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99" r:id="rId4"/>
    <p:sldId id="259" r:id="rId5"/>
    <p:sldId id="263" r:id="rId6"/>
    <p:sldId id="300" r:id="rId7"/>
    <p:sldId id="323" r:id="rId8"/>
    <p:sldId id="297" r:id="rId9"/>
    <p:sldId id="260" r:id="rId10"/>
    <p:sldId id="265" r:id="rId11"/>
    <p:sldId id="266" r:id="rId12"/>
    <p:sldId id="281" r:id="rId13"/>
    <p:sldId id="274" r:id="rId14"/>
    <p:sldId id="342" r:id="rId15"/>
    <p:sldId id="282" r:id="rId16"/>
    <p:sldId id="341" r:id="rId17"/>
    <p:sldId id="28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1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1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odao.cc/app/4b6b0675f3b8899d3382cbe48be6ee4c658f33eb?simulator_type=device&amp;stick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1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30736" y="332893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打卡小程序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实践汇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02587" y="5567842"/>
            <a:ext cx="3231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小组成员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：陈亦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静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施龙飞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张博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高明珠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黄文锐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何晟</a:t>
            </a:r>
          </a:p>
          <a:p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1748" y="2221570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2021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实用价值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flipH="1">
            <a:off x="9642699" y="2756898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1259374" y="3874731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166261" y="3682901"/>
            <a:ext cx="615743" cy="585108"/>
            <a:chOff x="2166261" y="3682901"/>
            <a:chExt cx="615743" cy="585108"/>
          </a:xfrm>
        </p:grpSpPr>
        <p:sp>
          <p:nvSpPr>
            <p:cNvPr id="39" name="椭圆 38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89986" y="3768247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01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91861" y="4141646"/>
            <a:ext cx="626185" cy="585108"/>
            <a:chOff x="3791861" y="4141646"/>
            <a:chExt cx="626185" cy="585108"/>
          </a:xfrm>
        </p:grpSpPr>
        <p:sp>
          <p:nvSpPr>
            <p:cNvPr id="42" name="椭圆 41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26028" y="4236568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02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37285" y="3569562"/>
            <a:ext cx="622653" cy="585108"/>
            <a:chOff x="5437285" y="3569562"/>
            <a:chExt cx="622653" cy="585108"/>
          </a:xfrm>
        </p:grpSpPr>
        <p:sp>
          <p:nvSpPr>
            <p:cNvPr id="45" name="椭圆 44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solidFill>
              <a:srgbClr val="F2F3F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67920" y="3682901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03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985" y="4192442"/>
            <a:ext cx="633095" cy="585108"/>
            <a:chOff x="7227985" y="4192442"/>
            <a:chExt cx="633095" cy="585108"/>
          </a:xfrm>
        </p:grpSpPr>
        <p:sp>
          <p:nvSpPr>
            <p:cNvPr id="48" name="椭圆 47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04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1020445" y="2970530"/>
            <a:ext cx="2875915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满足借阅者记录借阅时长和借阅时间的需求</a:t>
            </a: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2828016" y="5078251"/>
            <a:ext cx="2684043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让用户更直观地感受日常的读书情况</a:t>
            </a: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4377055" y="2941955"/>
            <a:ext cx="3008630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图书馆可以根据这些数据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记录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开展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对应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关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的活动</a:t>
            </a: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6022340" y="5078095"/>
            <a:ext cx="3475990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保持用户打卡的动力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，分享学习，提升大家对学习的乐趣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/>
      <p:bldP spid="51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功能描述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326937" y="4030252"/>
            <a:ext cx="1311381" cy="1418197"/>
            <a:chOff x="3173" y="1433"/>
            <a:chExt cx="1596" cy="1726"/>
          </a:xfrm>
          <a:solidFill>
            <a:srgbClr val="262626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4043949" y="2432806"/>
            <a:ext cx="1476989" cy="1597295"/>
            <a:chOff x="3173" y="1433"/>
            <a:chExt cx="1596" cy="1726"/>
          </a:xfrm>
          <a:solidFill>
            <a:srgbClr val="262626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520938" y="2720918"/>
            <a:ext cx="1673245" cy="1809537"/>
            <a:chOff x="3173" y="1433"/>
            <a:chExt cx="1596" cy="1726"/>
          </a:xfrm>
          <a:solidFill>
            <a:srgbClr val="262626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5775034" y="4530455"/>
            <a:ext cx="1029106" cy="1112930"/>
            <a:chOff x="3173" y="1433"/>
            <a:chExt cx="1596" cy="1726"/>
          </a:xfrm>
          <a:solidFill>
            <a:srgbClr val="262626"/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18247" y="4072496"/>
            <a:ext cx="2684043" cy="228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       打卡功能</a:t>
            </a:r>
          </a:p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</a:t>
            </a:r>
            <a:r>
              <a:rPr lang="en-US" altLang="zh-CN" sz="1400" dirty="0">
                <a:solidFill>
                  <a:srgbClr val="392F2F"/>
                </a:solidFill>
              </a:rPr>
              <a:t>用户可以点击打卡按钮进行图书馆打卡，在离开图书馆是点击结束打卡按钮完成打卡</a:t>
            </a:r>
          </a:p>
          <a:p>
            <a:pPr>
              <a:buNone/>
            </a:pPr>
            <a:r>
              <a:rPr lang="en-US" altLang="zh-CN" sz="1400" dirty="0">
                <a:solidFill>
                  <a:srgbClr val="392F2F"/>
                </a:solidFill>
              </a:rPr>
              <a:t>用户在点击打卡按钮后超过一定时限没有点击结束打卡，此次打卡将无效</a:t>
            </a:r>
          </a:p>
          <a:p>
            <a:pPr>
              <a:buNone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318092" y="4057519"/>
            <a:ext cx="2684043" cy="136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   </a:t>
            </a:r>
            <a:r>
              <a:rPr lang="zh-CN" altLang="en-US" sz="2400" dirty="0">
                <a:solidFill>
                  <a:srgbClr val="392F2F"/>
                </a:solidFill>
              </a:rPr>
              <a:t>好友在线时长</a:t>
            </a:r>
          </a:p>
          <a:p>
            <a:pPr>
              <a:buNone/>
            </a:pPr>
            <a:r>
              <a:rPr lang="zh-CN" altLang="en-US" sz="1400" dirty="0">
                <a:solidFill>
                  <a:srgbClr val="392F2F"/>
                </a:solidFill>
              </a:rPr>
              <a:t>用户可以通过该功能查看好友的打卡的总次数、打卡的具体时间可以增加阅读的透明度，向用户提供学习参考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318225" y="2428743"/>
            <a:ext cx="2684043" cy="140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        </a:t>
            </a:r>
            <a:r>
              <a:rPr lang="zh-CN" altLang="en-US" sz="2400" dirty="0">
                <a:solidFill>
                  <a:srgbClr val="392F2F"/>
                </a:solidFill>
              </a:rPr>
              <a:t>排行榜</a:t>
            </a:r>
          </a:p>
          <a:p>
            <a:pPr>
              <a:buNone/>
            </a:pPr>
            <a:r>
              <a:rPr lang="zh-CN" altLang="en-US" sz="1400" dirty="0">
                <a:solidFill>
                  <a:srgbClr val="392F2F"/>
                </a:solidFill>
                <a:sym typeface="+mn-ea"/>
              </a:rPr>
              <a:t>用户打卡后，数据库更新打卡的记录时长并根据打卡时长更新排行榜</a:t>
            </a:r>
            <a:endParaRPr lang="zh-CN" altLang="en-US" sz="1400" dirty="0">
              <a:solidFill>
                <a:srgbClr val="392F2F"/>
              </a:solidFill>
            </a:endParaRPr>
          </a:p>
          <a:p>
            <a:pPr>
              <a:buNone/>
            </a:pPr>
            <a:endParaRPr lang="en-US" altLang="zh-CN" sz="1400" dirty="0">
              <a:solidFill>
                <a:srgbClr val="392F2F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253455" y="2477003"/>
            <a:ext cx="2684043" cy="114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       </a:t>
            </a:r>
            <a:r>
              <a:rPr lang="zh-CN" altLang="en-US" sz="2400" dirty="0">
                <a:solidFill>
                  <a:srgbClr val="392F2F"/>
                </a:solidFill>
              </a:rPr>
              <a:t>周末统计</a:t>
            </a:r>
          </a:p>
          <a:p>
            <a:pPr>
              <a:buNone/>
            </a:pPr>
            <a:r>
              <a:rPr lang="zh-CN" altLang="en-US" sz="1400" dirty="0">
                <a:solidFill>
                  <a:srgbClr val="392F2F"/>
                </a:solidFill>
              </a:rPr>
              <a:t>每个周末形成一个阶段性的小结，帮助用户直观了解这一阶段的学习情况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原型设计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35225" y="200025"/>
            <a:ext cx="8310880" cy="1085850"/>
            <a:chOff x="2435225" y="200025"/>
            <a:chExt cx="8310880" cy="10858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5" y="200025"/>
              <a:ext cx="8310880" cy="10858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flipH="1">
              <a:off x="3368249" y="420669"/>
              <a:ext cx="481820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原型设计</a:t>
              </a:r>
              <a:endPara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356860" y="1961515"/>
            <a:ext cx="2258695" cy="3910330"/>
            <a:chOff x="2918086" y="2249024"/>
            <a:chExt cx="2014928" cy="3847881"/>
          </a:xfrm>
        </p:grpSpPr>
        <p:grpSp>
          <p:nvGrpSpPr>
            <p:cNvPr id="10" name="组合 9"/>
            <p:cNvGrpSpPr/>
            <p:nvPr/>
          </p:nvGrpSpPr>
          <p:grpSpPr>
            <a:xfrm>
              <a:off x="3556454" y="2249024"/>
              <a:ext cx="1352299" cy="306840"/>
              <a:chOff x="769454" y="1679275"/>
              <a:chExt cx="1352299" cy="306840"/>
            </a:xfrm>
            <a:solidFill>
              <a:srgbClr val="A6A6A6"/>
            </a:solidFill>
          </p:grpSpPr>
          <p:sp>
            <p:nvSpPr>
              <p:cNvPr id="18" name="Freeform 871"/>
              <p:cNvSpPr/>
              <p:nvPr/>
            </p:nvSpPr>
            <p:spPr bwMode="auto">
              <a:xfrm rot="844219">
                <a:off x="769454" y="1679275"/>
                <a:ext cx="1204482" cy="306840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872"/>
              <p:cNvSpPr/>
              <p:nvPr/>
            </p:nvSpPr>
            <p:spPr bwMode="auto">
              <a:xfrm rot="844219">
                <a:off x="1849590" y="1767970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918086" y="3949912"/>
              <a:ext cx="2014928" cy="472991"/>
              <a:chOff x="1831028" y="3903418"/>
              <a:chExt cx="2014928" cy="472991"/>
            </a:xfrm>
            <a:solidFill>
              <a:srgbClr val="A6A6A6"/>
            </a:solidFill>
          </p:grpSpPr>
          <p:sp>
            <p:nvSpPr>
              <p:cNvPr id="16" name="Freeform 871"/>
              <p:cNvSpPr/>
              <p:nvPr/>
            </p:nvSpPr>
            <p:spPr bwMode="auto">
              <a:xfrm rot="844219">
                <a:off x="1831028" y="3903418"/>
                <a:ext cx="1856698" cy="472991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872"/>
              <p:cNvSpPr/>
              <p:nvPr/>
            </p:nvSpPr>
            <p:spPr bwMode="auto">
              <a:xfrm rot="844219">
                <a:off x="3573793" y="4073887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575725" y="5790065"/>
              <a:ext cx="1352299" cy="306840"/>
              <a:chOff x="769454" y="1679275"/>
              <a:chExt cx="1352299" cy="306840"/>
            </a:xfrm>
            <a:solidFill>
              <a:srgbClr val="A6A6A6"/>
            </a:solidFill>
          </p:grpSpPr>
          <p:sp>
            <p:nvSpPr>
              <p:cNvPr id="14" name="Freeform 871"/>
              <p:cNvSpPr/>
              <p:nvPr/>
            </p:nvSpPr>
            <p:spPr bwMode="auto">
              <a:xfrm rot="844219">
                <a:off x="769454" y="1679275"/>
                <a:ext cx="1204482" cy="306840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872"/>
              <p:cNvSpPr/>
              <p:nvPr/>
            </p:nvSpPr>
            <p:spPr bwMode="auto">
              <a:xfrm rot="844219">
                <a:off x="1849590" y="1767970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Freeform 871"/>
            <p:cNvSpPr/>
            <p:nvPr/>
          </p:nvSpPr>
          <p:spPr bwMode="auto">
            <a:xfrm rot="6244219">
              <a:off x="1768287" y="3756175"/>
              <a:ext cx="3503338" cy="892470"/>
            </a:xfrm>
            <a:custGeom>
              <a:avLst/>
              <a:gdLst>
                <a:gd name="T0" fmla="*/ 74 w 75"/>
                <a:gd name="T1" fmla="*/ 0 h 19"/>
                <a:gd name="T2" fmla="*/ 37 w 75"/>
                <a:gd name="T3" fmla="*/ 8 h 19"/>
                <a:gd name="T4" fmla="*/ 19 w 75"/>
                <a:gd name="T5" fmla="*/ 13 h 19"/>
                <a:gd name="T6" fmla="*/ 10 w 75"/>
                <a:gd name="T7" fmla="*/ 15 h 19"/>
                <a:gd name="T8" fmla="*/ 6 w 75"/>
                <a:gd name="T9" fmla="*/ 16 h 19"/>
                <a:gd name="T10" fmla="*/ 2 w 75"/>
                <a:gd name="T11" fmla="*/ 17 h 19"/>
                <a:gd name="T12" fmla="*/ 1 w 75"/>
                <a:gd name="T13" fmla="*/ 17 h 19"/>
                <a:gd name="T14" fmla="*/ 1 w 75"/>
                <a:gd name="T15" fmla="*/ 19 h 19"/>
                <a:gd name="T16" fmla="*/ 10 w 75"/>
                <a:gd name="T17" fmla="*/ 17 h 19"/>
                <a:gd name="T18" fmla="*/ 19 w 75"/>
                <a:gd name="T19" fmla="*/ 14 h 19"/>
                <a:gd name="T20" fmla="*/ 38 w 75"/>
                <a:gd name="T21" fmla="*/ 9 h 19"/>
                <a:gd name="T22" fmla="*/ 74 w 75"/>
                <a:gd name="T23" fmla="*/ 1 h 19"/>
                <a:gd name="T24" fmla="*/ 74 w 75"/>
                <a:gd name="T25" fmla="*/ 0 h 19"/>
                <a:gd name="T26" fmla="*/ 74 w 75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9">
                  <a:moveTo>
                    <a:pt x="74" y="0"/>
                  </a:moveTo>
                  <a:cubicBezTo>
                    <a:pt x="61" y="2"/>
                    <a:pt x="49" y="5"/>
                    <a:pt x="37" y="8"/>
                  </a:cubicBezTo>
                  <a:cubicBezTo>
                    <a:pt x="31" y="10"/>
                    <a:pt x="25" y="11"/>
                    <a:pt x="19" y="13"/>
                  </a:cubicBezTo>
                  <a:cubicBezTo>
                    <a:pt x="16" y="13"/>
                    <a:pt x="13" y="14"/>
                    <a:pt x="10" y="15"/>
                  </a:cubicBezTo>
                  <a:cubicBezTo>
                    <a:pt x="9" y="15"/>
                    <a:pt x="8" y="15"/>
                    <a:pt x="6" y="16"/>
                  </a:cubicBezTo>
                  <a:cubicBezTo>
                    <a:pt x="5" y="16"/>
                    <a:pt x="4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4" y="18"/>
                    <a:pt x="7" y="17"/>
                    <a:pt x="10" y="17"/>
                  </a:cubicBezTo>
                  <a:cubicBezTo>
                    <a:pt x="13" y="16"/>
                    <a:pt x="16" y="15"/>
                    <a:pt x="19" y="14"/>
                  </a:cubicBezTo>
                  <a:cubicBezTo>
                    <a:pt x="25" y="12"/>
                    <a:pt x="32" y="11"/>
                    <a:pt x="38" y="9"/>
                  </a:cubicBezTo>
                  <a:cubicBezTo>
                    <a:pt x="50" y="7"/>
                    <a:pt x="62" y="3"/>
                    <a:pt x="74" y="1"/>
                  </a:cubicBezTo>
                  <a:cubicBezTo>
                    <a:pt x="75" y="1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48575" y="1802130"/>
            <a:ext cx="2173605" cy="713740"/>
            <a:chOff x="3925888" y="1852613"/>
            <a:chExt cx="2882901" cy="1058862"/>
          </a:xfrm>
        </p:grpSpPr>
        <p:grpSp>
          <p:nvGrpSpPr>
            <p:cNvPr id="23" name="Group 205"/>
            <p:cNvGrpSpPr/>
            <p:nvPr/>
          </p:nvGrpSpPr>
          <p:grpSpPr bwMode="auto">
            <a:xfrm>
              <a:off x="3930651" y="1852613"/>
              <a:ext cx="2878138" cy="1058862"/>
              <a:chOff x="2476" y="1167"/>
              <a:chExt cx="1813" cy="667"/>
            </a:xfrm>
          </p:grpSpPr>
          <p:sp>
            <p:nvSpPr>
              <p:cNvPr id="174" name="Freeform 5"/>
              <p:cNvSpPr/>
              <p:nvPr/>
            </p:nvSpPr>
            <p:spPr bwMode="auto">
              <a:xfrm>
                <a:off x="2476" y="1167"/>
                <a:ext cx="1813" cy="667"/>
              </a:xfrm>
              <a:custGeom>
                <a:avLst/>
                <a:gdLst>
                  <a:gd name="T0" fmla="*/ 31 w 8180"/>
                  <a:gd name="T1" fmla="*/ 66 h 2895"/>
                  <a:gd name="T2" fmla="*/ 1264 w 8180"/>
                  <a:gd name="T3" fmla="*/ 1 h 2895"/>
                  <a:gd name="T4" fmla="*/ 1388 w 8180"/>
                  <a:gd name="T5" fmla="*/ 0 h 2895"/>
                  <a:gd name="T6" fmla="*/ 1482 w 8180"/>
                  <a:gd name="T7" fmla="*/ 23 h 2895"/>
                  <a:gd name="T8" fmla="*/ 1987 w 8180"/>
                  <a:gd name="T9" fmla="*/ 42 h 2895"/>
                  <a:gd name="T10" fmla="*/ 2722 w 8180"/>
                  <a:gd name="T11" fmla="*/ 89 h 2895"/>
                  <a:gd name="T12" fmla="*/ 3770 w 8180"/>
                  <a:gd name="T13" fmla="*/ 248 h 2895"/>
                  <a:gd name="T14" fmla="*/ 4647 w 8180"/>
                  <a:gd name="T15" fmla="*/ 98 h 2895"/>
                  <a:gd name="T16" fmla="*/ 6340 w 8180"/>
                  <a:gd name="T17" fmla="*/ 77 h 2895"/>
                  <a:gd name="T18" fmla="*/ 7133 w 8180"/>
                  <a:gd name="T19" fmla="*/ 165 h 2895"/>
                  <a:gd name="T20" fmla="*/ 8012 w 8180"/>
                  <a:gd name="T21" fmla="*/ 247 h 2895"/>
                  <a:gd name="T22" fmla="*/ 8180 w 8180"/>
                  <a:gd name="T23" fmla="*/ 1715 h 2895"/>
                  <a:gd name="T24" fmla="*/ 7964 w 8180"/>
                  <a:gd name="T25" fmla="*/ 2895 h 2895"/>
                  <a:gd name="T26" fmla="*/ 6803 w 8180"/>
                  <a:gd name="T27" fmla="*/ 2747 h 2895"/>
                  <a:gd name="T28" fmla="*/ 2494 w 8180"/>
                  <a:gd name="T29" fmla="*/ 2782 h 2895"/>
                  <a:gd name="T30" fmla="*/ 208 w 8180"/>
                  <a:gd name="T31" fmla="*/ 2771 h 2895"/>
                  <a:gd name="T32" fmla="*/ 19 w 8180"/>
                  <a:gd name="T33" fmla="*/ 2084 h 2895"/>
                  <a:gd name="T34" fmla="*/ 133 w 8180"/>
                  <a:gd name="T35" fmla="*/ 769 h 2895"/>
                  <a:gd name="T36" fmla="*/ 0 w 8180"/>
                  <a:gd name="T37" fmla="*/ 528 h 2895"/>
                  <a:gd name="T38" fmla="*/ 31 w 8180"/>
                  <a:gd name="T39" fmla="*/ 66 h 2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80" h="2895">
                    <a:moveTo>
                      <a:pt x="31" y="66"/>
                    </a:moveTo>
                    <a:cubicBezTo>
                      <a:pt x="1264" y="1"/>
                      <a:pt x="1264" y="1"/>
                      <a:pt x="1264" y="1"/>
                    </a:cubicBezTo>
                    <a:cubicBezTo>
                      <a:pt x="1388" y="0"/>
                      <a:pt x="1388" y="0"/>
                      <a:pt x="1388" y="0"/>
                    </a:cubicBezTo>
                    <a:cubicBezTo>
                      <a:pt x="1482" y="23"/>
                      <a:pt x="1482" y="23"/>
                      <a:pt x="1482" y="23"/>
                    </a:cubicBezTo>
                    <a:cubicBezTo>
                      <a:pt x="1987" y="42"/>
                      <a:pt x="1987" y="42"/>
                      <a:pt x="1987" y="42"/>
                    </a:cubicBezTo>
                    <a:cubicBezTo>
                      <a:pt x="2722" y="89"/>
                      <a:pt x="2722" y="89"/>
                      <a:pt x="2722" y="89"/>
                    </a:cubicBezTo>
                    <a:cubicBezTo>
                      <a:pt x="3770" y="248"/>
                      <a:pt x="3770" y="248"/>
                      <a:pt x="3770" y="248"/>
                    </a:cubicBezTo>
                    <a:cubicBezTo>
                      <a:pt x="4647" y="98"/>
                      <a:pt x="4647" y="98"/>
                      <a:pt x="4647" y="98"/>
                    </a:cubicBezTo>
                    <a:cubicBezTo>
                      <a:pt x="6340" y="77"/>
                      <a:pt x="6340" y="77"/>
                      <a:pt x="6340" y="77"/>
                    </a:cubicBezTo>
                    <a:cubicBezTo>
                      <a:pt x="7133" y="165"/>
                      <a:pt x="7133" y="165"/>
                      <a:pt x="7133" y="165"/>
                    </a:cubicBezTo>
                    <a:cubicBezTo>
                      <a:pt x="7133" y="165"/>
                      <a:pt x="7924" y="230"/>
                      <a:pt x="8012" y="247"/>
                    </a:cubicBezTo>
                    <a:cubicBezTo>
                      <a:pt x="8180" y="1715"/>
                      <a:pt x="8180" y="1715"/>
                      <a:pt x="8180" y="1715"/>
                    </a:cubicBezTo>
                    <a:cubicBezTo>
                      <a:pt x="8180" y="1715"/>
                      <a:pt x="7944" y="2777"/>
                      <a:pt x="7964" y="2895"/>
                    </a:cubicBezTo>
                    <a:cubicBezTo>
                      <a:pt x="6803" y="2747"/>
                      <a:pt x="6803" y="2747"/>
                      <a:pt x="6803" y="2747"/>
                    </a:cubicBezTo>
                    <a:cubicBezTo>
                      <a:pt x="2494" y="2782"/>
                      <a:pt x="2494" y="2782"/>
                      <a:pt x="2494" y="2782"/>
                    </a:cubicBezTo>
                    <a:cubicBezTo>
                      <a:pt x="208" y="2771"/>
                      <a:pt x="208" y="2771"/>
                      <a:pt x="208" y="2771"/>
                    </a:cubicBezTo>
                    <a:cubicBezTo>
                      <a:pt x="19" y="2084"/>
                      <a:pt x="19" y="2084"/>
                      <a:pt x="19" y="2084"/>
                    </a:cubicBezTo>
                    <a:cubicBezTo>
                      <a:pt x="133" y="769"/>
                      <a:pt x="133" y="769"/>
                      <a:pt x="133" y="769"/>
                    </a:cubicBezTo>
                    <a:cubicBezTo>
                      <a:pt x="0" y="528"/>
                      <a:pt x="0" y="528"/>
                      <a:pt x="0" y="528"/>
                    </a:cubicBezTo>
                    <a:lnTo>
                      <a:pt x="31" y="66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"/>
              <p:cNvSpPr/>
              <p:nvPr/>
            </p:nvSpPr>
            <p:spPr bwMode="auto">
              <a:xfrm>
                <a:off x="2504" y="1218"/>
                <a:ext cx="1760" cy="565"/>
              </a:xfrm>
              <a:custGeom>
                <a:avLst/>
                <a:gdLst>
                  <a:gd name="T0" fmla="*/ 91 w 7941"/>
                  <a:gd name="T1" fmla="*/ 0 h 2455"/>
                  <a:gd name="T2" fmla="*/ 2495 w 7941"/>
                  <a:gd name="T3" fmla="*/ 7 h 2455"/>
                  <a:gd name="T4" fmla="*/ 2988 w 7941"/>
                  <a:gd name="T5" fmla="*/ 107 h 2455"/>
                  <a:gd name="T6" fmla="*/ 3269 w 7941"/>
                  <a:gd name="T7" fmla="*/ 159 h 2455"/>
                  <a:gd name="T8" fmla="*/ 3756 w 7941"/>
                  <a:gd name="T9" fmla="*/ 259 h 2455"/>
                  <a:gd name="T10" fmla="*/ 4346 w 7941"/>
                  <a:gd name="T11" fmla="*/ 99 h 2455"/>
                  <a:gd name="T12" fmla="*/ 6077 w 7941"/>
                  <a:gd name="T13" fmla="*/ 37 h 2455"/>
                  <a:gd name="T14" fmla="*/ 6902 w 7941"/>
                  <a:gd name="T15" fmla="*/ 257 h 2455"/>
                  <a:gd name="T16" fmla="*/ 7749 w 7941"/>
                  <a:gd name="T17" fmla="*/ 247 h 2455"/>
                  <a:gd name="T18" fmla="*/ 7752 w 7941"/>
                  <a:gd name="T19" fmla="*/ 539 h 2455"/>
                  <a:gd name="T20" fmla="*/ 7854 w 7941"/>
                  <a:gd name="T21" fmla="*/ 1180 h 2455"/>
                  <a:gd name="T22" fmla="*/ 7860 w 7941"/>
                  <a:gd name="T23" fmla="*/ 1616 h 2455"/>
                  <a:gd name="T24" fmla="*/ 7664 w 7941"/>
                  <a:gd name="T25" fmla="*/ 2450 h 2455"/>
                  <a:gd name="T26" fmla="*/ 7265 w 7941"/>
                  <a:gd name="T27" fmla="*/ 2455 h 2455"/>
                  <a:gd name="T28" fmla="*/ 6791 w 7941"/>
                  <a:gd name="T29" fmla="*/ 2345 h 2455"/>
                  <a:gd name="T30" fmla="*/ 6236 w 7941"/>
                  <a:gd name="T31" fmla="*/ 2321 h 2455"/>
                  <a:gd name="T32" fmla="*/ 4767 w 7941"/>
                  <a:gd name="T33" fmla="*/ 2370 h 2455"/>
                  <a:gd name="T34" fmla="*/ 4654 w 7941"/>
                  <a:gd name="T35" fmla="*/ 2341 h 2455"/>
                  <a:gd name="T36" fmla="*/ 457 w 7941"/>
                  <a:gd name="T37" fmla="*/ 2368 h 2455"/>
                  <a:gd name="T38" fmla="*/ 220 w 7941"/>
                  <a:gd name="T39" fmla="*/ 2377 h 2455"/>
                  <a:gd name="T40" fmla="*/ 115 w 7941"/>
                  <a:gd name="T41" fmla="*/ 1949 h 2455"/>
                  <a:gd name="T42" fmla="*/ 110 w 7941"/>
                  <a:gd name="T43" fmla="*/ 1519 h 2455"/>
                  <a:gd name="T44" fmla="*/ 134 w 7941"/>
                  <a:gd name="T45" fmla="*/ 454 h 2455"/>
                  <a:gd name="T46" fmla="*/ 44 w 7941"/>
                  <a:gd name="T47" fmla="*/ 249 h 2455"/>
                  <a:gd name="T48" fmla="*/ 91 w 7941"/>
                  <a:gd name="T49" fmla="*/ 0 h 2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41" h="2455">
                    <a:moveTo>
                      <a:pt x="91" y="0"/>
                    </a:moveTo>
                    <a:cubicBezTo>
                      <a:pt x="2495" y="7"/>
                      <a:pt x="2495" y="7"/>
                      <a:pt x="2495" y="7"/>
                    </a:cubicBezTo>
                    <a:cubicBezTo>
                      <a:pt x="2988" y="107"/>
                      <a:pt x="2988" y="107"/>
                      <a:pt x="2988" y="107"/>
                    </a:cubicBezTo>
                    <a:cubicBezTo>
                      <a:pt x="3269" y="159"/>
                      <a:pt x="3269" y="159"/>
                      <a:pt x="3269" y="159"/>
                    </a:cubicBezTo>
                    <a:cubicBezTo>
                      <a:pt x="3756" y="259"/>
                      <a:pt x="3756" y="259"/>
                      <a:pt x="3756" y="259"/>
                    </a:cubicBezTo>
                    <a:cubicBezTo>
                      <a:pt x="4346" y="99"/>
                      <a:pt x="4346" y="99"/>
                      <a:pt x="4346" y="99"/>
                    </a:cubicBezTo>
                    <a:cubicBezTo>
                      <a:pt x="6077" y="37"/>
                      <a:pt x="6077" y="37"/>
                      <a:pt x="6077" y="37"/>
                    </a:cubicBezTo>
                    <a:cubicBezTo>
                      <a:pt x="6902" y="257"/>
                      <a:pt x="6902" y="257"/>
                      <a:pt x="6902" y="257"/>
                    </a:cubicBezTo>
                    <a:cubicBezTo>
                      <a:pt x="7749" y="247"/>
                      <a:pt x="7749" y="247"/>
                      <a:pt x="7749" y="247"/>
                    </a:cubicBezTo>
                    <a:cubicBezTo>
                      <a:pt x="7752" y="539"/>
                      <a:pt x="7752" y="539"/>
                      <a:pt x="7752" y="539"/>
                    </a:cubicBezTo>
                    <a:cubicBezTo>
                      <a:pt x="7752" y="539"/>
                      <a:pt x="7865" y="1130"/>
                      <a:pt x="7854" y="1180"/>
                    </a:cubicBezTo>
                    <a:cubicBezTo>
                      <a:pt x="7854" y="1180"/>
                      <a:pt x="7941" y="1502"/>
                      <a:pt x="7860" y="1616"/>
                    </a:cubicBezTo>
                    <a:cubicBezTo>
                      <a:pt x="7860" y="1616"/>
                      <a:pt x="7655" y="2253"/>
                      <a:pt x="7664" y="2450"/>
                    </a:cubicBezTo>
                    <a:cubicBezTo>
                      <a:pt x="7265" y="2455"/>
                      <a:pt x="7265" y="2455"/>
                      <a:pt x="7265" y="2455"/>
                    </a:cubicBezTo>
                    <a:cubicBezTo>
                      <a:pt x="7265" y="2455"/>
                      <a:pt x="7065" y="2335"/>
                      <a:pt x="6791" y="2345"/>
                    </a:cubicBezTo>
                    <a:cubicBezTo>
                      <a:pt x="6791" y="2345"/>
                      <a:pt x="6318" y="2363"/>
                      <a:pt x="6236" y="2321"/>
                    </a:cubicBezTo>
                    <a:cubicBezTo>
                      <a:pt x="4767" y="2370"/>
                      <a:pt x="4767" y="2370"/>
                      <a:pt x="4767" y="2370"/>
                    </a:cubicBezTo>
                    <a:cubicBezTo>
                      <a:pt x="4654" y="2341"/>
                      <a:pt x="4654" y="2341"/>
                      <a:pt x="4654" y="2341"/>
                    </a:cubicBezTo>
                    <a:cubicBezTo>
                      <a:pt x="457" y="2368"/>
                      <a:pt x="457" y="2368"/>
                      <a:pt x="457" y="2368"/>
                    </a:cubicBezTo>
                    <a:cubicBezTo>
                      <a:pt x="220" y="2377"/>
                      <a:pt x="220" y="2377"/>
                      <a:pt x="220" y="2377"/>
                    </a:cubicBezTo>
                    <a:cubicBezTo>
                      <a:pt x="115" y="1949"/>
                      <a:pt x="115" y="1949"/>
                      <a:pt x="115" y="1949"/>
                    </a:cubicBezTo>
                    <a:cubicBezTo>
                      <a:pt x="115" y="1949"/>
                      <a:pt x="0" y="1682"/>
                      <a:pt x="110" y="1519"/>
                    </a:cubicBezTo>
                    <a:cubicBezTo>
                      <a:pt x="134" y="454"/>
                      <a:pt x="134" y="454"/>
                      <a:pt x="134" y="454"/>
                    </a:cubicBezTo>
                    <a:cubicBezTo>
                      <a:pt x="44" y="249"/>
                      <a:pt x="44" y="249"/>
                      <a:pt x="44" y="249"/>
                    </a:cubicBezTo>
                    <a:lnTo>
                      <a:pt x="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7"/>
              <p:cNvSpPr/>
              <p:nvPr/>
            </p:nvSpPr>
            <p:spPr bwMode="auto">
              <a:xfrm>
                <a:off x="2580" y="1233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8"/>
              <p:cNvSpPr/>
              <p:nvPr/>
            </p:nvSpPr>
            <p:spPr bwMode="auto">
              <a:xfrm>
                <a:off x="2557" y="1232"/>
                <a:ext cx="23" cy="37"/>
              </a:xfrm>
              <a:custGeom>
                <a:avLst/>
                <a:gdLst>
                  <a:gd name="T0" fmla="*/ 13 w 105"/>
                  <a:gd name="T1" fmla="*/ 136 h 159"/>
                  <a:gd name="T2" fmla="*/ 15 w 105"/>
                  <a:gd name="T3" fmla="*/ 130 h 159"/>
                  <a:gd name="T4" fmla="*/ 14 w 105"/>
                  <a:gd name="T5" fmla="*/ 118 h 159"/>
                  <a:gd name="T6" fmla="*/ 16 w 105"/>
                  <a:gd name="T7" fmla="*/ 114 h 159"/>
                  <a:gd name="T8" fmla="*/ 23 w 105"/>
                  <a:gd name="T9" fmla="*/ 105 h 159"/>
                  <a:gd name="T10" fmla="*/ 25 w 105"/>
                  <a:gd name="T11" fmla="*/ 102 h 159"/>
                  <a:gd name="T12" fmla="*/ 26 w 105"/>
                  <a:gd name="T13" fmla="*/ 94 h 159"/>
                  <a:gd name="T14" fmla="*/ 30 w 105"/>
                  <a:gd name="T15" fmla="*/ 90 h 159"/>
                  <a:gd name="T16" fmla="*/ 33 w 105"/>
                  <a:gd name="T17" fmla="*/ 88 h 159"/>
                  <a:gd name="T18" fmla="*/ 31 w 105"/>
                  <a:gd name="T19" fmla="*/ 84 h 159"/>
                  <a:gd name="T20" fmla="*/ 32 w 105"/>
                  <a:gd name="T21" fmla="*/ 77 h 159"/>
                  <a:gd name="T22" fmla="*/ 34 w 105"/>
                  <a:gd name="T23" fmla="*/ 74 h 159"/>
                  <a:gd name="T24" fmla="*/ 34 w 105"/>
                  <a:gd name="T25" fmla="*/ 69 h 159"/>
                  <a:gd name="T26" fmla="*/ 38 w 105"/>
                  <a:gd name="T27" fmla="*/ 66 h 159"/>
                  <a:gd name="T28" fmla="*/ 40 w 105"/>
                  <a:gd name="T29" fmla="*/ 61 h 159"/>
                  <a:gd name="T30" fmla="*/ 46 w 105"/>
                  <a:gd name="T31" fmla="*/ 57 h 159"/>
                  <a:gd name="T32" fmla="*/ 46 w 105"/>
                  <a:gd name="T33" fmla="*/ 53 h 159"/>
                  <a:gd name="T34" fmla="*/ 50 w 105"/>
                  <a:gd name="T35" fmla="*/ 52 h 159"/>
                  <a:gd name="T36" fmla="*/ 49 w 105"/>
                  <a:gd name="T37" fmla="*/ 49 h 159"/>
                  <a:gd name="T38" fmla="*/ 49 w 105"/>
                  <a:gd name="T39" fmla="*/ 48 h 159"/>
                  <a:gd name="T40" fmla="*/ 50 w 105"/>
                  <a:gd name="T41" fmla="*/ 45 h 159"/>
                  <a:gd name="T42" fmla="*/ 56 w 105"/>
                  <a:gd name="T43" fmla="*/ 37 h 159"/>
                  <a:gd name="T44" fmla="*/ 58 w 105"/>
                  <a:gd name="T45" fmla="*/ 34 h 159"/>
                  <a:gd name="T46" fmla="*/ 60 w 105"/>
                  <a:gd name="T47" fmla="*/ 31 h 159"/>
                  <a:gd name="T48" fmla="*/ 65 w 105"/>
                  <a:gd name="T49" fmla="*/ 25 h 159"/>
                  <a:gd name="T50" fmla="*/ 72 w 105"/>
                  <a:gd name="T51" fmla="*/ 28 h 159"/>
                  <a:gd name="T52" fmla="*/ 68 w 105"/>
                  <a:gd name="T53" fmla="*/ 22 h 159"/>
                  <a:gd name="T54" fmla="*/ 65 w 105"/>
                  <a:gd name="T55" fmla="*/ 15 h 159"/>
                  <a:gd name="T56" fmla="*/ 69 w 105"/>
                  <a:gd name="T57" fmla="*/ 14 h 159"/>
                  <a:gd name="T58" fmla="*/ 67 w 105"/>
                  <a:gd name="T59" fmla="*/ 11 h 159"/>
                  <a:gd name="T60" fmla="*/ 70 w 105"/>
                  <a:gd name="T61" fmla="*/ 12 h 159"/>
                  <a:gd name="T62" fmla="*/ 77 w 105"/>
                  <a:gd name="T63" fmla="*/ 14 h 159"/>
                  <a:gd name="T64" fmla="*/ 75 w 105"/>
                  <a:gd name="T65" fmla="*/ 7 h 159"/>
                  <a:gd name="T66" fmla="*/ 78 w 105"/>
                  <a:gd name="T67" fmla="*/ 8 h 159"/>
                  <a:gd name="T68" fmla="*/ 77 w 105"/>
                  <a:gd name="T69" fmla="*/ 4 h 159"/>
                  <a:gd name="T70" fmla="*/ 79 w 105"/>
                  <a:gd name="T71" fmla="*/ 2 h 159"/>
                  <a:gd name="T72" fmla="*/ 84 w 105"/>
                  <a:gd name="T73" fmla="*/ 9 h 159"/>
                  <a:gd name="T74" fmla="*/ 84 w 105"/>
                  <a:gd name="T75" fmla="*/ 1 h 159"/>
                  <a:gd name="T76" fmla="*/ 97 w 105"/>
                  <a:gd name="T77" fmla="*/ 5 h 159"/>
                  <a:gd name="T78" fmla="*/ 100 w 105"/>
                  <a:gd name="T79" fmla="*/ 5 h 159"/>
                  <a:gd name="T80" fmla="*/ 103 w 105"/>
                  <a:gd name="T81" fmla="*/ 2 h 159"/>
                  <a:gd name="T82" fmla="*/ 104 w 105"/>
                  <a:gd name="T83" fmla="*/ 7 h 159"/>
                  <a:gd name="T84" fmla="*/ 99 w 105"/>
                  <a:gd name="T85" fmla="*/ 6 h 159"/>
                  <a:gd name="T86" fmla="*/ 98 w 105"/>
                  <a:gd name="T87" fmla="*/ 17 h 159"/>
                  <a:gd name="T88" fmla="*/ 91 w 105"/>
                  <a:gd name="T89" fmla="*/ 28 h 159"/>
                  <a:gd name="T90" fmla="*/ 84 w 105"/>
                  <a:gd name="T91" fmla="*/ 40 h 159"/>
                  <a:gd name="T92" fmla="*/ 79 w 105"/>
                  <a:gd name="T93" fmla="*/ 50 h 159"/>
                  <a:gd name="T94" fmla="*/ 75 w 105"/>
                  <a:gd name="T95" fmla="*/ 57 h 159"/>
                  <a:gd name="T96" fmla="*/ 64 w 105"/>
                  <a:gd name="T97" fmla="*/ 70 h 159"/>
                  <a:gd name="T98" fmla="*/ 57 w 105"/>
                  <a:gd name="T99" fmla="*/ 76 h 159"/>
                  <a:gd name="T100" fmla="*/ 48 w 105"/>
                  <a:gd name="T101" fmla="*/ 85 h 159"/>
                  <a:gd name="T102" fmla="*/ 37 w 105"/>
                  <a:gd name="T103" fmla="*/ 123 h 159"/>
                  <a:gd name="T104" fmla="*/ 32 w 105"/>
                  <a:gd name="T105" fmla="*/ 132 h 159"/>
                  <a:gd name="T106" fmla="*/ 5 w 105"/>
                  <a:gd name="T107" fmla="*/ 15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" h="159">
                    <a:moveTo>
                      <a:pt x="5" y="152"/>
                    </a:moveTo>
                    <a:cubicBezTo>
                      <a:pt x="0" y="147"/>
                      <a:pt x="7" y="148"/>
                      <a:pt x="4" y="144"/>
                    </a:cubicBezTo>
                    <a:cubicBezTo>
                      <a:pt x="4" y="143"/>
                      <a:pt x="8" y="145"/>
                      <a:pt x="7" y="144"/>
                    </a:cubicBezTo>
                    <a:cubicBezTo>
                      <a:pt x="3" y="140"/>
                      <a:pt x="8" y="138"/>
                      <a:pt x="13" y="137"/>
                    </a:cubicBezTo>
                    <a:cubicBezTo>
                      <a:pt x="14" y="138"/>
                      <a:pt x="14" y="138"/>
                      <a:pt x="14" y="138"/>
                    </a:cubicBezTo>
                    <a:cubicBezTo>
                      <a:pt x="15" y="138"/>
                      <a:pt x="12" y="136"/>
                      <a:pt x="13" y="136"/>
                    </a:cubicBezTo>
                    <a:cubicBezTo>
                      <a:pt x="13" y="136"/>
                      <a:pt x="13" y="136"/>
                      <a:pt x="14" y="136"/>
                    </a:cubicBezTo>
                    <a:cubicBezTo>
                      <a:pt x="13" y="135"/>
                      <a:pt x="14" y="135"/>
                      <a:pt x="13" y="134"/>
                    </a:cubicBezTo>
                    <a:cubicBezTo>
                      <a:pt x="13" y="134"/>
                      <a:pt x="15" y="135"/>
                      <a:pt x="16" y="135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9" y="130"/>
                      <a:pt x="15" y="132"/>
                      <a:pt x="13" y="130"/>
                    </a:cubicBezTo>
                    <a:cubicBezTo>
                      <a:pt x="14" y="130"/>
                      <a:pt x="14" y="130"/>
                      <a:pt x="15" y="130"/>
                    </a:cubicBezTo>
                    <a:cubicBezTo>
                      <a:pt x="12" y="127"/>
                      <a:pt x="14" y="125"/>
                      <a:pt x="14" y="123"/>
                    </a:cubicBezTo>
                    <a:cubicBezTo>
                      <a:pt x="15" y="123"/>
                      <a:pt x="16" y="124"/>
                      <a:pt x="17" y="124"/>
                    </a:cubicBezTo>
                    <a:cubicBezTo>
                      <a:pt x="15" y="123"/>
                      <a:pt x="14" y="122"/>
                      <a:pt x="14" y="121"/>
                    </a:cubicBezTo>
                    <a:cubicBezTo>
                      <a:pt x="17" y="122"/>
                      <a:pt x="12" y="119"/>
                      <a:pt x="14" y="119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12" y="118"/>
                      <a:pt x="16" y="120"/>
                      <a:pt x="14" y="118"/>
                    </a:cubicBezTo>
                    <a:cubicBezTo>
                      <a:pt x="16" y="118"/>
                      <a:pt x="16" y="118"/>
                      <a:pt x="16" y="118"/>
                    </a:cubicBezTo>
                    <a:cubicBezTo>
                      <a:pt x="12" y="116"/>
                      <a:pt x="18" y="119"/>
                      <a:pt x="16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15" y="116"/>
                      <a:pt x="17" y="117"/>
                      <a:pt x="16" y="116"/>
                    </a:cubicBezTo>
                    <a:cubicBezTo>
                      <a:pt x="17" y="116"/>
                      <a:pt x="17" y="116"/>
                      <a:pt x="17" y="116"/>
                    </a:cubicBezTo>
                    <a:cubicBezTo>
                      <a:pt x="16" y="115"/>
                      <a:pt x="18" y="116"/>
                      <a:pt x="16" y="114"/>
                    </a:cubicBezTo>
                    <a:cubicBezTo>
                      <a:pt x="18" y="115"/>
                      <a:pt x="16" y="116"/>
                      <a:pt x="19" y="117"/>
                    </a:cubicBezTo>
                    <a:cubicBezTo>
                      <a:pt x="18" y="113"/>
                      <a:pt x="20" y="110"/>
                      <a:pt x="21" y="108"/>
                    </a:cubicBezTo>
                    <a:cubicBezTo>
                      <a:pt x="23" y="108"/>
                      <a:pt x="23" y="108"/>
                      <a:pt x="24" y="109"/>
                    </a:cubicBezTo>
                    <a:cubicBezTo>
                      <a:pt x="24" y="108"/>
                      <a:pt x="24" y="107"/>
                      <a:pt x="23" y="106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26" y="107"/>
                      <a:pt x="22" y="105"/>
                      <a:pt x="23" y="105"/>
                    </a:cubicBezTo>
                    <a:cubicBezTo>
                      <a:pt x="24" y="106"/>
                      <a:pt x="25" y="106"/>
                      <a:pt x="26" y="107"/>
                    </a:cubicBezTo>
                    <a:cubicBezTo>
                      <a:pt x="24" y="105"/>
                      <a:pt x="25" y="105"/>
                      <a:pt x="24" y="104"/>
                    </a:cubicBezTo>
                    <a:cubicBezTo>
                      <a:pt x="25" y="104"/>
                      <a:pt x="25" y="104"/>
                      <a:pt x="26" y="105"/>
                    </a:cubicBezTo>
                    <a:cubicBezTo>
                      <a:pt x="24" y="103"/>
                      <a:pt x="27" y="104"/>
                      <a:pt x="25" y="103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9" y="104"/>
                      <a:pt x="24" y="102"/>
                      <a:pt x="25" y="102"/>
                    </a:cubicBezTo>
                    <a:cubicBezTo>
                      <a:pt x="26" y="102"/>
                      <a:pt x="26" y="102"/>
                      <a:pt x="27" y="103"/>
                    </a:cubicBezTo>
                    <a:cubicBezTo>
                      <a:pt x="25" y="101"/>
                      <a:pt x="26" y="100"/>
                      <a:pt x="25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8"/>
                      <a:pt x="27" y="98"/>
                      <a:pt x="27" y="97"/>
                    </a:cubicBezTo>
                    <a:cubicBezTo>
                      <a:pt x="27" y="97"/>
                      <a:pt x="30" y="99"/>
                      <a:pt x="30" y="98"/>
                    </a:cubicBezTo>
                    <a:cubicBezTo>
                      <a:pt x="27" y="96"/>
                      <a:pt x="30" y="96"/>
                      <a:pt x="26" y="94"/>
                    </a:cubicBezTo>
                    <a:cubicBezTo>
                      <a:pt x="27" y="94"/>
                      <a:pt x="28" y="94"/>
                      <a:pt x="28" y="93"/>
                    </a:cubicBezTo>
                    <a:cubicBezTo>
                      <a:pt x="29" y="94"/>
                      <a:pt x="31" y="95"/>
                      <a:pt x="31" y="95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5" y="97"/>
                      <a:pt x="33" y="96"/>
                      <a:pt x="34" y="97"/>
                    </a:cubicBezTo>
                    <a:cubicBezTo>
                      <a:pt x="34" y="97"/>
                      <a:pt x="34" y="95"/>
                      <a:pt x="34" y="95"/>
                    </a:cubicBezTo>
                    <a:cubicBezTo>
                      <a:pt x="33" y="94"/>
                      <a:pt x="30" y="91"/>
                      <a:pt x="30" y="90"/>
                    </a:cubicBezTo>
                    <a:cubicBezTo>
                      <a:pt x="31" y="91"/>
                      <a:pt x="33" y="92"/>
                      <a:pt x="33" y="92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8"/>
                      <a:pt x="31" y="89"/>
                      <a:pt x="30" y="89"/>
                    </a:cubicBezTo>
                    <a:cubicBezTo>
                      <a:pt x="29" y="88"/>
                      <a:pt x="29" y="88"/>
                      <a:pt x="28" y="87"/>
                    </a:cubicBezTo>
                    <a:cubicBezTo>
                      <a:pt x="29" y="87"/>
                      <a:pt x="28" y="86"/>
                      <a:pt x="31" y="87"/>
                    </a:cubicBezTo>
                    <a:cubicBezTo>
                      <a:pt x="32" y="88"/>
                      <a:pt x="32" y="88"/>
                      <a:pt x="33" y="88"/>
                    </a:cubicBezTo>
                    <a:cubicBezTo>
                      <a:pt x="33" y="88"/>
                      <a:pt x="32" y="87"/>
                      <a:pt x="32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3" y="87"/>
                      <a:pt x="32" y="85"/>
                      <a:pt x="30" y="85"/>
                    </a:cubicBezTo>
                    <a:cubicBezTo>
                      <a:pt x="30" y="85"/>
                      <a:pt x="32" y="86"/>
                      <a:pt x="31" y="85"/>
                    </a:cubicBezTo>
                    <a:cubicBezTo>
                      <a:pt x="29" y="84"/>
                      <a:pt x="29" y="83"/>
                      <a:pt x="30" y="83"/>
                    </a:cubicBezTo>
                    <a:cubicBezTo>
                      <a:pt x="30" y="83"/>
                      <a:pt x="31" y="84"/>
                      <a:pt x="31" y="84"/>
                    </a:cubicBezTo>
                    <a:cubicBezTo>
                      <a:pt x="30" y="82"/>
                      <a:pt x="29" y="81"/>
                      <a:pt x="29" y="80"/>
                    </a:cubicBezTo>
                    <a:cubicBezTo>
                      <a:pt x="27" y="79"/>
                      <a:pt x="31" y="82"/>
                      <a:pt x="30" y="81"/>
                    </a:cubicBezTo>
                    <a:cubicBezTo>
                      <a:pt x="33" y="82"/>
                      <a:pt x="29" y="78"/>
                      <a:pt x="32" y="79"/>
                    </a:cubicBezTo>
                    <a:cubicBezTo>
                      <a:pt x="32" y="79"/>
                      <a:pt x="30" y="78"/>
                      <a:pt x="30" y="78"/>
                    </a:cubicBezTo>
                    <a:cubicBezTo>
                      <a:pt x="31" y="78"/>
                      <a:pt x="33" y="79"/>
                      <a:pt x="32" y="78"/>
                    </a:cubicBezTo>
                    <a:cubicBezTo>
                      <a:pt x="33" y="79"/>
                      <a:pt x="32" y="77"/>
                      <a:pt x="32" y="77"/>
                    </a:cubicBezTo>
                    <a:cubicBezTo>
                      <a:pt x="31" y="76"/>
                      <a:pt x="32" y="77"/>
                      <a:pt x="32" y="78"/>
                    </a:cubicBezTo>
                    <a:cubicBezTo>
                      <a:pt x="32" y="77"/>
                      <a:pt x="31" y="74"/>
                      <a:pt x="33" y="74"/>
                    </a:cubicBezTo>
                    <a:cubicBezTo>
                      <a:pt x="32" y="73"/>
                      <a:pt x="31" y="72"/>
                      <a:pt x="31" y="71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4" y="73"/>
                      <a:pt x="33" y="72"/>
                      <a:pt x="35" y="73"/>
                    </a:cubicBezTo>
                    <a:cubicBezTo>
                      <a:pt x="33" y="71"/>
                      <a:pt x="35" y="76"/>
                      <a:pt x="34" y="74"/>
                    </a:cubicBezTo>
                    <a:cubicBezTo>
                      <a:pt x="36" y="75"/>
                      <a:pt x="32" y="71"/>
                      <a:pt x="34" y="73"/>
                    </a:cubicBezTo>
                    <a:cubicBezTo>
                      <a:pt x="34" y="72"/>
                      <a:pt x="32" y="71"/>
                      <a:pt x="34" y="71"/>
                    </a:cubicBezTo>
                    <a:cubicBezTo>
                      <a:pt x="34" y="71"/>
                      <a:pt x="37" y="73"/>
                      <a:pt x="37" y="73"/>
                    </a:cubicBezTo>
                    <a:cubicBezTo>
                      <a:pt x="37" y="72"/>
                      <a:pt x="36" y="72"/>
                      <a:pt x="36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3" y="69"/>
                      <a:pt x="36" y="70"/>
                      <a:pt x="34" y="69"/>
                    </a:cubicBezTo>
                    <a:cubicBezTo>
                      <a:pt x="35" y="70"/>
                      <a:pt x="33" y="68"/>
                      <a:pt x="36" y="70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8" y="71"/>
                      <a:pt x="36" y="69"/>
                      <a:pt x="35" y="68"/>
                    </a:cubicBezTo>
                    <a:cubicBezTo>
                      <a:pt x="36" y="68"/>
                      <a:pt x="36" y="69"/>
                      <a:pt x="37" y="69"/>
                    </a:cubicBezTo>
                    <a:cubicBezTo>
                      <a:pt x="33" y="67"/>
                      <a:pt x="37" y="68"/>
                      <a:pt x="35" y="66"/>
                    </a:cubicBezTo>
                    <a:cubicBezTo>
                      <a:pt x="36" y="67"/>
                      <a:pt x="36" y="65"/>
                      <a:pt x="38" y="66"/>
                    </a:cubicBezTo>
                    <a:cubicBezTo>
                      <a:pt x="37" y="65"/>
                      <a:pt x="36" y="64"/>
                      <a:pt x="37" y="64"/>
                    </a:cubicBezTo>
                    <a:cubicBezTo>
                      <a:pt x="38" y="64"/>
                      <a:pt x="38" y="64"/>
                      <a:pt x="38" y="65"/>
                    </a:cubicBezTo>
                    <a:cubicBezTo>
                      <a:pt x="40" y="65"/>
                      <a:pt x="39" y="65"/>
                      <a:pt x="38" y="64"/>
                    </a:cubicBezTo>
                    <a:cubicBezTo>
                      <a:pt x="39" y="64"/>
                      <a:pt x="41" y="65"/>
                      <a:pt x="42" y="65"/>
                    </a:cubicBezTo>
                    <a:cubicBezTo>
                      <a:pt x="41" y="64"/>
                      <a:pt x="39" y="63"/>
                      <a:pt x="38" y="62"/>
                    </a:cubicBezTo>
                    <a:cubicBezTo>
                      <a:pt x="42" y="64"/>
                      <a:pt x="37" y="59"/>
                      <a:pt x="40" y="61"/>
                    </a:cubicBezTo>
                    <a:cubicBezTo>
                      <a:pt x="41" y="61"/>
                      <a:pt x="42" y="63"/>
                      <a:pt x="43" y="63"/>
                    </a:cubicBezTo>
                    <a:cubicBezTo>
                      <a:pt x="46" y="65"/>
                      <a:pt x="41" y="60"/>
                      <a:pt x="43" y="61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2" y="60"/>
                      <a:pt x="39" y="57"/>
                      <a:pt x="42" y="59"/>
                    </a:cubicBezTo>
                    <a:cubicBezTo>
                      <a:pt x="41" y="58"/>
                      <a:pt x="43" y="59"/>
                      <a:pt x="40" y="57"/>
                    </a:cubicBezTo>
                    <a:cubicBezTo>
                      <a:pt x="43" y="58"/>
                      <a:pt x="41" y="54"/>
                      <a:pt x="46" y="57"/>
                    </a:cubicBezTo>
                    <a:cubicBezTo>
                      <a:pt x="46" y="56"/>
                      <a:pt x="46" y="56"/>
                      <a:pt x="45" y="55"/>
                    </a:cubicBezTo>
                    <a:cubicBezTo>
                      <a:pt x="43" y="54"/>
                      <a:pt x="46" y="56"/>
                      <a:pt x="45" y="56"/>
                    </a:cubicBezTo>
                    <a:cubicBezTo>
                      <a:pt x="45" y="55"/>
                      <a:pt x="44" y="55"/>
                      <a:pt x="43" y="55"/>
                    </a:cubicBezTo>
                    <a:cubicBezTo>
                      <a:pt x="44" y="55"/>
                      <a:pt x="45" y="55"/>
                      <a:pt x="47" y="56"/>
                    </a:cubicBezTo>
                    <a:cubicBezTo>
                      <a:pt x="49" y="57"/>
                      <a:pt x="43" y="53"/>
                      <a:pt x="44" y="52"/>
                    </a:cubicBezTo>
                    <a:cubicBezTo>
                      <a:pt x="45" y="53"/>
                      <a:pt x="46" y="53"/>
                      <a:pt x="46" y="53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5" y="51"/>
                      <a:pt x="47" y="53"/>
                      <a:pt x="49" y="54"/>
                    </a:cubicBezTo>
                    <a:cubicBezTo>
                      <a:pt x="49" y="53"/>
                      <a:pt x="49" y="53"/>
                      <a:pt x="48" y="52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49" y="52"/>
                      <a:pt x="50" y="52"/>
                      <a:pt x="49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50" y="52"/>
                      <a:pt x="50" y="52"/>
                    </a:cubicBezTo>
                    <a:cubicBezTo>
                      <a:pt x="49" y="51"/>
                      <a:pt x="48" y="51"/>
                      <a:pt x="48" y="51"/>
                    </a:cubicBezTo>
                    <a:cubicBezTo>
                      <a:pt x="47" y="50"/>
                      <a:pt x="47" y="50"/>
                      <a:pt x="46" y="49"/>
                    </a:cubicBezTo>
                    <a:cubicBezTo>
                      <a:pt x="48" y="51"/>
                      <a:pt x="48" y="50"/>
                      <a:pt x="48" y="49"/>
                    </a:cubicBezTo>
                    <a:cubicBezTo>
                      <a:pt x="49" y="49"/>
                      <a:pt x="47" y="48"/>
                      <a:pt x="47" y="48"/>
                    </a:cubicBezTo>
                    <a:cubicBezTo>
                      <a:pt x="48" y="49"/>
                      <a:pt x="48" y="48"/>
                      <a:pt x="49" y="49"/>
                    </a:cubicBezTo>
                    <a:cubicBezTo>
                      <a:pt x="49" y="49"/>
                      <a:pt x="48" y="48"/>
                      <a:pt x="48" y="49"/>
                    </a:cubicBezTo>
                    <a:cubicBezTo>
                      <a:pt x="49" y="49"/>
                      <a:pt x="51" y="51"/>
                      <a:pt x="50" y="49"/>
                    </a:cubicBezTo>
                    <a:cubicBezTo>
                      <a:pt x="49" y="48"/>
                      <a:pt x="46" y="47"/>
                      <a:pt x="48" y="47"/>
                    </a:cubicBezTo>
                    <a:cubicBezTo>
                      <a:pt x="48" y="48"/>
                      <a:pt x="49" y="48"/>
                      <a:pt x="50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8" y="47"/>
                      <a:pt x="50" y="47"/>
                      <a:pt x="48" y="46"/>
                    </a:cubicBezTo>
                    <a:cubicBezTo>
                      <a:pt x="48" y="45"/>
                      <a:pt x="50" y="46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0" y="44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1" y="45"/>
                      <a:pt x="51" y="44"/>
                      <a:pt x="50" y="43"/>
                    </a:cubicBezTo>
                    <a:cubicBezTo>
                      <a:pt x="51" y="44"/>
                      <a:pt x="56" y="47"/>
                      <a:pt x="54" y="45"/>
                    </a:cubicBezTo>
                    <a:cubicBezTo>
                      <a:pt x="55" y="45"/>
                      <a:pt x="52" y="43"/>
                      <a:pt x="51" y="42"/>
                    </a:cubicBezTo>
                    <a:cubicBezTo>
                      <a:pt x="52" y="42"/>
                      <a:pt x="50" y="39"/>
                      <a:pt x="53" y="40"/>
                    </a:cubicBezTo>
                    <a:cubicBezTo>
                      <a:pt x="53" y="40"/>
                      <a:pt x="52" y="40"/>
                      <a:pt x="52" y="39"/>
                    </a:cubicBezTo>
                    <a:cubicBezTo>
                      <a:pt x="54" y="38"/>
                      <a:pt x="52" y="35"/>
                      <a:pt x="56" y="37"/>
                    </a:cubicBezTo>
                    <a:cubicBezTo>
                      <a:pt x="56" y="38"/>
                      <a:pt x="57" y="38"/>
                      <a:pt x="58" y="39"/>
                    </a:cubicBezTo>
                    <a:cubicBezTo>
                      <a:pt x="57" y="37"/>
                      <a:pt x="60" y="40"/>
                      <a:pt x="58" y="38"/>
                    </a:cubicBezTo>
                    <a:cubicBezTo>
                      <a:pt x="56" y="37"/>
                      <a:pt x="55" y="36"/>
                      <a:pt x="55" y="36"/>
                    </a:cubicBezTo>
                    <a:cubicBezTo>
                      <a:pt x="54" y="35"/>
                      <a:pt x="55" y="34"/>
                      <a:pt x="57" y="34"/>
                    </a:cubicBezTo>
                    <a:cubicBezTo>
                      <a:pt x="56" y="34"/>
                      <a:pt x="56" y="33"/>
                      <a:pt x="55" y="33"/>
                    </a:cubicBezTo>
                    <a:cubicBezTo>
                      <a:pt x="58" y="35"/>
                      <a:pt x="58" y="35"/>
                      <a:pt x="58" y="34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5" y="31"/>
                      <a:pt x="57" y="32"/>
                    </a:cubicBezTo>
                    <a:cubicBezTo>
                      <a:pt x="57" y="32"/>
                      <a:pt x="58" y="32"/>
                      <a:pt x="58" y="33"/>
                    </a:cubicBezTo>
                    <a:cubicBezTo>
                      <a:pt x="57" y="31"/>
                      <a:pt x="56" y="29"/>
                      <a:pt x="57" y="30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59" y="29"/>
                      <a:pt x="58" y="29"/>
                    </a:cubicBezTo>
                    <a:cubicBezTo>
                      <a:pt x="60" y="30"/>
                      <a:pt x="60" y="29"/>
                      <a:pt x="62" y="31"/>
                    </a:cubicBezTo>
                    <a:cubicBezTo>
                      <a:pt x="59" y="26"/>
                      <a:pt x="60" y="24"/>
                      <a:pt x="61" y="23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4" y="24"/>
                      <a:pt x="61" y="22"/>
                      <a:pt x="62" y="22"/>
                    </a:cubicBezTo>
                    <a:cubicBezTo>
                      <a:pt x="63" y="23"/>
                      <a:pt x="64" y="24"/>
                      <a:pt x="65" y="25"/>
                    </a:cubicBezTo>
                    <a:cubicBezTo>
                      <a:pt x="67" y="26"/>
                      <a:pt x="64" y="23"/>
                      <a:pt x="64" y="22"/>
                    </a:cubicBezTo>
                    <a:cubicBezTo>
                      <a:pt x="62" y="21"/>
                      <a:pt x="64" y="23"/>
                      <a:pt x="63" y="22"/>
                    </a:cubicBezTo>
                    <a:cubicBezTo>
                      <a:pt x="62" y="21"/>
                      <a:pt x="64" y="22"/>
                      <a:pt x="62" y="20"/>
                    </a:cubicBezTo>
                    <a:cubicBezTo>
                      <a:pt x="63" y="21"/>
                      <a:pt x="65" y="22"/>
                      <a:pt x="65" y="2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7" y="23"/>
                      <a:pt x="68" y="26"/>
                      <a:pt x="72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4" y="29"/>
                      <a:pt x="73" y="31"/>
                      <a:pt x="75" y="31"/>
                    </a:cubicBezTo>
                    <a:cubicBezTo>
                      <a:pt x="74" y="29"/>
                      <a:pt x="71" y="27"/>
                      <a:pt x="70" y="26"/>
                    </a:cubicBezTo>
                    <a:cubicBezTo>
                      <a:pt x="70" y="25"/>
                      <a:pt x="65" y="21"/>
                      <a:pt x="66" y="21"/>
                    </a:cubicBezTo>
                    <a:cubicBezTo>
                      <a:pt x="68" y="22"/>
                      <a:pt x="66" y="22"/>
                      <a:pt x="68" y="23"/>
                    </a:cubicBezTo>
                    <a:cubicBezTo>
                      <a:pt x="70" y="24"/>
                      <a:pt x="67" y="22"/>
                      <a:pt x="68" y="22"/>
                    </a:cubicBezTo>
                    <a:cubicBezTo>
                      <a:pt x="67" y="21"/>
                      <a:pt x="65" y="19"/>
                      <a:pt x="65" y="19"/>
                    </a:cubicBezTo>
                    <a:cubicBezTo>
                      <a:pt x="66" y="19"/>
                      <a:pt x="67" y="21"/>
                      <a:pt x="68" y="20"/>
                    </a:cubicBezTo>
                    <a:cubicBezTo>
                      <a:pt x="66" y="19"/>
                      <a:pt x="66" y="18"/>
                      <a:pt x="65" y="18"/>
                    </a:cubicBezTo>
                    <a:cubicBezTo>
                      <a:pt x="62" y="15"/>
                      <a:pt x="66" y="18"/>
                      <a:pt x="64" y="16"/>
                    </a:cubicBezTo>
                    <a:cubicBezTo>
                      <a:pt x="66" y="17"/>
                      <a:pt x="68" y="20"/>
                      <a:pt x="70" y="20"/>
                    </a:cubicBezTo>
                    <a:cubicBezTo>
                      <a:pt x="68" y="19"/>
                      <a:pt x="68" y="18"/>
                      <a:pt x="65" y="15"/>
                    </a:cubicBezTo>
                    <a:cubicBezTo>
                      <a:pt x="65" y="16"/>
                      <a:pt x="67" y="17"/>
                      <a:pt x="68" y="18"/>
                    </a:cubicBezTo>
                    <a:cubicBezTo>
                      <a:pt x="69" y="19"/>
                      <a:pt x="65" y="14"/>
                      <a:pt x="69" y="17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6"/>
                      <a:pt x="68" y="16"/>
                      <a:pt x="70" y="17"/>
                    </a:cubicBezTo>
                    <a:cubicBezTo>
                      <a:pt x="70" y="17"/>
                      <a:pt x="68" y="14"/>
                      <a:pt x="71" y="17"/>
                    </a:cubicBezTo>
                    <a:cubicBezTo>
                      <a:pt x="70" y="16"/>
                      <a:pt x="71" y="16"/>
                      <a:pt x="69" y="14"/>
                    </a:cubicBezTo>
                    <a:cubicBezTo>
                      <a:pt x="67" y="14"/>
                      <a:pt x="70" y="16"/>
                      <a:pt x="67" y="14"/>
                    </a:cubicBezTo>
                    <a:cubicBezTo>
                      <a:pt x="70" y="15"/>
                      <a:pt x="67" y="13"/>
                      <a:pt x="67" y="12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2"/>
                      <a:pt x="68" y="12"/>
                      <a:pt x="67" y="11"/>
                    </a:cubicBezTo>
                    <a:cubicBezTo>
                      <a:pt x="68" y="12"/>
                      <a:pt x="68" y="13"/>
                      <a:pt x="69" y="13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0"/>
                      <a:pt x="70" y="13"/>
                      <a:pt x="70" y="13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3" y="15"/>
                      <a:pt x="72" y="14"/>
                    </a:cubicBezTo>
                    <a:cubicBezTo>
                      <a:pt x="71" y="13"/>
                      <a:pt x="69" y="11"/>
                      <a:pt x="68" y="10"/>
                    </a:cubicBezTo>
                    <a:cubicBezTo>
                      <a:pt x="68" y="9"/>
                      <a:pt x="70" y="11"/>
                      <a:pt x="69" y="10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1" y="12"/>
                      <a:pt x="73" y="14"/>
                      <a:pt x="73" y="13"/>
                    </a:cubicBezTo>
                    <a:cubicBezTo>
                      <a:pt x="73" y="12"/>
                      <a:pt x="71" y="10"/>
                      <a:pt x="70" y="10"/>
                    </a:cubicBezTo>
                    <a:cubicBezTo>
                      <a:pt x="70" y="9"/>
                      <a:pt x="72" y="10"/>
                      <a:pt x="72" y="11"/>
                    </a:cubicBezTo>
                    <a:cubicBezTo>
                      <a:pt x="72" y="10"/>
                      <a:pt x="71" y="10"/>
                      <a:pt x="70" y="9"/>
                    </a:cubicBezTo>
                    <a:cubicBezTo>
                      <a:pt x="71" y="9"/>
                      <a:pt x="73" y="10"/>
                      <a:pt x="75" y="11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9" y="16"/>
                      <a:pt x="79" y="15"/>
                      <a:pt x="81" y="17"/>
                    </a:cubicBezTo>
                    <a:cubicBezTo>
                      <a:pt x="81" y="17"/>
                      <a:pt x="81" y="16"/>
                      <a:pt x="80" y="16"/>
                    </a:cubicBezTo>
                    <a:cubicBezTo>
                      <a:pt x="77" y="13"/>
                      <a:pt x="76" y="11"/>
                      <a:pt x="73" y="8"/>
                    </a:cubicBezTo>
                    <a:cubicBezTo>
                      <a:pt x="73" y="6"/>
                      <a:pt x="81" y="15"/>
                      <a:pt x="77" y="9"/>
                    </a:cubicBezTo>
                    <a:cubicBezTo>
                      <a:pt x="76" y="9"/>
                      <a:pt x="74" y="6"/>
                      <a:pt x="75" y="7"/>
                    </a:cubicBezTo>
                    <a:cubicBezTo>
                      <a:pt x="76" y="7"/>
                      <a:pt x="72" y="4"/>
                      <a:pt x="74" y="5"/>
                    </a:cubicBezTo>
                    <a:cubicBezTo>
                      <a:pt x="75" y="6"/>
                      <a:pt x="77" y="7"/>
                      <a:pt x="78" y="10"/>
                    </a:cubicBezTo>
                    <a:cubicBezTo>
                      <a:pt x="77" y="9"/>
                      <a:pt x="77" y="9"/>
                      <a:pt x="78" y="10"/>
                    </a:cubicBezTo>
                    <a:cubicBezTo>
                      <a:pt x="79" y="11"/>
                      <a:pt x="80" y="13"/>
                      <a:pt x="81" y="12"/>
                    </a:cubicBezTo>
                    <a:cubicBezTo>
                      <a:pt x="81" y="12"/>
                      <a:pt x="81" y="11"/>
                      <a:pt x="80" y="10"/>
                    </a:cubicBezTo>
                    <a:cubicBezTo>
                      <a:pt x="78" y="8"/>
                      <a:pt x="79" y="10"/>
                      <a:pt x="78" y="8"/>
                    </a:cubicBezTo>
                    <a:cubicBezTo>
                      <a:pt x="78" y="7"/>
                      <a:pt x="80" y="10"/>
                      <a:pt x="78" y="7"/>
                    </a:cubicBezTo>
                    <a:cubicBezTo>
                      <a:pt x="78" y="7"/>
                      <a:pt x="76" y="5"/>
                      <a:pt x="75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7" y="5"/>
                      <a:pt x="74" y="2"/>
                      <a:pt x="75" y="2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9" y="6"/>
                      <a:pt x="75" y="4"/>
                      <a:pt x="78" y="7"/>
                    </a:cubicBezTo>
                    <a:cubicBezTo>
                      <a:pt x="79" y="7"/>
                      <a:pt x="78" y="5"/>
                      <a:pt x="79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6"/>
                      <a:pt x="83" y="10"/>
                      <a:pt x="82" y="7"/>
                    </a:cubicBezTo>
                    <a:cubicBezTo>
                      <a:pt x="81" y="6"/>
                      <a:pt x="81" y="6"/>
                      <a:pt x="80" y="5"/>
                    </a:cubicBezTo>
                    <a:cubicBezTo>
                      <a:pt x="80" y="4"/>
                      <a:pt x="79" y="2"/>
                      <a:pt x="79" y="2"/>
                    </a:cubicBezTo>
                    <a:cubicBezTo>
                      <a:pt x="81" y="4"/>
                      <a:pt x="80" y="1"/>
                      <a:pt x="82" y="4"/>
                    </a:cubicBezTo>
                    <a:cubicBezTo>
                      <a:pt x="81" y="3"/>
                      <a:pt x="80" y="4"/>
                      <a:pt x="82" y="6"/>
                    </a:cubicBezTo>
                    <a:cubicBezTo>
                      <a:pt x="84" y="9"/>
                      <a:pt x="81" y="6"/>
                      <a:pt x="83" y="9"/>
                    </a:cubicBezTo>
                    <a:cubicBezTo>
                      <a:pt x="84" y="9"/>
                      <a:pt x="86" y="12"/>
                      <a:pt x="88" y="13"/>
                    </a:cubicBezTo>
                    <a:cubicBezTo>
                      <a:pt x="88" y="13"/>
                      <a:pt x="88" y="12"/>
                      <a:pt x="88" y="12"/>
                    </a:cubicBezTo>
                    <a:cubicBezTo>
                      <a:pt x="86" y="10"/>
                      <a:pt x="86" y="11"/>
                      <a:pt x="84" y="9"/>
                    </a:cubicBezTo>
                    <a:cubicBezTo>
                      <a:pt x="85" y="9"/>
                      <a:pt x="85" y="7"/>
                      <a:pt x="84" y="5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7"/>
                      <a:pt x="87" y="6"/>
                      <a:pt x="89" y="6"/>
                    </a:cubicBezTo>
                    <a:cubicBezTo>
                      <a:pt x="86" y="4"/>
                      <a:pt x="89" y="5"/>
                      <a:pt x="86" y="3"/>
                    </a:cubicBezTo>
                    <a:cubicBezTo>
                      <a:pt x="85" y="3"/>
                      <a:pt x="83" y="1"/>
                      <a:pt x="82" y="0"/>
                    </a:cubicBezTo>
                    <a:cubicBezTo>
                      <a:pt x="83" y="0"/>
                      <a:pt x="83" y="1"/>
                      <a:pt x="84" y="1"/>
                    </a:cubicBezTo>
                    <a:cubicBezTo>
                      <a:pt x="83" y="0"/>
                      <a:pt x="87" y="3"/>
                      <a:pt x="85" y="1"/>
                    </a:cubicBezTo>
                    <a:cubicBezTo>
                      <a:pt x="85" y="2"/>
                      <a:pt x="88" y="4"/>
                      <a:pt x="90" y="6"/>
                    </a:cubicBezTo>
                    <a:cubicBezTo>
                      <a:pt x="89" y="5"/>
                      <a:pt x="91" y="8"/>
                      <a:pt x="91" y="8"/>
                    </a:cubicBezTo>
                    <a:cubicBezTo>
                      <a:pt x="91" y="6"/>
                      <a:pt x="91" y="4"/>
                      <a:pt x="91" y="4"/>
                    </a:cubicBezTo>
                    <a:cubicBezTo>
                      <a:pt x="93" y="5"/>
                      <a:pt x="92" y="2"/>
                      <a:pt x="93" y="1"/>
                    </a:cubicBezTo>
                    <a:cubicBezTo>
                      <a:pt x="94" y="2"/>
                      <a:pt x="96" y="5"/>
                      <a:pt x="97" y="5"/>
                    </a:cubicBezTo>
                    <a:cubicBezTo>
                      <a:pt x="97" y="5"/>
                      <a:pt x="94" y="3"/>
                      <a:pt x="96" y="3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3"/>
                      <a:pt x="99" y="5"/>
                      <a:pt x="96" y="1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4"/>
                      <a:pt x="98" y="3"/>
                      <a:pt x="98" y="3"/>
                    </a:cubicBezTo>
                    <a:cubicBezTo>
                      <a:pt x="99" y="4"/>
                      <a:pt x="99" y="5"/>
                      <a:pt x="100" y="5"/>
                    </a:cubicBezTo>
                    <a:cubicBezTo>
                      <a:pt x="102" y="7"/>
                      <a:pt x="100" y="4"/>
                      <a:pt x="100" y="4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99" y="1"/>
                      <a:pt x="100" y="2"/>
                      <a:pt x="101" y="1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3" y="3"/>
                      <a:pt x="104" y="4"/>
                      <a:pt x="103" y="2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4" y="6"/>
                      <a:pt x="104" y="5"/>
                      <a:pt x="102" y="3"/>
                    </a:cubicBezTo>
                    <a:cubicBezTo>
                      <a:pt x="101" y="2"/>
                      <a:pt x="101" y="3"/>
                      <a:pt x="102" y="5"/>
                    </a:cubicBezTo>
                    <a:cubicBezTo>
                      <a:pt x="102" y="5"/>
                      <a:pt x="102" y="4"/>
                      <a:pt x="102" y="3"/>
                    </a:cubicBezTo>
                    <a:cubicBezTo>
                      <a:pt x="104" y="6"/>
                      <a:pt x="103" y="6"/>
                      <a:pt x="104" y="8"/>
                    </a:cubicBezTo>
                    <a:cubicBezTo>
                      <a:pt x="104" y="7"/>
                      <a:pt x="105" y="8"/>
                      <a:pt x="104" y="7"/>
                    </a:cubicBezTo>
                    <a:cubicBezTo>
                      <a:pt x="105" y="8"/>
                      <a:pt x="105" y="9"/>
                      <a:pt x="105" y="9"/>
                    </a:cubicBezTo>
                    <a:cubicBezTo>
                      <a:pt x="104" y="8"/>
                      <a:pt x="103" y="8"/>
                      <a:pt x="103" y="7"/>
                    </a:cubicBezTo>
                    <a:cubicBezTo>
                      <a:pt x="104" y="9"/>
                      <a:pt x="105" y="10"/>
                      <a:pt x="104" y="10"/>
                    </a:cubicBezTo>
                    <a:cubicBezTo>
                      <a:pt x="102" y="8"/>
                      <a:pt x="104" y="12"/>
                      <a:pt x="103" y="12"/>
                    </a:cubicBezTo>
                    <a:cubicBezTo>
                      <a:pt x="102" y="10"/>
                      <a:pt x="101" y="8"/>
                      <a:pt x="100" y="7"/>
                    </a:cubicBezTo>
                    <a:cubicBezTo>
                      <a:pt x="99" y="6"/>
                      <a:pt x="100" y="7"/>
                      <a:pt x="99" y="6"/>
                    </a:cubicBezTo>
                    <a:cubicBezTo>
                      <a:pt x="100" y="8"/>
                      <a:pt x="101" y="10"/>
                      <a:pt x="102" y="12"/>
                    </a:cubicBezTo>
                    <a:cubicBezTo>
                      <a:pt x="101" y="10"/>
                      <a:pt x="101" y="10"/>
                      <a:pt x="101" y="10"/>
                    </a:cubicBezTo>
                    <a:cubicBezTo>
                      <a:pt x="101" y="11"/>
                      <a:pt x="103" y="13"/>
                      <a:pt x="102" y="13"/>
                    </a:cubicBezTo>
                    <a:cubicBezTo>
                      <a:pt x="100" y="14"/>
                      <a:pt x="99" y="14"/>
                      <a:pt x="99" y="15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100" y="17"/>
                      <a:pt x="97" y="16"/>
                      <a:pt x="98" y="17"/>
                    </a:cubicBezTo>
                    <a:cubicBezTo>
                      <a:pt x="96" y="17"/>
                      <a:pt x="97" y="20"/>
                      <a:pt x="95" y="18"/>
                    </a:cubicBezTo>
                    <a:cubicBezTo>
                      <a:pt x="94" y="21"/>
                      <a:pt x="94" y="23"/>
                      <a:pt x="92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2" y="23"/>
                      <a:pt x="89" y="21"/>
                      <a:pt x="89" y="21"/>
                    </a:cubicBezTo>
                    <a:cubicBezTo>
                      <a:pt x="91" y="22"/>
                      <a:pt x="91" y="24"/>
                      <a:pt x="92" y="25"/>
                    </a:cubicBezTo>
                    <a:cubicBezTo>
                      <a:pt x="90" y="24"/>
                      <a:pt x="91" y="26"/>
                      <a:pt x="91" y="28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2" y="30"/>
                      <a:pt x="89" y="29"/>
                      <a:pt x="88" y="29"/>
                    </a:cubicBezTo>
                    <a:cubicBezTo>
                      <a:pt x="87" y="28"/>
                      <a:pt x="86" y="27"/>
                      <a:pt x="86" y="28"/>
                    </a:cubicBezTo>
                    <a:cubicBezTo>
                      <a:pt x="88" y="30"/>
                      <a:pt x="87" y="30"/>
                      <a:pt x="88" y="32"/>
                    </a:cubicBezTo>
                    <a:cubicBezTo>
                      <a:pt x="88" y="33"/>
                      <a:pt x="87" y="33"/>
                      <a:pt x="85" y="32"/>
                    </a:cubicBezTo>
                    <a:cubicBezTo>
                      <a:pt x="87" y="37"/>
                      <a:pt x="84" y="37"/>
                      <a:pt x="84" y="40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5" y="44"/>
                      <a:pt x="80" y="43"/>
                      <a:pt x="80" y="46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76" y="43"/>
                      <a:pt x="77" y="45"/>
                      <a:pt x="80" y="47"/>
                    </a:cubicBezTo>
                    <a:cubicBezTo>
                      <a:pt x="78" y="46"/>
                      <a:pt x="80" y="49"/>
                      <a:pt x="78" y="47"/>
                    </a:cubicBezTo>
                    <a:cubicBezTo>
                      <a:pt x="77" y="47"/>
                      <a:pt x="78" y="49"/>
                      <a:pt x="79" y="50"/>
                    </a:cubicBezTo>
                    <a:cubicBezTo>
                      <a:pt x="77" y="50"/>
                      <a:pt x="77" y="50"/>
                      <a:pt x="77" y="52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6" y="51"/>
                      <a:pt x="75" y="50"/>
                      <a:pt x="75" y="50"/>
                    </a:cubicBezTo>
                    <a:cubicBezTo>
                      <a:pt x="75" y="51"/>
                      <a:pt x="73" y="51"/>
                      <a:pt x="77" y="53"/>
                    </a:cubicBezTo>
                    <a:cubicBezTo>
                      <a:pt x="74" y="52"/>
                      <a:pt x="77" y="57"/>
                      <a:pt x="73" y="55"/>
                    </a:cubicBezTo>
                    <a:cubicBezTo>
                      <a:pt x="74" y="56"/>
                      <a:pt x="74" y="56"/>
                      <a:pt x="75" y="57"/>
                    </a:cubicBezTo>
                    <a:cubicBezTo>
                      <a:pt x="74" y="58"/>
                      <a:pt x="72" y="57"/>
                      <a:pt x="73" y="59"/>
                    </a:cubicBezTo>
                    <a:cubicBezTo>
                      <a:pt x="72" y="59"/>
                      <a:pt x="71" y="58"/>
                      <a:pt x="71" y="58"/>
                    </a:cubicBezTo>
                    <a:cubicBezTo>
                      <a:pt x="71" y="58"/>
                      <a:pt x="72" y="59"/>
                      <a:pt x="73" y="60"/>
                    </a:cubicBezTo>
                    <a:cubicBezTo>
                      <a:pt x="73" y="62"/>
                      <a:pt x="69" y="61"/>
                      <a:pt x="68" y="63"/>
                    </a:cubicBezTo>
                    <a:cubicBezTo>
                      <a:pt x="69" y="66"/>
                      <a:pt x="66" y="68"/>
                      <a:pt x="65" y="71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6" y="73"/>
                      <a:pt x="60" y="70"/>
                      <a:pt x="64" y="73"/>
                    </a:cubicBezTo>
                    <a:cubicBezTo>
                      <a:pt x="63" y="73"/>
                      <a:pt x="63" y="74"/>
                      <a:pt x="62" y="73"/>
                    </a:cubicBezTo>
                    <a:cubicBezTo>
                      <a:pt x="63" y="75"/>
                      <a:pt x="59" y="73"/>
                      <a:pt x="61" y="76"/>
                    </a:cubicBezTo>
                    <a:cubicBezTo>
                      <a:pt x="61" y="76"/>
                      <a:pt x="61" y="75"/>
                      <a:pt x="60" y="75"/>
                    </a:cubicBezTo>
                    <a:cubicBezTo>
                      <a:pt x="58" y="75"/>
                      <a:pt x="60" y="77"/>
                      <a:pt x="58" y="77"/>
                    </a:cubicBezTo>
                    <a:cubicBezTo>
                      <a:pt x="58" y="77"/>
                      <a:pt x="57" y="77"/>
                      <a:pt x="57" y="76"/>
                    </a:cubicBezTo>
                    <a:cubicBezTo>
                      <a:pt x="55" y="75"/>
                      <a:pt x="59" y="79"/>
                      <a:pt x="56" y="77"/>
                    </a:cubicBezTo>
                    <a:cubicBezTo>
                      <a:pt x="55" y="77"/>
                      <a:pt x="57" y="78"/>
                      <a:pt x="57" y="78"/>
                    </a:cubicBezTo>
                    <a:cubicBezTo>
                      <a:pt x="55" y="79"/>
                      <a:pt x="56" y="83"/>
                      <a:pt x="55" y="85"/>
                    </a:cubicBezTo>
                    <a:cubicBezTo>
                      <a:pt x="52" y="86"/>
                      <a:pt x="49" y="82"/>
                      <a:pt x="51" y="85"/>
                    </a:cubicBezTo>
                    <a:cubicBezTo>
                      <a:pt x="50" y="84"/>
                      <a:pt x="52" y="86"/>
                      <a:pt x="51" y="85"/>
                    </a:cubicBezTo>
                    <a:cubicBezTo>
                      <a:pt x="52" y="86"/>
                      <a:pt x="47" y="83"/>
                      <a:pt x="48" y="85"/>
                    </a:cubicBezTo>
                    <a:cubicBezTo>
                      <a:pt x="51" y="86"/>
                      <a:pt x="50" y="86"/>
                      <a:pt x="51" y="87"/>
                    </a:cubicBezTo>
                    <a:cubicBezTo>
                      <a:pt x="49" y="87"/>
                      <a:pt x="47" y="86"/>
                      <a:pt x="48" y="87"/>
                    </a:cubicBezTo>
                    <a:cubicBezTo>
                      <a:pt x="47" y="87"/>
                      <a:pt x="47" y="87"/>
                      <a:pt x="47" y="87"/>
                    </a:cubicBezTo>
                    <a:cubicBezTo>
                      <a:pt x="50" y="90"/>
                      <a:pt x="47" y="90"/>
                      <a:pt x="51" y="93"/>
                    </a:cubicBezTo>
                    <a:cubicBezTo>
                      <a:pt x="49" y="98"/>
                      <a:pt x="48" y="104"/>
                      <a:pt x="46" y="109"/>
                    </a:cubicBezTo>
                    <a:cubicBezTo>
                      <a:pt x="42" y="113"/>
                      <a:pt x="42" y="119"/>
                      <a:pt x="37" y="123"/>
                    </a:cubicBezTo>
                    <a:cubicBezTo>
                      <a:pt x="33" y="122"/>
                      <a:pt x="33" y="122"/>
                      <a:pt x="34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5"/>
                      <a:pt x="32" y="125"/>
                      <a:pt x="35" y="126"/>
                    </a:cubicBezTo>
                    <a:cubicBezTo>
                      <a:pt x="33" y="128"/>
                      <a:pt x="33" y="130"/>
                      <a:pt x="32" y="132"/>
                    </a:cubicBezTo>
                    <a:cubicBezTo>
                      <a:pt x="32" y="131"/>
                      <a:pt x="30" y="130"/>
                      <a:pt x="30" y="130"/>
                    </a:cubicBezTo>
                    <a:cubicBezTo>
                      <a:pt x="32" y="132"/>
                      <a:pt x="32" y="132"/>
                      <a:pt x="32" y="132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2"/>
                      <a:pt x="32" y="133"/>
                      <a:pt x="33" y="133"/>
                    </a:cubicBezTo>
                    <a:cubicBezTo>
                      <a:pt x="33" y="139"/>
                      <a:pt x="25" y="141"/>
                      <a:pt x="24" y="146"/>
                    </a:cubicBezTo>
                    <a:cubicBezTo>
                      <a:pt x="22" y="146"/>
                      <a:pt x="22" y="148"/>
                      <a:pt x="22" y="150"/>
                    </a:cubicBezTo>
                    <a:cubicBezTo>
                      <a:pt x="17" y="152"/>
                      <a:pt x="12" y="154"/>
                      <a:pt x="13" y="159"/>
                    </a:cubicBezTo>
                    <a:cubicBezTo>
                      <a:pt x="13" y="159"/>
                      <a:pt x="6" y="155"/>
                      <a:pt x="5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9"/>
              <p:cNvSpPr/>
              <p:nvPr/>
            </p:nvSpPr>
            <p:spPr bwMode="auto">
              <a:xfrm>
                <a:off x="2580" y="1233"/>
                <a:ext cx="0" cy="1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0"/>
              <p:cNvSpPr/>
              <p:nvPr/>
            </p:nvSpPr>
            <p:spPr bwMode="auto">
              <a:xfrm>
                <a:off x="2576" y="1232"/>
                <a:ext cx="0" cy="1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1"/>
              <p:cNvSpPr/>
              <p:nvPr/>
            </p:nvSpPr>
            <p:spPr bwMode="auto">
              <a:xfrm>
                <a:off x="2575" y="123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2"/>
              <p:cNvSpPr/>
              <p:nvPr/>
            </p:nvSpPr>
            <p:spPr bwMode="auto">
              <a:xfrm>
                <a:off x="2574" y="1232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3"/>
              <p:cNvSpPr/>
              <p:nvPr/>
            </p:nvSpPr>
            <p:spPr bwMode="auto">
              <a:xfrm>
                <a:off x="2574" y="1233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4"/>
              <p:cNvSpPr/>
              <p:nvPr/>
            </p:nvSpPr>
            <p:spPr bwMode="auto">
              <a:xfrm>
                <a:off x="2572" y="1234"/>
                <a:ext cx="1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2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5"/>
              <p:cNvSpPr/>
              <p:nvPr/>
            </p:nvSpPr>
            <p:spPr bwMode="auto">
              <a:xfrm>
                <a:off x="2572" y="123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16"/>
              <p:cNvSpPr/>
              <p:nvPr/>
            </p:nvSpPr>
            <p:spPr bwMode="auto">
              <a:xfrm>
                <a:off x="2565" y="1246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7"/>
              <p:cNvSpPr/>
              <p:nvPr/>
            </p:nvSpPr>
            <p:spPr bwMode="auto">
              <a:xfrm>
                <a:off x="2562" y="1251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8"/>
              <p:cNvSpPr/>
              <p:nvPr/>
            </p:nvSpPr>
            <p:spPr bwMode="auto">
              <a:xfrm>
                <a:off x="2563" y="1254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9"/>
              <p:cNvSpPr/>
              <p:nvPr/>
            </p:nvSpPr>
            <p:spPr bwMode="auto">
              <a:xfrm>
                <a:off x="2948" y="1181"/>
                <a:ext cx="0" cy="1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1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20"/>
              <p:cNvSpPr/>
              <p:nvPr/>
            </p:nvSpPr>
            <p:spPr bwMode="auto">
              <a:xfrm>
                <a:off x="2926" y="1179"/>
                <a:ext cx="22" cy="23"/>
              </a:xfrm>
              <a:custGeom>
                <a:avLst/>
                <a:gdLst>
                  <a:gd name="T0" fmla="*/ 13 w 99"/>
                  <a:gd name="T1" fmla="*/ 84 h 101"/>
                  <a:gd name="T2" fmla="*/ 16 w 99"/>
                  <a:gd name="T3" fmla="*/ 81 h 101"/>
                  <a:gd name="T4" fmla="*/ 18 w 99"/>
                  <a:gd name="T5" fmla="*/ 71 h 101"/>
                  <a:gd name="T6" fmla="*/ 20 w 99"/>
                  <a:gd name="T7" fmla="*/ 70 h 101"/>
                  <a:gd name="T8" fmla="*/ 28 w 99"/>
                  <a:gd name="T9" fmla="*/ 67 h 101"/>
                  <a:gd name="T10" fmla="*/ 30 w 99"/>
                  <a:gd name="T11" fmla="*/ 65 h 101"/>
                  <a:gd name="T12" fmla="*/ 32 w 99"/>
                  <a:gd name="T13" fmla="*/ 60 h 101"/>
                  <a:gd name="T14" fmla="*/ 35 w 99"/>
                  <a:gd name="T15" fmla="*/ 58 h 101"/>
                  <a:gd name="T16" fmla="*/ 38 w 99"/>
                  <a:gd name="T17" fmla="*/ 58 h 101"/>
                  <a:gd name="T18" fmla="*/ 37 w 99"/>
                  <a:gd name="T19" fmla="*/ 54 h 101"/>
                  <a:gd name="T20" fmla="*/ 38 w 99"/>
                  <a:gd name="T21" fmla="*/ 49 h 101"/>
                  <a:gd name="T22" fmla="*/ 40 w 99"/>
                  <a:gd name="T23" fmla="*/ 47 h 101"/>
                  <a:gd name="T24" fmla="*/ 40 w 99"/>
                  <a:gd name="T25" fmla="*/ 43 h 101"/>
                  <a:gd name="T26" fmla="*/ 44 w 99"/>
                  <a:gd name="T27" fmla="*/ 42 h 101"/>
                  <a:gd name="T28" fmla="*/ 46 w 99"/>
                  <a:gd name="T29" fmla="*/ 39 h 101"/>
                  <a:gd name="T30" fmla="*/ 51 w 99"/>
                  <a:gd name="T31" fmla="*/ 37 h 101"/>
                  <a:gd name="T32" fmla="*/ 51 w 99"/>
                  <a:gd name="T33" fmla="*/ 35 h 101"/>
                  <a:gd name="T34" fmla="*/ 54 w 99"/>
                  <a:gd name="T35" fmla="*/ 35 h 101"/>
                  <a:gd name="T36" fmla="*/ 53 w 99"/>
                  <a:gd name="T37" fmla="*/ 32 h 101"/>
                  <a:gd name="T38" fmla="*/ 54 w 99"/>
                  <a:gd name="T39" fmla="*/ 31 h 101"/>
                  <a:gd name="T40" fmla="*/ 55 w 99"/>
                  <a:gd name="T41" fmla="*/ 29 h 101"/>
                  <a:gd name="T42" fmla="*/ 59 w 99"/>
                  <a:gd name="T43" fmla="*/ 25 h 101"/>
                  <a:gd name="T44" fmla="*/ 61 w 99"/>
                  <a:gd name="T45" fmla="*/ 22 h 101"/>
                  <a:gd name="T46" fmla="*/ 63 w 99"/>
                  <a:gd name="T47" fmla="*/ 21 h 101"/>
                  <a:gd name="T48" fmla="*/ 67 w 99"/>
                  <a:gd name="T49" fmla="*/ 18 h 101"/>
                  <a:gd name="T50" fmla="*/ 73 w 99"/>
                  <a:gd name="T51" fmla="*/ 22 h 101"/>
                  <a:gd name="T52" fmla="*/ 69 w 99"/>
                  <a:gd name="T53" fmla="*/ 16 h 101"/>
                  <a:gd name="T54" fmla="*/ 66 w 99"/>
                  <a:gd name="T55" fmla="*/ 9 h 101"/>
                  <a:gd name="T56" fmla="*/ 70 w 99"/>
                  <a:gd name="T57" fmla="*/ 9 h 101"/>
                  <a:gd name="T58" fmla="*/ 68 w 99"/>
                  <a:gd name="T59" fmla="*/ 6 h 101"/>
                  <a:gd name="T60" fmla="*/ 71 w 99"/>
                  <a:gd name="T61" fmla="*/ 8 h 101"/>
                  <a:gd name="T62" fmla="*/ 76 w 99"/>
                  <a:gd name="T63" fmla="*/ 11 h 101"/>
                  <a:gd name="T64" fmla="*/ 74 w 99"/>
                  <a:gd name="T65" fmla="*/ 5 h 101"/>
                  <a:gd name="T66" fmla="*/ 77 w 99"/>
                  <a:gd name="T67" fmla="*/ 7 h 101"/>
                  <a:gd name="T68" fmla="*/ 76 w 99"/>
                  <a:gd name="T69" fmla="*/ 3 h 101"/>
                  <a:gd name="T70" fmla="*/ 77 w 99"/>
                  <a:gd name="T71" fmla="*/ 1 h 101"/>
                  <a:gd name="T72" fmla="*/ 82 w 99"/>
                  <a:gd name="T73" fmla="*/ 9 h 101"/>
                  <a:gd name="T74" fmla="*/ 81 w 99"/>
                  <a:gd name="T75" fmla="*/ 2 h 101"/>
                  <a:gd name="T76" fmla="*/ 92 w 99"/>
                  <a:gd name="T77" fmla="*/ 8 h 101"/>
                  <a:gd name="T78" fmla="*/ 94 w 99"/>
                  <a:gd name="T79" fmla="*/ 9 h 101"/>
                  <a:gd name="T80" fmla="*/ 96 w 99"/>
                  <a:gd name="T81" fmla="*/ 7 h 101"/>
                  <a:gd name="T82" fmla="*/ 98 w 99"/>
                  <a:gd name="T83" fmla="*/ 11 h 101"/>
                  <a:gd name="T84" fmla="*/ 94 w 99"/>
                  <a:gd name="T85" fmla="*/ 10 h 101"/>
                  <a:gd name="T86" fmla="*/ 94 w 99"/>
                  <a:gd name="T87" fmla="*/ 19 h 101"/>
                  <a:gd name="T88" fmla="*/ 89 w 99"/>
                  <a:gd name="T89" fmla="*/ 27 h 101"/>
                  <a:gd name="T90" fmla="*/ 84 w 99"/>
                  <a:gd name="T91" fmla="*/ 35 h 101"/>
                  <a:gd name="T92" fmla="*/ 79 w 99"/>
                  <a:gd name="T93" fmla="*/ 42 h 101"/>
                  <a:gd name="T94" fmla="*/ 76 w 99"/>
                  <a:gd name="T95" fmla="*/ 47 h 101"/>
                  <a:gd name="T96" fmla="*/ 66 w 99"/>
                  <a:gd name="T97" fmla="*/ 54 h 101"/>
                  <a:gd name="T98" fmla="*/ 60 w 99"/>
                  <a:gd name="T99" fmla="*/ 57 h 101"/>
                  <a:gd name="T100" fmla="*/ 52 w 99"/>
                  <a:gd name="T101" fmla="*/ 61 h 101"/>
                  <a:gd name="T102" fmla="*/ 36 w 99"/>
                  <a:gd name="T103" fmla="*/ 87 h 101"/>
                  <a:gd name="T104" fmla="*/ 29 w 99"/>
                  <a:gd name="T105" fmla="*/ 91 h 101"/>
                  <a:gd name="T106" fmla="*/ 2 w 99"/>
                  <a:gd name="T107" fmla="*/ 9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9" h="101">
                    <a:moveTo>
                      <a:pt x="2" y="91"/>
                    </a:moveTo>
                    <a:cubicBezTo>
                      <a:pt x="0" y="84"/>
                      <a:pt x="6" y="89"/>
                      <a:pt x="5" y="85"/>
                    </a:cubicBezTo>
                    <a:cubicBezTo>
                      <a:pt x="5" y="84"/>
                      <a:pt x="7" y="88"/>
                      <a:pt x="7" y="87"/>
                    </a:cubicBezTo>
                    <a:cubicBezTo>
                      <a:pt x="5" y="81"/>
                      <a:pt x="9" y="83"/>
                      <a:pt x="13" y="86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3" y="84"/>
                      <a:pt x="13" y="84"/>
                    </a:cubicBezTo>
                    <a:cubicBezTo>
                      <a:pt x="14" y="85"/>
                      <a:pt x="14" y="85"/>
                      <a:pt x="14" y="86"/>
                    </a:cubicBezTo>
                    <a:cubicBezTo>
                      <a:pt x="13" y="84"/>
                      <a:pt x="15" y="84"/>
                      <a:pt x="14" y="83"/>
                    </a:cubicBezTo>
                    <a:cubicBezTo>
                      <a:pt x="14" y="84"/>
                      <a:pt x="15" y="85"/>
                      <a:pt x="16" y="86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2" y="78"/>
                      <a:pt x="16" y="83"/>
                      <a:pt x="15" y="80"/>
                    </a:cubicBezTo>
                    <a:cubicBezTo>
                      <a:pt x="16" y="80"/>
                      <a:pt x="16" y="81"/>
                      <a:pt x="16" y="81"/>
                    </a:cubicBezTo>
                    <a:cubicBezTo>
                      <a:pt x="15" y="77"/>
                      <a:pt x="17" y="77"/>
                      <a:pt x="17" y="75"/>
                    </a:cubicBezTo>
                    <a:cubicBezTo>
                      <a:pt x="18" y="76"/>
                      <a:pt x="19" y="77"/>
                      <a:pt x="19" y="78"/>
                    </a:cubicBezTo>
                    <a:cubicBezTo>
                      <a:pt x="18" y="76"/>
                      <a:pt x="18" y="75"/>
                      <a:pt x="18" y="74"/>
                    </a:cubicBezTo>
                    <a:cubicBezTo>
                      <a:pt x="20" y="76"/>
                      <a:pt x="17" y="72"/>
                      <a:pt x="18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71"/>
                      <a:pt x="20" y="74"/>
                      <a:pt x="18" y="71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17" y="70"/>
                      <a:pt x="21" y="74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19" y="71"/>
                      <a:pt x="21" y="72"/>
                      <a:pt x="21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1" y="71"/>
                      <a:pt x="22" y="72"/>
                      <a:pt x="20" y="70"/>
                    </a:cubicBezTo>
                    <a:cubicBezTo>
                      <a:pt x="22" y="72"/>
                      <a:pt x="21" y="71"/>
                      <a:pt x="23" y="74"/>
                    </a:cubicBezTo>
                    <a:cubicBezTo>
                      <a:pt x="23" y="70"/>
                      <a:pt x="25" y="69"/>
                      <a:pt x="26" y="68"/>
                    </a:cubicBezTo>
                    <a:cubicBezTo>
                      <a:pt x="27" y="69"/>
                      <a:pt x="27" y="69"/>
                      <a:pt x="28" y="70"/>
                    </a:cubicBezTo>
                    <a:cubicBezTo>
                      <a:pt x="28" y="69"/>
                      <a:pt x="28" y="69"/>
                      <a:pt x="28" y="67"/>
                    </a:cubicBezTo>
                    <a:cubicBezTo>
                      <a:pt x="28" y="68"/>
                      <a:pt x="29" y="69"/>
                      <a:pt x="29" y="69"/>
                    </a:cubicBezTo>
                    <a:cubicBezTo>
                      <a:pt x="30" y="69"/>
                      <a:pt x="27" y="66"/>
                      <a:pt x="28" y="67"/>
                    </a:cubicBezTo>
                    <a:cubicBezTo>
                      <a:pt x="29" y="67"/>
                      <a:pt x="29" y="68"/>
                      <a:pt x="30" y="69"/>
                    </a:cubicBezTo>
                    <a:cubicBezTo>
                      <a:pt x="29" y="67"/>
                      <a:pt x="29" y="67"/>
                      <a:pt x="29" y="66"/>
                    </a:cubicBezTo>
                    <a:cubicBezTo>
                      <a:pt x="29" y="66"/>
                      <a:pt x="30" y="67"/>
                      <a:pt x="30" y="67"/>
                    </a:cubicBezTo>
                    <a:cubicBezTo>
                      <a:pt x="29" y="65"/>
                      <a:pt x="31" y="67"/>
                      <a:pt x="30" y="66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3" y="68"/>
                      <a:pt x="29" y="64"/>
                      <a:pt x="30" y="65"/>
                    </a:cubicBezTo>
                    <a:cubicBezTo>
                      <a:pt x="31" y="65"/>
                      <a:pt x="31" y="66"/>
                      <a:pt x="32" y="66"/>
                    </a:cubicBezTo>
                    <a:cubicBezTo>
                      <a:pt x="30" y="64"/>
                      <a:pt x="31" y="64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2" y="63"/>
                      <a:pt x="32" y="62"/>
                    </a:cubicBezTo>
                    <a:cubicBezTo>
                      <a:pt x="33" y="62"/>
                      <a:pt x="35" y="65"/>
                      <a:pt x="35" y="64"/>
                    </a:cubicBezTo>
                    <a:cubicBezTo>
                      <a:pt x="32" y="61"/>
                      <a:pt x="35" y="62"/>
                      <a:pt x="32" y="60"/>
                    </a:cubicBezTo>
                    <a:cubicBezTo>
                      <a:pt x="32" y="60"/>
                      <a:pt x="34" y="60"/>
                      <a:pt x="33" y="59"/>
                    </a:cubicBezTo>
                    <a:cubicBezTo>
                      <a:pt x="34" y="60"/>
                      <a:pt x="36" y="62"/>
                      <a:pt x="36" y="63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9" y="65"/>
                      <a:pt x="37" y="64"/>
                      <a:pt x="39" y="65"/>
                    </a:cubicBezTo>
                    <a:cubicBezTo>
                      <a:pt x="39" y="65"/>
                      <a:pt x="38" y="63"/>
                      <a:pt x="39" y="64"/>
                    </a:cubicBezTo>
                    <a:cubicBezTo>
                      <a:pt x="38" y="62"/>
                      <a:pt x="35" y="59"/>
                      <a:pt x="35" y="58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55"/>
                      <a:pt x="36" y="58"/>
                      <a:pt x="36" y="57"/>
                    </a:cubicBezTo>
                    <a:cubicBezTo>
                      <a:pt x="35" y="56"/>
                      <a:pt x="35" y="56"/>
                      <a:pt x="35" y="55"/>
                    </a:cubicBezTo>
                    <a:cubicBezTo>
                      <a:pt x="35" y="55"/>
                      <a:pt x="35" y="54"/>
                      <a:pt x="37" y="56"/>
                    </a:cubicBezTo>
                    <a:cubicBezTo>
                      <a:pt x="38" y="57"/>
                      <a:pt x="37" y="57"/>
                      <a:pt x="38" y="58"/>
                    </a:cubicBezTo>
                    <a:cubicBezTo>
                      <a:pt x="38" y="58"/>
                      <a:pt x="38" y="57"/>
                      <a:pt x="38" y="56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9" y="57"/>
                      <a:pt x="38" y="55"/>
                      <a:pt x="36" y="54"/>
                    </a:cubicBezTo>
                    <a:cubicBezTo>
                      <a:pt x="36" y="54"/>
                      <a:pt x="38" y="55"/>
                      <a:pt x="37" y="55"/>
                    </a:cubicBezTo>
                    <a:cubicBezTo>
                      <a:pt x="36" y="53"/>
                      <a:pt x="36" y="53"/>
                      <a:pt x="36" y="52"/>
                    </a:cubicBezTo>
                    <a:cubicBezTo>
                      <a:pt x="36" y="53"/>
                      <a:pt x="37" y="53"/>
                      <a:pt x="37" y="54"/>
                    </a:cubicBezTo>
                    <a:cubicBezTo>
                      <a:pt x="36" y="52"/>
                      <a:pt x="36" y="51"/>
                      <a:pt x="35" y="50"/>
                    </a:cubicBezTo>
                    <a:cubicBezTo>
                      <a:pt x="34" y="48"/>
                      <a:pt x="37" y="52"/>
                      <a:pt x="37" y="51"/>
                    </a:cubicBezTo>
                    <a:cubicBezTo>
                      <a:pt x="39" y="53"/>
                      <a:pt x="35" y="48"/>
                      <a:pt x="38" y="50"/>
                    </a:cubicBezTo>
                    <a:cubicBezTo>
                      <a:pt x="38" y="50"/>
                      <a:pt x="37" y="48"/>
                      <a:pt x="37" y="49"/>
                    </a:cubicBezTo>
                    <a:cubicBezTo>
                      <a:pt x="37" y="49"/>
                      <a:pt x="39" y="50"/>
                      <a:pt x="38" y="50"/>
                    </a:cubicBezTo>
                    <a:cubicBezTo>
                      <a:pt x="39" y="51"/>
                      <a:pt x="38" y="49"/>
                      <a:pt x="38" y="49"/>
                    </a:cubicBezTo>
                    <a:cubicBezTo>
                      <a:pt x="38" y="48"/>
                      <a:pt x="39" y="49"/>
                      <a:pt x="39" y="49"/>
                    </a:cubicBezTo>
                    <a:cubicBezTo>
                      <a:pt x="38" y="48"/>
                      <a:pt x="38" y="46"/>
                      <a:pt x="39" y="47"/>
                    </a:cubicBezTo>
                    <a:cubicBezTo>
                      <a:pt x="39" y="46"/>
                      <a:pt x="38" y="44"/>
                      <a:pt x="38" y="44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0" y="46"/>
                      <a:pt x="39" y="45"/>
                      <a:pt x="41" y="46"/>
                    </a:cubicBezTo>
                    <a:cubicBezTo>
                      <a:pt x="39" y="44"/>
                      <a:pt x="41" y="49"/>
                      <a:pt x="40" y="47"/>
                    </a:cubicBezTo>
                    <a:cubicBezTo>
                      <a:pt x="42" y="48"/>
                      <a:pt x="38" y="44"/>
                      <a:pt x="40" y="46"/>
                    </a:cubicBezTo>
                    <a:cubicBezTo>
                      <a:pt x="40" y="46"/>
                      <a:pt x="39" y="44"/>
                      <a:pt x="41" y="45"/>
                    </a:cubicBezTo>
                    <a:cubicBezTo>
                      <a:pt x="40" y="45"/>
                      <a:pt x="43" y="48"/>
                      <a:pt x="43" y="47"/>
                    </a:cubicBezTo>
                    <a:cubicBezTo>
                      <a:pt x="43" y="47"/>
                      <a:pt x="42" y="46"/>
                      <a:pt x="42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0" y="43"/>
                      <a:pt x="42" y="45"/>
                      <a:pt x="40" y="43"/>
                    </a:cubicBezTo>
                    <a:cubicBezTo>
                      <a:pt x="41" y="44"/>
                      <a:pt x="40" y="42"/>
                      <a:pt x="42" y="44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4" y="46"/>
                      <a:pt x="42" y="44"/>
                      <a:pt x="42" y="43"/>
                    </a:cubicBezTo>
                    <a:cubicBezTo>
                      <a:pt x="42" y="43"/>
                      <a:pt x="42" y="44"/>
                      <a:pt x="43" y="44"/>
                    </a:cubicBezTo>
                    <a:cubicBezTo>
                      <a:pt x="40" y="41"/>
                      <a:pt x="43" y="44"/>
                      <a:pt x="41" y="41"/>
                    </a:cubicBezTo>
                    <a:cubicBezTo>
                      <a:pt x="42" y="42"/>
                      <a:pt x="42" y="41"/>
                      <a:pt x="44" y="42"/>
                    </a:cubicBezTo>
                    <a:cubicBezTo>
                      <a:pt x="43" y="41"/>
                      <a:pt x="43" y="40"/>
                      <a:pt x="43" y="40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5" y="42"/>
                      <a:pt x="45" y="41"/>
                      <a:pt x="44" y="41"/>
                    </a:cubicBezTo>
                    <a:cubicBezTo>
                      <a:pt x="45" y="41"/>
                      <a:pt x="46" y="42"/>
                      <a:pt x="48" y="43"/>
                    </a:cubicBezTo>
                    <a:cubicBezTo>
                      <a:pt x="47" y="42"/>
                      <a:pt x="45" y="40"/>
                      <a:pt x="44" y="39"/>
                    </a:cubicBezTo>
                    <a:cubicBezTo>
                      <a:pt x="47" y="42"/>
                      <a:pt x="43" y="37"/>
                      <a:pt x="46" y="39"/>
                    </a:cubicBezTo>
                    <a:cubicBezTo>
                      <a:pt x="46" y="40"/>
                      <a:pt x="47" y="41"/>
                      <a:pt x="48" y="41"/>
                    </a:cubicBezTo>
                    <a:cubicBezTo>
                      <a:pt x="51" y="44"/>
                      <a:pt x="46" y="39"/>
                      <a:pt x="48" y="4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7" y="39"/>
                      <a:pt x="45" y="36"/>
                      <a:pt x="47" y="38"/>
                    </a:cubicBezTo>
                    <a:cubicBezTo>
                      <a:pt x="47" y="37"/>
                      <a:pt x="48" y="38"/>
                      <a:pt x="46" y="36"/>
                    </a:cubicBezTo>
                    <a:cubicBezTo>
                      <a:pt x="49" y="38"/>
                      <a:pt x="46" y="34"/>
                      <a:pt x="51" y="37"/>
                    </a:cubicBezTo>
                    <a:cubicBezTo>
                      <a:pt x="51" y="37"/>
                      <a:pt x="51" y="37"/>
                      <a:pt x="50" y="36"/>
                    </a:cubicBezTo>
                    <a:cubicBezTo>
                      <a:pt x="49" y="35"/>
                      <a:pt x="51" y="37"/>
                      <a:pt x="50" y="36"/>
                    </a:cubicBezTo>
                    <a:cubicBezTo>
                      <a:pt x="50" y="36"/>
                      <a:pt x="49" y="35"/>
                      <a:pt x="49" y="35"/>
                    </a:cubicBezTo>
                    <a:cubicBezTo>
                      <a:pt x="50" y="35"/>
                      <a:pt x="50" y="35"/>
                      <a:pt x="52" y="38"/>
                    </a:cubicBezTo>
                    <a:cubicBezTo>
                      <a:pt x="53" y="39"/>
                      <a:pt x="48" y="33"/>
                      <a:pt x="50" y="34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2" y="35"/>
                      <a:pt x="54" y="36"/>
                    </a:cubicBezTo>
                    <a:cubicBezTo>
                      <a:pt x="53" y="36"/>
                      <a:pt x="54" y="36"/>
                      <a:pt x="53" y="34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3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5" y="36"/>
                      <a:pt x="55" y="35"/>
                      <a:pt x="54" y="35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2" y="33"/>
                      <a:pt x="52" y="33"/>
                      <a:pt x="51" y="32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4" y="33"/>
                      <a:pt x="52" y="31"/>
                      <a:pt x="52" y="31"/>
                    </a:cubicBezTo>
                    <a:cubicBezTo>
                      <a:pt x="53" y="32"/>
                      <a:pt x="52" y="31"/>
                      <a:pt x="53" y="32"/>
                    </a:cubicBezTo>
                    <a:cubicBezTo>
                      <a:pt x="54" y="32"/>
                      <a:pt x="53" y="31"/>
                      <a:pt x="53" y="32"/>
                    </a:cubicBezTo>
                    <a:cubicBezTo>
                      <a:pt x="54" y="33"/>
                      <a:pt x="55" y="34"/>
                      <a:pt x="54" y="33"/>
                    </a:cubicBezTo>
                    <a:cubicBezTo>
                      <a:pt x="54" y="32"/>
                      <a:pt x="51" y="30"/>
                      <a:pt x="53" y="31"/>
                    </a:cubicBezTo>
                    <a:cubicBezTo>
                      <a:pt x="53" y="31"/>
                      <a:pt x="54" y="32"/>
                      <a:pt x="54" y="3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3" y="30"/>
                      <a:pt x="54" y="31"/>
                      <a:pt x="53" y="29"/>
                    </a:cubicBezTo>
                    <a:cubicBezTo>
                      <a:pt x="53" y="29"/>
                      <a:pt x="54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6" y="31"/>
                      <a:pt x="55" y="30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4" y="28"/>
                    </a:cubicBezTo>
                    <a:cubicBezTo>
                      <a:pt x="56" y="29"/>
                      <a:pt x="60" y="33"/>
                      <a:pt x="58" y="31"/>
                    </a:cubicBezTo>
                    <a:cubicBezTo>
                      <a:pt x="59" y="31"/>
                      <a:pt x="56" y="28"/>
                      <a:pt x="55" y="27"/>
                    </a:cubicBezTo>
                    <a:cubicBezTo>
                      <a:pt x="57" y="28"/>
                      <a:pt x="55" y="25"/>
                      <a:pt x="57" y="27"/>
                    </a:cubicBezTo>
                    <a:cubicBezTo>
                      <a:pt x="57" y="26"/>
                      <a:pt x="56" y="26"/>
                      <a:pt x="56" y="25"/>
                    </a:cubicBezTo>
                    <a:cubicBezTo>
                      <a:pt x="57" y="25"/>
                      <a:pt x="56" y="22"/>
                      <a:pt x="59" y="25"/>
                    </a:cubicBezTo>
                    <a:cubicBezTo>
                      <a:pt x="60" y="25"/>
                      <a:pt x="61" y="26"/>
                      <a:pt x="62" y="27"/>
                    </a:cubicBezTo>
                    <a:cubicBezTo>
                      <a:pt x="60" y="25"/>
                      <a:pt x="63" y="28"/>
                      <a:pt x="61" y="26"/>
                    </a:cubicBezTo>
                    <a:cubicBezTo>
                      <a:pt x="60" y="24"/>
                      <a:pt x="59" y="24"/>
                      <a:pt x="58" y="23"/>
                    </a:cubicBezTo>
                    <a:cubicBezTo>
                      <a:pt x="58" y="22"/>
                      <a:pt x="59" y="22"/>
                      <a:pt x="60" y="23"/>
                    </a:cubicBezTo>
                    <a:cubicBezTo>
                      <a:pt x="59" y="22"/>
                      <a:pt x="59" y="22"/>
                      <a:pt x="59" y="21"/>
                    </a:cubicBezTo>
                    <a:cubicBezTo>
                      <a:pt x="61" y="23"/>
                      <a:pt x="61" y="23"/>
                      <a:pt x="61" y="2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1" y="22"/>
                      <a:pt x="59" y="19"/>
                      <a:pt x="60" y="21"/>
                    </a:cubicBezTo>
                    <a:cubicBezTo>
                      <a:pt x="61" y="21"/>
                      <a:pt x="61" y="22"/>
                      <a:pt x="61" y="22"/>
                    </a:cubicBezTo>
                    <a:cubicBezTo>
                      <a:pt x="61" y="21"/>
                      <a:pt x="59" y="18"/>
                      <a:pt x="61" y="19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19"/>
                      <a:pt x="61" y="19"/>
                    </a:cubicBezTo>
                    <a:cubicBezTo>
                      <a:pt x="62" y="20"/>
                      <a:pt x="63" y="20"/>
                      <a:pt x="65" y="21"/>
                    </a:cubicBezTo>
                    <a:cubicBezTo>
                      <a:pt x="61" y="16"/>
                      <a:pt x="63" y="15"/>
                      <a:pt x="64" y="15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6" y="16"/>
                      <a:pt x="63" y="14"/>
                      <a:pt x="64" y="14"/>
                    </a:cubicBezTo>
                    <a:cubicBezTo>
                      <a:pt x="65" y="15"/>
                      <a:pt x="66" y="16"/>
                      <a:pt x="67" y="18"/>
                    </a:cubicBezTo>
                    <a:cubicBezTo>
                      <a:pt x="68" y="18"/>
                      <a:pt x="66" y="15"/>
                      <a:pt x="66" y="15"/>
                    </a:cubicBezTo>
                    <a:cubicBezTo>
                      <a:pt x="64" y="13"/>
                      <a:pt x="66" y="16"/>
                      <a:pt x="65" y="14"/>
                    </a:cubicBezTo>
                    <a:cubicBezTo>
                      <a:pt x="64" y="14"/>
                      <a:pt x="66" y="15"/>
                      <a:pt x="64" y="13"/>
                    </a:cubicBezTo>
                    <a:cubicBezTo>
                      <a:pt x="65" y="13"/>
                      <a:pt x="66" y="15"/>
                      <a:pt x="67" y="16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9" y="17"/>
                      <a:pt x="70" y="19"/>
                      <a:pt x="73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5" y="23"/>
                      <a:pt x="74" y="24"/>
                      <a:pt x="75" y="25"/>
                    </a:cubicBezTo>
                    <a:cubicBezTo>
                      <a:pt x="75" y="23"/>
                      <a:pt x="72" y="20"/>
                      <a:pt x="71" y="20"/>
                    </a:cubicBezTo>
                    <a:cubicBezTo>
                      <a:pt x="71" y="19"/>
                      <a:pt x="67" y="15"/>
                      <a:pt x="68" y="14"/>
                    </a:cubicBezTo>
                    <a:cubicBezTo>
                      <a:pt x="69" y="15"/>
                      <a:pt x="68" y="15"/>
                      <a:pt x="69" y="17"/>
                    </a:cubicBezTo>
                    <a:cubicBezTo>
                      <a:pt x="71" y="18"/>
                      <a:pt x="69" y="15"/>
                      <a:pt x="69" y="16"/>
                    </a:cubicBezTo>
                    <a:cubicBezTo>
                      <a:pt x="69" y="15"/>
                      <a:pt x="67" y="13"/>
                      <a:pt x="67" y="12"/>
                    </a:cubicBezTo>
                    <a:cubicBezTo>
                      <a:pt x="68" y="13"/>
                      <a:pt x="68" y="14"/>
                      <a:pt x="69" y="14"/>
                    </a:cubicBezTo>
                    <a:cubicBezTo>
                      <a:pt x="68" y="13"/>
                      <a:pt x="67" y="12"/>
                      <a:pt x="66" y="11"/>
                    </a:cubicBezTo>
                    <a:cubicBezTo>
                      <a:pt x="64" y="9"/>
                      <a:pt x="67" y="12"/>
                      <a:pt x="66" y="10"/>
                    </a:cubicBezTo>
                    <a:cubicBezTo>
                      <a:pt x="68" y="11"/>
                      <a:pt x="69" y="14"/>
                      <a:pt x="70" y="15"/>
                    </a:cubicBezTo>
                    <a:cubicBezTo>
                      <a:pt x="69" y="13"/>
                      <a:pt x="69" y="12"/>
                      <a:pt x="66" y="9"/>
                    </a:cubicBezTo>
                    <a:cubicBezTo>
                      <a:pt x="67" y="10"/>
                      <a:pt x="68" y="11"/>
                      <a:pt x="69" y="12"/>
                    </a:cubicBezTo>
                    <a:cubicBezTo>
                      <a:pt x="70" y="13"/>
                      <a:pt x="67" y="9"/>
                      <a:pt x="70" y="12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1"/>
                      <a:pt x="69" y="11"/>
                      <a:pt x="70" y="12"/>
                    </a:cubicBezTo>
                    <a:cubicBezTo>
                      <a:pt x="71" y="12"/>
                      <a:pt x="69" y="9"/>
                      <a:pt x="71" y="12"/>
                    </a:cubicBezTo>
                    <a:cubicBezTo>
                      <a:pt x="71" y="11"/>
                      <a:pt x="72" y="11"/>
                      <a:pt x="70" y="9"/>
                    </a:cubicBezTo>
                    <a:cubicBezTo>
                      <a:pt x="68" y="8"/>
                      <a:pt x="71" y="11"/>
                      <a:pt x="68" y="9"/>
                    </a:cubicBezTo>
                    <a:cubicBezTo>
                      <a:pt x="70" y="11"/>
                      <a:pt x="68" y="8"/>
                      <a:pt x="68" y="7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8" y="7"/>
                    </a:cubicBezTo>
                    <a:cubicBezTo>
                      <a:pt x="69" y="7"/>
                      <a:pt x="69" y="8"/>
                      <a:pt x="70" y="8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71" y="9"/>
                      <a:pt x="71" y="8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3" y="11"/>
                      <a:pt x="73" y="10"/>
                    </a:cubicBezTo>
                    <a:cubicBezTo>
                      <a:pt x="71" y="9"/>
                      <a:pt x="70" y="7"/>
                      <a:pt x="69" y="6"/>
                    </a:cubicBezTo>
                    <a:cubicBezTo>
                      <a:pt x="69" y="5"/>
                      <a:pt x="71" y="7"/>
                      <a:pt x="69" y="6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3" y="10"/>
                      <a:pt x="73" y="10"/>
                    </a:cubicBezTo>
                    <a:cubicBezTo>
                      <a:pt x="73" y="9"/>
                      <a:pt x="71" y="7"/>
                      <a:pt x="70" y="6"/>
                    </a:cubicBezTo>
                    <a:cubicBezTo>
                      <a:pt x="71" y="6"/>
                      <a:pt x="72" y="7"/>
                      <a:pt x="72" y="8"/>
                    </a:cubicBezTo>
                    <a:cubicBezTo>
                      <a:pt x="72" y="7"/>
                      <a:pt x="71" y="6"/>
                      <a:pt x="70" y="5"/>
                    </a:cubicBezTo>
                    <a:cubicBezTo>
                      <a:pt x="71" y="6"/>
                      <a:pt x="73" y="7"/>
                      <a:pt x="74" y="8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8" y="13"/>
                      <a:pt x="78" y="12"/>
                      <a:pt x="80" y="15"/>
                    </a:cubicBezTo>
                    <a:cubicBezTo>
                      <a:pt x="80" y="15"/>
                      <a:pt x="80" y="14"/>
                      <a:pt x="79" y="13"/>
                    </a:cubicBezTo>
                    <a:cubicBezTo>
                      <a:pt x="76" y="10"/>
                      <a:pt x="76" y="8"/>
                      <a:pt x="73" y="5"/>
                    </a:cubicBezTo>
                    <a:cubicBezTo>
                      <a:pt x="73" y="4"/>
                      <a:pt x="80" y="13"/>
                      <a:pt x="76" y="7"/>
                    </a:cubicBezTo>
                    <a:cubicBezTo>
                      <a:pt x="75" y="6"/>
                      <a:pt x="74" y="4"/>
                      <a:pt x="74" y="5"/>
                    </a:cubicBezTo>
                    <a:cubicBezTo>
                      <a:pt x="75" y="5"/>
                      <a:pt x="72" y="2"/>
                      <a:pt x="73" y="3"/>
                    </a:cubicBezTo>
                    <a:cubicBezTo>
                      <a:pt x="74" y="4"/>
                      <a:pt x="76" y="6"/>
                      <a:pt x="77" y="8"/>
                    </a:cubicBezTo>
                    <a:cubicBezTo>
                      <a:pt x="76" y="7"/>
                      <a:pt x="76" y="7"/>
                      <a:pt x="76" y="8"/>
                    </a:cubicBezTo>
                    <a:cubicBezTo>
                      <a:pt x="78" y="9"/>
                      <a:pt x="79" y="11"/>
                      <a:pt x="79" y="11"/>
                    </a:cubicBezTo>
                    <a:cubicBezTo>
                      <a:pt x="79" y="10"/>
                      <a:pt x="80" y="10"/>
                      <a:pt x="78" y="8"/>
                    </a:cubicBezTo>
                    <a:cubicBezTo>
                      <a:pt x="77" y="6"/>
                      <a:pt x="78" y="9"/>
                      <a:pt x="77" y="7"/>
                    </a:cubicBezTo>
                    <a:cubicBezTo>
                      <a:pt x="77" y="6"/>
                      <a:pt x="79" y="8"/>
                      <a:pt x="76" y="5"/>
                    </a:cubicBezTo>
                    <a:cubicBezTo>
                      <a:pt x="76" y="6"/>
                      <a:pt x="75" y="4"/>
                      <a:pt x="74" y="2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6" y="3"/>
                      <a:pt x="73" y="0"/>
                      <a:pt x="74" y="0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5"/>
                      <a:pt x="74" y="2"/>
                      <a:pt x="77" y="5"/>
                    </a:cubicBezTo>
                    <a:cubicBezTo>
                      <a:pt x="77" y="5"/>
                      <a:pt x="76" y="4"/>
                      <a:pt x="77" y="4"/>
                    </a:cubicBezTo>
                    <a:cubicBezTo>
                      <a:pt x="77" y="5"/>
                      <a:pt x="77" y="5"/>
                      <a:pt x="78" y="5"/>
                    </a:cubicBezTo>
                    <a:cubicBezTo>
                      <a:pt x="78" y="5"/>
                      <a:pt x="81" y="9"/>
                      <a:pt x="80" y="7"/>
                    </a:cubicBezTo>
                    <a:cubicBezTo>
                      <a:pt x="79" y="5"/>
                      <a:pt x="79" y="5"/>
                      <a:pt x="78" y="4"/>
                    </a:cubicBezTo>
                    <a:cubicBezTo>
                      <a:pt x="78" y="3"/>
                      <a:pt x="77" y="2"/>
                      <a:pt x="77" y="1"/>
                    </a:cubicBezTo>
                    <a:cubicBezTo>
                      <a:pt x="79" y="4"/>
                      <a:pt x="78" y="1"/>
                      <a:pt x="80" y="4"/>
                    </a:cubicBezTo>
                    <a:cubicBezTo>
                      <a:pt x="79" y="3"/>
                      <a:pt x="78" y="3"/>
                      <a:pt x="80" y="6"/>
                    </a:cubicBezTo>
                    <a:cubicBezTo>
                      <a:pt x="82" y="9"/>
                      <a:pt x="79" y="6"/>
                      <a:pt x="81" y="9"/>
                    </a:cubicBezTo>
                    <a:cubicBezTo>
                      <a:pt x="82" y="9"/>
                      <a:pt x="84" y="11"/>
                      <a:pt x="85" y="13"/>
                    </a:cubicBezTo>
                    <a:cubicBezTo>
                      <a:pt x="86" y="13"/>
                      <a:pt x="85" y="12"/>
                      <a:pt x="85" y="12"/>
                    </a:cubicBezTo>
                    <a:cubicBezTo>
                      <a:pt x="84" y="10"/>
                      <a:pt x="83" y="10"/>
                      <a:pt x="82" y="9"/>
                    </a:cubicBezTo>
                    <a:cubicBezTo>
                      <a:pt x="83" y="9"/>
                      <a:pt x="82" y="7"/>
                      <a:pt x="81" y="5"/>
                    </a:cubicBezTo>
                    <a:cubicBezTo>
                      <a:pt x="82" y="6"/>
                      <a:pt x="84" y="8"/>
                      <a:pt x="83" y="8"/>
                    </a:cubicBezTo>
                    <a:cubicBezTo>
                      <a:pt x="84" y="7"/>
                      <a:pt x="84" y="7"/>
                      <a:pt x="85" y="7"/>
                    </a:cubicBezTo>
                    <a:cubicBezTo>
                      <a:pt x="83" y="5"/>
                      <a:pt x="85" y="6"/>
                      <a:pt x="83" y="4"/>
                    </a:cubicBezTo>
                    <a:cubicBezTo>
                      <a:pt x="82" y="4"/>
                      <a:pt x="81" y="2"/>
                      <a:pt x="80" y="0"/>
                    </a:cubicBezTo>
                    <a:cubicBezTo>
                      <a:pt x="80" y="0"/>
                      <a:pt x="81" y="1"/>
                      <a:pt x="81" y="2"/>
                    </a:cubicBezTo>
                    <a:cubicBezTo>
                      <a:pt x="80" y="0"/>
                      <a:pt x="84" y="4"/>
                      <a:pt x="82" y="2"/>
                    </a:cubicBezTo>
                    <a:cubicBezTo>
                      <a:pt x="82" y="3"/>
                      <a:pt x="85" y="5"/>
                      <a:pt x="86" y="8"/>
                    </a:cubicBezTo>
                    <a:cubicBezTo>
                      <a:pt x="86" y="6"/>
                      <a:pt x="87" y="9"/>
                      <a:pt x="88" y="9"/>
                    </a:cubicBezTo>
                    <a:cubicBezTo>
                      <a:pt x="87" y="8"/>
                      <a:pt x="87" y="6"/>
                      <a:pt x="87" y="5"/>
                    </a:cubicBezTo>
                    <a:cubicBezTo>
                      <a:pt x="89" y="7"/>
                      <a:pt x="88" y="5"/>
                      <a:pt x="89" y="4"/>
                    </a:cubicBezTo>
                    <a:cubicBezTo>
                      <a:pt x="90" y="5"/>
                      <a:pt x="91" y="8"/>
                      <a:pt x="92" y="8"/>
                    </a:cubicBezTo>
                    <a:cubicBezTo>
                      <a:pt x="92" y="8"/>
                      <a:pt x="90" y="6"/>
                      <a:pt x="91" y="6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6"/>
                      <a:pt x="93" y="8"/>
                      <a:pt x="91" y="4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2" y="6"/>
                    </a:cubicBezTo>
                    <a:cubicBezTo>
                      <a:pt x="93" y="7"/>
                      <a:pt x="94" y="8"/>
                      <a:pt x="94" y="9"/>
                    </a:cubicBezTo>
                    <a:cubicBezTo>
                      <a:pt x="96" y="11"/>
                      <a:pt x="94" y="8"/>
                      <a:pt x="95" y="8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5"/>
                      <a:pt x="94" y="6"/>
                      <a:pt x="94" y="5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6" y="7"/>
                      <a:pt x="97" y="8"/>
                      <a:pt x="96" y="7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98" y="10"/>
                      <a:pt x="97" y="9"/>
                      <a:pt x="96" y="7"/>
                    </a:cubicBezTo>
                    <a:cubicBezTo>
                      <a:pt x="95" y="6"/>
                      <a:pt x="95" y="7"/>
                      <a:pt x="96" y="9"/>
                    </a:cubicBezTo>
                    <a:cubicBezTo>
                      <a:pt x="96" y="9"/>
                      <a:pt x="96" y="8"/>
                      <a:pt x="96" y="8"/>
                    </a:cubicBezTo>
                    <a:cubicBezTo>
                      <a:pt x="97" y="10"/>
                      <a:pt x="97" y="10"/>
                      <a:pt x="98" y="12"/>
                    </a:cubicBezTo>
                    <a:cubicBezTo>
                      <a:pt x="98" y="11"/>
                      <a:pt x="99" y="12"/>
                      <a:pt x="98" y="11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8" y="12"/>
                      <a:pt x="97" y="12"/>
                      <a:pt x="97" y="11"/>
                    </a:cubicBezTo>
                    <a:cubicBezTo>
                      <a:pt x="98" y="13"/>
                      <a:pt x="99" y="14"/>
                      <a:pt x="98" y="14"/>
                    </a:cubicBezTo>
                    <a:cubicBezTo>
                      <a:pt x="96" y="11"/>
                      <a:pt x="98" y="16"/>
                      <a:pt x="98" y="15"/>
                    </a:cubicBezTo>
                    <a:cubicBezTo>
                      <a:pt x="96" y="13"/>
                      <a:pt x="95" y="11"/>
                      <a:pt x="95" y="10"/>
                    </a:cubicBezTo>
                    <a:cubicBezTo>
                      <a:pt x="94" y="9"/>
                      <a:pt x="95" y="11"/>
                      <a:pt x="94" y="10"/>
                    </a:cubicBezTo>
                    <a:cubicBezTo>
                      <a:pt x="95" y="11"/>
                      <a:pt x="96" y="14"/>
                      <a:pt x="97" y="15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4"/>
                      <a:pt x="97" y="17"/>
                      <a:pt x="97" y="17"/>
                    </a:cubicBezTo>
                    <a:cubicBezTo>
                      <a:pt x="95" y="16"/>
                      <a:pt x="95" y="17"/>
                      <a:pt x="94" y="17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5" y="19"/>
                      <a:pt x="93" y="17"/>
                      <a:pt x="94" y="19"/>
                    </a:cubicBezTo>
                    <a:cubicBezTo>
                      <a:pt x="92" y="18"/>
                      <a:pt x="94" y="21"/>
                      <a:pt x="91" y="19"/>
                    </a:cubicBezTo>
                    <a:cubicBezTo>
                      <a:pt x="91" y="21"/>
                      <a:pt x="91" y="23"/>
                      <a:pt x="89" y="23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9" y="23"/>
                      <a:pt x="87" y="20"/>
                      <a:pt x="87" y="20"/>
                    </a:cubicBezTo>
                    <a:cubicBezTo>
                      <a:pt x="88" y="22"/>
                      <a:pt x="88" y="23"/>
                      <a:pt x="89" y="24"/>
                    </a:cubicBezTo>
                    <a:cubicBezTo>
                      <a:pt x="87" y="23"/>
                      <a:pt x="88" y="25"/>
                      <a:pt x="89" y="27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90" y="29"/>
                      <a:pt x="87" y="27"/>
                      <a:pt x="86" y="27"/>
                    </a:cubicBezTo>
                    <a:cubicBezTo>
                      <a:pt x="86" y="26"/>
                      <a:pt x="85" y="25"/>
                      <a:pt x="85" y="25"/>
                    </a:cubicBezTo>
                    <a:cubicBezTo>
                      <a:pt x="86" y="28"/>
                      <a:pt x="86" y="28"/>
                      <a:pt x="87" y="30"/>
                    </a:cubicBezTo>
                    <a:cubicBezTo>
                      <a:pt x="86" y="30"/>
                      <a:pt x="85" y="30"/>
                      <a:pt x="84" y="29"/>
                    </a:cubicBezTo>
                    <a:cubicBezTo>
                      <a:pt x="86" y="33"/>
                      <a:pt x="83" y="32"/>
                      <a:pt x="84" y="35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4" y="38"/>
                      <a:pt x="80" y="36"/>
                      <a:pt x="80" y="39"/>
                    </a:cubicBezTo>
                    <a:cubicBezTo>
                      <a:pt x="78" y="36"/>
                      <a:pt x="78" y="36"/>
                      <a:pt x="78" y="36"/>
                    </a:cubicBezTo>
                    <a:cubicBezTo>
                      <a:pt x="77" y="36"/>
                      <a:pt x="78" y="37"/>
                      <a:pt x="80" y="39"/>
                    </a:cubicBezTo>
                    <a:cubicBezTo>
                      <a:pt x="79" y="39"/>
                      <a:pt x="80" y="41"/>
                      <a:pt x="78" y="39"/>
                    </a:cubicBezTo>
                    <a:cubicBezTo>
                      <a:pt x="77" y="39"/>
                      <a:pt x="79" y="41"/>
                      <a:pt x="79" y="42"/>
                    </a:cubicBezTo>
                    <a:cubicBezTo>
                      <a:pt x="77" y="41"/>
                      <a:pt x="77" y="42"/>
                      <a:pt x="77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2"/>
                      <a:pt x="74" y="41"/>
                      <a:pt x="77" y="44"/>
                    </a:cubicBezTo>
                    <a:cubicBezTo>
                      <a:pt x="75" y="43"/>
                      <a:pt x="77" y="47"/>
                      <a:pt x="74" y="45"/>
                    </a:cubicBezTo>
                    <a:cubicBezTo>
                      <a:pt x="75" y="46"/>
                      <a:pt x="75" y="46"/>
                      <a:pt x="76" y="47"/>
                    </a:cubicBezTo>
                    <a:cubicBezTo>
                      <a:pt x="75" y="47"/>
                      <a:pt x="73" y="46"/>
                      <a:pt x="74" y="48"/>
                    </a:cubicBezTo>
                    <a:cubicBezTo>
                      <a:pt x="74" y="48"/>
                      <a:pt x="73" y="46"/>
                      <a:pt x="72" y="46"/>
                    </a:cubicBezTo>
                    <a:cubicBezTo>
                      <a:pt x="73" y="47"/>
                      <a:pt x="74" y="48"/>
                      <a:pt x="74" y="48"/>
                    </a:cubicBezTo>
                    <a:cubicBezTo>
                      <a:pt x="75" y="51"/>
                      <a:pt x="70" y="48"/>
                      <a:pt x="70" y="49"/>
                    </a:cubicBezTo>
                    <a:cubicBezTo>
                      <a:pt x="70" y="53"/>
                      <a:pt x="68" y="53"/>
                      <a:pt x="67" y="55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8" y="57"/>
                      <a:pt x="63" y="53"/>
                      <a:pt x="66" y="57"/>
                    </a:cubicBezTo>
                    <a:cubicBezTo>
                      <a:pt x="65" y="56"/>
                      <a:pt x="65" y="57"/>
                      <a:pt x="64" y="56"/>
                    </a:cubicBezTo>
                    <a:cubicBezTo>
                      <a:pt x="65" y="58"/>
                      <a:pt x="61" y="55"/>
                      <a:pt x="63" y="58"/>
                    </a:cubicBezTo>
                    <a:cubicBezTo>
                      <a:pt x="63" y="58"/>
                      <a:pt x="63" y="57"/>
                      <a:pt x="63" y="57"/>
                    </a:cubicBezTo>
                    <a:cubicBezTo>
                      <a:pt x="61" y="56"/>
                      <a:pt x="62" y="59"/>
                      <a:pt x="60" y="58"/>
                    </a:cubicBezTo>
                    <a:cubicBezTo>
                      <a:pt x="60" y="58"/>
                      <a:pt x="60" y="57"/>
                      <a:pt x="60" y="57"/>
                    </a:cubicBezTo>
                    <a:cubicBezTo>
                      <a:pt x="58" y="56"/>
                      <a:pt x="62" y="60"/>
                      <a:pt x="59" y="57"/>
                    </a:cubicBezTo>
                    <a:cubicBezTo>
                      <a:pt x="58" y="57"/>
                      <a:pt x="60" y="58"/>
                      <a:pt x="60" y="58"/>
                    </a:cubicBezTo>
                    <a:cubicBezTo>
                      <a:pt x="58" y="58"/>
                      <a:pt x="58" y="62"/>
                      <a:pt x="57" y="64"/>
                    </a:cubicBezTo>
                    <a:cubicBezTo>
                      <a:pt x="55" y="63"/>
                      <a:pt x="52" y="58"/>
                      <a:pt x="54" y="61"/>
                    </a:cubicBezTo>
                    <a:cubicBezTo>
                      <a:pt x="53" y="61"/>
                      <a:pt x="55" y="63"/>
                      <a:pt x="54" y="62"/>
                    </a:cubicBezTo>
                    <a:cubicBezTo>
                      <a:pt x="55" y="63"/>
                      <a:pt x="50" y="59"/>
                      <a:pt x="52" y="61"/>
                    </a:cubicBezTo>
                    <a:cubicBezTo>
                      <a:pt x="54" y="63"/>
                      <a:pt x="53" y="62"/>
                      <a:pt x="54" y="63"/>
                    </a:cubicBezTo>
                    <a:cubicBezTo>
                      <a:pt x="52" y="63"/>
                      <a:pt x="50" y="61"/>
                      <a:pt x="51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2" y="65"/>
                      <a:pt x="50" y="64"/>
                      <a:pt x="53" y="68"/>
                    </a:cubicBezTo>
                    <a:cubicBezTo>
                      <a:pt x="51" y="71"/>
                      <a:pt x="50" y="76"/>
                      <a:pt x="47" y="79"/>
                    </a:cubicBezTo>
                    <a:cubicBezTo>
                      <a:pt x="43" y="81"/>
                      <a:pt x="41" y="86"/>
                      <a:pt x="36" y="87"/>
                    </a:cubicBezTo>
                    <a:cubicBezTo>
                      <a:pt x="33" y="84"/>
                      <a:pt x="33" y="84"/>
                      <a:pt x="33" y="86"/>
                    </a:cubicBezTo>
                    <a:cubicBezTo>
                      <a:pt x="33" y="86"/>
                      <a:pt x="33" y="86"/>
                      <a:pt x="32" y="85"/>
                    </a:cubicBezTo>
                    <a:cubicBezTo>
                      <a:pt x="34" y="88"/>
                      <a:pt x="32" y="86"/>
                      <a:pt x="34" y="88"/>
                    </a:cubicBezTo>
                    <a:cubicBezTo>
                      <a:pt x="32" y="89"/>
                      <a:pt x="31" y="90"/>
                      <a:pt x="30" y="91"/>
                    </a:cubicBezTo>
                    <a:cubicBezTo>
                      <a:pt x="30" y="91"/>
                      <a:pt x="29" y="89"/>
                      <a:pt x="28" y="89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1"/>
                      <a:pt x="30" y="92"/>
                      <a:pt x="30" y="93"/>
                    </a:cubicBezTo>
                    <a:cubicBezTo>
                      <a:pt x="29" y="98"/>
                      <a:pt x="22" y="95"/>
                      <a:pt x="18" y="98"/>
                    </a:cubicBezTo>
                    <a:cubicBezTo>
                      <a:pt x="17" y="97"/>
                      <a:pt x="16" y="99"/>
                      <a:pt x="16" y="100"/>
                    </a:cubicBezTo>
                    <a:cubicBezTo>
                      <a:pt x="11" y="98"/>
                      <a:pt x="7" y="97"/>
                      <a:pt x="6" y="101"/>
                    </a:cubicBezTo>
                    <a:cubicBezTo>
                      <a:pt x="6" y="101"/>
                      <a:pt x="2" y="93"/>
                      <a:pt x="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21"/>
              <p:cNvSpPr/>
              <p:nvPr/>
            </p:nvSpPr>
            <p:spPr bwMode="auto">
              <a:xfrm>
                <a:off x="2948" y="1181"/>
                <a:ext cx="0" cy="1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2"/>
                      <a:pt x="0" y="0"/>
                    </a:cubicBezTo>
                    <a:cubicBezTo>
                      <a:pt x="1" y="1"/>
                      <a:pt x="2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22"/>
              <p:cNvSpPr/>
              <p:nvPr/>
            </p:nvSpPr>
            <p:spPr bwMode="auto">
              <a:xfrm>
                <a:off x="2944" y="1179"/>
                <a:ext cx="1" cy="1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23"/>
              <p:cNvSpPr/>
              <p:nvPr/>
            </p:nvSpPr>
            <p:spPr bwMode="auto">
              <a:xfrm>
                <a:off x="2944" y="1179"/>
                <a:ext cx="0" cy="1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24"/>
              <p:cNvSpPr/>
              <p:nvPr/>
            </p:nvSpPr>
            <p:spPr bwMode="auto">
              <a:xfrm>
                <a:off x="2943" y="1179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25"/>
              <p:cNvSpPr/>
              <p:nvPr/>
            </p:nvSpPr>
            <p:spPr bwMode="auto">
              <a:xfrm>
                <a:off x="2943" y="1180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26"/>
              <p:cNvSpPr/>
              <p:nvPr/>
            </p:nvSpPr>
            <p:spPr bwMode="auto">
              <a:xfrm>
                <a:off x="2942" y="118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27"/>
              <p:cNvSpPr/>
              <p:nvPr/>
            </p:nvSpPr>
            <p:spPr bwMode="auto">
              <a:xfrm>
                <a:off x="2942" y="1180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28"/>
              <p:cNvSpPr/>
              <p:nvPr/>
            </p:nvSpPr>
            <p:spPr bwMode="auto">
              <a:xfrm>
                <a:off x="2936" y="118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29"/>
              <p:cNvSpPr/>
              <p:nvPr/>
            </p:nvSpPr>
            <p:spPr bwMode="auto">
              <a:xfrm>
                <a:off x="2933" y="1190"/>
                <a:ext cx="1" cy="1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30"/>
              <p:cNvSpPr/>
              <p:nvPr/>
            </p:nvSpPr>
            <p:spPr bwMode="auto">
              <a:xfrm>
                <a:off x="2933" y="1193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31"/>
              <p:cNvSpPr/>
              <p:nvPr/>
            </p:nvSpPr>
            <p:spPr bwMode="auto">
              <a:xfrm>
                <a:off x="3026" y="1229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32"/>
              <p:cNvSpPr/>
              <p:nvPr/>
            </p:nvSpPr>
            <p:spPr bwMode="auto">
              <a:xfrm>
                <a:off x="2999" y="1228"/>
                <a:ext cx="27" cy="34"/>
              </a:xfrm>
              <a:custGeom>
                <a:avLst/>
                <a:gdLst>
                  <a:gd name="T0" fmla="*/ 16 w 124"/>
                  <a:gd name="T1" fmla="*/ 126 h 148"/>
                  <a:gd name="T2" fmla="*/ 19 w 124"/>
                  <a:gd name="T3" fmla="*/ 121 h 148"/>
                  <a:gd name="T4" fmla="*/ 22 w 124"/>
                  <a:gd name="T5" fmla="*/ 109 h 148"/>
                  <a:gd name="T6" fmla="*/ 25 w 124"/>
                  <a:gd name="T7" fmla="*/ 106 h 148"/>
                  <a:gd name="T8" fmla="*/ 35 w 124"/>
                  <a:gd name="T9" fmla="*/ 99 h 148"/>
                  <a:gd name="T10" fmla="*/ 38 w 124"/>
                  <a:gd name="T11" fmla="*/ 97 h 148"/>
                  <a:gd name="T12" fmla="*/ 40 w 124"/>
                  <a:gd name="T13" fmla="*/ 90 h 148"/>
                  <a:gd name="T14" fmla="*/ 45 w 124"/>
                  <a:gd name="T15" fmla="*/ 87 h 148"/>
                  <a:gd name="T16" fmla="*/ 48 w 124"/>
                  <a:gd name="T17" fmla="*/ 85 h 148"/>
                  <a:gd name="T18" fmla="*/ 48 w 124"/>
                  <a:gd name="T19" fmla="*/ 81 h 148"/>
                  <a:gd name="T20" fmla="*/ 49 w 124"/>
                  <a:gd name="T21" fmla="*/ 74 h 148"/>
                  <a:gd name="T22" fmla="*/ 52 w 124"/>
                  <a:gd name="T23" fmla="*/ 72 h 148"/>
                  <a:gd name="T24" fmla="*/ 53 w 124"/>
                  <a:gd name="T25" fmla="*/ 67 h 148"/>
                  <a:gd name="T26" fmla="*/ 57 w 124"/>
                  <a:gd name="T27" fmla="*/ 65 h 148"/>
                  <a:gd name="T28" fmla="*/ 60 w 124"/>
                  <a:gd name="T29" fmla="*/ 60 h 148"/>
                  <a:gd name="T30" fmla="*/ 66 w 124"/>
                  <a:gd name="T31" fmla="*/ 57 h 148"/>
                  <a:gd name="T32" fmla="*/ 67 w 124"/>
                  <a:gd name="T33" fmla="*/ 53 h 148"/>
                  <a:gd name="T34" fmla="*/ 70 w 124"/>
                  <a:gd name="T35" fmla="*/ 53 h 148"/>
                  <a:gd name="T36" fmla="*/ 70 w 124"/>
                  <a:gd name="T37" fmla="*/ 49 h 148"/>
                  <a:gd name="T38" fmla="*/ 70 w 124"/>
                  <a:gd name="T39" fmla="*/ 48 h 148"/>
                  <a:gd name="T40" fmla="*/ 72 w 124"/>
                  <a:gd name="T41" fmla="*/ 46 h 148"/>
                  <a:gd name="T42" fmla="*/ 78 w 124"/>
                  <a:gd name="T43" fmla="*/ 39 h 148"/>
                  <a:gd name="T44" fmla="*/ 80 w 124"/>
                  <a:gd name="T45" fmla="*/ 36 h 148"/>
                  <a:gd name="T46" fmla="*/ 82 w 124"/>
                  <a:gd name="T47" fmla="*/ 33 h 148"/>
                  <a:gd name="T48" fmla="*/ 87 w 124"/>
                  <a:gd name="T49" fmla="*/ 28 h 148"/>
                  <a:gd name="T50" fmla="*/ 93 w 124"/>
                  <a:gd name="T51" fmla="*/ 31 h 148"/>
                  <a:gd name="T52" fmla="*/ 90 w 124"/>
                  <a:gd name="T53" fmla="*/ 24 h 148"/>
                  <a:gd name="T54" fmla="*/ 86 w 124"/>
                  <a:gd name="T55" fmla="*/ 18 h 148"/>
                  <a:gd name="T56" fmla="*/ 90 w 124"/>
                  <a:gd name="T57" fmla="*/ 17 h 148"/>
                  <a:gd name="T58" fmla="*/ 88 w 124"/>
                  <a:gd name="T59" fmla="*/ 14 h 148"/>
                  <a:gd name="T60" fmla="*/ 91 w 124"/>
                  <a:gd name="T61" fmla="*/ 14 h 148"/>
                  <a:gd name="T62" fmla="*/ 97 w 124"/>
                  <a:gd name="T63" fmla="*/ 16 h 148"/>
                  <a:gd name="T64" fmla="*/ 94 w 124"/>
                  <a:gd name="T65" fmla="*/ 10 h 148"/>
                  <a:gd name="T66" fmla="*/ 98 w 124"/>
                  <a:gd name="T67" fmla="*/ 11 h 148"/>
                  <a:gd name="T68" fmla="*/ 96 w 124"/>
                  <a:gd name="T69" fmla="*/ 7 h 148"/>
                  <a:gd name="T70" fmla="*/ 98 w 124"/>
                  <a:gd name="T71" fmla="*/ 5 h 148"/>
                  <a:gd name="T72" fmla="*/ 104 w 124"/>
                  <a:gd name="T73" fmla="*/ 11 h 148"/>
                  <a:gd name="T74" fmla="*/ 102 w 124"/>
                  <a:gd name="T75" fmla="*/ 4 h 148"/>
                  <a:gd name="T76" fmla="*/ 115 w 124"/>
                  <a:gd name="T77" fmla="*/ 5 h 148"/>
                  <a:gd name="T78" fmla="*/ 118 w 124"/>
                  <a:gd name="T79" fmla="*/ 5 h 148"/>
                  <a:gd name="T80" fmla="*/ 120 w 124"/>
                  <a:gd name="T81" fmla="*/ 1 h 148"/>
                  <a:gd name="T82" fmla="*/ 123 w 124"/>
                  <a:gd name="T83" fmla="*/ 5 h 148"/>
                  <a:gd name="T84" fmla="*/ 117 w 124"/>
                  <a:gd name="T85" fmla="*/ 6 h 148"/>
                  <a:gd name="T86" fmla="*/ 119 w 124"/>
                  <a:gd name="T87" fmla="*/ 17 h 148"/>
                  <a:gd name="T88" fmla="*/ 113 w 124"/>
                  <a:gd name="T89" fmla="*/ 29 h 148"/>
                  <a:gd name="T90" fmla="*/ 106 w 124"/>
                  <a:gd name="T91" fmla="*/ 42 h 148"/>
                  <a:gd name="T92" fmla="*/ 100 w 124"/>
                  <a:gd name="T93" fmla="*/ 52 h 148"/>
                  <a:gd name="T94" fmla="*/ 95 w 124"/>
                  <a:gd name="T95" fmla="*/ 60 h 148"/>
                  <a:gd name="T96" fmla="*/ 83 w 124"/>
                  <a:gd name="T97" fmla="*/ 72 h 148"/>
                  <a:gd name="T98" fmla="*/ 74 w 124"/>
                  <a:gd name="T99" fmla="*/ 78 h 148"/>
                  <a:gd name="T100" fmla="*/ 64 w 124"/>
                  <a:gd name="T101" fmla="*/ 85 h 148"/>
                  <a:gd name="T102" fmla="*/ 43 w 124"/>
                  <a:gd name="T103" fmla="*/ 120 h 148"/>
                  <a:gd name="T104" fmla="*/ 35 w 124"/>
                  <a:gd name="T105" fmla="*/ 127 h 148"/>
                  <a:gd name="T106" fmla="*/ 4 w 124"/>
                  <a:gd name="T107" fmla="*/ 14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4" h="148">
                    <a:moveTo>
                      <a:pt x="4" y="140"/>
                    </a:moveTo>
                    <a:cubicBezTo>
                      <a:pt x="0" y="133"/>
                      <a:pt x="7" y="136"/>
                      <a:pt x="6" y="131"/>
                    </a:cubicBezTo>
                    <a:cubicBezTo>
                      <a:pt x="6" y="131"/>
                      <a:pt x="8" y="134"/>
                      <a:pt x="8" y="133"/>
                    </a:cubicBezTo>
                    <a:cubicBezTo>
                      <a:pt x="6" y="127"/>
                      <a:pt x="11" y="127"/>
                      <a:pt x="16" y="128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7" y="129"/>
                      <a:pt x="15" y="126"/>
                      <a:pt x="16" y="126"/>
                    </a:cubicBezTo>
                    <a:cubicBezTo>
                      <a:pt x="17" y="126"/>
                      <a:pt x="17" y="127"/>
                      <a:pt x="17" y="127"/>
                    </a:cubicBezTo>
                    <a:cubicBezTo>
                      <a:pt x="16" y="126"/>
                      <a:pt x="17" y="126"/>
                      <a:pt x="16" y="124"/>
                    </a:cubicBezTo>
                    <a:cubicBezTo>
                      <a:pt x="17" y="125"/>
                      <a:pt x="18" y="126"/>
                      <a:pt x="19" y="127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14" y="120"/>
                      <a:pt x="20" y="123"/>
                      <a:pt x="18" y="120"/>
                    </a:cubicBezTo>
                    <a:cubicBezTo>
                      <a:pt x="19" y="121"/>
                      <a:pt x="19" y="121"/>
                      <a:pt x="19" y="121"/>
                    </a:cubicBezTo>
                    <a:cubicBezTo>
                      <a:pt x="18" y="117"/>
                      <a:pt x="20" y="116"/>
                      <a:pt x="21" y="114"/>
                    </a:cubicBezTo>
                    <a:cubicBezTo>
                      <a:pt x="22" y="114"/>
                      <a:pt x="23" y="116"/>
                      <a:pt x="23" y="116"/>
                    </a:cubicBezTo>
                    <a:cubicBezTo>
                      <a:pt x="22" y="114"/>
                      <a:pt x="22" y="113"/>
                      <a:pt x="22" y="112"/>
                    </a:cubicBezTo>
                    <a:cubicBezTo>
                      <a:pt x="24" y="114"/>
                      <a:pt x="21" y="110"/>
                      <a:pt x="22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1" y="109"/>
                      <a:pt x="24" y="112"/>
                      <a:pt x="22" y="109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1" y="107"/>
                      <a:pt x="26" y="111"/>
                      <a:pt x="25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08"/>
                      <a:pt x="25" y="109"/>
                      <a:pt x="25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5" y="107"/>
                      <a:pt x="27" y="108"/>
                      <a:pt x="25" y="106"/>
                    </a:cubicBezTo>
                    <a:cubicBezTo>
                      <a:pt x="27" y="108"/>
                      <a:pt x="25" y="108"/>
                      <a:pt x="28" y="110"/>
                    </a:cubicBezTo>
                    <a:cubicBezTo>
                      <a:pt x="28" y="106"/>
                      <a:pt x="30" y="104"/>
                      <a:pt x="32" y="102"/>
                    </a:cubicBezTo>
                    <a:cubicBezTo>
                      <a:pt x="33" y="102"/>
                      <a:pt x="34" y="102"/>
                      <a:pt x="35" y="103"/>
                    </a:cubicBezTo>
                    <a:cubicBezTo>
                      <a:pt x="34" y="103"/>
                      <a:pt x="35" y="102"/>
                      <a:pt x="34" y="101"/>
                    </a:cubicBezTo>
                    <a:cubicBezTo>
                      <a:pt x="34" y="101"/>
                      <a:pt x="35" y="102"/>
                      <a:pt x="36" y="102"/>
                    </a:cubicBezTo>
                    <a:cubicBezTo>
                      <a:pt x="37" y="102"/>
                      <a:pt x="34" y="99"/>
                      <a:pt x="35" y="99"/>
                    </a:cubicBezTo>
                    <a:cubicBezTo>
                      <a:pt x="35" y="100"/>
                      <a:pt x="36" y="101"/>
                      <a:pt x="37" y="102"/>
                    </a:cubicBezTo>
                    <a:cubicBezTo>
                      <a:pt x="35" y="100"/>
                      <a:pt x="36" y="99"/>
                      <a:pt x="36" y="98"/>
                    </a:cubicBezTo>
                    <a:cubicBezTo>
                      <a:pt x="36" y="99"/>
                      <a:pt x="36" y="99"/>
                      <a:pt x="37" y="100"/>
                    </a:cubicBezTo>
                    <a:cubicBezTo>
                      <a:pt x="36" y="98"/>
                      <a:pt x="38" y="99"/>
                      <a:pt x="38" y="98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100"/>
                      <a:pt x="36" y="96"/>
                      <a:pt x="38" y="97"/>
                    </a:cubicBezTo>
                    <a:cubicBezTo>
                      <a:pt x="38" y="97"/>
                      <a:pt x="38" y="98"/>
                      <a:pt x="39" y="98"/>
                    </a:cubicBezTo>
                    <a:cubicBezTo>
                      <a:pt x="37" y="95"/>
                      <a:pt x="39" y="95"/>
                      <a:pt x="38" y="94"/>
                    </a:cubicBezTo>
                    <a:cubicBezTo>
                      <a:pt x="39" y="94"/>
                      <a:pt x="39" y="95"/>
                      <a:pt x="39" y="95"/>
                    </a:cubicBezTo>
                    <a:cubicBezTo>
                      <a:pt x="39" y="94"/>
                      <a:pt x="40" y="94"/>
                      <a:pt x="40" y="92"/>
                    </a:cubicBezTo>
                    <a:cubicBezTo>
                      <a:pt x="41" y="93"/>
                      <a:pt x="43" y="95"/>
                      <a:pt x="43" y="94"/>
                    </a:cubicBezTo>
                    <a:cubicBezTo>
                      <a:pt x="41" y="92"/>
                      <a:pt x="43" y="92"/>
                      <a:pt x="40" y="90"/>
                    </a:cubicBezTo>
                    <a:cubicBezTo>
                      <a:pt x="41" y="90"/>
                      <a:pt x="43" y="90"/>
                      <a:pt x="42" y="89"/>
                    </a:cubicBezTo>
                    <a:cubicBezTo>
                      <a:pt x="43" y="90"/>
                      <a:pt x="45" y="91"/>
                      <a:pt x="45" y="92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8" y="94"/>
                      <a:pt x="46" y="93"/>
                      <a:pt x="48" y="94"/>
                    </a:cubicBezTo>
                    <a:cubicBezTo>
                      <a:pt x="48" y="94"/>
                      <a:pt x="47" y="92"/>
                      <a:pt x="48" y="92"/>
                    </a:cubicBezTo>
                    <a:cubicBezTo>
                      <a:pt x="47" y="91"/>
                      <a:pt x="44" y="87"/>
                      <a:pt x="45" y="87"/>
                    </a:cubicBezTo>
                    <a:cubicBezTo>
                      <a:pt x="45" y="88"/>
                      <a:pt x="47" y="89"/>
                      <a:pt x="48" y="90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44" y="84"/>
                      <a:pt x="46" y="86"/>
                      <a:pt x="45" y="85"/>
                    </a:cubicBezTo>
                    <a:cubicBezTo>
                      <a:pt x="45" y="84"/>
                      <a:pt x="44" y="84"/>
                      <a:pt x="44" y="83"/>
                    </a:cubicBezTo>
                    <a:cubicBezTo>
                      <a:pt x="44" y="83"/>
                      <a:pt x="44" y="82"/>
                      <a:pt x="47" y="84"/>
                    </a:cubicBezTo>
                    <a:cubicBezTo>
                      <a:pt x="48" y="85"/>
                      <a:pt x="47" y="85"/>
                      <a:pt x="48" y="85"/>
                    </a:cubicBezTo>
                    <a:cubicBezTo>
                      <a:pt x="48" y="85"/>
                      <a:pt x="48" y="84"/>
                      <a:pt x="48" y="84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49" y="84"/>
                      <a:pt x="48" y="82"/>
                      <a:pt x="46" y="81"/>
                    </a:cubicBezTo>
                    <a:cubicBezTo>
                      <a:pt x="46" y="81"/>
                      <a:pt x="48" y="83"/>
                      <a:pt x="47" y="82"/>
                    </a:cubicBezTo>
                    <a:cubicBezTo>
                      <a:pt x="46" y="81"/>
                      <a:pt x="46" y="80"/>
                      <a:pt x="46" y="79"/>
                    </a:cubicBezTo>
                    <a:cubicBezTo>
                      <a:pt x="46" y="80"/>
                      <a:pt x="47" y="81"/>
                      <a:pt x="48" y="81"/>
                    </a:cubicBezTo>
                    <a:cubicBezTo>
                      <a:pt x="46" y="79"/>
                      <a:pt x="46" y="78"/>
                      <a:pt x="46" y="76"/>
                    </a:cubicBezTo>
                    <a:cubicBezTo>
                      <a:pt x="45" y="75"/>
                      <a:pt x="48" y="79"/>
                      <a:pt x="47" y="78"/>
                    </a:cubicBezTo>
                    <a:cubicBezTo>
                      <a:pt x="49" y="79"/>
                      <a:pt x="46" y="74"/>
                      <a:pt x="49" y="76"/>
                    </a:cubicBezTo>
                    <a:cubicBezTo>
                      <a:pt x="49" y="76"/>
                      <a:pt x="47" y="74"/>
                      <a:pt x="48" y="75"/>
                    </a:cubicBezTo>
                    <a:cubicBezTo>
                      <a:pt x="48" y="75"/>
                      <a:pt x="50" y="76"/>
                      <a:pt x="50" y="75"/>
                    </a:cubicBezTo>
                    <a:cubicBezTo>
                      <a:pt x="51" y="76"/>
                      <a:pt x="50" y="75"/>
                      <a:pt x="49" y="74"/>
                    </a:cubicBezTo>
                    <a:cubicBezTo>
                      <a:pt x="49" y="73"/>
                      <a:pt x="50" y="75"/>
                      <a:pt x="50" y="75"/>
                    </a:cubicBezTo>
                    <a:cubicBezTo>
                      <a:pt x="49" y="74"/>
                      <a:pt x="49" y="71"/>
                      <a:pt x="51" y="72"/>
                    </a:cubicBezTo>
                    <a:cubicBezTo>
                      <a:pt x="51" y="71"/>
                      <a:pt x="49" y="69"/>
                      <a:pt x="50" y="69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2" y="71"/>
                      <a:pt x="51" y="69"/>
                      <a:pt x="53" y="71"/>
                    </a:cubicBezTo>
                    <a:cubicBezTo>
                      <a:pt x="51" y="68"/>
                      <a:pt x="53" y="74"/>
                      <a:pt x="52" y="72"/>
                    </a:cubicBezTo>
                    <a:cubicBezTo>
                      <a:pt x="54" y="73"/>
                      <a:pt x="50" y="69"/>
                      <a:pt x="52" y="71"/>
                    </a:cubicBezTo>
                    <a:cubicBezTo>
                      <a:pt x="53" y="70"/>
                      <a:pt x="51" y="68"/>
                      <a:pt x="53" y="69"/>
                    </a:cubicBezTo>
                    <a:cubicBezTo>
                      <a:pt x="53" y="69"/>
                      <a:pt x="55" y="72"/>
                      <a:pt x="55" y="71"/>
                    </a:cubicBezTo>
                    <a:cubicBezTo>
                      <a:pt x="55" y="70"/>
                      <a:pt x="54" y="70"/>
                      <a:pt x="54" y="70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2" y="67"/>
                      <a:pt x="55" y="68"/>
                      <a:pt x="53" y="67"/>
                    </a:cubicBezTo>
                    <a:cubicBezTo>
                      <a:pt x="54" y="68"/>
                      <a:pt x="53" y="66"/>
                      <a:pt x="55" y="68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7" y="69"/>
                      <a:pt x="55" y="68"/>
                      <a:pt x="55" y="67"/>
                    </a:cubicBezTo>
                    <a:cubicBezTo>
                      <a:pt x="55" y="67"/>
                      <a:pt x="55" y="67"/>
                      <a:pt x="56" y="67"/>
                    </a:cubicBezTo>
                    <a:cubicBezTo>
                      <a:pt x="52" y="64"/>
                      <a:pt x="56" y="67"/>
                      <a:pt x="54" y="65"/>
                    </a:cubicBezTo>
                    <a:cubicBezTo>
                      <a:pt x="56" y="65"/>
                      <a:pt x="55" y="63"/>
                      <a:pt x="57" y="65"/>
                    </a:cubicBezTo>
                    <a:cubicBezTo>
                      <a:pt x="57" y="64"/>
                      <a:pt x="56" y="62"/>
                      <a:pt x="57" y="63"/>
                    </a:cubicBezTo>
                    <a:cubicBezTo>
                      <a:pt x="57" y="63"/>
                      <a:pt x="57" y="63"/>
                      <a:pt x="58" y="64"/>
                    </a:cubicBezTo>
                    <a:cubicBezTo>
                      <a:pt x="59" y="64"/>
                      <a:pt x="58" y="63"/>
                      <a:pt x="58" y="63"/>
                    </a:cubicBezTo>
                    <a:cubicBezTo>
                      <a:pt x="58" y="63"/>
                      <a:pt x="60" y="64"/>
                      <a:pt x="62" y="65"/>
                    </a:cubicBezTo>
                    <a:cubicBezTo>
                      <a:pt x="61" y="63"/>
                      <a:pt x="59" y="62"/>
                      <a:pt x="58" y="61"/>
                    </a:cubicBezTo>
                    <a:cubicBezTo>
                      <a:pt x="62" y="63"/>
                      <a:pt x="57" y="58"/>
                      <a:pt x="60" y="60"/>
                    </a:cubicBezTo>
                    <a:cubicBezTo>
                      <a:pt x="61" y="61"/>
                      <a:pt x="61" y="62"/>
                      <a:pt x="62" y="63"/>
                    </a:cubicBezTo>
                    <a:cubicBezTo>
                      <a:pt x="66" y="65"/>
                      <a:pt x="61" y="60"/>
                      <a:pt x="63" y="61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2" y="60"/>
                      <a:pt x="59" y="56"/>
                      <a:pt x="62" y="59"/>
                    </a:cubicBezTo>
                    <a:cubicBezTo>
                      <a:pt x="61" y="58"/>
                      <a:pt x="63" y="59"/>
                      <a:pt x="61" y="57"/>
                    </a:cubicBezTo>
                    <a:cubicBezTo>
                      <a:pt x="64" y="58"/>
                      <a:pt x="61" y="53"/>
                      <a:pt x="66" y="57"/>
                    </a:cubicBezTo>
                    <a:cubicBezTo>
                      <a:pt x="66" y="56"/>
                      <a:pt x="67" y="56"/>
                      <a:pt x="65" y="55"/>
                    </a:cubicBezTo>
                    <a:cubicBezTo>
                      <a:pt x="64" y="54"/>
                      <a:pt x="66" y="56"/>
                      <a:pt x="65" y="56"/>
                    </a:cubicBezTo>
                    <a:cubicBezTo>
                      <a:pt x="65" y="55"/>
                      <a:pt x="64" y="55"/>
                      <a:pt x="64" y="54"/>
                    </a:cubicBezTo>
                    <a:cubicBezTo>
                      <a:pt x="65" y="55"/>
                      <a:pt x="65" y="55"/>
                      <a:pt x="67" y="57"/>
                    </a:cubicBezTo>
                    <a:cubicBezTo>
                      <a:pt x="69" y="57"/>
                      <a:pt x="63" y="52"/>
                      <a:pt x="65" y="52"/>
                    </a:cubicBezTo>
                    <a:cubicBezTo>
                      <a:pt x="66" y="53"/>
                      <a:pt x="67" y="54"/>
                      <a:pt x="67" y="53"/>
                    </a:cubicBezTo>
                    <a:cubicBezTo>
                      <a:pt x="65" y="51"/>
                      <a:pt x="65" y="51"/>
                      <a:pt x="65" y="51"/>
                    </a:cubicBezTo>
                    <a:cubicBezTo>
                      <a:pt x="66" y="51"/>
                      <a:pt x="68" y="53"/>
                      <a:pt x="70" y="55"/>
                    </a:cubicBezTo>
                    <a:cubicBezTo>
                      <a:pt x="70" y="54"/>
                      <a:pt x="70" y="54"/>
                      <a:pt x="69" y="53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69" y="53"/>
                      <a:pt x="70" y="53"/>
                      <a:pt x="70" y="52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1" y="54"/>
                      <a:pt x="71" y="53"/>
                      <a:pt x="71" y="52"/>
                    </a:cubicBezTo>
                    <a:cubicBezTo>
                      <a:pt x="70" y="52"/>
                      <a:pt x="69" y="52"/>
                      <a:pt x="69" y="51"/>
                    </a:cubicBezTo>
                    <a:cubicBezTo>
                      <a:pt x="68" y="51"/>
                      <a:pt x="68" y="51"/>
                      <a:pt x="68" y="50"/>
                    </a:cubicBezTo>
                    <a:cubicBezTo>
                      <a:pt x="69" y="51"/>
                      <a:pt x="69" y="50"/>
                      <a:pt x="70" y="50"/>
                    </a:cubicBezTo>
                    <a:cubicBezTo>
                      <a:pt x="70" y="50"/>
                      <a:pt x="68" y="48"/>
                      <a:pt x="68" y="48"/>
                    </a:cubicBezTo>
                    <a:cubicBezTo>
                      <a:pt x="69" y="49"/>
                      <a:pt x="69" y="48"/>
                      <a:pt x="70" y="49"/>
                    </a:cubicBezTo>
                    <a:cubicBezTo>
                      <a:pt x="70" y="50"/>
                      <a:pt x="69" y="49"/>
                      <a:pt x="70" y="50"/>
                    </a:cubicBezTo>
                    <a:cubicBezTo>
                      <a:pt x="70" y="50"/>
                      <a:pt x="72" y="52"/>
                      <a:pt x="71" y="50"/>
                    </a:cubicBezTo>
                    <a:cubicBezTo>
                      <a:pt x="70" y="49"/>
                      <a:pt x="68" y="47"/>
                      <a:pt x="69" y="48"/>
                    </a:cubicBezTo>
                    <a:cubicBezTo>
                      <a:pt x="69" y="48"/>
                      <a:pt x="70" y="49"/>
                      <a:pt x="71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0" y="47"/>
                      <a:pt x="71" y="48"/>
                      <a:pt x="70" y="46"/>
                    </a:cubicBezTo>
                    <a:cubicBezTo>
                      <a:pt x="70" y="46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3" y="47"/>
                      <a:pt x="72" y="46"/>
                      <a:pt x="71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2" y="45"/>
                      <a:pt x="71" y="44"/>
                    </a:cubicBezTo>
                    <a:cubicBezTo>
                      <a:pt x="73" y="45"/>
                      <a:pt x="77" y="49"/>
                      <a:pt x="76" y="47"/>
                    </a:cubicBezTo>
                    <a:cubicBezTo>
                      <a:pt x="76" y="46"/>
                      <a:pt x="73" y="44"/>
                      <a:pt x="72" y="43"/>
                    </a:cubicBezTo>
                    <a:cubicBezTo>
                      <a:pt x="74" y="43"/>
                      <a:pt x="72" y="40"/>
                      <a:pt x="75" y="42"/>
                    </a:cubicBezTo>
                    <a:cubicBezTo>
                      <a:pt x="74" y="41"/>
                      <a:pt x="74" y="41"/>
                      <a:pt x="74" y="40"/>
                    </a:cubicBezTo>
                    <a:cubicBezTo>
                      <a:pt x="75" y="40"/>
                      <a:pt x="74" y="37"/>
                      <a:pt x="78" y="39"/>
                    </a:cubicBezTo>
                    <a:cubicBezTo>
                      <a:pt x="78" y="39"/>
                      <a:pt x="79" y="40"/>
                      <a:pt x="80" y="41"/>
                    </a:cubicBezTo>
                    <a:cubicBezTo>
                      <a:pt x="79" y="39"/>
                      <a:pt x="82" y="42"/>
                      <a:pt x="79" y="39"/>
                    </a:cubicBezTo>
                    <a:cubicBezTo>
                      <a:pt x="78" y="38"/>
                      <a:pt x="77" y="38"/>
                      <a:pt x="76" y="37"/>
                    </a:cubicBezTo>
                    <a:cubicBezTo>
                      <a:pt x="76" y="36"/>
                      <a:pt x="77" y="35"/>
                      <a:pt x="79" y="36"/>
                    </a:cubicBezTo>
                    <a:cubicBezTo>
                      <a:pt x="78" y="36"/>
                      <a:pt x="78" y="35"/>
                      <a:pt x="77" y="35"/>
                    </a:cubicBezTo>
                    <a:cubicBezTo>
                      <a:pt x="79" y="37"/>
                      <a:pt x="80" y="37"/>
                      <a:pt x="80" y="36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77" y="33"/>
                      <a:pt x="79" y="33"/>
                    </a:cubicBezTo>
                    <a:cubicBezTo>
                      <a:pt x="79" y="34"/>
                      <a:pt x="80" y="34"/>
                      <a:pt x="80" y="35"/>
                    </a:cubicBezTo>
                    <a:cubicBezTo>
                      <a:pt x="79" y="33"/>
                      <a:pt x="78" y="31"/>
                      <a:pt x="79" y="32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33"/>
                      <a:pt x="81" y="32"/>
                      <a:pt x="80" y="31"/>
                    </a:cubicBezTo>
                    <a:cubicBezTo>
                      <a:pt x="82" y="32"/>
                      <a:pt x="82" y="32"/>
                      <a:pt x="84" y="33"/>
                    </a:cubicBezTo>
                    <a:cubicBezTo>
                      <a:pt x="81" y="28"/>
                      <a:pt x="82" y="26"/>
                      <a:pt x="83" y="25"/>
                    </a:cubicBezTo>
                    <a:cubicBezTo>
                      <a:pt x="84" y="26"/>
                      <a:pt x="84" y="26"/>
                      <a:pt x="84" y="26"/>
                    </a:cubicBezTo>
                    <a:cubicBezTo>
                      <a:pt x="86" y="27"/>
                      <a:pt x="83" y="25"/>
                      <a:pt x="83" y="25"/>
                    </a:cubicBezTo>
                    <a:cubicBezTo>
                      <a:pt x="84" y="26"/>
                      <a:pt x="86" y="26"/>
                      <a:pt x="87" y="28"/>
                    </a:cubicBezTo>
                    <a:cubicBezTo>
                      <a:pt x="88" y="28"/>
                      <a:pt x="86" y="26"/>
                      <a:pt x="85" y="25"/>
                    </a:cubicBezTo>
                    <a:cubicBezTo>
                      <a:pt x="84" y="24"/>
                      <a:pt x="86" y="26"/>
                      <a:pt x="84" y="24"/>
                    </a:cubicBezTo>
                    <a:cubicBezTo>
                      <a:pt x="84" y="24"/>
                      <a:pt x="86" y="24"/>
                      <a:pt x="84" y="23"/>
                    </a:cubicBezTo>
                    <a:cubicBezTo>
                      <a:pt x="85" y="23"/>
                      <a:pt x="86" y="25"/>
                      <a:pt x="87" y="25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9" y="26"/>
                      <a:pt x="90" y="29"/>
                      <a:pt x="93" y="31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6" y="32"/>
                      <a:pt x="95" y="33"/>
                      <a:pt x="96" y="33"/>
                    </a:cubicBezTo>
                    <a:cubicBezTo>
                      <a:pt x="96" y="32"/>
                      <a:pt x="93" y="29"/>
                      <a:pt x="92" y="28"/>
                    </a:cubicBezTo>
                    <a:cubicBezTo>
                      <a:pt x="92" y="27"/>
                      <a:pt x="87" y="24"/>
                      <a:pt x="88" y="24"/>
                    </a:cubicBezTo>
                    <a:cubicBezTo>
                      <a:pt x="89" y="24"/>
                      <a:pt x="88" y="24"/>
                      <a:pt x="89" y="26"/>
                    </a:cubicBezTo>
                    <a:cubicBezTo>
                      <a:pt x="91" y="27"/>
                      <a:pt x="89" y="24"/>
                      <a:pt x="90" y="24"/>
                    </a:cubicBezTo>
                    <a:cubicBezTo>
                      <a:pt x="89" y="24"/>
                      <a:pt x="87" y="22"/>
                      <a:pt x="87" y="22"/>
                    </a:cubicBezTo>
                    <a:cubicBezTo>
                      <a:pt x="88" y="22"/>
                      <a:pt x="88" y="23"/>
                      <a:pt x="89" y="23"/>
                    </a:cubicBezTo>
                    <a:cubicBezTo>
                      <a:pt x="88" y="22"/>
                      <a:pt x="87" y="21"/>
                      <a:pt x="86" y="20"/>
                    </a:cubicBezTo>
                    <a:cubicBezTo>
                      <a:pt x="83" y="18"/>
                      <a:pt x="87" y="21"/>
                      <a:pt x="85" y="19"/>
                    </a:cubicBezTo>
                    <a:cubicBezTo>
                      <a:pt x="87" y="20"/>
                      <a:pt x="89" y="23"/>
                      <a:pt x="91" y="23"/>
                    </a:cubicBezTo>
                    <a:cubicBezTo>
                      <a:pt x="89" y="22"/>
                      <a:pt x="89" y="20"/>
                      <a:pt x="86" y="18"/>
                    </a:cubicBezTo>
                    <a:cubicBezTo>
                      <a:pt x="87" y="18"/>
                      <a:pt x="88" y="20"/>
                      <a:pt x="89" y="21"/>
                    </a:cubicBezTo>
                    <a:cubicBezTo>
                      <a:pt x="90" y="21"/>
                      <a:pt x="86" y="17"/>
                      <a:pt x="90" y="20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9" y="19"/>
                      <a:pt x="89" y="19"/>
                      <a:pt x="91" y="20"/>
                    </a:cubicBezTo>
                    <a:cubicBezTo>
                      <a:pt x="91" y="20"/>
                      <a:pt x="89" y="17"/>
                      <a:pt x="92" y="19"/>
                    </a:cubicBezTo>
                    <a:cubicBezTo>
                      <a:pt x="91" y="19"/>
                      <a:pt x="92" y="18"/>
                      <a:pt x="90" y="17"/>
                    </a:cubicBezTo>
                    <a:cubicBezTo>
                      <a:pt x="88" y="16"/>
                      <a:pt x="91" y="19"/>
                      <a:pt x="88" y="17"/>
                    </a:cubicBezTo>
                    <a:cubicBezTo>
                      <a:pt x="90" y="18"/>
                      <a:pt x="88" y="16"/>
                      <a:pt x="88" y="1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8" y="15"/>
                      <a:pt x="89" y="15"/>
                      <a:pt x="88" y="14"/>
                    </a:cubicBezTo>
                    <a:cubicBezTo>
                      <a:pt x="88" y="15"/>
                      <a:pt x="89" y="15"/>
                      <a:pt x="89" y="16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7" y="13"/>
                      <a:pt x="91" y="16"/>
                      <a:pt x="91" y="15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17"/>
                      <a:pt x="93" y="18"/>
                      <a:pt x="93" y="17"/>
                    </a:cubicBezTo>
                    <a:cubicBezTo>
                      <a:pt x="92" y="16"/>
                      <a:pt x="90" y="14"/>
                      <a:pt x="89" y="13"/>
                    </a:cubicBezTo>
                    <a:cubicBezTo>
                      <a:pt x="88" y="12"/>
                      <a:pt x="91" y="14"/>
                      <a:pt x="89" y="13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1" y="15"/>
                      <a:pt x="94" y="16"/>
                      <a:pt x="94" y="16"/>
                    </a:cubicBezTo>
                    <a:cubicBezTo>
                      <a:pt x="93" y="15"/>
                      <a:pt x="92" y="13"/>
                      <a:pt x="90" y="13"/>
                    </a:cubicBezTo>
                    <a:cubicBezTo>
                      <a:pt x="90" y="12"/>
                      <a:pt x="92" y="13"/>
                      <a:pt x="93" y="14"/>
                    </a:cubicBezTo>
                    <a:cubicBezTo>
                      <a:pt x="92" y="13"/>
                      <a:pt x="91" y="13"/>
                      <a:pt x="90" y="12"/>
                    </a:cubicBezTo>
                    <a:cubicBezTo>
                      <a:pt x="91" y="12"/>
                      <a:pt x="93" y="13"/>
                      <a:pt x="95" y="14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9" y="18"/>
                      <a:pt x="99" y="17"/>
                      <a:pt x="101" y="19"/>
                    </a:cubicBezTo>
                    <a:cubicBezTo>
                      <a:pt x="102" y="19"/>
                      <a:pt x="101" y="18"/>
                      <a:pt x="101" y="18"/>
                    </a:cubicBezTo>
                    <a:cubicBezTo>
                      <a:pt x="97" y="15"/>
                      <a:pt x="97" y="13"/>
                      <a:pt x="93" y="11"/>
                    </a:cubicBezTo>
                    <a:cubicBezTo>
                      <a:pt x="93" y="9"/>
                      <a:pt x="101" y="17"/>
                      <a:pt x="97" y="12"/>
                    </a:cubicBezTo>
                    <a:cubicBezTo>
                      <a:pt x="96" y="11"/>
                      <a:pt x="94" y="9"/>
                      <a:pt x="94" y="10"/>
                    </a:cubicBezTo>
                    <a:cubicBezTo>
                      <a:pt x="95" y="10"/>
                      <a:pt x="91" y="7"/>
                      <a:pt x="93" y="8"/>
                    </a:cubicBezTo>
                    <a:cubicBezTo>
                      <a:pt x="94" y="9"/>
                      <a:pt x="97" y="10"/>
                      <a:pt x="98" y="12"/>
                    </a:cubicBezTo>
                    <a:cubicBezTo>
                      <a:pt x="97" y="11"/>
                      <a:pt x="97" y="12"/>
                      <a:pt x="97" y="12"/>
                    </a:cubicBezTo>
                    <a:cubicBezTo>
                      <a:pt x="99" y="13"/>
                      <a:pt x="101" y="15"/>
                      <a:pt x="101" y="14"/>
                    </a:cubicBezTo>
                    <a:cubicBezTo>
                      <a:pt x="101" y="14"/>
                      <a:pt x="101" y="13"/>
                      <a:pt x="99" y="12"/>
                    </a:cubicBezTo>
                    <a:cubicBezTo>
                      <a:pt x="98" y="11"/>
                      <a:pt x="99" y="13"/>
                      <a:pt x="98" y="11"/>
                    </a:cubicBezTo>
                    <a:cubicBezTo>
                      <a:pt x="97" y="10"/>
                      <a:pt x="100" y="12"/>
                      <a:pt x="97" y="9"/>
                    </a:cubicBezTo>
                    <a:cubicBezTo>
                      <a:pt x="97" y="10"/>
                      <a:pt x="95" y="8"/>
                      <a:pt x="94" y="7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2" y="5"/>
                      <a:pt x="93" y="5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8" y="8"/>
                      <a:pt x="94" y="7"/>
                      <a:pt x="98" y="9"/>
                    </a:cubicBezTo>
                    <a:cubicBezTo>
                      <a:pt x="98" y="9"/>
                      <a:pt x="97" y="8"/>
                      <a:pt x="98" y="8"/>
                    </a:cubicBezTo>
                    <a:cubicBezTo>
                      <a:pt x="98" y="8"/>
                      <a:pt x="98" y="8"/>
                      <a:pt x="98" y="9"/>
                    </a:cubicBezTo>
                    <a:cubicBezTo>
                      <a:pt x="99" y="9"/>
                      <a:pt x="103" y="12"/>
                      <a:pt x="101" y="9"/>
                    </a:cubicBezTo>
                    <a:cubicBezTo>
                      <a:pt x="100" y="8"/>
                      <a:pt x="100" y="8"/>
                      <a:pt x="99" y="7"/>
                    </a:cubicBezTo>
                    <a:cubicBezTo>
                      <a:pt x="99" y="6"/>
                      <a:pt x="98" y="5"/>
                      <a:pt x="98" y="5"/>
                    </a:cubicBezTo>
                    <a:cubicBezTo>
                      <a:pt x="100" y="7"/>
                      <a:pt x="99" y="4"/>
                      <a:pt x="101" y="6"/>
                    </a:cubicBezTo>
                    <a:cubicBezTo>
                      <a:pt x="99" y="6"/>
                      <a:pt x="98" y="7"/>
                      <a:pt x="101" y="9"/>
                    </a:cubicBezTo>
                    <a:cubicBezTo>
                      <a:pt x="104" y="11"/>
                      <a:pt x="100" y="9"/>
                      <a:pt x="103" y="11"/>
                    </a:cubicBezTo>
                    <a:cubicBezTo>
                      <a:pt x="103" y="11"/>
                      <a:pt x="106" y="13"/>
                      <a:pt x="108" y="15"/>
                    </a:cubicBezTo>
                    <a:cubicBezTo>
                      <a:pt x="108" y="15"/>
                      <a:pt x="108" y="14"/>
                      <a:pt x="107" y="13"/>
                    </a:cubicBezTo>
                    <a:cubicBezTo>
                      <a:pt x="106" y="12"/>
                      <a:pt x="106" y="12"/>
                      <a:pt x="104" y="11"/>
                    </a:cubicBezTo>
                    <a:cubicBezTo>
                      <a:pt x="105" y="11"/>
                      <a:pt x="104" y="9"/>
                      <a:pt x="103" y="7"/>
                    </a:cubicBezTo>
                    <a:cubicBezTo>
                      <a:pt x="104" y="8"/>
                      <a:pt x="105" y="9"/>
                      <a:pt x="105" y="10"/>
                    </a:cubicBezTo>
                    <a:cubicBezTo>
                      <a:pt x="105" y="9"/>
                      <a:pt x="106" y="8"/>
                      <a:pt x="107" y="8"/>
                    </a:cubicBezTo>
                    <a:cubicBezTo>
                      <a:pt x="104" y="6"/>
                      <a:pt x="107" y="6"/>
                      <a:pt x="105" y="5"/>
                    </a:cubicBezTo>
                    <a:cubicBezTo>
                      <a:pt x="104" y="5"/>
                      <a:pt x="101" y="3"/>
                      <a:pt x="100" y="2"/>
                    </a:cubicBezTo>
                    <a:cubicBezTo>
                      <a:pt x="101" y="2"/>
                      <a:pt x="101" y="3"/>
                      <a:pt x="102" y="4"/>
                    </a:cubicBezTo>
                    <a:cubicBezTo>
                      <a:pt x="101" y="2"/>
                      <a:pt x="105" y="5"/>
                      <a:pt x="103" y="3"/>
                    </a:cubicBezTo>
                    <a:cubicBezTo>
                      <a:pt x="103" y="4"/>
                      <a:pt x="106" y="6"/>
                      <a:pt x="109" y="8"/>
                    </a:cubicBezTo>
                    <a:cubicBezTo>
                      <a:pt x="108" y="6"/>
                      <a:pt x="110" y="9"/>
                      <a:pt x="111" y="9"/>
                    </a:cubicBezTo>
                    <a:cubicBezTo>
                      <a:pt x="110" y="7"/>
                      <a:pt x="109" y="6"/>
                      <a:pt x="109" y="5"/>
                    </a:cubicBezTo>
                    <a:cubicBezTo>
                      <a:pt x="112" y="6"/>
                      <a:pt x="110" y="3"/>
                      <a:pt x="111" y="2"/>
                    </a:cubicBezTo>
                    <a:cubicBezTo>
                      <a:pt x="112" y="3"/>
                      <a:pt x="115" y="5"/>
                      <a:pt x="115" y="5"/>
                    </a:cubicBezTo>
                    <a:cubicBezTo>
                      <a:pt x="116" y="5"/>
                      <a:pt x="112" y="3"/>
                      <a:pt x="114" y="4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4" y="4"/>
                      <a:pt x="117" y="4"/>
                      <a:pt x="113" y="1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4"/>
                      <a:pt x="116" y="3"/>
                      <a:pt x="116" y="3"/>
                    </a:cubicBezTo>
                    <a:cubicBezTo>
                      <a:pt x="117" y="4"/>
                      <a:pt x="118" y="4"/>
                      <a:pt x="118" y="5"/>
                    </a:cubicBezTo>
                    <a:cubicBezTo>
                      <a:pt x="120" y="6"/>
                      <a:pt x="118" y="4"/>
                      <a:pt x="119" y="3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6" y="1"/>
                      <a:pt x="118" y="1"/>
                      <a:pt x="118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2"/>
                      <a:pt x="122" y="2"/>
                      <a:pt x="120" y="1"/>
                    </a:cubicBezTo>
                    <a:cubicBezTo>
                      <a:pt x="124" y="5"/>
                      <a:pt x="124" y="5"/>
                      <a:pt x="124" y="5"/>
                    </a:cubicBezTo>
                    <a:cubicBezTo>
                      <a:pt x="122" y="5"/>
                      <a:pt x="122" y="3"/>
                      <a:pt x="120" y="2"/>
                    </a:cubicBezTo>
                    <a:cubicBezTo>
                      <a:pt x="119" y="1"/>
                      <a:pt x="119" y="2"/>
                      <a:pt x="120" y="3"/>
                    </a:cubicBezTo>
                    <a:cubicBezTo>
                      <a:pt x="120" y="3"/>
                      <a:pt x="120" y="3"/>
                      <a:pt x="120" y="2"/>
                    </a:cubicBezTo>
                    <a:cubicBezTo>
                      <a:pt x="122" y="4"/>
                      <a:pt x="122" y="4"/>
                      <a:pt x="123" y="6"/>
                    </a:cubicBezTo>
                    <a:cubicBezTo>
                      <a:pt x="123" y="5"/>
                      <a:pt x="124" y="6"/>
                      <a:pt x="123" y="5"/>
                    </a:cubicBezTo>
                    <a:cubicBezTo>
                      <a:pt x="124" y="6"/>
                      <a:pt x="124" y="7"/>
                      <a:pt x="124" y="7"/>
                    </a:cubicBezTo>
                    <a:cubicBezTo>
                      <a:pt x="123" y="6"/>
                      <a:pt x="122" y="6"/>
                      <a:pt x="122" y="6"/>
                    </a:cubicBezTo>
                    <a:cubicBezTo>
                      <a:pt x="124" y="7"/>
                      <a:pt x="124" y="8"/>
                      <a:pt x="123" y="8"/>
                    </a:cubicBezTo>
                    <a:cubicBezTo>
                      <a:pt x="120" y="7"/>
                      <a:pt x="124" y="10"/>
                      <a:pt x="123" y="10"/>
                    </a:cubicBezTo>
                    <a:cubicBezTo>
                      <a:pt x="121" y="9"/>
                      <a:pt x="119" y="7"/>
                      <a:pt x="119" y="6"/>
                    </a:cubicBezTo>
                    <a:cubicBezTo>
                      <a:pt x="118" y="6"/>
                      <a:pt x="119" y="6"/>
                      <a:pt x="117" y="6"/>
                    </a:cubicBezTo>
                    <a:cubicBezTo>
                      <a:pt x="119" y="7"/>
                      <a:pt x="121" y="9"/>
                      <a:pt x="122" y="10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10"/>
                      <a:pt x="123" y="12"/>
                      <a:pt x="122" y="12"/>
                    </a:cubicBezTo>
                    <a:cubicBezTo>
                      <a:pt x="120" y="13"/>
                      <a:pt x="120" y="14"/>
                      <a:pt x="119" y="14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0" y="16"/>
                      <a:pt x="118" y="15"/>
                      <a:pt x="119" y="17"/>
                    </a:cubicBezTo>
                    <a:cubicBezTo>
                      <a:pt x="116" y="17"/>
                      <a:pt x="118" y="20"/>
                      <a:pt x="115" y="18"/>
                    </a:cubicBezTo>
                    <a:cubicBezTo>
                      <a:pt x="115" y="21"/>
                      <a:pt x="115" y="23"/>
                      <a:pt x="114" y="24"/>
                    </a:cubicBezTo>
                    <a:cubicBezTo>
                      <a:pt x="112" y="22"/>
                      <a:pt x="112" y="22"/>
                      <a:pt x="112" y="22"/>
                    </a:cubicBezTo>
                    <a:cubicBezTo>
                      <a:pt x="113" y="24"/>
                      <a:pt x="110" y="22"/>
                      <a:pt x="110" y="22"/>
                    </a:cubicBezTo>
                    <a:cubicBezTo>
                      <a:pt x="112" y="23"/>
                      <a:pt x="112" y="24"/>
                      <a:pt x="113" y="26"/>
                    </a:cubicBezTo>
                    <a:cubicBezTo>
                      <a:pt x="111" y="25"/>
                      <a:pt x="112" y="27"/>
                      <a:pt x="113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4" y="31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9"/>
                    </a:cubicBezTo>
                    <a:cubicBezTo>
                      <a:pt x="110" y="32"/>
                      <a:pt x="109" y="32"/>
                      <a:pt x="110" y="34"/>
                    </a:cubicBezTo>
                    <a:cubicBezTo>
                      <a:pt x="110" y="34"/>
                      <a:pt x="109" y="35"/>
                      <a:pt x="107" y="34"/>
                    </a:cubicBezTo>
                    <a:cubicBezTo>
                      <a:pt x="109" y="39"/>
                      <a:pt x="106" y="39"/>
                      <a:pt x="106" y="42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7" y="46"/>
                      <a:pt x="101" y="45"/>
                      <a:pt x="102" y="49"/>
                    </a:cubicBezTo>
                    <a:cubicBezTo>
                      <a:pt x="99" y="46"/>
                      <a:pt x="99" y="46"/>
                      <a:pt x="99" y="46"/>
                    </a:cubicBezTo>
                    <a:cubicBezTo>
                      <a:pt x="98" y="46"/>
                      <a:pt x="99" y="48"/>
                      <a:pt x="101" y="49"/>
                    </a:cubicBezTo>
                    <a:cubicBezTo>
                      <a:pt x="100" y="49"/>
                      <a:pt x="102" y="52"/>
                      <a:pt x="99" y="50"/>
                    </a:cubicBezTo>
                    <a:cubicBezTo>
                      <a:pt x="98" y="50"/>
                      <a:pt x="100" y="52"/>
                      <a:pt x="100" y="52"/>
                    </a:cubicBezTo>
                    <a:cubicBezTo>
                      <a:pt x="98" y="52"/>
                      <a:pt x="98" y="53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7" y="54"/>
                      <a:pt x="96" y="53"/>
                      <a:pt x="96" y="53"/>
                    </a:cubicBezTo>
                    <a:cubicBezTo>
                      <a:pt x="96" y="54"/>
                      <a:pt x="94" y="53"/>
                      <a:pt x="98" y="56"/>
                    </a:cubicBezTo>
                    <a:cubicBezTo>
                      <a:pt x="95" y="55"/>
                      <a:pt x="97" y="59"/>
                      <a:pt x="94" y="58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1"/>
                      <a:pt x="92" y="60"/>
                      <a:pt x="93" y="62"/>
                    </a:cubicBezTo>
                    <a:cubicBezTo>
                      <a:pt x="92" y="62"/>
                      <a:pt x="92" y="60"/>
                      <a:pt x="91" y="61"/>
                    </a:cubicBezTo>
                    <a:cubicBezTo>
                      <a:pt x="91" y="61"/>
                      <a:pt x="92" y="62"/>
                      <a:pt x="93" y="62"/>
                    </a:cubicBezTo>
                    <a:cubicBezTo>
                      <a:pt x="93" y="65"/>
                      <a:pt x="88" y="64"/>
                      <a:pt x="88" y="65"/>
                    </a:cubicBezTo>
                    <a:cubicBezTo>
                      <a:pt x="88" y="69"/>
                      <a:pt x="85" y="71"/>
                      <a:pt x="83" y="73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85" y="75"/>
                      <a:pt x="78" y="72"/>
                      <a:pt x="82" y="76"/>
                    </a:cubicBezTo>
                    <a:cubicBezTo>
                      <a:pt x="81" y="75"/>
                      <a:pt x="81" y="76"/>
                      <a:pt x="80" y="75"/>
                    </a:cubicBezTo>
                    <a:cubicBezTo>
                      <a:pt x="81" y="77"/>
                      <a:pt x="77" y="75"/>
                      <a:pt x="78" y="78"/>
                    </a:cubicBezTo>
                    <a:cubicBezTo>
                      <a:pt x="78" y="78"/>
                      <a:pt x="78" y="78"/>
                      <a:pt x="78" y="77"/>
                    </a:cubicBezTo>
                    <a:cubicBezTo>
                      <a:pt x="76" y="77"/>
                      <a:pt x="77" y="79"/>
                      <a:pt x="75" y="79"/>
                    </a:cubicBezTo>
                    <a:cubicBezTo>
                      <a:pt x="75" y="79"/>
                      <a:pt x="75" y="78"/>
                      <a:pt x="74" y="78"/>
                    </a:cubicBezTo>
                    <a:cubicBezTo>
                      <a:pt x="73" y="77"/>
                      <a:pt x="76" y="81"/>
                      <a:pt x="73" y="78"/>
                    </a:cubicBezTo>
                    <a:cubicBezTo>
                      <a:pt x="73" y="79"/>
                      <a:pt x="74" y="80"/>
                      <a:pt x="74" y="80"/>
                    </a:cubicBezTo>
                    <a:cubicBezTo>
                      <a:pt x="72" y="81"/>
                      <a:pt x="72" y="84"/>
                      <a:pt x="71" y="87"/>
                    </a:cubicBezTo>
                    <a:cubicBezTo>
                      <a:pt x="67" y="87"/>
                      <a:pt x="65" y="82"/>
                      <a:pt x="67" y="85"/>
                    </a:cubicBezTo>
                    <a:cubicBezTo>
                      <a:pt x="66" y="85"/>
                      <a:pt x="68" y="87"/>
                      <a:pt x="67" y="86"/>
                    </a:cubicBezTo>
                    <a:cubicBezTo>
                      <a:pt x="68" y="87"/>
                      <a:pt x="63" y="83"/>
                      <a:pt x="64" y="85"/>
                    </a:cubicBezTo>
                    <a:cubicBezTo>
                      <a:pt x="66" y="87"/>
                      <a:pt x="65" y="86"/>
                      <a:pt x="66" y="87"/>
                    </a:cubicBezTo>
                    <a:cubicBezTo>
                      <a:pt x="64" y="87"/>
                      <a:pt x="62" y="86"/>
                      <a:pt x="63" y="88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64" y="90"/>
                      <a:pt x="62" y="90"/>
                      <a:pt x="65" y="93"/>
                    </a:cubicBezTo>
                    <a:cubicBezTo>
                      <a:pt x="61" y="98"/>
                      <a:pt x="59" y="104"/>
                      <a:pt x="56" y="109"/>
                    </a:cubicBezTo>
                    <a:cubicBezTo>
                      <a:pt x="51" y="112"/>
                      <a:pt x="49" y="118"/>
                      <a:pt x="43" y="120"/>
                    </a:cubicBezTo>
                    <a:cubicBezTo>
                      <a:pt x="40" y="119"/>
                      <a:pt x="40" y="119"/>
                      <a:pt x="40" y="121"/>
                    </a:cubicBezTo>
                    <a:cubicBezTo>
                      <a:pt x="39" y="120"/>
                      <a:pt x="39" y="120"/>
                      <a:pt x="39" y="120"/>
                    </a:cubicBezTo>
                    <a:cubicBezTo>
                      <a:pt x="41" y="122"/>
                      <a:pt x="38" y="121"/>
                      <a:pt x="40" y="123"/>
                    </a:cubicBezTo>
                    <a:cubicBezTo>
                      <a:pt x="38" y="124"/>
                      <a:pt x="38" y="126"/>
                      <a:pt x="36" y="128"/>
                    </a:cubicBezTo>
                    <a:cubicBezTo>
                      <a:pt x="36" y="127"/>
                      <a:pt x="34" y="125"/>
                      <a:pt x="34" y="126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5" y="127"/>
                      <a:pt x="36" y="129"/>
                      <a:pt x="37" y="129"/>
                    </a:cubicBezTo>
                    <a:cubicBezTo>
                      <a:pt x="35" y="135"/>
                      <a:pt x="27" y="135"/>
                      <a:pt x="23" y="139"/>
                    </a:cubicBezTo>
                    <a:cubicBezTo>
                      <a:pt x="22" y="139"/>
                      <a:pt x="21" y="141"/>
                      <a:pt x="21" y="143"/>
                    </a:cubicBezTo>
                    <a:cubicBezTo>
                      <a:pt x="15" y="143"/>
                      <a:pt x="10" y="143"/>
                      <a:pt x="9" y="148"/>
                    </a:cubicBezTo>
                    <a:cubicBezTo>
                      <a:pt x="9" y="148"/>
                      <a:pt x="4" y="142"/>
                      <a:pt x="4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33"/>
              <p:cNvSpPr/>
              <p:nvPr/>
            </p:nvSpPr>
            <p:spPr bwMode="auto">
              <a:xfrm>
                <a:off x="3026" y="1229"/>
                <a:ext cx="0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1"/>
                      <a:pt x="0" y="0"/>
                    </a:cubicBezTo>
                    <a:cubicBezTo>
                      <a:pt x="1" y="1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34"/>
              <p:cNvSpPr/>
              <p:nvPr/>
            </p:nvSpPr>
            <p:spPr bwMode="auto">
              <a:xfrm>
                <a:off x="3022" y="1229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35"/>
              <p:cNvSpPr/>
              <p:nvPr/>
            </p:nvSpPr>
            <p:spPr bwMode="auto">
              <a:xfrm>
                <a:off x="3021" y="1229"/>
                <a:ext cx="0" cy="1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1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36"/>
              <p:cNvSpPr/>
              <p:nvPr/>
            </p:nvSpPr>
            <p:spPr bwMode="auto">
              <a:xfrm>
                <a:off x="3020" y="1229"/>
                <a:ext cx="0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37"/>
              <p:cNvSpPr/>
              <p:nvPr/>
            </p:nvSpPr>
            <p:spPr bwMode="auto">
              <a:xfrm>
                <a:off x="3020" y="1230"/>
                <a:ext cx="1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38"/>
              <p:cNvSpPr/>
              <p:nvPr/>
            </p:nvSpPr>
            <p:spPr bwMode="auto">
              <a:xfrm>
                <a:off x="3019" y="1230"/>
                <a:ext cx="0" cy="1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3" y="3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39"/>
              <p:cNvSpPr/>
              <p:nvPr/>
            </p:nvSpPr>
            <p:spPr bwMode="auto">
              <a:xfrm>
                <a:off x="3019" y="1231"/>
                <a:ext cx="0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Rectangle 40"/>
              <p:cNvSpPr>
                <a:spLocks noChangeArrowheads="1"/>
              </p:cNvSpPr>
              <p:nvPr/>
            </p:nvSpPr>
            <p:spPr bwMode="auto">
              <a:xfrm>
                <a:off x="3012" y="1242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41"/>
              <p:cNvSpPr/>
              <p:nvPr/>
            </p:nvSpPr>
            <p:spPr bwMode="auto">
              <a:xfrm>
                <a:off x="3008" y="1246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42"/>
              <p:cNvSpPr/>
              <p:nvPr/>
            </p:nvSpPr>
            <p:spPr bwMode="auto">
              <a:xfrm>
                <a:off x="3007" y="124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43"/>
              <p:cNvSpPr/>
              <p:nvPr/>
            </p:nvSpPr>
            <p:spPr bwMode="auto">
              <a:xfrm>
                <a:off x="3657" y="1238"/>
                <a:ext cx="1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0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44"/>
              <p:cNvSpPr/>
              <p:nvPr/>
            </p:nvSpPr>
            <p:spPr bwMode="auto">
              <a:xfrm>
                <a:off x="3617" y="1238"/>
                <a:ext cx="40" cy="60"/>
              </a:xfrm>
              <a:custGeom>
                <a:avLst/>
                <a:gdLst>
                  <a:gd name="T0" fmla="*/ 26 w 180"/>
                  <a:gd name="T1" fmla="*/ 230 h 260"/>
                  <a:gd name="T2" fmla="*/ 33 w 180"/>
                  <a:gd name="T3" fmla="*/ 224 h 260"/>
                  <a:gd name="T4" fmla="*/ 44 w 180"/>
                  <a:gd name="T5" fmla="*/ 207 h 260"/>
                  <a:gd name="T6" fmla="*/ 49 w 180"/>
                  <a:gd name="T7" fmla="*/ 203 h 260"/>
                  <a:gd name="T8" fmla="*/ 66 w 180"/>
                  <a:gd name="T9" fmla="*/ 191 h 260"/>
                  <a:gd name="T10" fmla="*/ 70 w 180"/>
                  <a:gd name="T11" fmla="*/ 187 h 260"/>
                  <a:gd name="T12" fmla="*/ 76 w 180"/>
                  <a:gd name="T13" fmla="*/ 177 h 260"/>
                  <a:gd name="T14" fmla="*/ 84 w 180"/>
                  <a:gd name="T15" fmla="*/ 171 h 260"/>
                  <a:gd name="T16" fmla="*/ 89 w 180"/>
                  <a:gd name="T17" fmla="*/ 168 h 260"/>
                  <a:gd name="T18" fmla="*/ 89 w 180"/>
                  <a:gd name="T19" fmla="*/ 162 h 260"/>
                  <a:gd name="T20" fmla="*/ 94 w 180"/>
                  <a:gd name="T21" fmla="*/ 152 h 260"/>
                  <a:gd name="T22" fmla="*/ 98 w 180"/>
                  <a:gd name="T23" fmla="*/ 147 h 260"/>
                  <a:gd name="T24" fmla="*/ 99 w 180"/>
                  <a:gd name="T25" fmla="*/ 140 h 260"/>
                  <a:gd name="T26" fmla="*/ 105 w 180"/>
                  <a:gd name="T27" fmla="*/ 135 h 260"/>
                  <a:gd name="T28" fmla="*/ 110 w 180"/>
                  <a:gd name="T29" fmla="*/ 127 h 260"/>
                  <a:gd name="T30" fmla="*/ 118 w 180"/>
                  <a:gd name="T31" fmla="*/ 119 h 260"/>
                  <a:gd name="T32" fmla="*/ 118 w 180"/>
                  <a:gd name="T33" fmla="*/ 114 h 260"/>
                  <a:gd name="T34" fmla="*/ 123 w 180"/>
                  <a:gd name="T35" fmla="*/ 111 h 260"/>
                  <a:gd name="T36" fmla="*/ 122 w 180"/>
                  <a:gd name="T37" fmla="*/ 106 h 260"/>
                  <a:gd name="T38" fmla="*/ 123 w 180"/>
                  <a:gd name="T39" fmla="*/ 105 h 260"/>
                  <a:gd name="T40" fmla="*/ 124 w 180"/>
                  <a:gd name="T41" fmla="*/ 100 h 260"/>
                  <a:gd name="T42" fmla="*/ 130 w 180"/>
                  <a:gd name="T43" fmla="*/ 86 h 260"/>
                  <a:gd name="T44" fmla="*/ 132 w 180"/>
                  <a:gd name="T45" fmla="*/ 80 h 260"/>
                  <a:gd name="T46" fmla="*/ 133 w 180"/>
                  <a:gd name="T47" fmla="*/ 75 h 260"/>
                  <a:gd name="T48" fmla="*/ 138 w 180"/>
                  <a:gd name="T49" fmla="*/ 63 h 260"/>
                  <a:gd name="T50" fmla="*/ 145 w 180"/>
                  <a:gd name="T51" fmla="*/ 62 h 260"/>
                  <a:gd name="T52" fmla="*/ 140 w 180"/>
                  <a:gd name="T53" fmla="*/ 56 h 260"/>
                  <a:gd name="T54" fmla="*/ 135 w 180"/>
                  <a:gd name="T55" fmla="*/ 50 h 260"/>
                  <a:gd name="T56" fmla="*/ 140 w 180"/>
                  <a:gd name="T57" fmla="*/ 44 h 260"/>
                  <a:gd name="T58" fmla="*/ 137 w 180"/>
                  <a:gd name="T59" fmla="*/ 41 h 260"/>
                  <a:gd name="T60" fmla="*/ 140 w 180"/>
                  <a:gd name="T61" fmla="*/ 40 h 260"/>
                  <a:gd name="T62" fmla="*/ 148 w 180"/>
                  <a:gd name="T63" fmla="*/ 37 h 260"/>
                  <a:gd name="T64" fmla="*/ 144 w 180"/>
                  <a:gd name="T65" fmla="*/ 30 h 260"/>
                  <a:gd name="T66" fmla="*/ 148 w 180"/>
                  <a:gd name="T67" fmla="*/ 29 h 260"/>
                  <a:gd name="T68" fmla="*/ 146 w 180"/>
                  <a:gd name="T69" fmla="*/ 23 h 260"/>
                  <a:gd name="T70" fmla="*/ 148 w 180"/>
                  <a:gd name="T71" fmla="*/ 18 h 260"/>
                  <a:gd name="T72" fmla="*/ 155 w 180"/>
                  <a:gd name="T73" fmla="*/ 24 h 260"/>
                  <a:gd name="T74" fmla="*/ 154 w 180"/>
                  <a:gd name="T75" fmla="*/ 14 h 260"/>
                  <a:gd name="T76" fmla="*/ 170 w 180"/>
                  <a:gd name="T77" fmla="*/ 9 h 260"/>
                  <a:gd name="T78" fmla="*/ 173 w 180"/>
                  <a:gd name="T79" fmla="*/ 7 h 260"/>
                  <a:gd name="T80" fmla="*/ 177 w 180"/>
                  <a:gd name="T81" fmla="*/ 0 h 260"/>
                  <a:gd name="T82" fmla="*/ 179 w 180"/>
                  <a:gd name="T83" fmla="*/ 6 h 260"/>
                  <a:gd name="T84" fmla="*/ 172 w 180"/>
                  <a:gd name="T85" fmla="*/ 9 h 260"/>
                  <a:gd name="T86" fmla="*/ 172 w 180"/>
                  <a:gd name="T87" fmla="*/ 24 h 260"/>
                  <a:gd name="T88" fmla="*/ 167 w 180"/>
                  <a:gd name="T89" fmla="*/ 45 h 260"/>
                  <a:gd name="T90" fmla="*/ 161 w 180"/>
                  <a:gd name="T91" fmla="*/ 69 h 260"/>
                  <a:gd name="T92" fmla="*/ 156 w 180"/>
                  <a:gd name="T93" fmla="*/ 89 h 260"/>
                  <a:gd name="T94" fmla="*/ 152 w 180"/>
                  <a:gd name="T95" fmla="*/ 103 h 260"/>
                  <a:gd name="T96" fmla="*/ 137 w 180"/>
                  <a:gd name="T97" fmla="*/ 133 h 260"/>
                  <a:gd name="T98" fmla="*/ 125 w 180"/>
                  <a:gd name="T99" fmla="*/ 146 h 260"/>
                  <a:gd name="T100" fmla="*/ 113 w 180"/>
                  <a:gd name="T101" fmla="*/ 160 h 260"/>
                  <a:gd name="T102" fmla="*/ 108 w 180"/>
                  <a:gd name="T103" fmla="*/ 172 h 260"/>
                  <a:gd name="T104" fmla="*/ 61 w 180"/>
                  <a:gd name="T105" fmla="*/ 218 h 260"/>
                  <a:gd name="T106" fmla="*/ 53 w 180"/>
                  <a:gd name="T107" fmla="*/ 23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0" h="260">
                    <a:moveTo>
                      <a:pt x="2" y="250"/>
                    </a:moveTo>
                    <a:cubicBezTo>
                      <a:pt x="0" y="242"/>
                      <a:pt x="9" y="245"/>
                      <a:pt x="9" y="239"/>
                    </a:cubicBezTo>
                    <a:cubicBezTo>
                      <a:pt x="9" y="238"/>
                      <a:pt x="11" y="242"/>
                      <a:pt x="12" y="241"/>
                    </a:cubicBezTo>
                    <a:cubicBezTo>
                      <a:pt x="12" y="234"/>
                      <a:pt x="19" y="233"/>
                      <a:pt x="25" y="233"/>
                    </a:cubicBezTo>
                    <a:cubicBezTo>
                      <a:pt x="25" y="234"/>
                      <a:pt x="25" y="234"/>
                      <a:pt x="25" y="234"/>
                    </a:cubicBezTo>
                    <a:cubicBezTo>
                      <a:pt x="27" y="234"/>
                      <a:pt x="25" y="230"/>
                      <a:pt x="26" y="230"/>
                    </a:cubicBezTo>
                    <a:cubicBezTo>
                      <a:pt x="27" y="231"/>
                      <a:pt x="27" y="231"/>
                      <a:pt x="28" y="232"/>
                    </a:cubicBezTo>
                    <a:cubicBezTo>
                      <a:pt x="26" y="230"/>
                      <a:pt x="28" y="230"/>
                      <a:pt x="28" y="228"/>
                    </a:cubicBezTo>
                    <a:cubicBezTo>
                      <a:pt x="29" y="229"/>
                      <a:pt x="30" y="230"/>
                      <a:pt x="31" y="231"/>
                    </a:cubicBezTo>
                    <a:cubicBezTo>
                      <a:pt x="29" y="228"/>
                      <a:pt x="29" y="228"/>
                      <a:pt x="29" y="228"/>
                    </a:cubicBezTo>
                    <a:cubicBezTo>
                      <a:pt x="27" y="223"/>
                      <a:pt x="33" y="226"/>
                      <a:pt x="32" y="223"/>
                    </a:cubicBezTo>
                    <a:cubicBezTo>
                      <a:pt x="33" y="223"/>
                      <a:pt x="33" y="224"/>
                      <a:pt x="33" y="224"/>
                    </a:cubicBezTo>
                    <a:cubicBezTo>
                      <a:pt x="34" y="219"/>
                      <a:pt x="37" y="217"/>
                      <a:pt x="40" y="213"/>
                    </a:cubicBezTo>
                    <a:cubicBezTo>
                      <a:pt x="40" y="214"/>
                      <a:pt x="41" y="216"/>
                      <a:pt x="42" y="216"/>
                    </a:cubicBezTo>
                    <a:cubicBezTo>
                      <a:pt x="40" y="214"/>
                      <a:pt x="41" y="213"/>
                      <a:pt x="41" y="212"/>
                    </a:cubicBezTo>
                    <a:cubicBezTo>
                      <a:pt x="43" y="214"/>
                      <a:pt x="41" y="209"/>
                      <a:pt x="43" y="209"/>
                    </a:cubicBezTo>
                    <a:cubicBezTo>
                      <a:pt x="43" y="210"/>
                      <a:pt x="43" y="210"/>
                      <a:pt x="43" y="210"/>
                    </a:cubicBezTo>
                    <a:cubicBezTo>
                      <a:pt x="42" y="207"/>
                      <a:pt x="45" y="210"/>
                      <a:pt x="44" y="207"/>
                    </a:cubicBezTo>
                    <a:cubicBezTo>
                      <a:pt x="45" y="208"/>
                      <a:pt x="45" y="208"/>
                      <a:pt x="45" y="208"/>
                    </a:cubicBezTo>
                    <a:cubicBezTo>
                      <a:pt x="43" y="205"/>
                      <a:pt x="48" y="209"/>
                      <a:pt x="47" y="207"/>
                    </a:cubicBezTo>
                    <a:cubicBezTo>
                      <a:pt x="46" y="206"/>
                      <a:pt x="46" y="206"/>
                      <a:pt x="46" y="206"/>
                    </a:cubicBezTo>
                    <a:cubicBezTo>
                      <a:pt x="46" y="205"/>
                      <a:pt x="48" y="207"/>
                      <a:pt x="48" y="206"/>
                    </a:cubicBezTo>
                    <a:cubicBezTo>
                      <a:pt x="48" y="206"/>
                      <a:pt x="48" y="206"/>
                      <a:pt x="48" y="206"/>
                    </a:cubicBezTo>
                    <a:cubicBezTo>
                      <a:pt x="49" y="204"/>
                      <a:pt x="51" y="205"/>
                      <a:pt x="49" y="203"/>
                    </a:cubicBezTo>
                    <a:cubicBezTo>
                      <a:pt x="51" y="204"/>
                      <a:pt x="48" y="205"/>
                      <a:pt x="51" y="207"/>
                    </a:cubicBezTo>
                    <a:cubicBezTo>
                      <a:pt x="53" y="201"/>
                      <a:pt x="57" y="198"/>
                      <a:pt x="61" y="195"/>
                    </a:cubicBezTo>
                    <a:cubicBezTo>
                      <a:pt x="62" y="196"/>
                      <a:pt x="63" y="196"/>
                      <a:pt x="64" y="196"/>
                    </a:cubicBezTo>
                    <a:cubicBezTo>
                      <a:pt x="64" y="196"/>
                      <a:pt x="65" y="195"/>
                      <a:pt x="64" y="193"/>
                    </a:cubicBezTo>
                    <a:cubicBezTo>
                      <a:pt x="64" y="193"/>
                      <a:pt x="65" y="194"/>
                      <a:pt x="66" y="194"/>
                    </a:cubicBezTo>
                    <a:cubicBezTo>
                      <a:pt x="67" y="194"/>
                      <a:pt x="64" y="191"/>
                      <a:pt x="66" y="191"/>
                    </a:cubicBezTo>
                    <a:cubicBezTo>
                      <a:pt x="66" y="192"/>
                      <a:pt x="66" y="193"/>
                      <a:pt x="67" y="194"/>
                    </a:cubicBezTo>
                    <a:cubicBezTo>
                      <a:pt x="66" y="191"/>
                      <a:pt x="67" y="191"/>
                      <a:pt x="68" y="190"/>
                    </a:cubicBezTo>
                    <a:cubicBezTo>
                      <a:pt x="68" y="190"/>
                      <a:pt x="68" y="191"/>
                      <a:pt x="69" y="191"/>
                    </a:cubicBezTo>
                    <a:cubicBezTo>
                      <a:pt x="68" y="189"/>
                      <a:pt x="70" y="190"/>
                      <a:pt x="70" y="188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90"/>
                      <a:pt x="69" y="187"/>
                      <a:pt x="70" y="187"/>
                    </a:cubicBezTo>
                    <a:cubicBezTo>
                      <a:pt x="71" y="188"/>
                      <a:pt x="71" y="188"/>
                      <a:pt x="72" y="188"/>
                    </a:cubicBezTo>
                    <a:cubicBezTo>
                      <a:pt x="70" y="185"/>
                      <a:pt x="73" y="185"/>
                      <a:pt x="73" y="183"/>
                    </a:cubicBezTo>
                    <a:cubicBezTo>
                      <a:pt x="73" y="183"/>
                      <a:pt x="73" y="184"/>
                      <a:pt x="73" y="184"/>
                    </a:cubicBezTo>
                    <a:cubicBezTo>
                      <a:pt x="74" y="182"/>
                      <a:pt x="76" y="182"/>
                      <a:pt x="76" y="180"/>
                    </a:cubicBezTo>
                    <a:cubicBezTo>
                      <a:pt x="77" y="180"/>
                      <a:pt x="78" y="183"/>
                      <a:pt x="79" y="182"/>
                    </a:cubicBezTo>
                    <a:cubicBezTo>
                      <a:pt x="77" y="179"/>
                      <a:pt x="80" y="179"/>
                      <a:pt x="76" y="177"/>
                    </a:cubicBezTo>
                    <a:cubicBezTo>
                      <a:pt x="78" y="176"/>
                      <a:pt x="80" y="176"/>
                      <a:pt x="80" y="175"/>
                    </a:cubicBezTo>
                    <a:cubicBezTo>
                      <a:pt x="80" y="176"/>
                      <a:pt x="83" y="177"/>
                      <a:pt x="83" y="178"/>
                    </a:cubicBezTo>
                    <a:cubicBezTo>
                      <a:pt x="85" y="179"/>
                      <a:pt x="85" y="179"/>
                      <a:pt x="85" y="179"/>
                    </a:cubicBezTo>
                    <a:cubicBezTo>
                      <a:pt x="86" y="180"/>
                      <a:pt x="84" y="179"/>
                      <a:pt x="85" y="180"/>
                    </a:cubicBezTo>
                    <a:cubicBezTo>
                      <a:pt x="85" y="180"/>
                      <a:pt x="85" y="178"/>
                      <a:pt x="86" y="178"/>
                    </a:cubicBezTo>
                    <a:cubicBezTo>
                      <a:pt x="85" y="176"/>
                      <a:pt x="83" y="172"/>
                      <a:pt x="84" y="171"/>
                    </a:cubicBezTo>
                    <a:cubicBezTo>
                      <a:pt x="84" y="172"/>
                      <a:pt x="87" y="173"/>
                      <a:pt x="87" y="174"/>
                    </a:cubicBezTo>
                    <a:cubicBezTo>
                      <a:pt x="83" y="168"/>
                      <a:pt x="83" y="168"/>
                      <a:pt x="83" y="168"/>
                    </a:cubicBezTo>
                    <a:cubicBezTo>
                      <a:pt x="84" y="167"/>
                      <a:pt x="86" y="170"/>
                      <a:pt x="85" y="168"/>
                    </a:cubicBezTo>
                    <a:cubicBezTo>
                      <a:pt x="85" y="168"/>
                      <a:pt x="84" y="167"/>
                      <a:pt x="84" y="167"/>
                    </a:cubicBezTo>
                    <a:cubicBezTo>
                      <a:pt x="84" y="167"/>
                      <a:pt x="85" y="164"/>
                      <a:pt x="87" y="167"/>
                    </a:cubicBezTo>
                    <a:cubicBezTo>
                      <a:pt x="89" y="167"/>
                      <a:pt x="87" y="168"/>
                      <a:pt x="89" y="168"/>
                    </a:cubicBezTo>
                    <a:cubicBezTo>
                      <a:pt x="89" y="167"/>
                      <a:pt x="89" y="166"/>
                      <a:pt x="89" y="166"/>
                    </a:cubicBezTo>
                    <a:cubicBezTo>
                      <a:pt x="89" y="166"/>
                      <a:pt x="89" y="166"/>
                      <a:pt x="89" y="166"/>
                    </a:cubicBezTo>
                    <a:cubicBezTo>
                      <a:pt x="90" y="166"/>
                      <a:pt x="90" y="164"/>
                      <a:pt x="88" y="163"/>
                    </a:cubicBezTo>
                    <a:cubicBezTo>
                      <a:pt x="87" y="163"/>
                      <a:pt x="89" y="164"/>
                      <a:pt x="88" y="164"/>
                    </a:cubicBezTo>
                    <a:cubicBezTo>
                      <a:pt x="87" y="162"/>
                      <a:pt x="87" y="161"/>
                      <a:pt x="88" y="161"/>
                    </a:cubicBezTo>
                    <a:cubicBezTo>
                      <a:pt x="88" y="161"/>
                      <a:pt x="89" y="162"/>
                      <a:pt x="89" y="162"/>
                    </a:cubicBezTo>
                    <a:cubicBezTo>
                      <a:pt x="88" y="160"/>
                      <a:pt x="88" y="158"/>
                      <a:pt x="88" y="156"/>
                    </a:cubicBezTo>
                    <a:cubicBezTo>
                      <a:pt x="87" y="155"/>
                      <a:pt x="90" y="159"/>
                      <a:pt x="90" y="158"/>
                    </a:cubicBezTo>
                    <a:cubicBezTo>
                      <a:pt x="92" y="158"/>
                      <a:pt x="89" y="153"/>
                      <a:pt x="93" y="154"/>
                    </a:cubicBezTo>
                    <a:cubicBezTo>
                      <a:pt x="93" y="155"/>
                      <a:pt x="91" y="153"/>
                      <a:pt x="91" y="153"/>
                    </a:cubicBezTo>
                    <a:cubicBezTo>
                      <a:pt x="92" y="153"/>
                      <a:pt x="94" y="154"/>
                      <a:pt x="94" y="153"/>
                    </a:cubicBezTo>
                    <a:cubicBezTo>
                      <a:pt x="95" y="154"/>
                      <a:pt x="94" y="153"/>
                      <a:pt x="94" y="152"/>
                    </a:cubicBezTo>
                    <a:cubicBezTo>
                      <a:pt x="93" y="151"/>
                      <a:pt x="94" y="152"/>
                      <a:pt x="94" y="153"/>
                    </a:cubicBezTo>
                    <a:cubicBezTo>
                      <a:pt x="94" y="151"/>
                      <a:pt x="94" y="147"/>
                      <a:pt x="97" y="147"/>
                    </a:cubicBezTo>
                    <a:cubicBezTo>
                      <a:pt x="96" y="147"/>
                      <a:pt x="95" y="144"/>
                      <a:pt x="95" y="144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8" y="146"/>
                      <a:pt x="97" y="144"/>
                      <a:pt x="99" y="145"/>
                    </a:cubicBezTo>
                    <a:cubicBezTo>
                      <a:pt x="97" y="143"/>
                      <a:pt x="98" y="149"/>
                      <a:pt x="98" y="147"/>
                    </a:cubicBezTo>
                    <a:cubicBezTo>
                      <a:pt x="99" y="148"/>
                      <a:pt x="96" y="144"/>
                      <a:pt x="98" y="146"/>
                    </a:cubicBezTo>
                    <a:cubicBezTo>
                      <a:pt x="99" y="145"/>
                      <a:pt x="97" y="143"/>
                      <a:pt x="99" y="144"/>
                    </a:cubicBezTo>
                    <a:cubicBezTo>
                      <a:pt x="99" y="144"/>
                      <a:pt x="101" y="146"/>
                      <a:pt x="102" y="145"/>
                    </a:cubicBezTo>
                    <a:cubicBezTo>
                      <a:pt x="102" y="144"/>
                      <a:pt x="101" y="144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99" y="141"/>
                      <a:pt x="101" y="141"/>
                      <a:pt x="99" y="140"/>
                    </a:cubicBezTo>
                    <a:cubicBezTo>
                      <a:pt x="101" y="141"/>
                      <a:pt x="99" y="138"/>
                      <a:pt x="102" y="141"/>
                    </a:cubicBezTo>
                    <a:cubicBezTo>
                      <a:pt x="104" y="142"/>
                      <a:pt x="104" y="142"/>
                      <a:pt x="104" y="142"/>
                    </a:cubicBezTo>
                    <a:cubicBezTo>
                      <a:pt x="104" y="142"/>
                      <a:pt x="102" y="140"/>
                      <a:pt x="102" y="139"/>
                    </a:cubicBezTo>
                    <a:cubicBezTo>
                      <a:pt x="102" y="139"/>
                      <a:pt x="102" y="139"/>
                      <a:pt x="103" y="139"/>
                    </a:cubicBezTo>
                    <a:cubicBezTo>
                      <a:pt x="99" y="137"/>
                      <a:pt x="104" y="139"/>
                      <a:pt x="101" y="136"/>
                    </a:cubicBezTo>
                    <a:cubicBezTo>
                      <a:pt x="103" y="136"/>
                      <a:pt x="103" y="134"/>
                      <a:pt x="105" y="135"/>
                    </a:cubicBezTo>
                    <a:cubicBezTo>
                      <a:pt x="105" y="134"/>
                      <a:pt x="104" y="132"/>
                      <a:pt x="105" y="132"/>
                    </a:cubicBezTo>
                    <a:cubicBezTo>
                      <a:pt x="106" y="132"/>
                      <a:pt x="106" y="132"/>
                      <a:pt x="106" y="133"/>
                    </a:cubicBezTo>
                    <a:cubicBezTo>
                      <a:pt x="108" y="133"/>
                      <a:pt x="107" y="132"/>
                      <a:pt x="107" y="132"/>
                    </a:cubicBezTo>
                    <a:cubicBezTo>
                      <a:pt x="107" y="132"/>
                      <a:pt x="109" y="132"/>
                      <a:pt x="111" y="132"/>
                    </a:cubicBezTo>
                    <a:cubicBezTo>
                      <a:pt x="110" y="131"/>
                      <a:pt x="108" y="130"/>
                      <a:pt x="107" y="129"/>
                    </a:cubicBezTo>
                    <a:cubicBezTo>
                      <a:pt x="111" y="131"/>
                      <a:pt x="106" y="126"/>
                      <a:pt x="110" y="127"/>
                    </a:cubicBezTo>
                    <a:cubicBezTo>
                      <a:pt x="110" y="127"/>
                      <a:pt x="111" y="129"/>
                      <a:pt x="112" y="129"/>
                    </a:cubicBezTo>
                    <a:cubicBezTo>
                      <a:pt x="116" y="131"/>
                      <a:pt x="110" y="126"/>
                      <a:pt x="113" y="126"/>
                    </a:cubicBezTo>
                    <a:cubicBezTo>
                      <a:pt x="110" y="124"/>
                      <a:pt x="110" y="124"/>
                      <a:pt x="110" y="124"/>
                    </a:cubicBezTo>
                    <a:cubicBezTo>
                      <a:pt x="112" y="125"/>
                      <a:pt x="109" y="122"/>
                      <a:pt x="112" y="124"/>
                    </a:cubicBezTo>
                    <a:cubicBezTo>
                      <a:pt x="111" y="123"/>
                      <a:pt x="114" y="123"/>
                      <a:pt x="111" y="122"/>
                    </a:cubicBezTo>
                    <a:cubicBezTo>
                      <a:pt x="114" y="121"/>
                      <a:pt x="112" y="117"/>
                      <a:pt x="118" y="119"/>
                    </a:cubicBezTo>
                    <a:cubicBezTo>
                      <a:pt x="117" y="118"/>
                      <a:pt x="118" y="118"/>
                      <a:pt x="117" y="117"/>
                    </a:cubicBezTo>
                    <a:cubicBezTo>
                      <a:pt x="115" y="117"/>
                      <a:pt x="118" y="118"/>
                      <a:pt x="116" y="118"/>
                    </a:cubicBezTo>
                    <a:cubicBezTo>
                      <a:pt x="116" y="118"/>
                      <a:pt x="116" y="117"/>
                      <a:pt x="115" y="117"/>
                    </a:cubicBezTo>
                    <a:cubicBezTo>
                      <a:pt x="116" y="117"/>
                      <a:pt x="117" y="116"/>
                      <a:pt x="119" y="118"/>
                    </a:cubicBezTo>
                    <a:cubicBezTo>
                      <a:pt x="121" y="118"/>
                      <a:pt x="115" y="114"/>
                      <a:pt x="117" y="113"/>
                    </a:cubicBezTo>
                    <a:cubicBezTo>
                      <a:pt x="118" y="114"/>
                      <a:pt x="118" y="114"/>
                      <a:pt x="118" y="114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18" y="111"/>
                      <a:pt x="120" y="113"/>
                      <a:pt x="122" y="114"/>
                    </a:cubicBezTo>
                    <a:cubicBezTo>
                      <a:pt x="122" y="113"/>
                      <a:pt x="122" y="113"/>
                      <a:pt x="121" y="111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22" y="112"/>
                      <a:pt x="123" y="111"/>
                      <a:pt x="122" y="111"/>
                    </a:cubicBezTo>
                    <a:cubicBezTo>
                      <a:pt x="123" y="111"/>
                      <a:pt x="123" y="111"/>
                      <a:pt x="123" y="111"/>
                    </a:cubicBezTo>
                    <a:cubicBezTo>
                      <a:pt x="124" y="111"/>
                      <a:pt x="124" y="111"/>
                      <a:pt x="123" y="110"/>
                    </a:cubicBezTo>
                    <a:cubicBezTo>
                      <a:pt x="122" y="110"/>
                      <a:pt x="121" y="110"/>
                      <a:pt x="121" y="110"/>
                    </a:cubicBezTo>
                    <a:cubicBezTo>
                      <a:pt x="120" y="109"/>
                      <a:pt x="120" y="109"/>
                      <a:pt x="120" y="108"/>
                    </a:cubicBezTo>
                    <a:cubicBezTo>
                      <a:pt x="121" y="109"/>
                      <a:pt x="121" y="108"/>
                      <a:pt x="122" y="108"/>
                    </a:cubicBezTo>
                    <a:cubicBezTo>
                      <a:pt x="122" y="107"/>
                      <a:pt x="120" y="106"/>
                      <a:pt x="120" y="106"/>
                    </a:cubicBezTo>
                    <a:cubicBezTo>
                      <a:pt x="121" y="107"/>
                      <a:pt x="121" y="105"/>
                      <a:pt x="122" y="106"/>
                    </a:cubicBezTo>
                    <a:cubicBezTo>
                      <a:pt x="123" y="107"/>
                      <a:pt x="121" y="106"/>
                      <a:pt x="122" y="107"/>
                    </a:cubicBezTo>
                    <a:cubicBezTo>
                      <a:pt x="123" y="107"/>
                      <a:pt x="125" y="108"/>
                      <a:pt x="124" y="107"/>
                    </a:cubicBezTo>
                    <a:cubicBezTo>
                      <a:pt x="123" y="106"/>
                      <a:pt x="120" y="105"/>
                      <a:pt x="121" y="105"/>
                    </a:cubicBezTo>
                    <a:cubicBezTo>
                      <a:pt x="122" y="105"/>
                      <a:pt x="122" y="106"/>
                      <a:pt x="123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3" y="105"/>
                      <a:pt x="123" y="105"/>
                      <a:pt x="124" y="105"/>
                    </a:cubicBezTo>
                    <a:cubicBezTo>
                      <a:pt x="122" y="104"/>
                      <a:pt x="124" y="103"/>
                      <a:pt x="122" y="102"/>
                    </a:cubicBezTo>
                    <a:cubicBezTo>
                      <a:pt x="122" y="102"/>
                      <a:pt x="123" y="102"/>
                      <a:pt x="124" y="101"/>
                    </a:cubicBezTo>
                    <a:cubicBezTo>
                      <a:pt x="124" y="102"/>
                      <a:pt x="124" y="102"/>
                      <a:pt x="124" y="102"/>
                    </a:cubicBezTo>
                    <a:cubicBezTo>
                      <a:pt x="125" y="102"/>
                      <a:pt x="125" y="101"/>
                      <a:pt x="124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5" y="100"/>
                      <a:pt x="125" y="99"/>
                      <a:pt x="124" y="98"/>
                    </a:cubicBezTo>
                    <a:cubicBezTo>
                      <a:pt x="125" y="98"/>
                      <a:pt x="131" y="101"/>
                      <a:pt x="129" y="99"/>
                    </a:cubicBezTo>
                    <a:cubicBezTo>
                      <a:pt x="129" y="98"/>
                      <a:pt x="126" y="96"/>
                      <a:pt x="125" y="96"/>
                    </a:cubicBezTo>
                    <a:cubicBezTo>
                      <a:pt x="126" y="95"/>
                      <a:pt x="124" y="92"/>
                      <a:pt x="127" y="92"/>
                    </a:cubicBezTo>
                    <a:cubicBezTo>
                      <a:pt x="127" y="92"/>
                      <a:pt x="126" y="92"/>
                      <a:pt x="126" y="91"/>
                    </a:cubicBezTo>
                    <a:cubicBezTo>
                      <a:pt x="128" y="89"/>
                      <a:pt x="125" y="86"/>
                      <a:pt x="130" y="86"/>
                    </a:cubicBezTo>
                    <a:cubicBezTo>
                      <a:pt x="130" y="87"/>
                      <a:pt x="132" y="87"/>
                      <a:pt x="133" y="87"/>
                    </a:cubicBezTo>
                    <a:cubicBezTo>
                      <a:pt x="131" y="86"/>
                      <a:pt x="135" y="87"/>
                      <a:pt x="132" y="86"/>
                    </a:cubicBezTo>
                    <a:cubicBezTo>
                      <a:pt x="130" y="85"/>
                      <a:pt x="129" y="85"/>
                      <a:pt x="128" y="85"/>
                    </a:cubicBezTo>
                    <a:cubicBezTo>
                      <a:pt x="128" y="83"/>
                      <a:pt x="129" y="82"/>
                      <a:pt x="131" y="81"/>
                    </a:cubicBezTo>
                    <a:cubicBezTo>
                      <a:pt x="130" y="82"/>
                      <a:pt x="129" y="81"/>
                      <a:pt x="129" y="81"/>
                    </a:cubicBezTo>
                    <a:cubicBezTo>
                      <a:pt x="132" y="82"/>
                      <a:pt x="132" y="81"/>
                      <a:pt x="132" y="80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32" y="79"/>
                      <a:pt x="132" y="79"/>
                      <a:pt x="132" y="79"/>
                    </a:cubicBezTo>
                    <a:cubicBezTo>
                      <a:pt x="131" y="79"/>
                      <a:pt x="128" y="78"/>
                      <a:pt x="130" y="78"/>
                    </a:cubicBezTo>
                    <a:cubicBezTo>
                      <a:pt x="131" y="78"/>
                      <a:pt x="132" y="78"/>
                      <a:pt x="132" y="78"/>
                    </a:cubicBezTo>
                    <a:cubicBezTo>
                      <a:pt x="131" y="77"/>
                      <a:pt x="129" y="75"/>
                      <a:pt x="131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3" y="75"/>
                      <a:pt x="132" y="73"/>
                      <a:pt x="131" y="74"/>
                    </a:cubicBezTo>
                    <a:cubicBezTo>
                      <a:pt x="133" y="73"/>
                      <a:pt x="133" y="72"/>
                      <a:pt x="136" y="73"/>
                    </a:cubicBezTo>
                    <a:cubicBezTo>
                      <a:pt x="131" y="68"/>
                      <a:pt x="132" y="65"/>
                      <a:pt x="133" y="62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6" y="62"/>
                      <a:pt x="133" y="62"/>
                      <a:pt x="134" y="61"/>
                    </a:cubicBezTo>
                    <a:cubicBezTo>
                      <a:pt x="135" y="62"/>
                      <a:pt x="137" y="62"/>
                      <a:pt x="138" y="63"/>
                    </a:cubicBezTo>
                    <a:cubicBezTo>
                      <a:pt x="140" y="62"/>
                      <a:pt x="136" y="61"/>
                      <a:pt x="136" y="60"/>
                    </a:cubicBezTo>
                    <a:cubicBezTo>
                      <a:pt x="134" y="59"/>
                      <a:pt x="137" y="61"/>
                      <a:pt x="135" y="60"/>
                    </a:cubicBezTo>
                    <a:cubicBezTo>
                      <a:pt x="134" y="60"/>
                      <a:pt x="136" y="59"/>
                      <a:pt x="134" y="58"/>
                    </a:cubicBezTo>
                    <a:cubicBezTo>
                      <a:pt x="135" y="58"/>
                      <a:pt x="137" y="59"/>
                      <a:pt x="138" y="59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40" y="58"/>
                      <a:pt x="141" y="62"/>
                      <a:pt x="145" y="62"/>
                    </a:cubicBezTo>
                    <a:cubicBezTo>
                      <a:pt x="145" y="61"/>
                      <a:pt x="145" y="61"/>
                      <a:pt x="145" y="61"/>
                    </a:cubicBezTo>
                    <a:cubicBezTo>
                      <a:pt x="148" y="62"/>
                      <a:pt x="148" y="64"/>
                      <a:pt x="149" y="63"/>
                    </a:cubicBezTo>
                    <a:cubicBezTo>
                      <a:pt x="148" y="62"/>
                      <a:pt x="145" y="60"/>
                      <a:pt x="143" y="60"/>
                    </a:cubicBezTo>
                    <a:cubicBezTo>
                      <a:pt x="143" y="59"/>
                      <a:pt x="137" y="57"/>
                      <a:pt x="138" y="56"/>
                    </a:cubicBezTo>
                    <a:cubicBezTo>
                      <a:pt x="140" y="56"/>
                      <a:pt x="138" y="57"/>
                      <a:pt x="140" y="58"/>
                    </a:cubicBezTo>
                    <a:cubicBezTo>
                      <a:pt x="143" y="58"/>
                      <a:pt x="140" y="56"/>
                      <a:pt x="140" y="56"/>
                    </a:cubicBezTo>
                    <a:cubicBezTo>
                      <a:pt x="139" y="56"/>
                      <a:pt x="137" y="55"/>
                      <a:pt x="137" y="54"/>
                    </a:cubicBezTo>
                    <a:cubicBezTo>
                      <a:pt x="138" y="54"/>
                      <a:pt x="139" y="55"/>
                      <a:pt x="139" y="54"/>
                    </a:cubicBezTo>
                    <a:cubicBezTo>
                      <a:pt x="138" y="54"/>
                      <a:pt x="137" y="52"/>
                      <a:pt x="136" y="53"/>
                    </a:cubicBezTo>
                    <a:cubicBezTo>
                      <a:pt x="133" y="51"/>
                      <a:pt x="137" y="52"/>
                      <a:pt x="135" y="50"/>
                    </a:cubicBezTo>
                    <a:cubicBezTo>
                      <a:pt x="137" y="51"/>
                      <a:pt x="140" y="53"/>
                      <a:pt x="141" y="53"/>
                    </a:cubicBezTo>
                    <a:cubicBezTo>
                      <a:pt x="139" y="52"/>
                      <a:pt x="139" y="50"/>
                      <a:pt x="135" y="50"/>
                    </a:cubicBezTo>
                    <a:cubicBezTo>
                      <a:pt x="136" y="49"/>
                      <a:pt x="138" y="50"/>
                      <a:pt x="139" y="51"/>
                    </a:cubicBezTo>
                    <a:cubicBezTo>
                      <a:pt x="141" y="51"/>
                      <a:pt x="136" y="48"/>
                      <a:pt x="140" y="49"/>
                    </a:cubicBezTo>
                    <a:cubicBezTo>
                      <a:pt x="138" y="48"/>
                      <a:pt x="138" y="48"/>
                      <a:pt x="138" y="48"/>
                    </a:cubicBezTo>
                    <a:cubicBezTo>
                      <a:pt x="139" y="48"/>
                      <a:pt x="139" y="48"/>
                      <a:pt x="141" y="48"/>
                    </a:cubicBezTo>
                    <a:cubicBezTo>
                      <a:pt x="141" y="48"/>
                      <a:pt x="138" y="45"/>
                      <a:pt x="142" y="46"/>
                    </a:cubicBezTo>
                    <a:cubicBezTo>
                      <a:pt x="141" y="46"/>
                      <a:pt x="142" y="45"/>
                      <a:pt x="140" y="44"/>
                    </a:cubicBezTo>
                    <a:cubicBezTo>
                      <a:pt x="138" y="45"/>
                      <a:pt x="141" y="46"/>
                      <a:pt x="137" y="45"/>
                    </a:cubicBezTo>
                    <a:cubicBezTo>
                      <a:pt x="140" y="46"/>
                      <a:pt x="138" y="44"/>
                      <a:pt x="137" y="43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3"/>
                      <a:pt x="138" y="43"/>
                      <a:pt x="137" y="42"/>
                    </a:cubicBezTo>
                    <a:cubicBezTo>
                      <a:pt x="138" y="42"/>
                      <a:pt x="139" y="43"/>
                      <a:pt x="139" y="42"/>
                    </a:cubicBezTo>
                    <a:cubicBezTo>
                      <a:pt x="137" y="41"/>
                      <a:pt x="137" y="41"/>
                      <a:pt x="137" y="41"/>
                    </a:cubicBezTo>
                    <a:cubicBezTo>
                      <a:pt x="136" y="40"/>
                      <a:pt x="141" y="42"/>
                      <a:pt x="141" y="41"/>
                    </a:cubicBezTo>
                    <a:cubicBezTo>
                      <a:pt x="142" y="43"/>
                      <a:pt x="142" y="43"/>
                      <a:pt x="142" y="43"/>
                    </a:cubicBezTo>
                    <a:cubicBezTo>
                      <a:pt x="142" y="42"/>
                      <a:pt x="144" y="43"/>
                      <a:pt x="143" y="42"/>
                    </a:cubicBezTo>
                    <a:cubicBezTo>
                      <a:pt x="141" y="41"/>
                      <a:pt x="139" y="40"/>
                      <a:pt x="138" y="39"/>
                    </a:cubicBezTo>
                    <a:cubicBezTo>
                      <a:pt x="137" y="38"/>
                      <a:pt x="140" y="39"/>
                      <a:pt x="138" y="38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1" y="40"/>
                      <a:pt x="144" y="40"/>
                      <a:pt x="144" y="39"/>
                    </a:cubicBezTo>
                    <a:cubicBezTo>
                      <a:pt x="143" y="39"/>
                      <a:pt x="141" y="37"/>
                      <a:pt x="140" y="37"/>
                    </a:cubicBezTo>
                    <a:cubicBezTo>
                      <a:pt x="140" y="37"/>
                      <a:pt x="141" y="37"/>
                      <a:pt x="142" y="38"/>
                    </a:cubicBezTo>
                    <a:cubicBezTo>
                      <a:pt x="142" y="36"/>
                      <a:pt x="140" y="37"/>
                      <a:pt x="140" y="36"/>
                    </a:cubicBezTo>
                    <a:cubicBezTo>
                      <a:pt x="141" y="36"/>
                      <a:pt x="143" y="35"/>
                      <a:pt x="145" y="35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50" y="39"/>
                      <a:pt x="150" y="37"/>
                      <a:pt x="153" y="39"/>
                    </a:cubicBezTo>
                    <a:cubicBezTo>
                      <a:pt x="153" y="38"/>
                      <a:pt x="153" y="38"/>
                      <a:pt x="152" y="37"/>
                    </a:cubicBezTo>
                    <a:cubicBezTo>
                      <a:pt x="147" y="36"/>
                      <a:pt x="147" y="33"/>
                      <a:pt x="143" y="32"/>
                    </a:cubicBezTo>
                    <a:cubicBezTo>
                      <a:pt x="142" y="30"/>
                      <a:pt x="153" y="35"/>
                      <a:pt x="147" y="31"/>
                    </a:cubicBezTo>
                    <a:cubicBezTo>
                      <a:pt x="146" y="31"/>
                      <a:pt x="144" y="29"/>
                      <a:pt x="144" y="30"/>
                    </a:cubicBezTo>
                    <a:cubicBezTo>
                      <a:pt x="145" y="29"/>
                      <a:pt x="141" y="28"/>
                      <a:pt x="143" y="27"/>
                    </a:cubicBezTo>
                    <a:cubicBezTo>
                      <a:pt x="144" y="29"/>
                      <a:pt x="147" y="28"/>
                      <a:pt x="149" y="30"/>
                    </a:cubicBezTo>
                    <a:cubicBezTo>
                      <a:pt x="148" y="30"/>
                      <a:pt x="147" y="31"/>
                      <a:pt x="148" y="31"/>
                    </a:cubicBezTo>
                    <a:cubicBezTo>
                      <a:pt x="149" y="31"/>
                      <a:pt x="152" y="33"/>
                      <a:pt x="152" y="32"/>
                    </a:cubicBezTo>
                    <a:cubicBezTo>
                      <a:pt x="152" y="31"/>
                      <a:pt x="152" y="30"/>
                      <a:pt x="150" y="29"/>
                    </a:cubicBezTo>
                    <a:cubicBezTo>
                      <a:pt x="148" y="28"/>
                      <a:pt x="150" y="30"/>
                      <a:pt x="148" y="29"/>
                    </a:cubicBezTo>
                    <a:cubicBezTo>
                      <a:pt x="148" y="27"/>
                      <a:pt x="151" y="29"/>
                      <a:pt x="147" y="26"/>
                    </a:cubicBezTo>
                    <a:cubicBezTo>
                      <a:pt x="147" y="27"/>
                      <a:pt x="145" y="27"/>
                      <a:pt x="144" y="26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144" y="25"/>
                      <a:pt x="144" y="25"/>
                      <a:pt x="144" y="25"/>
                    </a:cubicBezTo>
                    <a:cubicBezTo>
                      <a:pt x="146" y="24"/>
                      <a:pt x="142" y="24"/>
                      <a:pt x="143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8" y="25"/>
                      <a:pt x="144" y="25"/>
                      <a:pt x="148" y="26"/>
                    </a:cubicBezTo>
                    <a:cubicBezTo>
                      <a:pt x="149" y="25"/>
                      <a:pt x="147" y="24"/>
                      <a:pt x="148" y="24"/>
                    </a:cubicBezTo>
                    <a:cubicBezTo>
                      <a:pt x="149" y="24"/>
                      <a:pt x="149" y="24"/>
                      <a:pt x="149" y="25"/>
                    </a:cubicBezTo>
                    <a:cubicBezTo>
                      <a:pt x="149" y="25"/>
                      <a:pt x="155" y="27"/>
                      <a:pt x="152" y="24"/>
                    </a:cubicBezTo>
                    <a:cubicBezTo>
                      <a:pt x="151" y="23"/>
                      <a:pt x="151" y="23"/>
                      <a:pt x="149" y="22"/>
                    </a:cubicBezTo>
                    <a:cubicBezTo>
                      <a:pt x="149" y="21"/>
                      <a:pt x="148" y="20"/>
                      <a:pt x="148" y="18"/>
                    </a:cubicBezTo>
                    <a:cubicBezTo>
                      <a:pt x="151" y="20"/>
                      <a:pt x="149" y="17"/>
                      <a:pt x="152" y="19"/>
                    </a:cubicBezTo>
                    <a:cubicBezTo>
                      <a:pt x="150" y="19"/>
                      <a:pt x="149" y="21"/>
                      <a:pt x="152" y="23"/>
                    </a:cubicBezTo>
                    <a:cubicBezTo>
                      <a:pt x="155" y="24"/>
                      <a:pt x="151" y="24"/>
                      <a:pt x="154" y="26"/>
                    </a:cubicBezTo>
                    <a:cubicBezTo>
                      <a:pt x="155" y="25"/>
                      <a:pt x="158" y="26"/>
                      <a:pt x="160" y="27"/>
                    </a:cubicBezTo>
                    <a:cubicBezTo>
                      <a:pt x="161" y="27"/>
                      <a:pt x="160" y="26"/>
                      <a:pt x="159" y="26"/>
                    </a:cubicBezTo>
                    <a:cubicBezTo>
                      <a:pt x="157" y="25"/>
                      <a:pt x="157" y="25"/>
                      <a:pt x="155" y="24"/>
                    </a:cubicBezTo>
                    <a:cubicBezTo>
                      <a:pt x="156" y="23"/>
                      <a:pt x="156" y="21"/>
                      <a:pt x="154" y="20"/>
                    </a:cubicBezTo>
                    <a:cubicBezTo>
                      <a:pt x="155" y="20"/>
                      <a:pt x="157" y="21"/>
                      <a:pt x="157" y="22"/>
                    </a:cubicBezTo>
                    <a:cubicBezTo>
                      <a:pt x="157" y="20"/>
                      <a:pt x="158" y="18"/>
                      <a:pt x="160" y="17"/>
                    </a:cubicBezTo>
                    <a:cubicBezTo>
                      <a:pt x="156" y="16"/>
                      <a:pt x="160" y="15"/>
                      <a:pt x="157" y="14"/>
                    </a:cubicBezTo>
                    <a:cubicBezTo>
                      <a:pt x="156" y="15"/>
                      <a:pt x="153" y="14"/>
                      <a:pt x="152" y="13"/>
                    </a:cubicBezTo>
                    <a:cubicBezTo>
                      <a:pt x="152" y="13"/>
                      <a:pt x="153" y="14"/>
                      <a:pt x="154" y="14"/>
                    </a:cubicBezTo>
                    <a:cubicBezTo>
                      <a:pt x="152" y="12"/>
                      <a:pt x="157" y="14"/>
                      <a:pt x="155" y="12"/>
                    </a:cubicBezTo>
                    <a:cubicBezTo>
                      <a:pt x="155" y="14"/>
                      <a:pt x="159" y="15"/>
                      <a:pt x="161" y="16"/>
                    </a:cubicBezTo>
                    <a:cubicBezTo>
                      <a:pt x="160" y="15"/>
                      <a:pt x="163" y="17"/>
                      <a:pt x="163" y="16"/>
                    </a:cubicBezTo>
                    <a:cubicBezTo>
                      <a:pt x="163" y="15"/>
                      <a:pt x="162" y="13"/>
                      <a:pt x="162" y="11"/>
                    </a:cubicBezTo>
                    <a:cubicBezTo>
                      <a:pt x="165" y="11"/>
                      <a:pt x="164" y="8"/>
                      <a:pt x="165" y="7"/>
                    </a:cubicBezTo>
                    <a:cubicBezTo>
                      <a:pt x="166" y="7"/>
                      <a:pt x="169" y="9"/>
                      <a:pt x="170" y="9"/>
                    </a:cubicBezTo>
                    <a:cubicBezTo>
                      <a:pt x="170" y="8"/>
                      <a:pt x="166" y="7"/>
                      <a:pt x="168" y="7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7"/>
                      <a:pt x="172" y="7"/>
                      <a:pt x="168" y="4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72" y="6"/>
                      <a:pt x="171" y="5"/>
                      <a:pt x="171" y="5"/>
                    </a:cubicBezTo>
                    <a:cubicBezTo>
                      <a:pt x="172" y="6"/>
                      <a:pt x="173" y="6"/>
                      <a:pt x="173" y="7"/>
                    </a:cubicBezTo>
                    <a:cubicBezTo>
                      <a:pt x="176" y="8"/>
                      <a:pt x="174" y="5"/>
                      <a:pt x="174" y="4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2" y="2"/>
                      <a:pt x="174" y="2"/>
                      <a:pt x="174" y="0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77" y="1"/>
                      <a:pt x="178" y="2"/>
                      <a:pt x="177" y="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79" y="5"/>
                      <a:pt x="179" y="3"/>
                      <a:pt x="177" y="2"/>
                    </a:cubicBezTo>
                    <a:cubicBezTo>
                      <a:pt x="175" y="1"/>
                      <a:pt x="175" y="3"/>
                      <a:pt x="176" y="4"/>
                    </a:cubicBezTo>
                    <a:cubicBezTo>
                      <a:pt x="177" y="4"/>
                      <a:pt x="176" y="4"/>
                      <a:pt x="176" y="3"/>
                    </a:cubicBezTo>
                    <a:cubicBezTo>
                      <a:pt x="178" y="4"/>
                      <a:pt x="178" y="5"/>
                      <a:pt x="179" y="6"/>
                    </a:cubicBezTo>
                    <a:cubicBezTo>
                      <a:pt x="179" y="6"/>
                      <a:pt x="180" y="6"/>
                      <a:pt x="179" y="6"/>
                    </a:cubicBezTo>
                    <a:cubicBezTo>
                      <a:pt x="180" y="7"/>
                      <a:pt x="180" y="7"/>
                      <a:pt x="180" y="8"/>
                    </a:cubicBezTo>
                    <a:cubicBezTo>
                      <a:pt x="179" y="7"/>
                      <a:pt x="178" y="7"/>
                      <a:pt x="178" y="7"/>
                    </a:cubicBezTo>
                    <a:cubicBezTo>
                      <a:pt x="180" y="8"/>
                      <a:pt x="180" y="9"/>
                      <a:pt x="179" y="10"/>
                    </a:cubicBezTo>
                    <a:cubicBezTo>
                      <a:pt x="176" y="9"/>
                      <a:pt x="179" y="12"/>
                      <a:pt x="178" y="13"/>
                    </a:cubicBezTo>
                    <a:cubicBezTo>
                      <a:pt x="176" y="11"/>
                      <a:pt x="175" y="10"/>
                      <a:pt x="174" y="8"/>
                    </a:cubicBezTo>
                    <a:cubicBezTo>
                      <a:pt x="173" y="8"/>
                      <a:pt x="174" y="9"/>
                      <a:pt x="172" y="9"/>
                    </a:cubicBezTo>
                    <a:cubicBezTo>
                      <a:pt x="174" y="10"/>
                      <a:pt x="176" y="12"/>
                      <a:pt x="176" y="14"/>
                    </a:cubicBezTo>
                    <a:cubicBezTo>
                      <a:pt x="175" y="13"/>
                      <a:pt x="175" y="13"/>
                      <a:pt x="175" y="13"/>
                    </a:cubicBezTo>
                    <a:cubicBezTo>
                      <a:pt x="175" y="14"/>
                      <a:pt x="177" y="15"/>
                      <a:pt x="176" y="16"/>
                    </a:cubicBezTo>
                    <a:cubicBezTo>
                      <a:pt x="175" y="17"/>
                      <a:pt x="174" y="19"/>
                      <a:pt x="173" y="20"/>
                    </a:cubicBezTo>
                    <a:cubicBezTo>
                      <a:pt x="171" y="19"/>
                      <a:pt x="171" y="19"/>
                      <a:pt x="171" y="19"/>
                    </a:cubicBezTo>
                    <a:cubicBezTo>
                      <a:pt x="174" y="22"/>
                      <a:pt x="171" y="23"/>
                      <a:pt x="172" y="24"/>
                    </a:cubicBezTo>
                    <a:cubicBezTo>
                      <a:pt x="170" y="25"/>
                      <a:pt x="172" y="29"/>
                      <a:pt x="169" y="28"/>
                    </a:cubicBezTo>
                    <a:cubicBezTo>
                      <a:pt x="168" y="32"/>
                      <a:pt x="169" y="35"/>
                      <a:pt x="167" y="38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6" y="38"/>
                      <a:pt x="163" y="36"/>
                      <a:pt x="163" y="37"/>
                    </a:cubicBezTo>
                    <a:cubicBezTo>
                      <a:pt x="165" y="37"/>
                      <a:pt x="165" y="39"/>
                      <a:pt x="167" y="40"/>
                    </a:cubicBezTo>
                    <a:cubicBezTo>
                      <a:pt x="164" y="41"/>
                      <a:pt x="166" y="43"/>
                      <a:pt x="167" y="45"/>
                    </a:cubicBezTo>
                    <a:cubicBezTo>
                      <a:pt x="165" y="45"/>
                      <a:pt x="165" y="45"/>
                      <a:pt x="165" y="45"/>
                    </a:cubicBezTo>
                    <a:cubicBezTo>
                      <a:pt x="168" y="47"/>
                      <a:pt x="164" y="48"/>
                      <a:pt x="163" y="49"/>
                    </a:cubicBezTo>
                    <a:cubicBezTo>
                      <a:pt x="163" y="49"/>
                      <a:pt x="161" y="49"/>
                      <a:pt x="161" y="49"/>
                    </a:cubicBezTo>
                    <a:cubicBezTo>
                      <a:pt x="163" y="51"/>
                      <a:pt x="163" y="52"/>
                      <a:pt x="164" y="54"/>
                    </a:cubicBezTo>
                    <a:cubicBezTo>
                      <a:pt x="164" y="55"/>
                      <a:pt x="163" y="56"/>
                      <a:pt x="161" y="56"/>
                    </a:cubicBezTo>
                    <a:cubicBezTo>
                      <a:pt x="164" y="62"/>
                      <a:pt x="160" y="64"/>
                      <a:pt x="161" y="69"/>
                    </a:cubicBezTo>
                    <a:cubicBezTo>
                      <a:pt x="159" y="69"/>
                      <a:pt x="159" y="69"/>
                      <a:pt x="159" y="69"/>
                    </a:cubicBezTo>
                    <a:cubicBezTo>
                      <a:pt x="163" y="74"/>
                      <a:pt x="157" y="77"/>
                      <a:pt x="158" y="81"/>
                    </a:cubicBezTo>
                    <a:cubicBezTo>
                      <a:pt x="155" y="80"/>
                      <a:pt x="155" y="80"/>
                      <a:pt x="155" y="80"/>
                    </a:cubicBezTo>
                    <a:cubicBezTo>
                      <a:pt x="153" y="80"/>
                      <a:pt x="155" y="82"/>
                      <a:pt x="157" y="83"/>
                    </a:cubicBezTo>
                    <a:cubicBezTo>
                      <a:pt x="156" y="84"/>
                      <a:pt x="158" y="86"/>
                      <a:pt x="155" y="86"/>
                    </a:cubicBezTo>
                    <a:cubicBezTo>
                      <a:pt x="154" y="87"/>
                      <a:pt x="156" y="88"/>
                      <a:pt x="156" y="89"/>
                    </a:cubicBezTo>
                    <a:cubicBezTo>
                      <a:pt x="154" y="90"/>
                      <a:pt x="154" y="91"/>
                      <a:pt x="154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4" y="92"/>
                      <a:pt x="152" y="92"/>
                      <a:pt x="152" y="92"/>
                    </a:cubicBezTo>
                    <a:cubicBezTo>
                      <a:pt x="153" y="93"/>
                      <a:pt x="150" y="95"/>
                      <a:pt x="154" y="96"/>
                    </a:cubicBezTo>
                    <a:cubicBezTo>
                      <a:pt x="151" y="97"/>
                      <a:pt x="155" y="101"/>
                      <a:pt x="150" y="102"/>
                    </a:cubicBezTo>
                    <a:cubicBezTo>
                      <a:pt x="152" y="102"/>
                      <a:pt x="152" y="103"/>
                      <a:pt x="152" y="103"/>
                    </a:cubicBezTo>
                    <a:cubicBezTo>
                      <a:pt x="151" y="105"/>
                      <a:pt x="148" y="106"/>
                      <a:pt x="150" y="109"/>
                    </a:cubicBezTo>
                    <a:cubicBezTo>
                      <a:pt x="149" y="109"/>
                      <a:pt x="148" y="107"/>
                      <a:pt x="147" y="108"/>
                    </a:cubicBezTo>
                    <a:cubicBezTo>
                      <a:pt x="148" y="109"/>
                      <a:pt x="149" y="109"/>
                      <a:pt x="149" y="110"/>
                    </a:cubicBezTo>
                    <a:cubicBezTo>
                      <a:pt x="150" y="114"/>
                      <a:pt x="144" y="115"/>
                      <a:pt x="143" y="118"/>
                    </a:cubicBezTo>
                    <a:cubicBezTo>
                      <a:pt x="143" y="121"/>
                      <a:pt x="142" y="123"/>
                      <a:pt x="141" y="126"/>
                    </a:cubicBezTo>
                    <a:cubicBezTo>
                      <a:pt x="140" y="128"/>
                      <a:pt x="138" y="130"/>
                      <a:pt x="137" y="133"/>
                    </a:cubicBezTo>
                    <a:cubicBezTo>
                      <a:pt x="136" y="132"/>
                      <a:pt x="136" y="132"/>
                      <a:pt x="136" y="132"/>
                    </a:cubicBezTo>
                    <a:cubicBezTo>
                      <a:pt x="138" y="135"/>
                      <a:pt x="131" y="133"/>
                      <a:pt x="135" y="137"/>
                    </a:cubicBezTo>
                    <a:cubicBezTo>
                      <a:pt x="134" y="137"/>
                      <a:pt x="133" y="138"/>
                      <a:pt x="132" y="137"/>
                    </a:cubicBezTo>
                    <a:cubicBezTo>
                      <a:pt x="133" y="140"/>
                      <a:pt x="128" y="139"/>
                      <a:pt x="130" y="142"/>
                    </a:cubicBezTo>
                    <a:cubicBezTo>
                      <a:pt x="130" y="142"/>
                      <a:pt x="130" y="142"/>
                      <a:pt x="129" y="142"/>
                    </a:cubicBezTo>
                    <a:cubicBezTo>
                      <a:pt x="127" y="142"/>
                      <a:pt x="128" y="145"/>
                      <a:pt x="125" y="146"/>
                    </a:cubicBezTo>
                    <a:cubicBezTo>
                      <a:pt x="125" y="145"/>
                      <a:pt x="125" y="145"/>
                      <a:pt x="124" y="144"/>
                    </a:cubicBezTo>
                    <a:cubicBezTo>
                      <a:pt x="123" y="144"/>
                      <a:pt x="127" y="148"/>
                      <a:pt x="123" y="146"/>
                    </a:cubicBezTo>
                    <a:cubicBezTo>
                      <a:pt x="123" y="146"/>
                      <a:pt x="124" y="147"/>
                      <a:pt x="124" y="147"/>
                    </a:cubicBezTo>
                    <a:cubicBezTo>
                      <a:pt x="122" y="149"/>
                      <a:pt x="121" y="151"/>
                      <a:pt x="121" y="153"/>
                    </a:cubicBezTo>
                    <a:cubicBezTo>
                      <a:pt x="120" y="155"/>
                      <a:pt x="119" y="158"/>
                      <a:pt x="118" y="160"/>
                    </a:cubicBezTo>
                    <a:cubicBezTo>
                      <a:pt x="114" y="161"/>
                      <a:pt x="112" y="156"/>
                      <a:pt x="113" y="160"/>
                    </a:cubicBezTo>
                    <a:cubicBezTo>
                      <a:pt x="112" y="159"/>
                      <a:pt x="114" y="161"/>
                      <a:pt x="114" y="160"/>
                    </a:cubicBezTo>
                    <a:cubicBezTo>
                      <a:pt x="114" y="162"/>
                      <a:pt x="109" y="158"/>
                      <a:pt x="110" y="160"/>
                    </a:cubicBezTo>
                    <a:cubicBezTo>
                      <a:pt x="112" y="162"/>
                      <a:pt x="111" y="162"/>
                      <a:pt x="112" y="163"/>
                    </a:cubicBezTo>
                    <a:cubicBezTo>
                      <a:pt x="110" y="163"/>
                      <a:pt x="107" y="162"/>
                      <a:pt x="108" y="165"/>
                    </a:cubicBezTo>
                    <a:cubicBezTo>
                      <a:pt x="107" y="164"/>
                      <a:pt x="107" y="164"/>
                      <a:pt x="107" y="164"/>
                    </a:cubicBezTo>
                    <a:cubicBezTo>
                      <a:pt x="109" y="168"/>
                      <a:pt x="106" y="168"/>
                      <a:pt x="108" y="172"/>
                    </a:cubicBezTo>
                    <a:cubicBezTo>
                      <a:pt x="106" y="177"/>
                      <a:pt x="102" y="181"/>
                      <a:pt x="100" y="185"/>
                    </a:cubicBezTo>
                    <a:cubicBezTo>
                      <a:pt x="97" y="190"/>
                      <a:pt x="94" y="194"/>
                      <a:pt x="90" y="198"/>
                    </a:cubicBezTo>
                    <a:cubicBezTo>
                      <a:pt x="86" y="201"/>
                      <a:pt x="83" y="205"/>
                      <a:pt x="79" y="208"/>
                    </a:cubicBezTo>
                    <a:cubicBezTo>
                      <a:pt x="76" y="212"/>
                      <a:pt x="72" y="215"/>
                      <a:pt x="67" y="217"/>
                    </a:cubicBezTo>
                    <a:cubicBezTo>
                      <a:pt x="63" y="216"/>
                      <a:pt x="63" y="216"/>
                      <a:pt x="62" y="219"/>
                    </a:cubicBezTo>
                    <a:cubicBezTo>
                      <a:pt x="62" y="219"/>
                      <a:pt x="62" y="218"/>
                      <a:pt x="61" y="218"/>
                    </a:cubicBezTo>
                    <a:cubicBezTo>
                      <a:pt x="63" y="220"/>
                      <a:pt x="60" y="219"/>
                      <a:pt x="62" y="222"/>
                    </a:cubicBezTo>
                    <a:cubicBezTo>
                      <a:pt x="58" y="224"/>
                      <a:pt x="56" y="227"/>
                      <a:pt x="53" y="229"/>
                    </a:cubicBezTo>
                    <a:cubicBezTo>
                      <a:pt x="54" y="228"/>
                      <a:pt x="52" y="226"/>
                      <a:pt x="52" y="227"/>
                    </a:cubicBezTo>
                    <a:cubicBezTo>
                      <a:pt x="52" y="229"/>
                      <a:pt x="52" y="229"/>
                      <a:pt x="52" y="229"/>
                    </a:cubicBezTo>
                    <a:cubicBezTo>
                      <a:pt x="52" y="228"/>
                      <a:pt x="52" y="228"/>
                      <a:pt x="52" y="228"/>
                    </a:cubicBezTo>
                    <a:cubicBezTo>
                      <a:pt x="52" y="229"/>
                      <a:pt x="52" y="230"/>
                      <a:pt x="53" y="231"/>
                    </a:cubicBezTo>
                    <a:cubicBezTo>
                      <a:pt x="47" y="239"/>
                      <a:pt x="36" y="240"/>
                      <a:pt x="29" y="246"/>
                    </a:cubicBezTo>
                    <a:cubicBezTo>
                      <a:pt x="27" y="247"/>
                      <a:pt x="25" y="249"/>
                      <a:pt x="24" y="251"/>
                    </a:cubicBezTo>
                    <a:cubicBezTo>
                      <a:pt x="16" y="252"/>
                      <a:pt x="9" y="254"/>
                      <a:pt x="5" y="260"/>
                    </a:cubicBezTo>
                    <a:cubicBezTo>
                      <a:pt x="5" y="260"/>
                      <a:pt x="0" y="254"/>
                      <a:pt x="2" y="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45"/>
              <p:cNvSpPr/>
              <p:nvPr/>
            </p:nvSpPr>
            <p:spPr bwMode="auto">
              <a:xfrm>
                <a:off x="3656" y="1238"/>
                <a:ext cx="1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2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46"/>
              <p:cNvSpPr/>
              <p:nvPr/>
            </p:nvSpPr>
            <p:spPr bwMode="auto">
              <a:xfrm>
                <a:off x="3651" y="1240"/>
                <a:ext cx="1" cy="1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47"/>
              <p:cNvSpPr/>
              <p:nvPr/>
            </p:nvSpPr>
            <p:spPr bwMode="auto">
              <a:xfrm>
                <a:off x="3651" y="1241"/>
                <a:ext cx="0" cy="1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48"/>
              <p:cNvSpPr/>
              <p:nvPr/>
            </p:nvSpPr>
            <p:spPr bwMode="auto">
              <a:xfrm>
                <a:off x="3649" y="1242"/>
                <a:ext cx="0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49"/>
              <p:cNvSpPr/>
              <p:nvPr/>
            </p:nvSpPr>
            <p:spPr bwMode="auto">
              <a:xfrm>
                <a:off x="3650" y="124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50"/>
              <p:cNvSpPr/>
              <p:nvPr/>
            </p:nvSpPr>
            <p:spPr bwMode="auto">
              <a:xfrm>
                <a:off x="3648" y="1245"/>
                <a:ext cx="0" cy="1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51"/>
              <p:cNvSpPr/>
              <p:nvPr/>
            </p:nvSpPr>
            <p:spPr bwMode="auto">
              <a:xfrm>
                <a:off x="3648" y="1246"/>
                <a:ext cx="0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Rectangle 52"/>
              <p:cNvSpPr>
                <a:spLocks noChangeArrowheads="1"/>
              </p:cNvSpPr>
              <p:nvPr/>
            </p:nvSpPr>
            <p:spPr bwMode="auto">
              <a:xfrm>
                <a:off x="3641" y="126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53"/>
              <p:cNvSpPr/>
              <p:nvPr/>
            </p:nvSpPr>
            <p:spPr bwMode="auto">
              <a:xfrm>
                <a:off x="3636" y="1274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54"/>
              <p:cNvSpPr>
                <a:spLocks noChangeArrowheads="1"/>
              </p:cNvSpPr>
              <p:nvPr/>
            </p:nvSpPr>
            <p:spPr bwMode="auto">
              <a:xfrm>
                <a:off x="3634" y="12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55"/>
              <p:cNvSpPr/>
              <p:nvPr/>
            </p:nvSpPr>
            <p:spPr bwMode="auto">
              <a:xfrm>
                <a:off x="3683" y="1271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2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56"/>
              <p:cNvSpPr/>
              <p:nvPr/>
            </p:nvSpPr>
            <p:spPr bwMode="auto">
              <a:xfrm>
                <a:off x="3650" y="1270"/>
                <a:ext cx="33" cy="32"/>
              </a:xfrm>
              <a:custGeom>
                <a:avLst/>
                <a:gdLst>
                  <a:gd name="T0" fmla="*/ 18 w 151"/>
                  <a:gd name="T1" fmla="*/ 121 h 141"/>
                  <a:gd name="T2" fmla="*/ 23 w 151"/>
                  <a:gd name="T3" fmla="*/ 117 h 141"/>
                  <a:gd name="T4" fmla="*/ 29 w 151"/>
                  <a:gd name="T5" fmla="*/ 105 h 141"/>
                  <a:gd name="T6" fmla="*/ 33 w 151"/>
                  <a:gd name="T7" fmla="*/ 103 h 141"/>
                  <a:gd name="T8" fmla="*/ 45 w 151"/>
                  <a:gd name="T9" fmla="*/ 97 h 141"/>
                  <a:gd name="T10" fmla="*/ 48 w 151"/>
                  <a:gd name="T11" fmla="*/ 95 h 141"/>
                  <a:gd name="T12" fmla="*/ 51 w 151"/>
                  <a:gd name="T13" fmla="*/ 88 h 141"/>
                  <a:gd name="T14" fmla="*/ 57 w 151"/>
                  <a:gd name="T15" fmla="*/ 85 h 141"/>
                  <a:gd name="T16" fmla="*/ 61 w 151"/>
                  <a:gd name="T17" fmla="*/ 84 h 141"/>
                  <a:gd name="T18" fmla="*/ 61 w 151"/>
                  <a:gd name="T19" fmla="*/ 80 h 141"/>
                  <a:gd name="T20" fmla="*/ 64 w 151"/>
                  <a:gd name="T21" fmla="*/ 73 h 141"/>
                  <a:gd name="T22" fmla="*/ 67 w 151"/>
                  <a:gd name="T23" fmla="*/ 70 h 141"/>
                  <a:gd name="T24" fmla="*/ 68 w 151"/>
                  <a:gd name="T25" fmla="*/ 66 h 141"/>
                  <a:gd name="T26" fmla="*/ 73 w 151"/>
                  <a:gd name="T27" fmla="*/ 64 h 141"/>
                  <a:gd name="T28" fmla="*/ 76 w 151"/>
                  <a:gd name="T29" fmla="*/ 59 h 141"/>
                  <a:gd name="T30" fmla="*/ 83 w 151"/>
                  <a:gd name="T31" fmla="*/ 55 h 141"/>
                  <a:gd name="T32" fmla="*/ 84 w 151"/>
                  <a:gd name="T33" fmla="*/ 52 h 141"/>
                  <a:gd name="T34" fmla="*/ 88 w 151"/>
                  <a:gd name="T35" fmla="*/ 52 h 141"/>
                  <a:gd name="T36" fmla="*/ 88 w 151"/>
                  <a:gd name="T37" fmla="*/ 48 h 141"/>
                  <a:gd name="T38" fmla="*/ 88 w 151"/>
                  <a:gd name="T39" fmla="*/ 47 h 141"/>
                  <a:gd name="T40" fmla="*/ 90 w 151"/>
                  <a:gd name="T41" fmla="*/ 44 h 141"/>
                  <a:gd name="T42" fmla="*/ 97 w 151"/>
                  <a:gd name="T43" fmla="*/ 37 h 141"/>
                  <a:gd name="T44" fmla="*/ 99 w 151"/>
                  <a:gd name="T45" fmla="*/ 34 h 141"/>
                  <a:gd name="T46" fmla="*/ 102 w 151"/>
                  <a:gd name="T47" fmla="*/ 31 h 141"/>
                  <a:gd name="T48" fmla="*/ 108 w 151"/>
                  <a:gd name="T49" fmla="*/ 26 h 141"/>
                  <a:gd name="T50" fmla="*/ 114 w 151"/>
                  <a:gd name="T51" fmla="*/ 29 h 141"/>
                  <a:gd name="T52" fmla="*/ 112 w 151"/>
                  <a:gd name="T53" fmla="*/ 23 h 141"/>
                  <a:gd name="T54" fmla="*/ 109 w 151"/>
                  <a:gd name="T55" fmla="*/ 16 h 141"/>
                  <a:gd name="T56" fmla="*/ 113 w 151"/>
                  <a:gd name="T57" fmla="*/ 15 h 141"/>
                  <a:gd name="T58" fmla="*/ 112 w 151"/>
                  <a:gd name="T59" fmla="*/ 12 h 141"/>
                  <a:gd name="T60" fmla="*/ 115 w 151"/>
                  <a:gd name="T61" fmla="*/ 12 h 141"/>
                  <a:gd name="T62" fmla="*/ 122 w 151"/>
                  <a:gd name="T63" fmla="*/ 15 h 141"/>
                  <a:gd name="T64" fmla="*/ 120 w 151"/>
                  <a:gd name="T65" fmla="*/ 8 h 141"/>
                  <a:gd name="T66" fmla="*/ 123 w 151"/>
                  <a:gd name="T67" fmla="*/ 9 h 141"/>
                  <a:gd name="T68" fmla="*/ 122 w 151"/>
                  <a:gd name="T69" fmla="*/ 5 h 141"/>
                  <a:gd name="T70" fmla="*/ 125 w 151"/>
                  <a:gd name="T71" fmla="*/ 3 h 141"/>
                  <a:gd name="T72" fmla="*/ 129 w 151"/>
                  <a:gd name="T73" fmla="*/ 10 h 141"/>
                  <a:gd name="T74" fmla="*/ 130 w 151"/>
                  <a:gd name="T75" fmla="*/ 2 h 141"/>
                  <a:gd name="T76" fmla="*/ 143 w 151"/>
                  <a:gd name="T77" fmla="*/ 6 h 141"/>
                  <a:gd name="T78" fmla="*/ 146 w 151"/>
                  <a:gd name="T79" fmla="*/ 6 h 141"/>
                  <a:gd name="T80" fmla="*/ 149 w 151"/>
                  <a:gd name="T81" fmla="*/ 3 h 141"/>
                  <a:gd name="T82" fmla="*/ 151 w 151"/>
                  <a:gd name="T83" fmla="*/ 8 h 141"/>
                  <a:gd name="T84" fmla="*/ 145 w 151"/>
                  <a:gd name="T85" fmla="*/ 7 h 141"/>
                  <a:gd name="T86" fmla="*/ 143 w 151"/>
                  <a:gd name="T87" fmla="*/ 18 h 141"/>
                  <a:gd name="T88" fmla="*/ 135 w 151"/>
                  <a:gd name="T89" fmla="*/ 30 h 141"/>
                  <a:gd name="T90" fmla="*/ 126 w 151"/>
                  <a:gd name="T91" fmla="*/ 43 h 141"/>
                  <a:gd name="T92" fmla="*/ 118 w 151"/>
                  <a:gd name="T93" fmla="*/ 52 h 141"/>
                  <a:gd name="T94" fmla="*/ 113 w 151"/>
                  <a:gd name="T95" fmla="*/ 60 h 141"/>
                  <a:gd name="T96" fmla="*/ 98 w 151"/>
                  <a:gd name="T97" fmla="*/ 72 h 141"/>
                  <a:gd name="T98" fmla="*/ 89 w 151"/>
                  <a:gd name="T99" fmla="*/ 77 h 141"/>
                  <a:gd name="T100" fmla="*/ 77 w 151"/>
                  <a:gd name="T101" fmla="*/ 85 h 141"/>
                  <a:gd name="T102" fmla="*/ 48 w 151"/>
                  <a:gd name="T103" fmla="*/ 120 h 141"/>
                  <a:gd name="T104" fmla="*/ 38 w 151"/>
                  <a:gd name="T105" fmla="*/ 126 h 141"/>
                  <a:gd name="T106" fmla="*/ 3 w 151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1" h="141">
                    <a:moveTo>
                      <a:pt x="1" y="131"/>
                    </a:moveTo>
                    <a:cubicBezTo>
                      <a:pt x="0" y="123"/>
                      <a:pt x="6" y="128"/>
                      <a:pt x="6" y="123"/>
                    </a:cubicBezTo>
                    <a:cubicBezTo>
                      <a:pt x="6" y="123"/>
                      <a:pt x="8" y="127"/>
                      <a:pt x="8" y="125"/>
                    </a:cubicBezTo>
                    <a:cubicBezTo>
                      <a:pt x="8" y="119"/>
                      <a:pt x="13" y="120"/>
                      <a:pt x="17" y="123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4"/>
                      <a:pt x="18" y="120"/>
                      <a:pt x="18" y="121"/>
                    </a:cubicBezTo>
                    <a:cubicBezTo>
                      <a:pt x="19" y="121"/>
                      <a:pt x="19" y="122"/>
                      <a:pt x="19" y="122"/>
                    </a:cubicBezTo>
                    <a:cubicBezTo>
                      <a:pt x="18" y="120"/>
                      <a:pt x="20" y="121"/>
                      <a:pt x="19" y="119"/>
                    </a:cubicBezTo>
                    <a:cubicBezTo>
                      <a:pt x="20" y="120"/>
                      <a:pt x="21" y="122"/>
                      <a:pt x="22" y="122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18" y="114"/>
                      <a:pt x="23" y="119"/>
                      <a:pt x="22" y="116"/>
                    </a:cubicBezTo>
                    <a:cubicBezTo>
                      <a:pt x="23" y="116"/>
                      <a:pt x="23" y="117"/>
                      <a:pt x="23" y="117"/>
                    </a:cubicBezTo>
                    <a:cubicBezTo>
                      <a:pt x="23" y="113"/>
                      <a:pt x="26" y="112"/>
                      <a:pt x="27" y="110"/>
                    </a:cubicBezTo>
                    <a:cubicBezTo>
                      <a:pt x="27" y="110"/>
                      <a:pt x="28" y="112"/>
                      <a:pt x="29" y="113"/>
                    </a:cubicBezTo>
                    <a:cubicBezTo>
                      <a:pt x="28" y="110"/>
                      <a:pt x="28" y="109"/>
                      <a:pt x="28" y="109"/>
                    </a:cubicBezTo>
                    <a:cubicBezTo>
                      <a:pt x="30" y="111"/>
                      <a:pt x="28" y="106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8" y="105"/>
                      <a:pt x="31" y="108"/>
                      <a:pt x="29" y="105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29" y="103"/>
                      <a:pt x="33" y="108"/>
                      <a:pt x="32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4"/>
                      <a:pt x="33" y="106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4"/>
                      <a:pt x="35" y="105"/>
                      <a:pt x="33" y="103"/>
                    </a:cubicBezTo>
                    <a:cubicBezTo>
                      <a:pt x="35" y="105"/>
                      <a:pt x="33" y="104"/>
                      <a:pt x="35" y="107"/>
                    </a:cubicBezTo>
                    <a:cubicBezTo>
                      <a:pt x="36" y="103"/>
                      <a:pt x="39" y="101"/>
                      <a:pt x="41" y="99"/>
                    </a:cubicBezTo>
                    <a:cubicBezTo>
                      <a:pt x="42" y="100"/>
                      <a:pt x="43" y="100"/>
                      <a:pt x="44" y="101"/>
                    </a:cubicBezTo>
                    <a:cubicBezTo>
                      <a:pt x="43" y="100"/>
                      <a:pt x="44" y="100"/>
                      <a:pt x="43" y="99"/>
                    </a:cubicBezTo>
                    <a:cubicBezTo>
                      <a:pt x="43" y="99"/>
                      <a:pt x="45" y="100"/>
                      <a:pt x="45" y="100"/>
                    </a:cubicBezTo>
                    <a:cubicBezTo>
                      <a:pt x="46" y="100"/>
                      <a:pt x="43" y="97"/>
                      <a:pt x="45" y="97"/>
                    </a:cubicBezTo>
                    <a:cubicBezTo>
                      <a:pt x="45" y="98"/>
                      <a:pt x="45" y="99"/>
                      <a:pt x="46" y="100"/>
                    </a:cubicBezTo>
                    <a:cubicBezTo>
                      <a:pt x="45" y="98"/>
                      <a:pt x="46" y="98"/>
                      <a:pt x="46" y="97"/>
                    </a:cubicBezTo>
                    <a:cubicBezTo>
                      <a:pt x="46" y="97"/>
                      <a:pt x="46" y="97"/>
                      <a:pt x="47" y="98"/>
                    </a:cubicBezTo>
                    <a:cubicBezTo>
                      <a:pt x="46" y="96"/>
                      <a:pt x="48" y="98"/>
                      <a:pt x="48" y="96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1" y="99"/>
                      <a:pt x="47" y="95"/>
                      <a:pt x="48" y="95"/>
                    </a:cubicBezTo>
                    <a:cubicBezTo>
                      <a:pt x="48" y="96"/>
                      <a:pt x="49" y="96"/>
                      <a:pt x="49" y="97"/>
                    </a:cubicBezTo>
                    <a:cubicBezTo>
                      <a:pt x="48" y="94"/>
                      <a:pt x="49" y="94"/>
                      <a:pt x="49" y="92"/>
                    </a:cubicBezTo>
                    <a:cubicBezTo>
                      <a:pt x="49" y="93"/>
                      <a:pt x="50" y="93"/>
                      <a:pt x="50" y="93"/>
                    </a:cubicBezTo>
                    <a:cubicBezTo>
                      <a:pt x="50" y="92"/>
                      <a:pt x="51" y="92"/>
                      <a:pt x="51" y="91"/>
                    </a:cubicBezTo>
                    <a:cubicBezTo>
                      <a:pt x="52" y="91"/>
                      <a:pt x="54" y="94"/>
                      <a:pt x="54" y="93"/>
                    </a:cubicBezTo>
                    <a:cubicBezTo>
                      <a:pt x="52" y="90"/>
                      <a:pt x="54" y="91"/>
                      <a:pt x="51" y="88"/>
                    </a:cubicBezTo>
                    <a:cubicBezTo>
                      <a:pt x="52" y="88"/>
                      <a:pt x="54" y="88"/>
                      <a:pt x="54" y="87"/>
                    </a:cubicBezTo>
                    <a:cubicBezTo>
                      <a:pt x="54" y="88"/>
                      <a:pt x="57" y="90"/>
                      <a:pt x="57" y="91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9" y="93"/>
                      <a:pt x="58" y="92"/>
                      <a:pt x="59" y="93"/>
                    </a:cubicBezTo>
                    <a:cubicBezTo>
                      <a:pt x="59" y="93"/>
                      <a:pt x="59" y="91"/>
                      <a:pt x="59" y="92"/>
                    </a:cubicBezTo>
                    <a:cubicBezTo>
                      <a:pt x="59" y="90"/>
                      <a:pt x="56" y="86"/>
                      <a:pt x="57" y="85"/>
                    </a:cubicBezTo>
                    <a:cubicBezTo>
                      <a:pt x="57" y="87"/>
                      <a:pt x="59" y="88"/>
                      <a:pt x="60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2"/>
                      <a:pt x="58" y="85"/>
                      <a:pt x="58" y="84"/>
                    </a:cubicBezTo>
                    <a:cubicBezTo>
                      <a:pt x="57" y="83"/>
                      <a:pt x="57" y="82"/>
                      <a:pt x="57" y="82"/>
                    </a:cubicBezTo>
                    <a:cubicBezTo>
                      <a:pt x="57" y="82"/>
                      <a:pt x="57" y="80"/>
                      <a:pt x="59" y="83"/>
                    </a:cubicBezTo>
                    <a:cubicBezTo>
                      <a:pt x="60" y="84"/>
                      <a:pt x="60" y="84"/>
                      <a:pt x="61" y="84"/>
                    </a:cubicBezTo>
                    <a:cubicBezTo>
                      <a:pt x="61" y="84"/>
                      <a:pt x="60" y="83"/>
                      <a:pt x="61" y="83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2" y="83"/>
                      <a:pt x="61" y="81"/>
                      <a:pt x="59" y="80"/>
                    </a:cubicBezTo>
                    <a:cubicBezTo>
                      <a:pt x="59" y="80"/>
                      <a:pt x="61" y="81"/>
                      <a:pt x="60" y="81"/>
                    </a:cubicBezTo>
                    <a:cubicBezTo>
                      <a:pt x="59" y="79"/>
                      <a:pt x="59" y="78"/>
                      <a:pt x="59" y="78"/>
                    </a:cubicBezTo>
                    <a:cubicBezTo>
                      <a:pt x="59" y="79"/>
                      <a:pt x="60" y="79"/>
                      <a:pt x="61" y="80"/>
                    </a:cubicBezTo>
                    <a:cubicBezTo>
                      <a:pt x="59" y="77"/>
                      <a:pt x="60" y="76"/>
                      <a:pt x="59" y="75"/>
                    </a:cubicBezTo>
                    <a:cubicBezTo>
                      <a:pt x="58" y="74"/>
                      <a:pt x="61" y="77"/>
                      <a:pt x="61" y="77"/>
                    </a:cubicBezTo>
                    <a:cubicBezTo>
                      <a:pt x="63" y="78"/>
                      <a:pt x="60" y="73"/>
                      <a:pt x="63" y="75"/>
                    </a:cubicBezTo>
                    <a:cubicBezTo>
                      <a:pt x="63" y="75"/>
                      <a:pt x="61" y="73"/>
                      <a:pt x="62" y="73"/>
                    </a:cubicBezTo>
                    <a:cubicBezTo>
                      <a:pt x="62" y="73"/>
                      <a:pt x="64" y="75"/>
                      <a:pt x="63" y="74"/>
                    </a:cubicBezTo>
                    <a:cubicBezTo>
                      <a:pt x="64" y="75"/>
                      <a:pt x="64" y="73"/>
                      <a:pt x="64" y="73"/>
                    </a:cubicBezTo>
                    <a:cubicBezTo>
                      <a:pt x="63" y="72"/>
                      <a:pt x="64" y="73"/>
                      <a:pt x="64" y="74"/>
                    </a:cubicBezTo>
                    <a:cubicBezTo>
                      <a:pt x="63" y="72"/>
                      <a:pt x="64" y="69"/>
                      <a:pt x="66" y="70"/>
                    </a:cubicBezTo>
                    <a:cubicBezTo>
                      <a:pt x="65" y="69"/>
                      <a:pt x="64" y="67"/>
                      <a:pt x="64" y="67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7" y="69"/>
                      <a:pt x="66" y="68"/>
                      <a:pt x="67" y="69"/>
                    </a:cubicBezTo>
                    <a:cubicBezTo>
                      <a:pt x="66" y="67"/>
                      <a:pt x="67" y="72"/>
                      <a:pt x="67" y="70"/>
                    </a:cubicBezTo>
                    <a:cubicBezTo>
                      <a:pt x="68" y="72"/>
                      <a:pt x="65" y="67"/>
                      <a:pt x="67" y="69"/>
                    </a:cubicBezTo>
                    <a:cubicBezTo>
                      <a:pt x="67" y="69"/>
                      <a:pt x="66" y="67"/>
                      <a:pt x="68" y="68"/>
                    </a:cubicBezTo>
                    <a:cubicBezTo>
                      <a:pt x="67" y="68"/>
                      <a:pt x="69" y="70"/>
                      <a:pt x="70" y="70"/>
                    </a:cubicBezTo>
                    <a:cubicBezTo>
                      <a:pt x="70" y="69"/>
                      <a:pt x="69" y="69"/>
                      <a:pt x="69" y="68"/>
                    </a:cubicBezTo>
                    <a:cubicBezTo>
                      <a:pt x="69" y="67"/>
                      <a:pt x="69" y="67"/>
                      <a:pt x="69" y="67"/>
                    </a:cubicBezTo>
                    <a:cubicBezTo>
                      <a:pt x="67" y="66"/>
                      <a:pt x="69" y="67"/>
                      <a:pt x="68" y="66"/>
                    </a:cubicBezTo>
                    <a:cubicBezTo>
                      <a:pt x="69" y="67"/>
                      <a:pt x="68" y="64"/>
                      <a:pt x="70" y="67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2" y="68"/>
                      <a:pt x="70" y="66"/>
                      <a:pt x="70" y="65"/>
                    </a:cubicBezTo>
                    <a:cubicBezTo>
                      <a:pt x="70" y="65"/>
                      <a:pt x="70" y="66"/>
                      <a:pt x="71" y="66"/>
                    </a:cubicBezTo>
                    <a:cubicBezTo>
                      <a:pt x="68" y="63"/>
                      <a:pt x="71" y="66"/>
                      <a:pt x="69" y="63"/>
                    </a:cubicBezTo>
                    <a:cubicBezTo>
                      <a:pt x="71" y="64"/>
                      <a:pt x="71" y="62"/>
                      <a:pt x="73" y="64"/>
                    </a:cubicBezTo>
                    <a:cubicBezTo>
                      <a:pt x="72" y="62"/>
                      <a:pt x="72" y="61"/>
                      <a:pt x="73" y="61"/>
                    </a:cubicBezTo>
                    <a:cubicBezTo>
                      <a:pt x="73" y="61"/>
                      <a:pt x="73" y="62"/>
                      <a:pt x="73" y="62"/>
                    </a:cubicBezTo>
                    <a:cubicBezTo>
                      <a:pt x="75" y="63"/>
                      <a:pt x="74" y="62"/>
                      <a:pt x="74" y="61"/>
                    </a:cubicBezTo>
                    <a:cubicBezTo>
                      <a:pt x="74" y="62"/>
                      <a:pt x="76" y="63"/>
                      <a:pt x="77" y="63"/>
                    </a:cubicBezTo>
                    <a:cubicBezTo>
                      <a:pt x="77" y="62"/>
                      <a:pt x="75" y="61"/>
                      <a:pt x="74" y="60"/>
                    </a:cubicBezTo>
                    <a:cubicBezTo>
                      <a:pt x="77" y="62"/>
                      <a:pt x="73" y="57"/>
                      <a:pt x="76" y="59"/>
                    </a:cubicBezTo>
                    <a:cubicBezTo>
                      <a:pt x="77" y="59"/>
                      <a:pt x="77" y="61"/>
                      <a:pt x="78" y="61"/>
                    </a:cubicBezTo>
                    <a:cubicBezTo>
                      <a:pt x="81" y="64"/>
                      <a:pt x="77" y="58"/>
                      <a:pt x="79" y="59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78" y="58"/>
                      <a:pt x="76" y="55"/>
                      <a:pt x="78" y="57"/>
                    </a:cubicBezTo>
                    <a:cubicBezTo>
                      <a:pt x="77" y="56"/>
                      <a:pt x="80" y="57"/>
                      <a:pt x="77" y="55"/>
                    </a:cubicBezTo>
                    <a:cubicBezTo>
                      <a:pt x="80" y="56"/>
                      <a:pt x="78" y="52"/>
                      <a:pt x="83" y="55"/>
                    </a:cubicBezTo>
                    <a:cubicBezTo>
                      <a:pt x="83" y="55"/>
                      <a:pt x="83" y="55"/>
                      <a:pt x="82" y="54"/>
                    </a:cubicBezTo>
                    <a:cubicBezTo>
                      <a:pt x="81" y="53"/>
                      <a:pt x="83" y="55"/>
                      <a:pt x="82" y="54"/>
                    </a:cubicBezTo>
                    <a:cubicBezTo>
                      <a:pt x="82" y="54"/>
                      <a:pt x="81" y="53"/>
                      <a:pt x="81" y="53"/>
                    </a:cubicBezTo>
                    <a:cubicBezTo>
                      <a:pt x="82" y="53"/>
                      <a:pt x="82" y="53"/>
                      <a:pt x="84" y="55"/>
                    </a:cubicBezTo>
                    <a:cubicBezTo>
                      <a:pt x="86" y="56"/>
                      <a:pt x="81" y="51"/>
                      <a:pt x="82" y="51"/>
                    </a:cubicBezTo>
                    <a:cubicBezTo>
                      <a:pt x="83" y="52"/>
                      <a:pt x="84" y="52"/>
                      <a:pt x="84" y="52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3" y="50"/>
                      <a:pt x="85" y="52"/>
                      <a:pt x="87" y="53"/>
                    </a:cubicBezTo>
                    <a:cubicBezTo>
                      <a:pt x="87" y="53"/>
                      <a:pt x="87" y="52"/>
                      <a:pt x="86" y="51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7" y="52"/>
                      <a:pt x="88" y="52"/>
                      <a:pt x="87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88" y="52"/>
                      <a:pt x="88" y="51"/>
                    </a:cubicBezTo>
                    <a:cubicBezTo>
                      <a:pt x="87" y="50"/>
                      <a:pt x="86" y="50"/>
                      <a:pt x="86" y="50"/>
                    </a:cubicBezTo>
                    <a:cubicBezTo>
                      <a:pt x="85" y="49"/>
                      <a:pt x="86" y="49"/>
                      <a:pt x="85" y="48"/>
                    </a:cubicBezTo>
                    <a:cubicBezTo>
                      <a:pt x="87" y="50"/>
                      <a:pt x="87" y="49"/>
                      <a:pt x="87" y="49"/>
                    </a:cubicBezTo>
                    <a:cubicBezTo>
                      <a:pt x="88" y="49"/>
                      <a:pt x="86" y="47"/>
                      <a:pt x="86" y="47"/>
                    </a:cubicBezTo>
                    <a:cubicBezTo>
                      <a:pt x="87" y="48"/>
                      <a:pt x="87" y="47"/>
                      <a:pt x="88" y="48"/>
                    </a:cubicBezTo>
                    <a:cubicBezTo>
                      <a:pt x="88" y="48"/>
                      <a:pt x="87" y="47"/>
                      <a:pt x="87" y="48"/>
                    </a:cubicBezTo>
                    <a:cubicBezTo>
                      <a:pt x="88" y="49"/>
                      <a:pt x="89" y="50"/>
                      <a:pt x="89" y="49"/>
                    </a:cubicBezTo>
                    <a:cubicBezTo>
                      <a:pt x="88" y="48"/>
                      <a:pt x="85" y="46"/>
                      <a:pt x="87" y="46"/>
                    </a:cubicBezTo>
                    <a:cubicBezTo>
                      <a:pt x="87" y="47"/>
                      <a:pt x="88" y="47"/>
                      <a:pt x="88" y="48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7"/>
                      <a:pt x="89" y="47"/>
                      <a:pt x="89" y="48"/>
                    </a:cubicBezTo>
                    <a:cubicBezTo>
                      <a:pt x="88" y="46"/>
                      <a:pt x="89" y="46"/>
                      <a:pt x="88" y="45"/>
                    </a:cubicBezTo>
                    <a:cubicBezTo>
                      <a:pt x="88" y="44"/>
                      <a:pt x="89" y="45"/>
                      <a:pt x="89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1" y="46"/>
                      <a:pt x="91" y="45"/>
                      <a:pt x="90" y="44"/>
                    </a:cubicBezTo>
                    <a:cubicBezTo>
                      <a:pt x="90" y="44"/>
                      <a:pt x="90" y="44"/>
                      <a:pt x="90" y="44"/>
                    </a:cubicBezTo>
                    <a:cubicBezTo>
                      <a:pt x="90" y="44"/>
                      <a:pt x="90" y="43"/>
                      <a:pt x="90" y="42"/>
                    </a:cubicBezTo>
                    <a:cubicBezTo>
                      <a:pt x="91" y="43"/>
                      <a:pt x="95" y="48"/>
                      <a:pt x="94" y="45"/>
                    </a:cubicBezTo>
                    <a:cubicBezTo>
                      <a:pt x="94" y="45"/>
                      <a:pt x="92" y="42"/>
                      <a:pt x="91" y="41"/>
                    </a:cubicBezTo>
                    <a:cubicBezTo>
                      <a:pt x="93" y="42"/>
                      <a:pt x="91" y="38"/>
                      <a:pt x="94" y="40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94" y="38"/>
                      <a:pt x="93" y="35"/>
                      <a:pt x="97" y="37"/>
                    </a:cubicBezTo>
                    <a:cubicBezTo>
                      <a:pt x="97" y="38"/>
                      <a:pt x="98" y="38"/>
                      <a:pt x="99" y="39"/>
                    </a:cubicBezTo>
                    <a:cubicBezTo>
                      <a:pt x="98" y="38"/>
                      <a:pt x="101" y="40"/>
                      <a:pt x="99" y="38"/>
                    </a:cubicBezTo>
                    <a:cubicBezTo>
                      <a:pt x="97" y="36"/>
                      <a:pt x="97" y="36"/>
                      <a:pt x="96" y="36"/>
                    </a:cubicBezTo>
                    <a:cubicBezTo>
                      <a:pt x="96" y="34"/>
                      <a:pt x="97" y="33"/>
                      <a:pt x="98" y="34"/>
                    </a:cubicBezTo>
                    <a:cubicBezTo>
                      <a:pt x="98" y="34"/>
                      <a:pt x="97" y="33"/>
                      <a:pt x="97" y="33"/>
                    </a:cubicBezTo>
                    <a:cubicBezTo>
                      <a:pt x="99" y="35"/>
                      <a:pt x="100" y="35"/>
                      <a:pt x="99" y="34"/>
                    </a:cubicBezTo>
                    <a:cubicBezTo>
                      <a:pt x="98" y="32"/>
                      <a:pt x="98" y="32"/>
                      <a:pt x="98" y="32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99" y="33"/>
                      <a:pt x="97" y="31"/>
                      <a:pt x="99" y="31"/>
                    </a:cubicBezTo>
                    <a:cubicBezTo>
                      <a:pt x="99" y="32"/>
                      <a:pt x="100" y="32"/>
                      <a:pt x="100" y="33"/>
                    </a:cubicBezTo>
                    <a:cubicBezTo>
                      <a:pt x="100" y="31"/>
                      <a:pt x="98" y="29"/>
                      <a:pt x="100" y="30"/>
                    </a:cubicBezTo>
                    <a:cubicBezTo>
                      <a:pt x="102" y="31"/>
                      <a:pt x="102" y="31"/>
                      <a:pt x="102" y="31"/>
                    </a:cubicBezTo>
                    <a:cubicBezTo>
                      <a:pt x="102" y="31"/>
                      <a:pt x="101" y="30"/>
                      <a:pt x="100" y="29"/>
                    </a:cubicBezTo>
                    <a:cubicBezTo>
                      <a:pt x="102" y="30"/>
                      <a:pt x="103" y="30"/>
                      <a:pt x="104" y="31"/>
                    </a:cubicBezTo>
                    <a:cubicBezTo>
                      <a:pt x="102" y="26"/>
                      <a:pt x="103" y="24"/>
                      <a:pt x="105" y="23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7" y="25"/>
                      <a:pt x="104" y="22"/>
                      <a:pt x="105" y="23"/>
                    </a:cubicBezTo>
                    <a:cubicBezTo>
                      <a:pt x="106" y="24"/>
                      <a:pt x="107" y="24"/>
                      <a:pt x="108" y="26"/>
                    </a:cubicBezTo>
                    <a:cubicBezTo>
                      <a:pt x="110" y="26"/>
                      <a:pt x="107" y="23"/>
                      <a:pt x="107" y="23"/>
                    </a:cubicBezTo>
                    <a:cubicBezTo>
                      <a:pt x="106" y="21"/>
                      <a:pt x="108" y="24"/>
                      <a:pt x="106" y="22"/>
                    </a:cubicBezTo>
                    <a:cubicBezTo>
                      <a:pt x="106" y="22"/>
                      <a:pt x="108" y="22"/>
                      <a:pt x="106" y="20"/>
                    </a:cubicBezTo>
                    <a:cubicBezTo>
                      <a:pt x="107" y="21"/>
                      <a:pt x="108" y="22"/>
                      <a:pt x="109" y="23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11" y="24"/>
                      <a:pt x="111" y="27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7" y="31"/>
                      <a:pt x="116" y="32"/>
                      <a:pt x="117" y="32"/>
                    </a:cubicBezTo>
                    <a:cubicBezTo>
                      <a:pt x="117" y="31"/>
                      <a:pt x="114" y="28"/>
                      <a:pt x="113" y="27"/>
                    </a:cubicBezTo>
                    <a:cubicBezTo>
                      <a:pt x="113" y="26"/>
                      <a:pt x="109" y="22"/>
                      <a:pt x="110" y="21"/>
                    </a:cubicBezTo>
                    <a:cubicBezTo>
                      <a:pt x="111" y="22"/>
                      <a:pt x="110" y="22"/>
                      <a:pt x="111" y="24"/>
                    </a:cubicBezTo>
                    <a:cubicBezTo>
                      <a:pt x="113" y="25"/>
                      <a:pt x="111" y="22"/>
                      <a:pt x="112" y="23"/>
                    </a:cubicBezTo>
                    <a:cubicBezTo>
                      <a:pt x="111" y="22"/>
                      <a:pt x="109" y="20"/>
                      <a:pt x="109" y="19"/>
                    </a:cubicBezTo>
                    <a:cubicBezTo>
                      <a:pt x="110" y="20"/>
                      <a:pt x="111" y="21"/>
                      <a:pt x="111" y="21"/>
                    </a:cubicBezTo>
                    <a:cubicBezTo>
                      <a:pt x="110" y="20"/>
                      <a:pt x="110" y="19"/>
                      <a:pt x="109" y="18"/>
                    </a:cubicBezTo>
                    <a:cubicBezTo>
                      <a:pt x="107" y="15"/>
                      <a:pt x="110" y="18"/>
                      <a:pt x="108" y="16"/>
                    </a:cubicBezTo>
                    <a:cubicBezTo>
                      <a:pt x="110" y="18"/>
                      <a:pt x="112" y="21"/>
                      <a:pt x="113" y="21"/>
                    </a:cubicBezTo>
                    <a:cubicBezTo>
                      <a:pt x="112" y="19"/>
                      <a:pt x="112" y="18"/>
                      <a:pt x="109" y="16"/>
                    </a:cubicBezTo>
                    <a:cubicBezTo>
                      <a:pt x="110" y="16"/>
                      <a:pt x="111" y="17"/>
                      <a:pt x="112" y="19"/>
                    </a:cubicBezTo>
                    <a:cubicBezTo>
                      <a:pt x="113" y="19"/>
                      <a:pt x="110" y="15"/>
                      <a:pt x="113" y="18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2" y="17"/>
                      <a:pt x="113" y="17"/>
                      <a:pt x="114" y="18"/>
                    </a:cubicBezTo>
                    <a:cubicBezTo>
                      <a:pt x="114" y="18"/>
                      <a:pt x="112" y="15"/>
                      <a:pt x="115" y="17"/>
                    </a:cubicBezTo>
                    <a:cubicBezTo>
                      <a:pt x="115" y="17"/>
                      <a:pt x="115" y="16"/>
                      <a:pt x="113" y="15"/>
                    </a:cubicBezTo>
                    <a:cubicBezTo>
                      <a:pt x="112" y="14"/>
                      <a:pt x="114" y="17"/>
                      <a:pt x="112" y="14"/>
                    </a:cubicBezTo>
                    <a:cubicBezTo>
                      <a:pt x="114" y="16"/>
                      <a:pt x="112" y="13"/>
                      <a:pt x="112" y="13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2" y="13"/>
                      <a:pt x="113" y="13"/>
                      <a:pt x="112" y="12"/>
                    </a:cubicBezTo>
                    <a:cubicBezTo>
                      <a:pt x="112" y="12"/>
                      <a:pt x="113" y="13"/>
                      <a:pt x="113" y="13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0"/>
                      <a:pt x="115" y="14"/>
                      <a:pt x="115" y="13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6" y="15"/>
                      <a:pt x="117" y="16"/>
                      <a:pt x="117" y="15"/>
                    </a:cubicBezTo>
                    <a:cubicBezTo>
                      <a:pt x="116" y="14"/>
                      <a:pt x="114" y="12"/>
                      <a:pt x="113" y="10"/>
                    </a:cubicBezTo>
                    <a:cubicBezTo>
                      <a:pt x="113" y="9"/>
                      <a:pt x="115" y="12"/>
                      <a:pt x="114" y="10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3"/>
                      <a:pt x="118" y="14"/>
                      <a:pt x="118" y="14"/>
                    </a:cubicBezTo>
                    <a:cubicBezTo>
                      <a:pt x="118" y="13"/>
                      <a:pt x="116" y="11"/>
                      <a:pt x="115" y="10"/>
                    </a:cubicBezTo>
                    <a:cubicBezTo>
                      <a:pt x="115" y="10"/>
                      <a:pt x="116" y="11"/>
                      <a:pt x="117" y="12"/>
                    </a:cubicBezTo>
                    <a:cubicBezTo>
                      <a:pt x="117" y="11"/>
                      <a:pt x="116" y="10"/>
                      <a:pt x="115" y="9"/>
                    </a:cubicBezTo>
                    <a:cubicBezTo>
                      <a:pt x="116" y="10"/>
                      <a:pt x="118" y="11"/>
                      <a:pt x="120" y="12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3" y="17"/>
                      <a:pt x="123" y="16"/>
                      <a:pt x="125" y="18"/>
                    </a:cubicBezTo>
                    <a:cubicBezTo>
                      <a:pt x="126" y="18"/>
                      <a:pt x="125" y="17"/>
                      <a:pt x="125" y="17"/>
                    </a:cubicBezTo>
                    <a:cubicBezTo>
                      <a:pt x="121" y="14"/>
                      <a:pt x="121" y="12"/>
                      <a:pt x="118" y="9"/>
                    </a:cubicBezTo>
                    <a:cubicBezTo>
                      <a:pt x="118" y="7"/>
                      <a:pt x="126" y="16"/>
                      <a:pt x="122" y="10"/>
                    </a:cubicBezTo>
                    <a:cubicBezTo>
                      <a:pt x="121" y="9"/>
                      <a:pt x="120" y="7"/>
                      <a:pt x="120" y="8"/>
                    </a:cubicBezTo>
                    <a:cubicBezTo>
                      <a:pt x="121" y="8"/>
                      <a:pt x="117" y="5"/>
                      <a:pt x="119" y="6"/>
                    </a:cubicBezTo>
                    <a:cubicBezTo>
                      <a:pt x="120" y="7"/>
                      <a:pt x="122" y="8"/>
                      <a:pt x="123" y="11"/>
                    </a:cubicBezTo>
                    <a:cubicBezTo>
                      <a:pt x="123" y="10"/>
                      <a:pt x="122" y="10"/>
                      <a:pt x="123" y="11"/>
                    </a:cubicBezTo>
                    <a:cubicBezTo>
                      <a:pt x="124" y="11"/>
                      <a:pt x="125" y="14"/>
                      <a:pt x="126" y="13"/>
                    </a:cubicBezTo>
                    <a:cubicBezTo>
                      <a:pt x="126" y="13"/>
                      <a:pt x="126" y="12"/>
                      <a:pt x="125" y="11"/>
                    </a:cubicBezTo>
                    <a:cubicBezTo>
                      <a:pt x="123" y="9"/>
                      <a:pt x="124" y="11"/>
                      <a:pt x="123" y="9"/>
                    </a:cubicBezTo>
                    <a:cubicBezTo>
                      <a:pt x="123" y="8"/>
                      <a:pt x="126" y="11"/>
                      <a:pt x="123" y="7"/>
                    </a:cubicBezTo>
                    <a:cubicBezTo>
                      <a:pt x="123" y="8"/>
                      <a:pt x="121" y="6"/>
                      <a:pt x="120" y="5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2" y="5"/>
                      <a:pt x="119" y="3"/>
                      <a:pt x="120" y="3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4" y="7"/>
                      <a:pt x="121" y="5"/>
                      <a:pt x="124" y="8"/>
                    </a:cubicBezTo>
                    <a:cubicBezTo>
                      <a:pt x="124" y="7"/>
                      <a:pt x="123" y="6"/>
                      <a:pt x="124" y="6"/>
                    </a:cubicBezTo>
                    <a:cubicBezTo>
                      <a:pt x="124" y="6"/>
                      <a:pt x="124" y="7"/>
                      <a:pt x="124" y="7"/>
                    </a:cubicBezTo>
                    <a:cubicBezTo>
                      <a:pt x="125" y="7"/>
                      <a:pt x="129" y="11"/>
                      <a:pt x="127" y="8"/>
                    </a:cubicBezTo>
                    <a:cubicBezTo>
                      <a:pt x="127" y="7"/>
                      <a:pt x="126" y="7"/>
                      <a:pt x="125" y="6"/>
                    </a:cubicBezTo>
                    <a:cubicBezTo>
                      <a:pt x="125" y="5"/>
                      <a:pt x="125" y="3"/>
                      <a:pt x="125" y="3"/>
                    </a:cubicBezTo>
                    <a:cubicBezTo>
                      <a:pt x="127" y="5"/>
                      <a:pt x="126" y="2"/>
                      <a:pt x="128" y="5"/>
                    </a:cubicBezTo>
                    <a:cubicBezTo>
                      <a:pt x="126" y="4"/>
                      <a:pt x="125" y="5"/>
                      <a:pt x="127" y="7"/>
                    </a:cubicBezTo>
                    <a:cubicBezTo>
                      <a:pt x="130" y="10"/>
                      <a:pt x="126" y="7"/>
                      <a:pt x="128" y="10"/>
                    </a:cubicBezTo>
                    <a:cubicBezTo>
                      <a:pt x="129" y="10"/>
                      <a:pt x="131" y="13"/>
                      <a:pt x="133" y="14"/>
                    </a:cubicBezTo>
                    <a:cubicBezTo>
                      <a:pt x="133" y="14"/>
                      <a:pt x="133" y="14"/>
                      <a:pt x="133" y="13"/>
                    </a:cubicBezTo>
                    <a:cubicBezTo>
                      <a:pt x="131" y="11"/>
                      <a:pt x="131" y="12"/>
                      <a:pt x="129" y="10"/>
                    </a:cubicBezTo>
                    <a:cubicBezTo>
                      <a:pt x="131" y="10"/>
                      <a:pt x="130" y="8"/>
                      <a:pt x="129" y="6"/>
                    </a:cubicBezTo>
                    <a:cubicBezTo>
                      <a:pt x="130" y="7"/>
                      <a:pt x="132" y="9"/>
                      <a:pt x="132" y="9"/>
                    </a:cubicBezTo>
                    <a:cubicBezTo>
                      <a:pt x="132" y="8"/>
                      <a:pt x="133" y="7"/>
                      <a:pt x="134" y="7"/>
                    </a:cubicBezTo>
                    <a:cubicBezTo>
                      <a:pt x="131" y="5"/>
                      <a:pt x="134" y="6"/>
                      <a:pt x="132" y="4"/>
                    </a:cubicBezTo>
                    <a:cubicBezTo>
                      <a:pt x="131" y="4"/>
                      <a:pt x="129" y="2"/>
                      <a:pt x="128" y="0"/>
                    </a:cubicBezTo>
                    <a:cubicBezTo>
                      <a:pt x="128" y="0"/>
                      <a:pt x="129" y="2"/>
                      <a:pt x="130" y="2"/>
                    </a:cubicBezTo>
                    <a:cubicBezTo>
                      <a:pt x="129" y="0"/>
                      <a:pt x="132" y="4"/>
                      <a:pt x="131" y="2"/>
                    </a:cubicBezTo>
                    <a:cubicBezTo>
                      <a:pt x="131" y="3"/>
                      <a:pt x="133" y="5"/>
                      <a:pt x="135" y="7"/>
                    </a:cubicBezTo>
                    <a:cubicBezTo>
                      <a:pt x="135" y="6"/>
                      <a:pt x="137" y="9"/>
                      <a:pt x="137" y="9"/>
                    </a:cubicBezTo>
                    <a:cubicBezTo>
                      <a:pt x="136" y="7"/>
                      <a:pt x="136" y="5"/>
                      <a:pt x="136" y="4"/>
                    </a:cubicBezTo>
                    <a:cubicBezTo>
                      <a:pt x="139" y="6"/>
                      <a:pt x="138" y="3"/>
                      <a:pt x="139" y="2"/>
                    </a:cubicBezTo>
                    <a:cubicBezTo>
                      <a:pt x="140" y="3"/>
                      <a:pt x="142" y="6"/>
                      <a:pt x="143" y="6"/>
                    </a:cubicBezTo>
                    <a:cubicBezTo>
                      <a:pt x="143" y="6"/>
                      <a:pt x="140" y="4"/>
                      <a:pt x="142" y="4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142" y="4"/>
                      <a:pt x="145" y="6"/>
                      <a:pt x="142" y="2"/>
                    </a:cubicBezTo>
                    <a:cubicBezTo>
                      <a:pt x="144" y="5"/>
                      <a:pt x="144" y="5"/>
                      <a:pt x="144" y="5"/>
                    </a:cubicBezTo>
                    <a:cubicBezTo>
                      <a:pt x="144" y="5"/>
                      <a:pt x="144" y="4"/>
                      <a:pt x="144" y="4"/>
                    </a:cubicBezTo>
                    <a:cubicBezTo>
                      <a:pt x="144" y="5"/>
                      <a:pt x="145" y="5"/>
                      <a:pt x="146" y="6"/>
                    </a:cubicBezTo>
                    <a:cubicBezTo>
                      <a:pt x="148" y="8"/>
                      <a:pt x="146" y="5"/>
                      <a:pt x="147" y="5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5" y="1"/>
                      <a:pt x="146" y="3"/>
                      <a:pt x="147" y="1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49" y="3"/>
                      <a:pt x="150" y="4"/>
                      <a:pt x="149" y="3"/>
                    </a:cubicBezTo>
                    <a:cubicBezTo>
                      <a:pt x="151" y="7"/>
                      <a:pt x="151" y="7"/>
                      <a:pt x="151" y="7"/>
                    </a:cubicBezTo>
                    <a:cubicBezTo>
                      <a:pt x="150" y="7"/>
                      <a:pt x="150" y="5"/>
                      <a:pt x="148" y="4"/>
                    </a:cubicBezTo>
                    <a:cubicBezTo>
                      <a:pt x="147" y="2"/>
                      <a:pt x="147" y="3"/>
                      <a:pt x="148" y="5"/>
                    </a:cubicBezTo>
                    <a:cubicBezTo>
                      <a:pt x="148" y="5"/>
                      <a:pt x="148" y="5"/>
                      <a:pt x="148" y="4"/>
                    </a:cubicBezTo>
                    <a:cubicBezTo>
                      <a:pt x="150" y="6"/>
                      <a:pt x="149" y="6"/>
                      <a:pt x="150" y="8"/>
                    </a:cubicBezTo>
                    <a:cubicBezTo>
                      <a:pt x="150" y="8"/>
                      <a:pt x="151" y="8"/>
                      <a:pt x="151" y="8"/>
                    </a:cubicBezTo>
                    <a:cubicBezTo>
                      <a:pt x="151" y="9"/>
                      <a:pt x="151" y="9"/>
                      <a:pt x="151" y="10"/>
                    </a:cubicBezTo>
                    <a:cubicBezTo>
                      <a:pt x="150" y="9"/>
                      <a:pt x="149" y="8"/>
                      <a:pt x="149" y="8"/>
                    </a:cubicBezTo>
                    <a:cubicBezTo>
                      <a:pt x="151" y="10"/>
                      <a:pt x="151" y="11"/>
                      <a:pt x="150" y="10"/>
                    </a:cubicBezTo>
                    <a:cubicBezTo>
                      <a:pt x="148" y="9"/>
                      <a:pt x="150" y="13"/>
                      <a:pt x="149" y="13"/>
                    </a:cubicBezTo>
                    <a:cubicBezTo>
                      <a:pt x="147" y="10"/>
                      <a:pt x="146" y="9"/>
                      <a:pt x="146" y="8"/>
                    </a:cubicBezTo>
                    <a:cubicBezTo>
                      <a:pt x="145" y="7"/>
                      <a:pt x="146" y="8"/>
                      <a:pt x="145" y="7"/>
                    </a:cubicBezTo>
                    <a:cubicBezTo>
                      <a:pt x="146" y="9"/>
                      <a:pt x="147" y="11"/>
                      <a:pt x="148" y="13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7" y="12"/>
                      <a:pt x="148" y="14"/>
                      <a:pt x="147" y="14"/>
                    </a:cubicBezTo>
                    <a:cubicBezTo>
                      <a:pt x="146" y="14"/>
                      <a:pt x="145" y="15"/>
                      <a:pt x="144" y="16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5" y="18"/>
                      <a:pt x="142" y="17"/>
                      <a:pt x="143" y="18"/>
                    </a:cubicBezTo>
                    <a:cubicBezTo>
                      <a:pt x="141" y="18"/>
                      <a:pt x="142" y="22"/>
                      <a:pt x="140" y="20"/>
                    </a:cubicBezTo>
                    <a:cubicBezTo>
                      <a:pt x="139" y="22"/>
                      <a:pt x="139" y="24"/>
                      <a:pt x="136" y="25"/>
                    </a:cubicBezTo>
                    <a:cubicBezTo>
                      <a:pt x="135" y="23"/>
                      <a:pt x="135" y="23"/>
                      <a:pt x="135" y="23"/>
                    </a:cubicBezTo>
                    <a:cubicBezTo>
                      <a:pt x="136" y="25"/>
                      <a:pt x="134" y="22"/>
                      <a:pt x="134" y="23"/>
                    </a:cubicBezTo>
                    <a:cubicBezTo>
                      <a:pt x="135" y="24"/>
                      <a:pt x="135" y="25"/>
                      <a:pt x="136" y="27"/>
                    </a:cubicBezTo>
                    <a:cubicBezTo>
                      <a:pt x="134" y="26"/>
                      <a:pt x="134" y="28"/>
                      <a:pt x="135" y="30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136" y="32"/>
                      <a:pt x="133" y="31"/>
                      <a:pt x="131" y="31"/>
                    </a:cubicBezTo>
                    <a:cubicBezTo>
                      <a:pt x="131" y="30"/>
                      <a:pt x="129" y="29"/>
                      <a:pt x="129" y="30"/>
                    </a:cubicBezTo>
                    <a:cubicBezTo>
                      <a:pt x="131" y="32"/>
                      <a:pt x="131" y="32"/>
                      <a:pt x="131" y="34"/>
                    </a:cubicBezTo>
                    <a:cubicBezTo>
                      <a:pt x="131" y="35"/>
                      <a:pt x="130" y="35"/>
                      <a:pt x="128" y="34"/>
                    </a:cubicBezTo>
                    <a:cubicBezTo>
                      <a:pt x="129" y="39"/>
                      <a:pt x="126" y="39"/>
                      <a:pt x="126" y="43"/>
                    </a:cubicBezTo>
                    <a:cubicBezTo>
                      <a:pt x="124" y="41"/>
                      <a:pt x="124" y="41"/>
                      <a:pt x="124" y="41"/>
                    </a:cubicBezTo>
                    <a:cubicBezTo>
                      <a:pt x="126" y="46"/>
                      <a:pt x="120" y="45"/>
                      <a:pt x="121" y="48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7" y="45"/>
                      <a:pt x="118" y="47"/>
                      <a:pt x="120" y="49"/>
                    </a:cubicBezTo>
                    <a:cubicBezTo>
                      <a:pt x="119" y="49"/>
                      <a:pt x="120" y="52"/>
                      <a:pt x="117" y="50"/>
                    </a:cubicBezTo>
                    <a:cubicBezTo>
                      <a:pt x="116" y="50"/>
                      <a:pt x="118" y="52"/>
                      <a:pt x="118" y="52"/>
                    </a:cubicBezTo>
                    <a:cubicBezTo>
                      <a:pt x="116" y="52"/>
                      <a:pt x="116" y="53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3"/>
                      <a:pt x="114" y="52"/>
                      <a:pt x="114" y="52"/>
                    </a:cubicBezTo>
                    <a:cubicBezTo>
                      <a:pt x="114" y="53"/>
                      <a:pt x="112" y="53"/>
                      <a:pt x="115" y="56"/>
                    </a:cubicBezTo>
                    <a:cubicBezTo>
                      <a:pt x="113" y="55"/>
                      <a:pt x="115" y="59"/>
                      <a:pt x="111" y="58"/>
                    </a:cubicBezTo>
                    <a:cubicBezTo>
                      <a:pt x="112" y="59"/>
                      <a:pt x="112" y="59"/>
                      <a:pt x="113" y="60"/>
                    </a:cubicBezTo>
                    <a:cubicBezTo>
                      <a:pt x="112" y="61"/>
                      <a:pt x="109" y="60"/>
                      <a:pt x="110" y="62"/>
                    </a:cubicBezTo>
                    <a:cubicBezTo>
                      <a:pt x="109" y="62"/>
                      <a:pt x="109" y="60"/>
                      <a:pt x="108" y="60"/>
                    </a:cubicBezTo>
                    <a:cubicBezTo>
                      <a:pt x="108" y="61"/>
                      <a:pt x="109" y="62"/>
                      <a:pt x="110" y="62"/>
                    </a:cubicBezTo>
                    <a:cubicBezTo>
                      <a:pt x="110" y="65"/>
                      <a:pt x="105" y="63"/>
                      <a:pt x="104" y="65"/>
                    </a:cubicBezTo>
                    <a:cubicBezTo>
                      <a:pt x="104" y="69"/>
                      <a:pt x="101" y="71"/>
                      <a:pt x="99" y="73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100" y="76"/>
                      <a:pt x="94" y="71"/>
                      <a:pt x="97" y="76"/>
                    </a:cubicBezTo>
                    <a:cubicBezTo>
                      <a:pt x="96" y="75"/>
                      <a:pt x="96" y="76"/>
                      <a:pt x="95" y="75"/>
                    </a:cubicBezTo>
                    <a:cubicBezTo>
                      <a:pt x="96" y="77"/>
                      <a:pt x="92" y="75"/>
                      <a:pt x="93" y="78"/>
                    </a:cubicBezTo>
                    <a:cubicBezTo>
                      <a:pt x="93" y="78"/>
                      <a:pt x="93" y="78"/>
                      <a:pt x="93" y="77"/>
                    </a:cubicBezTo>
                    <a:cubicBezTo>
                      <a:pt x="91" y="77"/>
                      <a:pt x="92" y="79"/>
                      <a:pt x="90" y="79"/>
                    </a:cubicBezTo>
                    <a:cubicBezTo>
                      <a:pt x="89" y="78"/>
                      <a:pt x="89" y="78"/>
                      <a:pt x="89" y="77"/>
                    </a:cubicBezTo>
                    <a:cubicBezTo>
                      <a:pt x="87" y="76"/>
                      <a:pt x="91" y="81"/>
                      <a:pt x="87" y="78"/>
                    </a:cubicBezTo>
                    <a:cubicBezTo>
                      <a:pt x="87" y="78"/>
                      <a:pt x="89" y="80"/>
                      <a:pt x="89" y="80"/>
                    </a:cubicBezTo>
                    <a:cubicBezTo>
                      <a:pt x="86" y="80"/>
                      <a:pt x="85" y="84"/>
                      <a:pt x="84" y="87"/>
                    </a:cubicBezTo>
                    <a:cubicBezTo>
                      <a:pt x="81" y="86"/>
                      <a:pt x="79" y="82"/>
                      <a:pt x="80" y="85"/>
                    </a:cubicBezTo>
                    <a:cubicBezTo>
                      <a:pt x="79" y="85"/>
                      <a:pt x="81" y="86"/>
                      <a:pt x="80" y="86"/>
                    </a:cubicBezTo>
                    <a:cubicBezTo>
                      <a:pt x="81" y="87"/>
                      <a:pt x="76" y="83"/>
                      <a:pt x="77" y="85"/>
                    </a:cubicBezTo>
                    <a:cubicBezTo>
                      <a:pt x="79" y="87"/>
                      <a:pt x="78" y="86"/>
                      <a:pt x="79" y="87"/>
                    </a:cubicBezTo>
                    <a:cubicBezTo>
                      <a:pt x="77" y="87"/>
                      <a:pt x="75" y="85"/>
                      <a:pt x="76" y="87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7" y="90"/>
                      <a:pt x="74" y="89"/>
                      <a:pt x="77" y="94"/>
                    </a:cubicBezTo>
                    <a:cubicBezTo>
                      <a:pt x="73" y="99"/>
                      <a:pt x="69" y="105"/>
                      <a:pt x="65" y="109"/>
                    </a:cubicBezTo>
                    <a:cubicBezTo>
                      <a:pt x="59" y="112"/>
                      <a:pt x="55" y="118"/>
                      <a:pt x="48" y="120"/>
                    </a:cubicBezTo>
                    <a:cubicBezTo>
                      <a:pt x="45" y="118"/>
                      <a:pt x="45" y="118"/>
                      <a:pt x="44" y="120"/>
                    </a:cubicBezTo>
                    <a:cubicBezTo>
                      <a:pt x="44" y="120"/>
                      <a:pt x="44" y="119"/>
                      <a:pt x="44" y="119"/>
                    </a:cubicBezTo>
                    <a:cubicBezTo>
                      <a:pt x="45" y="122"/>
                      <a:pt x="43" y="120"/>
                      <a:pt x="45" y="122"/>
                    </a:cubicBezTo>
                    <a:cubicBezTo>
                      <a:pt x="42" y="123"/>
                      <a:pt x="41" y="125"/>
                      <a:pt x="39" y="127"/>
                    </a:cubicBezTo>
                    <a:cubicBezTo>
                      <a:pt x="39" y="126"/>
                      <a:pt x="38" y="124"/>
                      <a:pt x="37" y="124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37" y="126"/>
                      <a:pt x="37" y="126"/>
                      <a:pt x="37" y="126"/>
                    </a:cubicBezTo>
                    <a:cubicBezTo>
                      <a:pt x="37" y="126"/>
                      <a:pt x="38" y="128"/>
                      <a:pt x="39" y="128"/>
                    </a:cubicBezTo>
                    <a:cubicBezTo>
                      <a:pt x="37" y="131"/>
                      <a:pt x="34" y="132"/>
                      <a:pt x="30" y="133"/>
                    </a:cubicBezTo>
                    <a:cubicBezTo>
                      <a:pt x="27" y="133"/>
                      <a:pt x="24" y="134"/>
                      <a:pt x="21" y="136"/>
                    </a:cubicBezTo>
                    <a:cubicBezTo>
                      <a:pt x="19" y="135"/>
                      <a:pt x="18" y="137"/>
                      <a:pt x="17" y="139"/>
                    </a:cubicBezTo>
                    <a:cubicBezTo>
                      <a:pt x="11" y="137"/>
                      <a:pt x="6" y="136"/>
                      <a:pt x="3" y="141"/>
                    </a:cubicBezTo>
                    <a:cubicBezTo>
                      <a:pt x="3" y="141"/>
                      <a:pt x="0" y="133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57"/>
              <p:cNvSpPr/>
              <p:nvPr/>
            </p:nvSpPr>
            <p:spPr bwMode="auto">
              <a:xfrm>
                <a:off x="3683" y="1270"/>
                <a:ext cx="1" cy="1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58"/>
              <p:cNvSpPr/>
              <p:nvPr/>
            </p:nvSpPr>
            <p:spPr bwMode="auto">
              <a:xfrm>
                <a:off x="3679" y="127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59"/>
              <p:cNvSpPr/>
              <p:nvPr/>
            </p:nvSpPr>
            <p:spPr bwMode="auto">
              <a:xfrm>
                <a:off x="3678" y="1270"/>
                <a:ext cx="1" cy="1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60"/>
              <p:cNvSpPr/>
              <p:nvPr/>
            </p:nvSpPr>
            <p:spPr bwMode="auto">
              <a:xfrm>
                <a:off x="3677" y="127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61"/>
              <p:cNvSpPr/>
              <p:nvPr/>
            </p:nvSpPr>
            <p:spPr bwMode="auto">
              <a:xfrm>
                <a:off x="3677" y="1270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62"/>
              <p:cNvSpPr/>
              <p:nvPr/>
            </p:nvSpPr>
            <p:spPr bwMode="auto">
              <a:xfrm>
                <a:off x="3675" y="1271"/>
                <a:ext cx="1" cy="1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0" y="1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63"/>
              <p:cNvSpPr/>
              <p:nvPr/>
            </p:nvSpPr>
            <p:spPr bwMode="auto">
              <a:xfrm>
                <a:off x="3675" y="1272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64"/>
              <p:cNvSpPr>
                <a:spLocks noChangeArrowheads="1"/>
              </p:cNvSpPr>
              <p:nvPr/>
            </p:nvSpPr>
            <p:spPr bwMode="auto">
              <a:xfrm>
                <a:off x="3667" y="12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65"/>
              <p:cNvSpPr/>
              <p:nvPr/>
            </p:nvSpPr>
            <p:spPr bwMode="auto">
              <a:xfrm>
                <a:off x="3662" y="1287"/>
                <a:ext cx="1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66"/>
              <p:cNvSpPr/>
              <p:nvPr/>
            </p:nvSpPr>
            <p:spPr bwMode="auto">
              <a:xfrm>
                <a:off x="3661" y="129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67"/>
              <p:cNvSpPr/>
              <p:nvPr/>
            </p:nvSpPr>
            <p:spPr bwMode="auto">
              <a:xfrm>
                <a:off x="3878" y="1191"/>
                <a:ext cx="1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1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68"/>
              <p:cNvSpPr/>
              <p:nvPr/>
            </p:nvSpPr>
            <p:spPr bwMode="auto">
              <a:xfrm>
                <a:off x="3866" y="1185"/>
                <a:ext cx="12" cy="12"/>
              </a:xfrm>
              <a:custGeom>
                <a:avLst/>
                <a:gdLst>
                  <a:gd name="T0" fmla="*/ 7 w 56"/>
                  <a:gd name="T1" fmla="*/ 32 h 49"/>
                  <a:gd name="T2" fmla="*/ 9 w 56"/>
                  <a:gd name="T3" fmla="*/ 31 h 49"/>
                  <a:gd name="T4" fmla="*/ 9 w 56"/>
                  <a:gd name="T5" fmla="*/ 23 h 49"/>
                  <a:gd name="T6" fmla="*/ 10 w 56"/>
                  <a:gd name="T7" fmla="*/ 23 h 49"/>
                  <a:gd name="T8" fmla="*/ 15 w 56"/>
                  <a:gd name="T9" fmla="*/ 24 h 49"/>
                  <a:gd name="T10" fmla="*/ 16 w 56"/>
                  <a:gd name="T11" fmla="*/ 23 h 49"/>
                  <a:gd name="T12" fmla="*/ 17 w 56"/>
                  <a:gd name="T13" fmla="*/ 20 h 49"/>
                  <a:gd name="T14" fmla="*/ 19 w 56"/>
                  <a:gd name="T15" fmla="*/ 20 h 49"/>
                  <a:gd name="T16" fmla="*/ 21 w 56"/>
                  <a:gd name="T17" fmla="*/ 22 h 49"/>
                  <a:gd name="T18" fmla="*/ 21 w 56"/>
                  <a:gd name="T19" fmla="*/ 18 h 49"/>
                  <a:gd name="T20" fmla="*/ 22 w 56"/>
                  <a:gd name="T21" fmla="*/ 15 h 49"/>
                  <a:gd name="T22" fmla="*/ 23 w 56"/>
                  <a:gd name="T23" fmla="*/ 15 h 49"/>
                  <a:gd name="T24" fmla="*/ 24 w 56"/>
                  <a:gd name="T25" fmla="*/ 11 h 49"/>
                  <a:gd name="T26" fmla="*/ 26 w 56"/>
                  <a:gd name="T27" fmla="*/ 13 h 49"/>
                  <a:gd name="T28" fmla="*/ 28 w 56"/>
                  <a:gd name="T29" fmla="*/ 12 h 49"/>
                  <a:gd name="T30" fmla="*/ 30 w 56"/>
                  <a:gd name="T31" fmla="*/ 14 h 49"/>
                  <a:gd name="T32" fmla="*/ 31 w 56"/>
                  <a:gd name="T33" fmla="*/ 12 h 49"/>
                  <a:gd name="T34" fmla="*/ 32 w 56"/>
                  <a:gd name="T35" fmla="*/ 14 h 49"/>
                  <a:gd name="T36" fmla="*/ 33 w 56"/>
                  <a:gd name="T37" fmla="*/ 11 h 49"/>
                  <a:gd name="T38" fmla="*/ 33 w 56"/>
                  <a:gd name="T39" fmla="*/ 11 h 49"/>
                  <a:gd name="T40" fmla="*/ 34 w 56"/>
                  <a:gd name="T41" fmla="*/ 10 h 49"/>
                  <a:gd name="T42" fmla="*/ 37 w 56"/>
                  <a:gd name="T43" fmla="*/ 10 h 49"/>
                  <a:gd name="T44" fmla="*/ 38 w 56"/>
                  <a:gd name="T45" fmla="*/ 9 h 49"/>
                  <a:gd name="T46" fmla="*/ 39 w 56"/>
                  <a:gd name="T47" fmla="*/ 9 h 49"/>
                  <a:gd name="T48" fmla="*/ 42 w 56"/>
                  <a:gd name="T49" fmla="*/ 9 h 49"/>
                  <a:gd name="T50" fmla="*/ 43 w 56"/>
                  <a:gd name="T51" fmla="*/ 16 h 49"/>
                  <a:gd name="T52" fmla="*/ 43 w 56"/>
                  <a:gd name="T53" fmla="*/ 9 h 49"/>
                  <a:gd name="T54" fmla="*/ 44 w 56"/>
                  <a:gd name="T55" fmla="*/ 2 h 49"/>
                  <a:gd name="T56" fmla="*/ 45 w 56"/>
                  <a:gd name="T57" fmla="*/ 5 h 49"/>
                  <a:gd name="T58" fmla="*/ 45 w 56"/>
                  <a:gd name="T59" fmla="*/ 1 h 49"/>
                  <a:gd name="T60" fmla="*/ 46 w 56"/>
                  <a:gd name="T61" fmla="*/ 4 h 49"/>
                  <a:gd name="T62" fmla="*/ 47 w 56"/>
                  <a:gd name="T63" fmla="*/ 10 h 49"/>
                  <a:gd name="T64" fmla="*/ 48 w 56"/>
                  <a:gd name="T65" fmla="*/ 4 h 49"/>
                  <a:gd name="T66" fmla="*/ 49 w 56"/>
                  <a:gd name="T67" fmla="*/ 7 h 49"/>
                  <a:gd name="T68" fmla="*/ 49 w 56"/>
                  <a:gd name="T69" fmla="*/ 3 h 49"/>
                  <a:gd name="T70" fmla="*/ 50 w 56"/>
                  <a:gd name="T71" fmla="*/ 3 h 49"/>
                  <a:gd name="T72" fmla="*/ 50 w 56"/>
                  <a:gd name="T73" fmla="*/ 12 h 49"/>
                  <a:gd name="T74" fmla="*/ 51 w 56"/>
                  <a:gd name="T75" fmla="*/ 6 h 49"/>
                  <a:gd name="T76" fmla="*/ 54 w 56"/>
                  <a:gd name="T77" fmla="*/ 17 h 49"/>
                  <a:gd name="T78" fmla="*/ 54 w 56"/>
                  <a:gd name="T79" fmla="*/ 19 h 49"/>
                  <a:gd name="T80" fmla="*/ 56 w 56"/>
                  <a:gd name="T81" fmla="*/ 19 h 49"/>
                  <a:gd name="T82" fmla="*/ 55 w 56"/>
                  <a:gd name="T83" fmla="*/ 24 h 49"/>
                  <a:gd name="T84" fmla="*/ 54 w 56"/>
                  <a:gd name="T85" fmla="*/ 20 h 49"/>
                  <a:gd name="T86" fmla="*/ 52 w 56"/>
                  <a:gd name="T87" fmla="*/ 27 h 49"/>
                  <a:gd name="T88" fmla="*/ 48 w 56"/>
                  <a:gd name="T89" fmla="*/ 31 h 49"/>
                  <a:gd name="T90" fmla="*/ 44 w 56"/>
                  <a:gd name="T91" fmla="*/ 33 h 49"/>
                  <a:gd name="T92" fmla="*/ 40 w 56"/>
                  <a:gd name="T93" fmla="*/ 35 h 49"/>
                  <a:gd name="T94" fmla="*/ 38 w 56"/>
                  <a:gd name="T95" fmla="*/ 37 h 49"/>
                  <a:gd name="T96" fmla="*/ 33 w 56"/>
                  <a:gd name="T97" fmla="*/ 36 h 49"/>
                  <a:gd name="T98" fmla="*/ 30 w 56"/>
                  <a:gd name="T99" fmla="*/ 34 h 49"/>
                  <a:gd name="T100" fmla="*/ 27 w 56"/>
                  <a:gd name="T101" fmla="*/ 32 h 49"/>
                  <a:gd name="T102" fmla="*/ 20 w 56"/>
                  <a:gd name="T103" fmla="*/ 44 h 49"/>
                  <a:gd name="T104" fmla="*/ 17 w 56"/>
                  <a:gd name="T105" fmla="*/ 44 h 49"/>
                  <a:gd name="T106" fmla="*/ 3 w 56"/>
                  <a:gd name="T107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49">
                    <a:moveTo>
                      <a:pt x="3" y="36"/>
                    </a:moveTo>
                    <a:cubicBezTo>
                      <a:pt x="0" y="29"/>
                      <a:pt x="4" y="35"/>
                      <a:pt x="3" y="31"/>
                    </a:cubicBezTo>
                    <a:cubicBezTo>
                      <a:pt x="3" y="30"/>
                      <a:pt x="5" y="34"/>
                      <a:pt x="4" y="33"/>
                    </a:cubicBezTo>
                    <a:cubicBezTo>
                      <a:pt x="2" y="28"/>
                      <a:pt x="5" y="30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9" y="35"/>
                      <a:pt x="7" y="32"/>
                      <a:pt x="7" y="32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7" y="32"/>
                      <a:pt x="8" y="33"/>
                      <a:pt x="7" y="31"/>
                    </a:cubicBezTo>
                    <a:cubicBezTo>
                      <a:pt x="8" y="32"/>
                      <a:pt x="9" y="34"/>
                      <a:pt x="9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6" y="27"/>
                      <a:pt x="9" y="32"/>
                      <a:pt x="8" y="29"/>
                    </a:cubicBezTo>
                    <a:cubicBezTo>
                      <a:pt x="8" y="30"/>
                      <a:pt x="8" y="30"/>
                      <a:pt x="9" y="31"/>
                    </a:cubicBezTo>
                    <a:cubicBezTo>
                      <a:pt x="7" y="27"/>
                      <a:pt x="9" y="28"/>
                      <a:pt x="9" y="26"/>
                    </a:cubicBezTo>
                    <a:cubicBezTo>
                      <a:pt x="9" y="27"/>
                      <a:pt x="10" y="28"/>
                      <a:pt x="10" y="29"/>
                    </a:cubicBezTo>
                    <a:cubicBezTo>
                      <a:pt x="9" y="27"/>
                      <a:pt x="9" y="26"/>
                      <a:pt x="9" y="26"/>
                    </a:cubicBezTo>
                    <a:cubicBezTo>
                      <a:pt x="10" y="28"/>
                      <a:pt x="8" y="23"/>
                      <a:pt x="9" y="24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2"/>
                      <a:pt x="10" y="26"/>
                      <a:pt x="9" y="2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2"/>
                      <a:pt x="11" y="27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3"/>
                      <a:pt x="10" y="25"/>
                      <a:pt x="10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1" y="26"/>
                      <a:pt x="10" y="23"/>
                    </a:cubicBezTo>
                    <a:cubicBezTo>
                      <a:pt x="11" y="25"/>
                      <a:pt x="10" y="24"/>
                      <a:pt x="12" y="27"/>
                    </a:cubicBezTo>
                    <a:cubicBezTo>
                      <a:pt x="11" y="24"/>
                      <a:pt x="13" y="24"/>
                      <a:pt x="13" y="24"/>
                    </a:cubicBezTo>
                    <a:cubicBezTo>
                      <a:pt x="14" y="25"/>
                      <a:pt x="14" y="25"/>
                      <a:pt x="15" y="26"/>
                    </a:cubicBezTo>
                    <a:cubicBezTo>
                      <a:pt x="14" y="26"/>
                      <a:pt x="15" y="26"/>
                      <a:pt x="14" y="24"/>
                    </a:cubicBezTo>
                    <a:cubicBezTo>
                      <a:pt x="14" y="24"/>
                      <a:pt x="15" y="25"/>
                      <a:pt x="15" y="26"/>
                    </a:cubicBezTo>
                    <a:cubicBezTo>
                      <a:pt x="15" y="27"/>
                      <a:pt x="14" y="22"/>
                      <a:pt x="15" y="24"/>
                    </a:cubicBezTo>
                    <a:cubicBezTo>
                      <a:pt x="15" y="24"/>
                      <a:pt x="15" y="25"/>
                      <a:pt x="16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5" y="23"/>
                      <a:pt x="16" y="26"/>
                      <a:pt x="16" y="24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8"/>
                      <a:pt x="15" y="22"/>
                      <a:pt x="16" y="23"/>
                    </a:cubicBezTo>
                    <a:cubicBezTo>
                      <a:pt x="16" y="24"/>
                      <a:pt x="16" y="25"/>
                      <a:pt x="16" y="25"/>
                    </a:cubicBezTo>
                    <a:cubicBezTo>
                      <a:pt x="16" y="22"/>
                      <a:pt x="16" y="23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2"/>
                      <a:pt x="17" y="23"/>
                      <a:pt x="17" y="22"/>
                    </a:cubicBezTo>
                    <a:cubicBezTo>
                      <a:pt x="17" y="22"/>
                      <a:pt x="18" y="26"/>
                      <a:pt x="18" y="25"/>
                    </a:cubicBezTo>
                    <a:cubicBezTo>
                      <a:pt x="17" y="22"/>
                      <a:pt x="18" y="23"/>
                      <a:pt x="17" y="20"/>
                    </a:cubicBezTo>
                    <a:cubicBezTo>
                      <a:pt x="17" y="20"/>
                      <a:pt x="18" y="21"/>
                      <a:pt x="18" y="20"/>
                    </a:cubicBezTo>
                    <a:cubicBezTo>
                      <a:pt x="18" y="21"/>
                      <a:pt x="19" y="24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0" y="26"/>
                      <a:pt x="20" y="28"/>
                    </a:cubicBezTo>
                    <a:cubicBezTo>
                      <a:pt x="20" y="28"/>
                      <a:pt x="20" y="26"/>
                      <a:pt x="20" y="27"/>
                    </a:cubicBezTo>
                    <a:cubicBezTo>
                      <a:pt x="20" y="25"/>
                      <a:pt x="19" y="21"/>
                      <a:pt x="19" y="20"/>
                    </a:cubicBezTo>
                    <a:cubicBezTo>
                      <a:pt x="19" y="22"/>
                      <a:pt x="20" y="24"/>
                      <a:pt x="20" y="25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21"/>
                      <a:pt x="19" y="20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7"/>
                      <a:pt x="20" y="20"/>
                    </a:cubicBezTo>
                    <a:cubicBezTo>
                      <a:pt x="20" y="21"/>
                      <a:pt x="20" y="21"/>
                      <a:pt x="21" y="22"/>
                    </a:cubicBezTo>
                    <a:cubicBezTo>
                      <a:pt x="21" y="22"/>
                      <a:pt x="20" y="21"/>
                      <a:pt x="21" y="2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19"/>
                      <a:pt x="20" y="18"/>
                    </a:cubicBezTo>
                    <a:cubicBezTo>
                      <a:pt x="20" y="18"/>
                      <a:pt x="21" y="20"/>
                      <a:pt x="20" y="19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20" y="17"/>
                      <a:pt x="20" y="17"/>
                      <a:pt x="21" y="18"/>
                    </a:cubicBezTo>
                    <a:cubicBezTo>
                      <a:pt x="20" y="16"/>
                      <a:pt x="20" y="15"/>
                      <a:pt x="20" y="14"/>
                    </a:cubicBezTo>
                    <a:cubicBezTo>
                      <a:pt x="20" y="12"/>
                      <a:pt x="21" y="17"/>
                      <a:pt x="20" y="16"/>
                    </a:cubicBezTo>
                    <a:cubicBezTo>
                      <a:pt x="21" y="18"/>
                      <a:pt x="20" y="13"/>
                      <a:pt x="22" y="16"/>
                    </a:cubicBezTo>
                    <a:cubicBezTo>
                      <a:pt x="22" y="16"/>
                      <a:pt x="21" y="13"/>
                      <a:pt x="21" y="14"/>
                    </a:cubicBezTo>
                    <a:cubicBezTo>
                      <a:pt x="21" y="14"/>
                      <a:pt x="22" y="16"/>
                      <a:pt x="22" y="15"/>
                    </a:cubicBezTo>
                    <a:cubicBezTo>
                      <a:pt x="22" y="17"/>
                      <a:pt x="22" y="15"/>
                      <a:pt x="22" y="15"/>
                    </a:cubicBezTo>
                    <a:cubicBezTo>
                      <a:pt x="22" y="14"/>
                      <a:pt x="22" y="15"/>
                      <a:pt x="22" y="15"/>
                    </a:cubicBezTo>
                    <a:cubicBezTo>
                      <a:pt x="22" y="14"/>
                      <a:pt x="22" y="12"/>
                      <a:pt x="23" y="14"/>
                    </a:cubicBezTo>
                    <a:cubicBezTo>
                      <a:pt x="23" y="13"/>
                      <a:pt x="22" y="11"/>
                      <a:pt x="22" y="11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2"/>
                      <a:pt x="24" y="14"/>
                    </a:cubicBezTo>
                    <a:cubicBezTo>
                      <a:pt x="23" y="12"/>
                      <a:pt x="23" y="17"/>
                      <a:pt x="23" y="15"/>
                    </a:cubicBezTo>
                    <a:cubicBezTo>
                      <a:pt x="24" y="16"/>
                      <a:pt x="23" y="11"/>
                      <a:pt x="23" y="14"/>
                    </a:cubicBezTo>
                    <a:cubicBezTo>
                      <a:pt x="23" y="14"/>
                      <a:pt x="23" y="11"/>
                      <a:pt x="24" y="13"/>
                    </a:cubicBezTo>
                    <a:cubicBezTo>
                      <a:pt x="24" y="13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1"/>
                      <a:pt x="24" y="14"/>
                      <a:pt x="24" y="11"/>
                    </a:cubicBezTo>
                    <a:cubicBezTo>
                      <a:pt x="24" y="13"/>
                      <a:pt x="24" y="10"/>
                      <a:pt x="25" y="14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4"/>
                      <a:pt x="25" y="12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0"/>
                      <a:pt x="25" y="14"/>
                      <a:pt x="25" y="11"/>
                    </a:cubicBezTo>
                    <a:cubicBezTo>
                      <a:pt x="25" y="12"/>
                      <a:pt x="25" y="11"/>
                      <a:pt x="26" y="13"/>
                    </a:cubicBezTo>
                    <a:cubicBezTo>
                      <a:pt x="26" y="12"/>
                      <a:pt x="26" y="10"/>
                      <a:pt x="26" y="11"/>
                    </a:cubicBezTo>
                    <a:cubicBezTo>
                      <a:pt x="26" y="12"/>
                      <a:pt x="26" y="12"/>
                      <a:pt x="26" y="13"/>
                    </a:cubicBezTo>
                    <a:cubicBezTo>
                      <a:pt x="27" y="14"/>
                      <a:pt x="26" y="13"/>
                      <a:pt x="26" y="12"/>
                    </a:cubicBezTo>
                    <a:cubicBezTo>
                      <a:pt x="27" y="13"/>
                      <a:pt x="27" y="14"/>
                      <a:pt x="28" y="16"/>
                    </a:cubicBezTo>
                    <a:cubicBezTo>
                      <a:pt x="27" y="15"/>
                      <a:pt x="27" y="12"/>
                      <a:pt x="27" y="11"/>
                    </a:cubicBezTo>
                    <a:cubicBezTo>
                      <a:pt x="28" y="15"/>
                      <a:pt x="27" y="8"/>
                      <a:pt x="28" y="12"/>
                    </a:cubicBezTo>
                    <a:cubicBezTo>
                      <a:pt x="28" y="13"/>
                      <a:pt x="28" y="14"/>
                      <a:pt x="28" y="15"/>
                    </a:cubicBezTo>
                    <a:cubicBezTo>
                      <a:pt x="29" y="19"/>
                      <a:pt x="28" y="12"/>
                      <a:pt x="28" y="14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3"/>
                      <a:pt x="28" y="9"/>
                      <a:pt x="28" y="12"/>
                    </a:cubicBezTo>
                    <a:cubicBezTo>
                      <a:pt x="28" y="11"/>
                      <a:pt x="29" y="13"/>
                      <a:pt x="28" y="10"/>
                    </a:cubicBezTo>
                    <a:cubicBezTo>
                      <a:pt x="29" y="12"/>
                      <a:pt x="29" y="8"/>
                      <a:pt x="30" y="14"/>
                    </a:cubicBezTo>
                    <a:cubicBezTo>
                      <a:pt x="30" y="13"/>
                      <a:pt x="30" y="14"/>
                      <a:pt x="30" y="12"/>
                    </a:cubicBezTo>
                    <a:cubicBezTo>
                      <a:pt x="30" y="10"/>
                      <a:pt x="30" y="13"/>
                      <a:pt x="30" y="12"/>
                    </a:cubicBezTo>
                    <a:cubicBezTo>
                      <a:pt x="30" y="12"/>
                      <a:pt x="30" y="11"/>
                      <a:pt x="30" y="11"/>
                    </a:cubicBezTo>
                    <a:cubicBezTo>
                      <a:pt x="30" y="11"/>
                      <a:pt x="30" y="12"/>
                      <a:pt x="31" y="14"/>
                    </a:cubicBezTo>
                    <a:cubicBezTo>
                      <a:pt x="31" y="16"/>
                      <a:pt x="30" y="9"/>
                      <a:pt x="31" y="10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2"/>
                      <a:pt x="32" y="15"/>
                    </a:cubicBezTo>
                    <a:cubicBezTo>
                      <a:pt x="32" y="14"/>
                      <a:pt x="32" y="14"/>
                      <a:pt x="32" y="13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3"/>
                      <a:pt x="32" y="14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5"/>
                      <a:pt x="32" y="14"/>
                      <a:pt x="32" y="14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2" y="10"/>
                    </a:cubicBezTo>
                    <a:cubicBezTo>
                      <a:pt x="32" y="12"/>
                      <a:pt x="32" y="11"/>
                      <a:pt x="32" y="12"/>
                    </a:cubicBezTo>
                    <a:cubicBezTo>
                      <a:pt x="33" y="12"/>
                      <a:pt x="32" y="10"/>
                      <a:pt x="32" y="10"/>
                    </a:cubicBezTo>
                    <a:cubicBezTo>
                      <a:pt x="32" y="11"/>
                      <a:pt x="33" y="10"/>
                      <a:pt x="33" y="11"/>
                    </a:cubicBezTo>
                    <a:cubicBezTo>
                      <a:pt x="33" y="12"/>
                      <a:pt x="32" y="10"/>
                      <a:pt x="32" y="11"/>
                    </a:cubicBezTo>
                    <a:cubicBezTo>
                      <a:pt x="33" y="12"/>
                      <a:pt x="33" y="14"/>
                      <a:pt x="33" y="13"/>
                    </a:cubicBezTo>
                    <a:cubicBezTo>
                      <a:pt x="33" y="12"/>
                      <a:pt x="32" y="8"/>
                      <a:pt x="33" y="10"/>
                    </a:cubicBezTo>
                    <a:cubicBezTo>
                      <a:pt x="33" y="10"/>
                      <a:pt x="33" y="11"/>
                      <a:pt x="33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0"/>
                      <a:pt x="33" y="11"/>
                      <a:pt x="33" y="9"/>
                    </a:cubicBezTo>
                    <a:cubicBezTo>
                      <a:pt x="33" y="9"/>
                      <a:pt x="34" y="10"/>
                      <a:pt x="34" y="1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2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9"/>
                    </a:cubicBezTo>
                    <a:cubicBezTo>
                      <a:pt x="34" y="10"/>
                      <a:pt x="35" y="16"/>
                      <a:pt x="35" y="14"/>
                    </a:cubicBezTo>
                    <a:cubicBezTo>
                      <a:pt x="35" y="14"/>
                      <a:pt x="35" y="10"/>
                      <a:pt x="35" y="9"/>
                    </a:cubicBezTo>
                    <a:cubicBezTo>
                      <a:pt x="35" y="10"/>
                      <a:pt x="35" y="7"/>
                      <a:pt x="36" y="10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9"/>
                      <a:pt x="36" y="5"/>
                      <a:pt x="37" y="10"/>
                    </a:cubicBezTo>
                    <a:cubicBezTo>
                      <a:pt x="37" y="10"/>
                      <a:pt x="37" y="12"/>
                      <a:pt x="37" y="13"/>
                    </a:cubicBezTo>
                    <a:cubicBezTo>
                      <a:pt x="37" y="11"/>
                      <a:pt x="38" y="15"/>
                      <a:pt x="37" y="12"/>
                    </a:cubicBezTo>
                    <a:cubicBezTo>
                      <a:pt x="37" y="10"/>
                      <a:pt x="37" y="9"/>
                      <a:pt x="37" y="8"/>
                    </a:cubicBezTo>
                    <a:cubicBezTo>
                      <a:pt x="37" y="7"/>
                      <a:pt x="38" y="7"/>
                      <a:pt x="38" y="9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8" y="10"/>
                      <a:pt x="38" y="10"/>
                      <a:pt x="38" y="9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8"/>
                      <a:pt x="38" y="5"/>
                      <a:pt x="38" y="7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7"/>
                      <a:pt x="39" y="5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7"/>
                      <a:pt x="39" y="6"/>
                    </a:cubicBezTo>
                    <a:cubicBezTo>
                      <a:pt x="40" y="8"/>
                      <a:pt x="40" y="8"/>
                      <a:pt x="40" y="10"/>
                    </a:cubicBezTo>
                    <a:cubicBezTo>
                      <a:pt x="40" y="5"/>
                      <a:pt x="41" y="4"/>
                      <a:pt x="42" y="5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8"/>
                      <a:pt x="42" y="4"/>
                      <a:pt x="42" y="5"/>
                    </a:cubicBezTo>
                    <a:cubicBezTo>
                      <a:pt x="42" y="6"/>
                      <a:pt x="42" y="8"/>
                      <a:pt x="42" y="9"/>
                    </a:cubicBezTo>
                    <a:cubicBezTo>
                      <a:pt x="42" y="11"/>
                      <a:pt x="42" y="7"/>
                      <a:pt x="42" y="6"/>
                    </a:cubicBezTo>
                    <a:cubicBezTo>
                      <a:pt x="42" y="4"/>
                      <a:pt x="42" y="7"/>
                      <a:pt x="42" y="5"/>
                    </a:cubicBezTo>
                    <a:cubicBezTo>
                      <a:pt x="42" y="4"/>
                      <a:pt x="42" y="6"/>
                      <a:pt x="42" y="4"/>
                    </a:cubicBezTo>
                    <a:cubicBezTo>
                      <a:pt x="42" y="5"/>
                      <a:pt x="43" y="7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10"/>
                      <a:pt x="43" y="12"/>
                      <a:pt x="43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19"/>
                      <a:pt x="43" y="15"/>
                      <a:pt x="43" y="13"/>
                    </a:cubicBezTo>
                    <a:cubicBezTo>
                      <a:pt x="43" y="13"/>
                      <a:pt x="43" y="7"/>
                      <a:pt x="43" y="7"/>
                    </a:cubicBezTo>
                    <a:cubicBezTo>
                      <a:pt x="43" y="9"/>
                      <a:pt x="43" y="8"/>
                      <a:pt x="43" y="10"/>
                    </a:cubicBezTo>
                    <a:cubicBezTo>
                      <a:pt x="43" y="12"/>
                      <a:pt x="43" y="9"/>
                      <a:pt x="43" y="9"/>
                    </a:cubicBezTo>
                    <a:cubicBezTo>
                      <a:pt x="43" y="8"/>
                      <a:pt x="43" y="6"/>
                      <a:pt x="43" y="5"/>
                    </a:cubicBezTo>
                    <a:cubicBezTo>
                      <a:pt x="44" y="6"/>
                      <a:pt x="43" y="8"/>
                      <a:pt x="44" y="8"/>
                    </a:cubicBezTo>
                    <a:cubicBezTo>
                      <a:pt x="44" y="6"/>
                      <a:pt x="44" y="5"/>
                      <a:pt x="43" y="4"/>
                    </a:cubicBezTo>
                    <a:cubicBezTo>
                      <a:pt x="43" y="1"/>
                      <a:pt x="44" y="5"/>
                      <a:pt x="44" y="2"/>
                    </a:cubicBezTo>
                    <a:cubicBezTo>
                      <a:pt x="44" y="5"/>
                      <a:pt x="44" y="8"/>
                      <a:pt x="44" y="9"/>
                    </a:cubicBezTo>
                    <a:cubicBezTo>
                      <a:pt x="44" y="7"/>
                      <a:pt x="44" y="6"/>
                      <a:pt x="44" y="2"/>
                    </a:cubicBezTo>
                    <a:cubicBezTo>
                      <a:pt x="44" y="3"/>
                      <a:pt x="44" y="5"/>
                      <a:pt x="44" y="7"/>
                    </a:cubicBezTo>
                    <a:cubicBezTo>
                      <a:pt x="44" y="8"/>
                      <a:pt x="44" y="2"/>
                      <a:pt x="45" y="7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5" y="4"/>
                      <a:pt x="45" y="8"/>
                    </a:cubicBezTo>
                    <a:cubicBezTo>
                      <a:pt x="45" y="7"/>
                      <a:pt x="45" y="7"/>
                      <a:pt x="45" y="5"/>
                    </a:cubicBezTo>
                    <a:cubicBezTo>
                      <a:pt x="45" y="3"/>
                      <a:pt x="45" y="7"/>
                      <a:pt x="45" y="3"/>
                    </a:cubicBezTo>
                    <a:cubicBezTo>
                      <a:pt x="45" y="6"/>
                      <a:pt x="45" y="3"/>
                      <a:pt x="45" y="2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1"/>
                    </a:cubicBezTo>
                    <a:cubicBezTo>
                      <a:pt x="45" y="2"/>
                      <a:pt x="45" y="3"/>
                      <a:pt x="46" y="4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6" y="5"/>
                      <a:pt x="46" y="5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8"/>
                      <a:pt x="46" y="7"/>
                    </a:cubicBezTo>
                    <a:cubicBezTo>
                      <a:pt x="46" y="5"/>
                      <a:pt x="46" y="3"/>
                      <a:pt x="46" y="1"/>
                    </a:cubicBezTo>
                    <a:cubicBezTo>
                      <a:pt x="46" y="0"/>
                      <a:pt x="46" y="4"/>
                      <a:pt x="46" y="2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5"/>
                      <a:pt x="46" y="7"/>
                      <a:pt x="46" y="7"/>
                    </a:cubicBezTo>
                    <a:cubicBezTo>
                      <a:pt x="47" y="7"/>
                      <a:pt x="47" y="4"/>
                      <a:pt x="46" y="3"/>
                    </a:cubicBezTo>
                    <a:cubicBezTo>
                      <a:pt x="47" y="2"/>
                      <a:pt x="47" y="4"/>
                      <a:pt x="47" y="5"/>
                    </a:cubicBezTo>
                    <a:cubicBezTo>
                      <a:pt x="47" y="4"/>
                      <a:pt x="47" y="3"/>
                      <a:pt x="47" y="2"/>
                    </a:cubicBezTo>
                    <a:cubicBezTo>
                      <a:pt x="47" y="3"/>
                      <a:pt x="47" y="5"/>
                      <a:pt x="47" y="7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3"/>
                      <a:pt x="47" y="12"/>
                      <a:pt x="47" y="15"/>
                    </a:cubicBezTo>
                    <a:cubicBezTo>
                      <a:pt x="48" y="16"/>
                      <a:pt x="48" y="15"/>
                      <a:pt x="48" y="14"/>
                    </a:cubicBezTo>
                    <a:cubicBezTo>
                      <a:pt x="47" y="9"/>
                      <a:pt x="48" y="8"/>
                      <a:pt x="48" y="4"/>
                    </a:cubicBezTo>
                    <a:cubicBezTo>
                      <a:pt x="48" y="2"/>
                      <a:pt x="48" y="14"/>
                      <a:pt x="48" y="7"/>
                    </a:cubicBezTo>
                    <a:cubicBezTo>
                      <a:pt x="48" y="6"/>
                      <a:pt x="48" y="3"/>
                      <a:pt x="48" y="4"/>
                    </a:cubicBezTo>
                    <a:cubicBezTo>
                      <a:pt x="48" y="5"/>
                      <a:pt x="48" y="0"/>
                      <a:pt x="48" y="2"/>
                    </a:cubicBezTo>
                    <a:cubicBezTo>
                      <a:pt x="48" y="3"/>
                      <a:pt x="49" y="6"/>
                      <a:pt x="48" y="8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8" y="9"/>
                      <a:pt x="48" y="12"/>
                      <a:pt x="49" y="12"/>
                    </a:cubicBezTo>
                    <a:cubicBezTo>
                      <a:pt x="49" y="11"/>
                      <a:pt x="49" y="11"/>
                      <a:pt x="49" y="9"/>
                    </a:cubicBezTo>
                    <a:cubicBezTo>
                      <a:pt x="49" y="7"/>
                      <a:pt x="49" y="9"/>
                      <a:pt x="49" y="7"/>
                    </a:cubicBezTo>
                    <a:cubicBezTo>
                      <a:pt x="49" y="6"/>
                      <a:pt x="49" y="10"/>
                      <a:pt x="49" y="6"/>
                    </a:cubicBezTo>
                    <a:cubicBezTo>
                      <a:pt x="49" y="6"/>
                      <a:pt x="49" y="4"/>
                      <a:pt x="49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4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6"/>
                      <a:pt x="49" y="2"/>
                      <a:pt x="49" y="6"/>
                    </a:cubicBezTo>
                    <a:cubicBezTo>
                      <a:pt x="49" y="6"/>
                      <a:pt x="49" y="4"/>
                      <a:pt x="49" y="5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12"/>
                      <a:pt x="50" y="9"/>
                    </a:cubicBezTo>
                    <a:cubicBezTo>
                      <a:pt x="50" y="7"/>
                      <a:pt x="50" y="7"/>
                      <a:pt x="50" y="6"/>
                    </a:cubicBezTo>
                    <a:cubicBezTo>
                      <a:pt x="50" y="5"/>
                      <a:pt x="50" y="3"/>
                      <a:pt x="50" y="3"/>
                    </a:cubicBezTo>
                    <a:cubicBezTo>
                      <a:pt x="50" y="6"/>
                      <a:pt x="51" y="4"/>
                      <a:pt x="50" y="7"/>
                    </a:cubicBezTo>
                    <a:cubicBezTo>
                      <a:pt x="50" y="5"/>
                      <a:pt x="50" y="5"/>
                      <a:pt x="50" y="8"/>
                    </a:cubicBezTo>
                    <a:cubicBezTo>
                      <a:pt x="50" y="12"/>
                      <a:pt x="50" y="8"/>
                      <a:pt x="50" y="11"/>
                    </a:cubicBezTo>
                    <a:cubicBezTo>
                      <a:pt x="50" y="11"/>
                      <a:pt x="50" y="15"/>
                      <a:pt x="50" y="18"/>
                    </a:cubicBezTo>
                    <a:cubicBezTo>
                      <a:pt x="50" y="18"/>
                      <a:pt x="50" y="17"/>
                      <a:pt x="50" y="16"/>
                    </a:cubicBezTo>
                    <a:cubicBezTo>
                      <a:pt x="50" y="14"/>
                      <a:pt x="50" y="14"/>
                      <a:pt x="50" y="12"/>
                    </a:cubicBezTo>
                    <a:cubicBezTo>
                      <a:pt x="50" y="12"/>
                      <a:pt x="50" y="11"/>
                      <a:pt x="51" y="9"/>
                    </a:cubicBezTo>
                    <a:cubicBezTo>
                      <a:pt x="51" y="10"/>
                      <a:pt x="51" y="12"/>
                      <a:pt x="51" y="13"/>
                    </a:cubicBezTo>
                    <a:cubicBezTo>
                      <a:pt x="51" y="12"/>
                      <a:pt x="51" y="12"/>
                      <a:pt x="51" y="13"/>
                    </a:cubicBezTo>
                    <a:cubicBezTo>
                      <a:pt x="51" y="9"/>
                      <a:pt x="52" y="12"/>
                      <a:pt x="52" y="9"/>
                    </a:cubicBezTo>
                    <a:cubicBezTo>
                      <a:pt x="51" y="8"/>
                      <a:pt x="51" y="5"/>
                      <a:pt x="51" y="4"/>
                    </a:cubicBezTo>
                    <a:cubicBezTo>
                      <a:pt x="51" y="4"/>
                      <a:pt x="51" y="5"/>
                      <a:pt x="51" y="6"/>
                    </a:cubicBezTo>
                    <a:cubicBezTo>
                      <a:pt x="51" y="4"/>
                      <a:pt x="52" y="9"/>
                      <a:pt x="52" y="6"/>
                    </a:cubicBezTo>
                    <a:cubicBezTo>
                      <a:pt x="51" y="7"/>
                      <a:pt x="52" y="11"/>
                      <a:pt x="52" y="14"/>
                    </a:cubicBezTo>
                    <a:cubicBezTo>
                      <a:pt x="52" y="12"/>
                      <a:pt x="52" y="16"/>
                      <a:pt x="52" y="16"/>
                    </a:cubicBezTo>
                    <a:cubicBezTo>
                      <a:pt x="52" y="14"/>
                      <a:pt x="52" y="13"/>
                      <a:pt x="53" y="12"/>
                    </a:cubicBezTo>
                    <a:cubicBezTo>
                      <a:pt x="53" y="15"/>
                      <a:pt x="53" y="12"/>
                      <a:pt x="53" y="12"/>
                    </a:cubicBezTo>
                    <a:cubicBezTo>
                      <a:pt x="54" y="14"/>
                      <a:pt x="54" y="17"/>
                      <a:pt x="54" y="17"/>
                    </a:cubicBezTo>
                    <a:cubicBezTo>
                      <a:pt x="54" y="17"/>
                      <a:pt x="54" y="14"/>
                      <a:pt x="54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5"/>
                      <a:pt x="54" y="18"/>
                      <a:pt x="54" y="14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7"/>
                      <a:pt x="54" y="17"/>
                      <a:pt x="54" y="16"/>
                    </a:cubicBezTo>
                    <a:cubicBezTo>
                      <a:pt x="54" y="17"/>
                      <a:pt x="54" y="18"/>
                      <a:pt x="54" y="19"/>
                    </a:cubicBezTo>
                    <a:cubicBezTo>
                      <a:pt x="55" y="22"/>
                      <a:pt x="55" y="19"/>
                      <a:pt x="55" y="19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5"/>
                      <a:pt x="55" y="17"/>
                      <a:pt x="55" y="16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9"/>
                      <a:pt x="56" y="20"/>
                      <a:pt x="56" y="19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3"/>
                      <a:pt x="56" y="21"/>
                      <a:pt x="55" y="19"/>
                    </a:cubicBezTo>
                    <a:cubicBezTo>
                      <a:pt x="55" y="18"/>
                      <a:pt x="55" y="18"/>
                      <a:pt x="55" y="20"/>
                    </a:cubicBezTo>
                    <a:cubicBezTo>
                      <a:pt x="55" y="20"/>
                      <a:pt x="55" y="20"/>
                      <a:pt x="55" y="19"/>
                    </a:cubicBezTo>
                    <a:cubicBezTo>
                      <a:pt x="55" y="22"/>
                      <a:pt x="55" y="22"/>
                      <a:pt x="55" y="24"/>
                    </a:cubicBezTo>
                    <a:cubicBezTo>
                      <a:pt x="55" y="24"/>
                      <a:pt x="55" y="25"/>
                      <a:pt x="55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24"/>
                      <a:pt x="55" y="24"/>
                      <a:pt x="55" y="23"/>
                    </a:cubicBezTo>
                    <a:cubicBezTo>
                      <a:pt x="55" y="25"/>
                      <a:pt x="55" y="26"/>
                      <a:pt x="55" y="25"/>
                    </a:cubicBezTo>
                    <a:cubicBezTo>
                      <a:pt x="54" y="22"/>
                      <a:pt x="54" y="27"/>
                      <a:pt x="54" y="26"/>
                    </a:cubicBezTo>
                    <a:cubicBezTo>
                      <a:pt x="54" y="24"/>
                      <a:pt x="54" y="22"/>
                      <a:pt x="54" y="21"/>
                    </a:cubicBezTo>
                    <a:cubicBezTo>
                      <a:pt x="54" y="19"/>
                      <a:pt x="54" y="21"/>
                      <a:pt x="54" y="20"/>
                    </a:cubicBezTo>
                    <a:cubicBezTo>
                      <a:pt x="54" y="21"/>
                      <a:pt x="54" y="24"/>
                      <a:pt x="54" y="26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5"/>
                      <a:pt x="54" y="27"/>
                      <a:pt x="53" y="27"/>
                    </a:cubicBezTo>
                    <a:cubicBezTo>
                      <a:pt x="53" y="26"/>
                      <a:pt x="53" y="26"/>
                      <a:pt x="52" y="26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8"/>
                      <a:pt x="52" y="25"/>
                      <a:pt x="52" y="27"/>
                    </a:cubicBezTo>
                    <a:cubicBezTo>
                      <a:pt x="51" y="25"/>
                      <a:pt x="51" y="29"/>
                      <a:pt x="51" y="26"/>
                    </a:cubicBezTo>
                    <a:cubicBezTo>
                      <a:pt x="50" y="27"/>
                      <a:pt x="50" y="29"/>
                      <a:pt x="49" y="28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7"/>
                      <a:pt x="49" y="24"/>
                      <a:pt x="49" y="24"/>
                    </a:cubicBezTo>
                    <a:cubicBezTo>
                      <a:pt x="49" y="26"/>
                      <a:pt x="49" y="27"/>
                      <a:pt x="49" y="29"/>
                    </a:cubicBezTo>
                    <a:cubicBezTo>
                      <a:pt x="48" y="26"/>
                      <a:pt x="48" y="29"/>
                      <a:pt x="48" y="31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32"/>
                      <a:pt x="47" y="29"/>
                      <a:pt x="47" y="29"/>
                    </a:cubicBezTo>
                    <a:cubicBezTo>
                      <a:pt x="47" y="28"/>
                      <a:pt x="47" y="26"/>
                      <a:pt x="47" y="26"/>
                    </a:cubicBezTo>
                    <a:cubicBezTo>
                      <a:pt x="46" y="29"/>
                      <a:pt x="46" y="29"/>
                      <a:pt x="46" y="31"/>
                    </a:cubicBezTo>
                    <a:cubicBezTo>
                      <a:pt x="46" y="31"/>
                      <a:pt x="46" y="30"/>
                      <a:pt x="45" y="29"/>
                    </a:cubicBezTo>
                    <a:cubicBezTo>
                      <a:pt x="45" y="34"/>
                      <a:pt x="44" y="31"/>
                      <a:pt x="44" y="33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6"/>
                      <a:pt x="42" y="32"/>
                      <a:pt x="42" y="34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31"/>
                      <a:pt x="41" y="34"/>
                    </a:cubicBezTo>
                    <a:cubicBezTo>
                      <a:pt x="41" y="33"/>
                      <a:pt x="41" y="36"/>
                      <a:pt x="41" y="33"/>
                    </a:cubicBezTo>
                    <a:cubicBezTo>
                      <a:pt x="40" y="32"/>
                      <a:pt x="40" y="35"/>
                      <a:pt x="40" y="35"/>
                    </a:cubicBezTo>
                    <a:cubicBezTo>
                      <a:pt x="40" y="34"/>
                      <a:pt x="40" y="34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4"/>
                      <a:pt x="39" y="33"/>
                      <a:pt x="39" y="32"/>
                    </a:cubicBezTo>
                    <a:cubicBezTo>
                      <a:pt x="39" y="33"/>
                      <a:pt x="39" y="31"/>
                      <a:pt x="39" y="36"/>
                    </a:cubicBezTo>
                    <a:cubicBezTo>
                      <a:pt x="39" y="33"/>
                      <a:pt x="39" y="38"/>
                      <a:pt x="38" y="35"/>
                    </a:cubicBezTo>
                    <a:cubicBezTo>
                      <a:pt x="38" y="36"/>
                      <a:pt x="38" y="36"/>
                      <a:pt x="38" y="37"/>
                    </a:cubicBezTo>
                    <a:cubicBezTo>
                      <a:pt x="38" y="37"/>
                      <a:pt x="37" y="35"/>
                      <a:pt x="37" y="37"/>
                    </a:cubicBezTo>
                    <a:cubicBezTo>
                      <a:pt x="37" y="36"/>
                      <a:pt x="37" y="35"/>
                      <a:pt x="37" y="34"/>
                    </a:cubicBezTo>
                    <a:cubicBezTo>
                      <a:pt x="37" y="35"/>
                      <a:pt x="37" y="36"/>
                      <a:pt x="37" y="37"/>
                    </a:cubicBezTo>
                    <a:cubicBezTo>
                      <a:pt x="37" y="39"/>
                      <a:pt x="36" y="35"/>
                      <a:pt x="36" y="35"/>
                    </a:cubicBezTo>
                    <a:cubicBezTo>
                      <a:pt x="35" y="38"/>
                      <a:pt x="34" y="37"/>
                      <a:pt x="33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40"/>
                      <a:pt x="32" y="33"/>
                      <a:pt x="33" y="38"/>
                    </a:cubicBezTo>
                    <a:cubicBezTo>
                      <a:pt x="33" y="37"/>
                      <a:pt x="32" y="38"/>
                      <a:pt x="32" y="36"/>
                    </a:cubicBezTo>
                    <a:cubicBezTo>
                      <a:pt x="32" y="38"/>
                      <a:pt x="31" y="34"/>
                      <a:pt x="32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1" y="34"/>
                      <a:pt x="31" y="37"/>
                      <a:pt x="31" y="35"/>
                    </a:cubicBezTo>
                    <a:cubicBezTo>
                      <a:pt x="30" y="35"/>
                      <a:pt x="30" y="35"/>
                      <a:pt x="30" y="34"/>
                    </a:cubicBezTo>
                    <a:cubicBezTo>
                      <a:pt x="30" y="32"/>
                      <a:pt x="31" y="38"/>
                      <a:pt x="30" y="33"/>
                    </a:cubicBezTo>
                    <a:cubicBezTo>
                      <a:pt x="30" y="33"/>
                      <a:pt x="30" y="35"/>
                      <a:pt x="30" y="35"/>
                    </a:cubicBezTo>
                    <a:cubicBezTo>
                      <a:pt x="29" y="34"/>
                      <a:pt x="29" y="37"/>
                      <a:pt x="29" y="38"/>
                    </a:cubicBezTo>
                    <a:cubicBezTo>
                      <a:pt x="28" y="35"/>
                      <a:pt x="27" y="31"/>
                      <a:pt x="27" y="34"/>
                    </a:cubicBezTo>
                    <a:cubicBezTo>
                      <a:pt x="27" y="33"/>
                      <a:pt x="28" y="36"/>
                      <a:pt x="28" y="35"/>
                    </a:cubicBezTo>
                    <a:cubicBezTo>
                      <a:pt x="28" y="36"/>
                      <a:pt x="26" y="30"/>
                      <a:pt x="27" y="32"/>
                    </a:cubicBezTo>
                    <a:cubicBezTo>
                      <a:pt x="27" y="35"/>
                      <a:pt x="27" y="34"/>
                      <a:pt x="27" y="35"/>
                    </a:cubicBezTo>
                    <a:cubicBezTo>
                      <a:pt x="27" y="34"/>
                      <a:pt x="26" y="31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7" y="36"/>
                      <a:pt x="26" y="34"/>
                      <a:pt x="27" y="38"/>
                    </a:cubicBezTo>
                    <a:cubicBezTo>
                      <a:pt x="25" y="39"/>
                      <a:pt x="25" y="43"/>
                      <a:pt x="24" y="43"/>
                    </a:cubicBezTo>
                    <a:cubicBezTo>
                      <a:pt x="22" y="43"/>
                      <a:pt x="22" y="45"/>
                      <a:pt x="20" y="44"/>
                    </a:cubicBezTo>
                    <a:cubicBezTo>
                      <a:pt x="18" y="40"/>
                      <a:pt x="18" y="40"/>
                      <a:pt x="18" y="42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44"/>
                      <a:pt x="18" y="41"/>
                      <a:pt x="19" y="44"/>
                    </a:cubicBezTo>
                    <a:cubicBezTo>
                      <a:pt x="18" y="43"/>
                      <a:pt x="18" y="44"/>
                      <a:pt x="18" y="45"/>
                    </a:cubicBezTo>
                    <a:cubicBezTo>
                      <a:pt x="18" y="44"/>
                      <a:pt x="17" y="42"/>
                      <a:pt x="17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4"/>
                      <a:pt x="18" y="45"/>
                      <a:pt x="18" y="46"/>
                    </a:cubicBezTo>
                    <a:cubicBezTo>
                      <a:pt x="18" y="49"/>
                      <a:pt x="14" y="44"/>
                      <a:pt x="14" y="45"/>
                    </a:cubicBezTo>
                    <a:cubicBezTo>
                      <a:pt x="13" y="44"/>
                      <a:pt x="13" y="46"/>
                      <a:pt x="13" y="46"/>
                    </a:cubicBezTo>
                    <a:cubicBezTo>
                      <a:pt x="10" y="43"/>
                      <a:pt x="7" y="41"/>
                      <a:pt x="8" y="44"/>
                    </a:cubicBezTo>
                    <a:cubicBezTo>
                      <a:pt x="8" y="44"/>
                      <a:pt x="4" y="37"/>
                      <a:pt x="3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69"/>
              <p:cNvSpPr/>
              <p:nvPr/>
            </p:nvSpPr>
            <p:spPr bwMode="auto">
              <a:xfrm>
                <a:off x="3878" y="1190"/>
                <a:ext cx="0" cy="1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70"/>
              <p:cNvSpPr/>
              <p:nvPr/>
            </p:nvSpPr>
            <p:spPr bwMode="auto">
              <a:xfrm>
                <a:off x="3877" y="1187"/>
                <a:ext cx="0" cy="1"/>
              </a:xfrm>
              <a:custGeom>
                <a:avLst/>
                <a:gdLst>
                  <a:gd name="T0" fmla="*/ 3 h 3"/>
                  <a:gd name="T1" fmla="*/ 2 h 3"/>
                  <a:gd name="T2" fmla="*/ 1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71"/>
              <p:cNvSpPr/>
              <p:nvPr/>
            </p:nvSpPr>
            <p:spPr bwMode="auto">
              <a:xfrm>
                <a:off x="3877" y="1187"/>
                <a:ext cx="0" cy="1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72"/>
              <p:cNvSpPr/>
              <p:nvPr/>
            </p:nvSpPr>
            <p:spPr bwMode="auto">
              <a:xfrm>
                <a:off x="3877" y="1186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73"/>
              <p:cNvSpPr/>
              <p:nvPr/>
            </p:nvSpPr>
            <p:spPr bwMode="auto">
              <a:xfrm>
                <a:off x="3877" y="1186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1"/>
                    </a:cubicBezTo>
                    <a:cubicBezTo>
                      <a:pt x="0" y="2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74"/>
              <p:cNvSpPr/>
              <p:nvPr/>
            </p:nvSpPr>
            <p:spPr bwMode="auto">
              <a:xfrm>
                <a:off x="3876" y="1185"/>
                <a:ext cx="0" cy="1"/>
              </a:xfrm>
              <a:custGeom>
                <a:avLst/>
                <a:gdLst>
                  <a:gd name="T0" fmla="*/ 2 h 4"/>
                  <a:gd name="T1" fmla="*/ 2 h 4"/>
                  <a:gd name="T2" fmla="*/ 2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2"/>
                    </a:moveTo>
                    <a:cubicBezTo>
                      <a:pt x="0" y="2"/>
                      <a:pt x="0" y="4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75"/>
              <p:cNvSpPr/>
              <p:nvPr/>
            </p:nvSpPr>
            <p:spPr bwMode="auto">
              <a:xfrm>
                <a:off x="3876" y="1186"/>
                <a:ext cx="0" cy="0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Rectangle 76"/>
              <p:cNvSpPr>
                <a:spLocks noChangeArrowheads="1"/>
              </p:cNvSpPr>
              <p:nvPr/>
            </p:nvSpPr>
            <p:spPr bwMode="auto">
              <a:xfrm>
                <a:off x="3872" y="1188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77"/>
              <p:cNvSpPr/>
              <p:nvPr/>
            </p:nvSpPr>
            <p:spPr bwMode="auto">
              <a:xfrm>
                <a:off x="3870" y="1188"/>
                <a:ext cx="0" cy="1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78"/>
              <p:cNvSpPr/>
              <p:nvPr/>
            </p:nvSpPr>
            <p:spPr bwMode="auto">
              <a:xfrm>
                <a:off x="3870" y="1190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79"/>
              <p:cNvSpPr/>
              <p:nvPr/>
            </p:nvSpPr>
            <p:spPr bwMode="auto">
              <a:xfrm>
                <a:off x="3928" y="1193"/>
                <a:ext cx="1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1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80"/>
              <p:cNvSpPr/>
              <p:nvPr/>
            </p:nvSpPr>
            <p:spPr bwMode="auto">
              <a:xfrm>
                <a:off x="3910" y="1191"/>
                <a:ext cx="18" cy="29"/>
              </a:xfrm>
              <a:custGeom>
                <a:avLst/>
                <a:gdLst>
                  <a:gd name="T0" fmla="*/ 9 w 83"/>
                  <a:gd name="T1" fmla="*/ 108 h 126"/>
                  <a:gd name="T2" fmla="*/ 10 w 83"/>
                  <a:gd name="T3" fmla="*/ 104 h 126"/>
                  <a:gd name="T4" fmla="*/ 7 w 83"/>
                  <a:gd name="T5" fmla="*/ 93 h 126"/>
                  <a:gd name="T6" fmla="*/ 9 w 83"/>
                  <a:gd name="T7" fmla="*/ 91 h 126"/>
                  <a:gd name="T8" fmla="*/ 15 w 83"/>
                  <a:gd name="T9" fmla="*/ 83 h 126"/>
                  <a:gd name="T10" fmla="*/ 16 w 83"/>
                  <a:gd name="T11" fmla="*/ 80 h 126"/>
                  <a:gd name="T12" fmla="*/ 16 w 83"/>
                  <a:gd name="T13" fmla="*/ 74 h 126"/>
                  <a:gd name="T14" fmla="*/ 19 w 83"/>
                  <a:gd name="T15" fmla="*/ 71 h 126"/>
                  <a:gd name="T16" fmla="*/ 22 w 83"/>
                  <a:gd name="T17" fmla="*/ 70 h 126"/>
                  <a:gd name="T18" fmla="*/ 20 w 83"/>
                  <a:gd name="T19" fmla="*/ 66 h 126"/>
                  <a:gd name="T20" fmla="*/ 20 w 83"/>
                  <a:gd name="T21" fmla="*/ 60 h 126"/>
                  <a:gd name="T22" fmla="*/ 22 w 83"/>
                  <a:gd name="T23" fmla="*/ 58 h 126"/>
                  <a:gd name="T24" fmla="*/ 21 w 83"/>
                  <a:gd name="T25" fmla="*/ 53 h 126"/>
                  <a:gd name="T26" fmla="*/ 25 w 83"/>
                  <a:gd name="T27" fmla="*/ 51 h 126"/>
                  <a:gd name="T28" fmla="*/ 27 w 83"/>
                  <a:gd name="T29" fmla="*/ 47 h 126"/>
                  <a:gd name="T30" fmla="*/ 32 w 83"/>
                  <a:gd name="T31" fmla="*/ 44 h 126"/>
                  <a:gd name="T32" fmla="*/ 32 w 83"/>
                  <a:gd name="T33" fmla="*/ 41 h 126"/>
                  <a:gd name="T34" fmla="*/ 35 w 83"/>
                  <a:gd name="T35" fmla="*/ 41 h 126"/>
                  <a:gd name="T36" fmla="*/ 35 w 83"/>
                  <a:gd name="T37" fmla="*/ 38 h 126"/>
                  <a:gd name="T38" fmla="*/ 35 w 83"/>
                  <a:gd name="T39" fmla="*/ 37 h 126"/>
                  <a:gd name="T40" fmla="*/ 36 w 83"/>
                  <a:gd name="T41" fmla="*/ 34 h 126"/>
                  <a:gd name="T42" fmla="*/ 41 w 83"/>
                  <a:gd name="T43" fmla="*/ 28 h 126"/>
                  <a:gd name="T44" fmla="*/ 42 w 83"/>
                  <a:gd name="T45" fmla="*/ 26 h 126"/>
                  <a:gd name="T46" fmla="*/ 44 w 83"/>
                  <a:gd name="T47" fmla="*/ 24 h 126"/>
                  <a:gd name="T48" fmla="*/ 49 w 83"/>
                  <a:gd name="T49" fmla="*/ 20 h 126"/>
                  <a:gd name="T50" fmla="*/ 55 w 83"/>
                  <a:gd name="T51" fmla="*/ 23 h 126"/>
                  <a:gd name="T52" fmla="*/ 51 w 83"/>
                  <a:gd name="T53" fmla="*/ 17 h 126"/>
                  <a:gd name="T54" fmla="*/ 48 w 83"/>
                  <a:gd name="T55" fmla="*/ 11 h 126"/>
                  <a:gd name="T56" fmla="*/ 51 w 83"/>
                  <a:gd name="T57" fmla="*/ 11 h 126"/>
                  <a:gd name="T58" fmla="*/ 50 w 83"/>
                  <a:gd name="T59" fmla="*/ 8 h 126"/>
                  <a:gd name="T60" fmla="*/ 53 w 83"/>
                  <a:gd name="T61" fmla="*/ 9 h 126"/>
                  <a:gd name="T62" fmla="*/ 59 w 83"/>
                  <a:gd name="T63" fmla="*/ 11 h 126"/>
                  <a:gd name="T64" fmla="*/ 56 w 83"/>
                  <a:gd name="T65" fmla="*/ 5 h 126"/>
                  <a:gd name="T66" fmla="*/ 59 w 83"/>
                  <a:gd name="T67" fmla="*/ 7 h 126"/>
                  <a:gd name="T68" fmla="*/ 58 w 83"/>
                  <a:gd name="T69" fmla="*/ 2 h 126"/>
                  <a:gd name="T70" fmla="*/ 59 w 83"/>
                  <a:gd name="T71" fmla="*/ 1 h 126"/>
                  <a:gd name="T72" fmla="*/ 64 w 83"/>
                  <a:gd name="T73" fmla="*/ 8 h 126"/>
                  <a:gd name="T74" fmla="*/ 64 w 83"/>
                  <a:gd name="T75" fmla="*/ 1 h 126"/>
                  <a:gd name="T76" fmla="*/ 75 w 83"/>
                  <a:gd name="T77" fmla="*/ 6 h 126"/>
                  <a:gd name="T78" fmla="*/ 78 w 83"/>
                  <a:gd name="T79" fmla="*/ 6 h 126"/>
                  <a:gd name="T80" fmla="*/ 80 w 83"/>
                  <a:gd name="T81" fmla="*/ 4 h 126"/>
                  <a:gd name="T82" fmla="*/ 82 w 83"/>
                  <a:gd name="T83" fmla="*/ 8 h 126"/>
                  <a:gd name="T84" fmla="*/ 77 w 83"/>
                  <a:gd name="T85" fmla="*/ 7 h 126"/>
                  <a:gd name="T86" fmla="*/ 77 w 83"/>
                  <a:gd name="T87" fmla="*/ 17 h 126"/>
                  <a:gd name="T88" fmla="*/ 73 w 83"/>
                  <a:gd name="T89" fmla="*/ 26 h 126"/>
                  <a:gd name="T90" fmla="*/ 67 w 83"/>
                  <a:gd name="T91" fmla="*/ 36 h 126"/>
                  <a:gd name="T92" fmla="*/ 62 w 83"/>
                  <a:gd name="T93" fmla="*/ 43 h 126"/>
                  <a:gd name="T94" fmla="*/ 59 w 83"/>
                  <a:gd name="T95" fmla="*/ 49 h 126"/>
                  <a:gd name="T96" fmla="*/ 50 w 83"/>
                  <a:gd name="T97" fmla="*/ 58 h 126"/>
                  <a:gd name="T98" fmla="*/ 43 w 83"/>
                  <a:gd name="T99" fmla="*/ 62 h 126"/>
                  <a:gd name="T100" fmla="*/ 36 w 83"/>
                  <a:gd name="T101" fmla="*/ 68 h 126"/>
                  <a:gd name="T102" fmla="*/ 37 w 83"/>
                  <a:gd name="T103" fmla="*/ 88 h 126"/>
                  <a:gd name="T104" fmla="*/ 29 w 83"/>
                  <a:gd name="T105" fmla="*/ 101 h 126"/>
                  <a:gd name="T106" fmla="*/ 26 w 83"/>
                  <a:gd name="T107" fmla="*/ 1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" h="126">
                    <a:moveTo>
                      <a:pt x="6" y="122"/>
                    </a:moveTo>
                    <a:cubicBezTo>
                      <a:pt x="0" y="119"/>
                      <a:pt x="7" y="118"/>
                      <a:pt x="3" y="115"/>
                    </a:cubicBezTo>
                    <a:cubicBezTo>
                      <a:pt x="3" y="115"/>
                      <a:pt x="7" y="116"/>
                      <a:pt x="6" y="116"/>
                    </a:cubicBezTo>
                    <a:cubicBezTo>
                      <a:pt x="2" y="112"/>
                      <a:pt x="6" y="110"/>
                      <a:pt x="10" y="110"/>
                    </a:cubicBezTo>
                    <a:cubicBezTo>
                      <a:pt x="11" y="110"/>
                      <a:pt x="11" y="110"/>
                      <a:pt x="11" y="110"/>
                    </a:cubicBezTo>
                    <a:cubicBezTo>
                      <a:pt x="12" y="110"/>
                      <a:pt x="9" y="108"/>
                      <a:pt x="9" y="108"/>
                    </a:cubicBezTo>
                    <a:cubicBezTo>
                      <a:pt x="10" y="108"/>
                      <a:pt x="10" y="109"/>
                      <a:pt x="11" y="109"/>
                    </a:cubicBezTo>
                    <a:cubicBezTo>
                      <a:pt x="9" y="108"/>
                      <a:pt x="11" y="108"/>
                      <a:pt x="9" y="107"/>
                    </a:cubicBezTo>
                    <a:cubicBezTo>
                      <a:pt x="10" y="107"/>
                      <a:pt x="12" y="108"/>
                      <a:pt x="13" y="108"/>
                    </a:cubicBezTo>
                    <a:cubicBezTo>
                      <a:pt x="10" y="107"/>
                      <a:pt x="10" y="107"/>
                      <a:pt x="10" y="107"/>
                    </a:cubicBezTo>
                    <a:cubicBezTo>
                      <a:pt x="5" y="104"/>
                      <a:pt x="11" y="105"/>
                      <a:pt x="9" y="103"/>
                    </a:cubicBezTo>
                    <a:cubicBezTo>
                      <a:pt x="9" y="104"/>
                      <a:pt x="10" y="104"/>
                      <a:pt x="10" y="104"/>
                    </a:cubicBezTo>
                    <a:cubicBezTo>
                      <a:pt x="7" y="101"/>
                      <a:pt x="9" y="100"/>
                      <a:pt x="8" y="98"/>
                    </a:cubicBezTo>
                    <a:cubicBezTo>
                      <a:pt x="9" y="98"/>
                      <a:pt x="10" y="99"/>
                      <a:pt x="11" y="99"/>
                    </a:cubicBezTo>
                    <a:cubicBezTo>
                      <a:pt x="9" y="98"/>
                      <a:pt x="9" y="97"/>
                      <a:pt x="8" y="96"/>
                    </a:cubicBezTo>
                    <a:cubicBezTo>
                      <a:pt x="11" y="97"/>
                      <a:pt x="6" y="95"/>
                      <a:pt x="8" y="95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6" y="94"/>
                      <a:pt x="10" y="95"/>
                      <a:pt x="7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6" y="92"/>
                      <a:pt x="11" y="94"/>
                      <a:pt x="10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8" y="92"/>
                      <a:pt x="10" y="93"/>
                      <a:pt x="9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9" y="91"/>
                      <a:pt x="11" y="92"/>
                      <a:pt x="9" y="91"/>
                    </a:cubicBezTo>
                    <a:cubicBezTo>
                      <a:pt x="11" y="91"/>
                      <a:pt x="9" y="92"/>
                      <a:pt x="13" y="93"/>
                    </a:cubicBezTo>
                    <a:cubicBezTo>
                      <a:pt x="11" y="89"/>
                      <a:pt x="12" y="87"/>
                      <a:pt x="13" y="85"/>
                    </a:cubicBezTo>
                    <a:cubicBezTo>
                      <a:pt x="14" y="86"/>
                      <a:pt x="15" y="86"/>
                      <a:pt x="16" y="86"/>
                    </a:cubicBezTo>
                    <a:cubicBezTo>
                      <a:pt x="15" y="86"/>
                      <a:pt x="16" y="85"/>
                      <a:pt x="14" y="84"/>
                    </a:cubicBezTo>
                    <a:cubicBezTo>
                      <a:pt x="14" y="84"/>
                      <a:pt x="16" y="85"/>
                      <a:pt x="16" y="85"/>
                    </a:cubicBezTo>
                    <a:cubicBezTo>
                      <a:pt x="17" y="85"/>
                      <a:pt x="13" y="83"/>
                      <a:pt x="15" y="83"/>
                    </a:cubicBezTo>
                    <a:cubicBezTo>
                      <a:pt x="15" y="84"/>
                      <a:pt x="16" y="84"/>
                      <a:pt x="17" y="85"/>
                    </a:cubicBezTo>
                    <a:cubicBezTo>
                      <a:pt x="15" y="83"/>
                      <a:pt x="16" y="83"/>
                      <a:pt x="15" y="82"/>
                    </a:cubicBezTo>
                    <a:cubicBezTo>
                      <a:pt x="16" y="82"/>
                      <a:pt x="16" y="83"/>
                      <a:pt x="17" y="83"/>
                    </a:cubicBezTo>
                    <a:cubicBezTo>
                      <a:pt x="15" y="81"/>
                      <a:pt x="18" y="82"/>
                      <a:pt x="16" y="81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20" y="83"/>
                      <a:pt x="15" y="80"/>
                      <a:pt x="16" y="80"/>
                    </a:cubicBezTo>
                    <a:cubicBezTo>
                      <a:pt x="17" y="81"/>
                      <a:pt x="17" y="81"/>
                      <a:pt x="18" y="81"/>
                    </a:cubicBezTo>
                    <a:cubicBezTo>
                      <a:pt x="15" y="79"/>
                      <a:pt x="17" y="79"/>
                      <a:pt x="16" y="78"/>
                    </a:cubicBezTo>
                    <a:cubicBezTo>
                      <a:pt x="16" y="78"/>
                      <a:pt x="17" y="78"/>
                      <a:pt x="17" y="78"/>
                    </a:cubicBezTo>
                    <a:cubicBezTo>
                      <a:pt x="17" y="78"/>
                      <a:pt x="18" y="78"/>
                      <a:pt x="17" y="76"/>
                    </a:cubicBezTo>
                    <a:cubicBezTo>
                      <a:pt x="18" y="76"/>
                      <a:pt x="21" y="78"/>
                      <a:pt x="20" y="78"/>
                    </a:cubicBezTo>
                    <a:cubicBezTo>
                      <a:pt x="17" y="76"/>
                      <a:pt x="20" y="76"/>
                      <a:pt x="16" y="74"/>
                    </a:cubicBezTo>
                    <a:cubicBezTo>
                      <a:pt x="17" y="74"/>
                      <a:pt x="18" y="74"/>
                      <a:pt x="17" y="73"/>
                    </a:cubicBezTo>
                    <a:cubicBezTo>
                      <a:pt x="18" y="74"/>
                      <a:pt x="21" y="75"/>
                      <a:pt x="21" y="75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4" y="77"/>
                      <a:pt x="23" y="76"/>
                      <a:pt x="24" y="77"/>
                    </a:cubicBezTo>
                    <a:cubicBezTo>
                      <a:pt x="24" y="77"/>
                      <a:pt x="23" y="75"/>
                      <a:pt x="24" y="75"/>
                    </a:cubicBezTo>
                    <a:cubicBezTo>
                      <a:pt x="22" y="74"/>
                      <a:pt x="19" y="72"/>
                      <a:pt x="19" y="71"/>
                    </a:cubicBezTo>
                    <a:cubicBezTo>
                      <a:pt x="20" y="72"/>
                      <a:pt x="22" y="73"/>
                      <a:pt x="23" y="73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20" y="70"/>
                      <a:pt x="19" y="70"/>
                    </a:cubicBezTo>
                    <a:cubicBezTo>
                      <a:pt x="18" y="69"/>
                      <a:pt x="18" y="69"/>
                      <a:pt x="17" y="68"/>
                    </a:cubicBezTo>
                    <a:cubicBezTo>
                      <a:pt x="18" y="68"/>
                      <a:pt x="17" y="67"/>
                      <a:pt x="20" y="69"/>
                    </a:cubicBezTo>
                    <a:cubicBezTo>
                      <a:pt x="22" y="69"/>
                      <a:pt x="21" y="69"/>
                      <a:pt x="22" y="70"/>
                    </a:cubicBezTo>
                    <a:cubicBezTo>
                      <a:pt x="22" y="69"/>
                      <a:pt x="21" y="69"/>
                      <a:pt x="21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1" y="67"/>
                      <a:pt x="19" y="66"/>
                    </a:cubicBezTo>
                    <a:cubicBezTo>
                      <a:pt x="19" y="66"/>
                      <a:pt x="21" y="67"/>
                      <a:pt x="20" y="67"/>
                    </a:cubicBezTo>
                    <a:cubicBezTo>
                      <a:pt x="18" y="66"/>
                      <a:pt x="18" y="65"/>
                      <a:pt x="18" y="65"/>
                    </a:cubicBezTo>
                    <a:cubicBezTo>
                      <a:pt x="19" y="65"/>
                      <a:pt x="19" y="66"/>
                      <a:pt x="20" y="66"/>
                    </a:cubicBezTo>
                    <a:cubicBezTo>
                      <a:pt x="18" y="64"/>
                      <a:pt x="18" y="63"/>
                      <a:pt x="17" y="62"/>
                    </a:cubicBezTo>
                    <a:cubicBezTo>
                      <a:pt x="16" y="61"/>
                      <a:pt x="20" y="64"/>
                      <a:pt x="19" y="64"/>
                    </a:cubicBezTo>
                    <a:cubicBezTo>
                      <a:pt x="21" y="64"/>
                      <a:pt x="17" y="60"/>
                      <a:pt x="20" y="61"/>
                    </a:cubicBezTo>
                    <a:cubicBezTo>
                      <a:pt x="21" y="62"/>
                      <a:pt x="18" y="60"/>
                      <a:pt x="19" y="61"/>
                    </a:cubicBezTo>
                    <a:cubicBezTo>
                      <a:pt x="19" y="60"/>
                      <a:pt x="21" y="62"/>
                      <a:pt x="21" y="61"/>
                    </a:cubicBezTo>
                    <a:cubicBezTo>
                      <a:pt x="22" y="62"/>
                      <a:pt x="20" y="60"/>
                      <a:pt x="20" y="60"/>
                    </a:cubicBezTo>
                    <a:cubicBezTo>
                      <a:pt x="19" y="59"/>
                      <a:pt x="21" y="60"/>
                      <a:pt x="21" y="60"/>
                    </a:cubicBezTo>
                    <a:cubicBezTo>
                      <a:pt x="20" y="60"/>
                      <a:pt x="19" y="57"/>
                      <a:pt x="21" y="57"/>
                    </a:cubicBezTo>
                    <a:cubicBezTo>
                      <a:pt x="20" y="57"/>
                      <a:pt x="19" y="55"/>
                      <a:pt x="19" y="55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7"/>
                      <a:pt x="21" y="55"/>
                      <a:pt x="22" y="56"/>
                    </a:cubicBezTo>
                    <a:cubicBezTo>
                      <a:pt x="21" y="55"/>
                      <a:pt x="23" y="59"/>
                      <a:pt x="22" y="58"/>
                    </a:cubicBezTo>
                    <a:cubicBezTo>
                      <a:pt x="24" y="58"/>
                      <a:pt x="20" y="55"/>
                      <a:pt x="22" y="57"/>
                    </a:cubicBezTo>
                    <a:cubicBezTo>
                      <a:pt x="22" y="56"/>
                      <a:pt x="20" y="55"/>
                      <a:pt x="22" y="55"/>
                    </a:cubicBezTo>
                    <a:cubicBezTo>
                      <a:pt x="22" y="55"/>
                      <a:pt x="25" y="57"/>
                      <a:pt x="25" y="57"/>
                    </a:cubicBezTo>
                    <a:cubicBezTo>
                      <a:pt x="25" y="56"/>
                      <a:pt x="24" y="56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1" y="54"/>
                      <a:pt x="23" y="54"/>
                      <a:pt x="21" y="53"/>
                    </a:cubicBezTo>
                    <a:cubicBezTo>
                      <a:pt x="23" y="54"/>
                      <a:pt x="21" y="52"/>
                      <a:pt x="24" y="54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5"/>
                      <a:pt x="24" y="54"/>
                      <a:pt x="23" y="53"/>
                    </a:cubicBezTo>
                    <a:cubicBezTo>
                      <a:pt x="23" y="53"/>
                      <a:pt x="24" y="53"/>
                      <a:pt x="24" y="53"/>
                    </a:cubicBezTo>
                    <a:cubicBezTo>
                      <a:pt x="21" y="51"/>
                      <a:pt x="25" y="53"/>
                      <a:pt x="22" y="51"/>
                    </a:cubicBezTo>
                    <a:cubicBezTo>
                      <a:pt x="24" y="51"/>
                      <a:pt x="23" y="50"/>
                      <a:pt x="25" y="51"/>
                    </a:cubicBezTo>
                    <a:cubicBezTo>
                      <a:pt x="25" y="50"/>
                      <a:pt x="24" y="49"/>
                      <a:pt x="25" y="49"/>
                    </a:cubicBezTo>
                    <a:cubicBezTo>
                      <a:pt x="25" y="49"/>
                      <a:pt x="25" y="50"/>
                      <a:pt x="26" y="50"/>
                    </a:cubicBezTo>
                    <a:cubicBezTo>
                      <a:pt x="27" y="51"/>
                      <a:pt x="26" y="50"/>
                      <a:pt x="25" y="49"/>
                    </a:cubicBezTo>
                    <a:cubicBezTo>
                      <a:pt x="26" y="50"/>
                      <a:pt x="28" y="50"/>
                      <a:pt x="29" y="51"/>
                    </a:cubicBezTo>
                    <a:cubicBezTo>
                      <a:pt x="28" y="50"/>
                      <a:pt x="27" y="49"/>
                      <a:pt x="25" y="48"/>
                    </a:cubicBezTo>
                    <a:cubicBezTo>
                      <a:pt x="29" y="50"/>
                      <a:pt x="24" y="45"/>
                      <a:pt x="27" y="47"/>
                    </a:cubicBezTo>
                    <a:cubicBezTo>
                      <a:pt x="28" y="48"/>
                      <a:pt x="29" y="49"/>
                      <a:pt x="30" y="49"/>
                    </a:cubicBezTo>
                    <a:cubicBezTo>
                      <a:pt x="33" y="51"/>
                      <a:pt x="28" y="47"/>
                      <a:pt x="30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6"/>
                      <a:pt x="26" y="44"/>
                      <a:pt x="28" y="46"/>
                    </a:cubicBezTo>
                    <a:cubicBezTo>
                      <a:pt x="28" y="45"/>
                      <a:pt x="30" y="46"/>
                      <a:pt x="27" y="44"/>
                    </a:cubicBezTo>
                    <a:cubicBezTo>
                      <a:pt x="30" y="45"/>
                      <a:pt x="27" y="41"/>
                      <a:pt x="32" y="44"/>
                    </a:cubicBezTo>
                    <a:cubicBezTo>
                      <a:pt x="32" y="44"/>
                      <a:pt x="33" y="44"/>
                      <a:pt x="31" y="43"/>
                    </a:cubicBezTo>
                    <a:cubicBezTo>
                      <a:pt x="30" y="42"/>
                      <a:pt x="32" y="44"/>
                      <a:pt x="31" y="43"/>
                    </a:cubicBezTo>
                    <a:cubicBezTo>
                      <a:pt x="31" y="43"/>
                      <a:pt x="30" y="42"/>
                      <a:pt x="30" y="42"/>
                    </a:cubicBezTo>
                    <a:cubicBezTo>
                      <a:pt x="31" y="42"/>
                      <a:pt x="31" y="42"/>
                      <a:pt x="33" y="44"/>
                    </a:cubicBezTo>
                    <a:cubicBezTo>
                      <a:pt x="35" y="45"/>
                      <a:pt x="29" y="40"/>
                      <a:pt x="31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3" y="41"/>
                      <a:pt x="35" y="42"/>
                    </a:cubicBezTo>
                    <a:cubicBezTo>
                      <a:pt x="35" y="42"/>
                      <a:pt x="35" y="42"/>
                      <a:pt x="34" y="40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5" y="41"/>
                      <a:pt x="35" y="41"/>
                      <a:pt x="35" y="40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6" y="41"/>
                      <a:pt x="36" y="41"/>
                      <a:pt x="36" y="40"/>
                    </a:cubicBezTo>
                    <a:cubicBezTo>
                      <a:pt x="35" y="40"/>
                      <a:pt x="34" y="39"/>
                      <a:pt x="34" y="39"/>
                    </a:cubicBezTo>
                    <a:cubicBezTo>
                      <a:pt x="33" y="39"/>
                      <a:pt x="33" y="39"/>
                      <a:pt x="32" y="38"/>
                    </a:cubicBezTo>
                    <a:cubicBezTo>
                      <a:pt x="34" y="39"/>
                      <a:pt x="34" y="38"/>
                      <a:pt x="34" y="38"/>
                    </a:cubicBezTo>
                    <a:cubicBezTo>
                      <a:pt x="35" y="38"/>
                      <a:pt x="33" y="37"/>
                      <a:pt x="33" y="37"/>
                    </a:cubicBezTo>
                    <a:cubicBezTo>
                      <a:pt x="34" y="37"/>
                      <a:pt x="33" y="36"/>
                      <a:pt x="35" y="38"/>
                    </a:cubicBezTo>
                    <a:cubicBezTo>
                      <a:pt x="35" y="38"/>
                      <a:pt x="34" y="37"/>
                      <a:pt x="34" y="38"/>
                    </a:cubicBezTo>
                    <a:cubicBezTo>
                      <a:pt x="35" y="38"/>
                      <a:pt x="37" y="40"/>
                      <a:pt x="36" y="38"/>
                    </a:cubicBezTo>
                    <a:cubicBezTo>
                      <a:pt x="35" y="37"/>
                      <a:pt x="32" y="36"/>
                      <a:pt x="34" y="36"/>
                    </a:cubicBezTo>
                    <a:cubicBezTo>
                      <a:pt x="34" y="37"/>
                      <a:pt x="35" y="37"/>
                      <a:pt x="35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7"/>
                      <a:pt x="35" y="37"/>
                      <a:pt x="36" y="37"/>
                    </a:cubicBezTo>
                    <a:cubicBezTo>
                      <a:pt x="34" y="36"/>
                      <a:pt x="36" y="36"/>
                      <a:pt x="34" y="35"/>
                    </a:cubicBezTo>
                    <a:cubicBezTo>
                      <a:pt x="34" y="34"/>
                      <a:pt x="35" y="35"/>
                      <a:pt x="36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7" y="36"/>
                      <a:pt x="36" y="35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5" y="33"/>
                    </a:cubicBezTo>
                    <a:cubicBezTo>
                      <a:pt x="37" y="33"/>
                      <a:pt x="41" y="38"/>
                      <a:pt x="40" y="36"/>
                    </a:cubicBezTo>
                    <a:cubicBezTo>
                      <a:pt x="40" y="35"/>
                      <a:pt x="37" y="33"/>
                      <a:pt x="36" y="32"/>
                    </a:cubicBezTo>
                    <a:cubicBezTo>
                      <a:pt x="38" y="32"/>
                      <a:pt x="36" y="30"/>
                      <a:pt x="39" y="31"/>
                    </a:cubicBezTo>
                    <a:cubicBezTo>
                      <a:pt x="38" y="30"/>
                      <a:pt x="38" y="30"/>
                      <a:pt x="37" y="30"/>
                    </a:cubicBezTo>
                    <a:cubicBezTo>
                      <a:pt x="39" y="29"/>
                      <a:pt x="37" y="26"/>
                      <a:pt x="41" y="28"/>
                    </a:cubicBezTo>
                    <a:cubicBezTo>
                      <a:pt x="41" y="29"/>
                      <a:pt x="42" y="30"/>
                      <a:pt x="43" y="31"/>
                    </a:cubicBezTo>
                    <a:cubicBezTo>
                      <a:pt x="42" y="29"/>
                      <a:pt x="45" y="32"/>
                      <a:pt x="42" y="29"/>
                    </a:cubicBezTo>
                    <a:cubicBezTo>
                      <a:pt x="41" y="28"/>
                      <a:pt x="40" y="28"/>
                      <a:pt x="40" y="27"/>
                    </a:cubicBezTo>
                    <a:cubicBezTo>
                      <a:pt x="39" y="26"/>
                      <a:pt x="40" y="25"/>
                      <a:pt x="41" y="26"/>
                    </a:cubicBezTo>
                    <a:cubicBezTo>
                      <a:pt x="41" y="26"/>
                      <a:pt x="40" y="25"/>
                      <a:pt x="40" y="25"/>
                    </a:cubicBezTo>
                    <a:cubicBezTo>
                      <a:pt x="42" y="27"/>
                      <a:pt x="43" y="27"/>
                      <a:pt x="42" y="26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5"/>
                      <a:pt x="40" y="23"/>
                      <a:pt x="41" y="24"/>
                    </a:cubicBezTo>
                    <a:cubicBezTo>
                      <a:pt x="42" y="24"/>
                      <a:pt x="42" y="25"/>
                      <a:pt x="43" y="25"/>
                    </a:cubicBezTo>
                    <a:cubicBezTo>
                      <a:pt x="42" y="24"/>
                      <a:pt x="41" y="22"/>
                      <a:pt x="42" y="22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4"/>
                      <a:pt x="43" y="22"/>
                      <a:pt x="42" y="22"/>
                    </a:cubicBezTo>
                    <a:cubicBezTo>
                      <a:pt x="44" y="23"/>
                      <a:pt x="44" y="22"/>
                      <a:pt x="46" y="24"/>
                    </a:cubicBezTo>
                    <a:cubicBezTo>
                      <a:pt x="43" y="19"/>
                      <a:pt x="44" y="18"/>
                      <a:pt x="45" y="1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5" y="16"/>
                      <a:pt x="45" y="17"/>
                    </a:cubicBezTo>
                    <a:cubicBezTo>
                      <a:pt x="46" y="18"/>
                      <a:pt x="48" y="18"/>
                      <a:pt x="49" y="20"/>
                    </a:cubicBezTo>
                    <a:cubicBezTo>
                      <a:pt x="50" y="20"/>
                      <a:pt x="47" y="17"/>
                      <a:pt x="47" y="17"/>
                    </a:cubicBezTo>
                    <a:cubicBezTo>
                      <a:pt x="46" y="16"/>
                      <a:pt x="48" y="18"/>
                      <a:pt x="46" y="16"/>
                    </a:cubicBezTo>
                    <a:cubicBezTo>
                      <a:pt x="46" y="16"/>
                      <a:pt x="48" y="17"/>
                      <a:pt x="46" y="15"/>
                    </a:cubicBezTo>
                    <a:cubicBezTo>
                      <a:pt x="47" y="15"/>
                      <a:pt x="48" y="17"/>
                      <a:pt x="49" y="1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51" y="18"/>
                      <a:pt x="52" y="21"/>
                      <a:pt x="55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7" y="25"/>
                      <a:pt x="56" y="26"/>
                      <a:pt x="58" y="26"/>
                    </a:cubicBezTo>
                    <a:cubicBezTo>
                      <a:pt x="57" y="25"/>
                      <a:pt x="54" y="22"/>
                      <a:pt x="53" y="21"/>
                    </a:cubicBezTo>
                    <a:cubicBezTo>
                      <a:pt x="53" y="20"/>
                      <a:pt x="49" y="16"/>
                      <a:pt x="49" y="16"/>
                    </a:cubicBezTo>
                    <a:cubicBezTo>
                      <a:pt x="51" y="17"/>
                      <a:pt x="49" y="17"/>
                      <a:pt x="51" y="18"/>
                    </a:cubicBezTo>
                    <a:cubicBezTo>
                      <a:pt x="53" y="19"/>
                      <a:pt x="51" y="17"/>
                      <a:pt x="51" y="17"/>
                    </a:cubicBezTo>
                    <a:cubicBezTo>
                      <a:pt x="50" y="17"/>
                      <a:pt x="49" y="15"/>
                      <a:pt x="48" y="14"/>
                    </a:cubicBezTo>
                    <a:cubicBezTo>
                      <a:pt x="50" y="15"/>
                      <a:pt x="50" y="16"/>
                      <a:pt x="51" y="16"/>
                    </a:cubicBezTo>
                    <a:cubicBezTo>
                      <a:pt x="50" y="15"/>
                      <a:pt x="49" y="14"/>
                      <a:pt x="48" y="13"/>
                    </a:cubicBezTo>
                    <a:cubicBezTo>
                      <a:pt x="46" y="10"/>
                      <a:pt x="49" y="13"/>
                      <a:pt x="47" y="11"/>
                    </a:cubicBezTo>
                    <a:cubicBezTo>
                      <a:pt x="49" y="13"/>
                      <a:pt x="51" y="16"/>
                      <a:pt x="52" y="16"/>
                    </a:cubicBezTo>
                    <a:cubicBezTo>
                      <a:pt x="51" y="15"/>
                      <a:pt x="51" y="13"/>
                      <a:pt x="48" y="11"/>
                    </a:cubicBezTo>
                    <a:cubicBezTo>
                      <a:pt x="48" y="11"/>
                      <a:pt x="50" y="13"/>
                      <a:pt x="51" y="14"/>
                    </a:cubicBezTo>
                    <a:cubicBezTo>
                      <a:pt x="52" y="15"/>
                      <a:pt x="48" y="10"/>
                      <a:pt x="52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1" y="12"/>
                      <a:pt x="51" y="13"/>
                      <a:pt x="52" y="13"/>
                    </a:cubicBezTo>
                    <a:cubicBezTo>
                      <a:pt x="52" y="13"/>
                      <a:pt x="50" y="10"/>
                      <a:pt x="53" y="13"/>
                    </a:cubicBezTo>
                    <a:cubicBezTo>
                      <a:pt x="53" y="13"/>
                      <a:pt x="53" y="12"/>
                      <a:pt x="51" y="11"/>
                    </a:cubicBezTo>
                    <a:cubicBezTo>
                      <a:pt x="50" y="10"/>
                      <a:pt x="52" y="12"/>
                      <a:pt x="50" y="10"/>
                    </a:cubicBezTo>
                    <a:cubicBezTo>
                      <a:pt x="52" y="12"/>
                      <a:pt x="50" y="9"/>
                      <a:pt x="50" y="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0" y="9"/>
                      <a:pt x="51" y="9"/>
                      <a:pt x="50" y="8"/>
                    </a:cubicBezTo>
                    <a:cubicBezTo>
                      <a:pt x="50" y="8"/>
                      <a:pt x="51" y="9"/>
                      <a:pt x="51" y="9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6"/>
                      <a:pt x="53" y="10"/>
                      <a:pt x="53" y="9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5" y="12"/>
                      <a:pt x="55" y="11"/>
                    </a:cubicBezTo>
                    <a:cubicBezTo>
                      <a:pt x="53" y="10"/>
                      <a:pt x="52" y="8"/>
                      <a:pt x="51" y="7"/>
                    </a:cubicBezTo>
                    <a:cubicBezTo>
                      <a:pt x="50" y="6"/>
                      <a:pt x="52" y="8"/>
                      <a:pt x="51" y="7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5" y="11"/>
                      <a:pt x="55" y="10"/>
                    </a:cubicBezTo>
                    <a:cubicBezTo>
                      <a:pt x="55" y="10"/>
                      <a:pt x="53" y="7"/>
                      <a:pt x="52" y="7"/>
                    </a:cubicBezTo>
                    <a:cubicBezTo>
                      <a:pt x="52" y="7"/>
                      <a:pt x="53" y="7"/>
                      <a:pt x="54" y="8"/>
                    </a:cubicBezTo>
                    <a:cubicBezTo>
                      <a:pt x="54" y="8"/>
                      <a:pt x="53" y="7"/>
                      <a:pt x="52" y="6"/>
                    </a:cubicBezTo>
                    <a:cubicBezTo>
                      <a:pt x="53" y="7"/>
                      <a:pt x="55" y="8"/>
                      <a:pt x="56" y="9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0" y="13"/>
                      <a:pt x="60" y="13"/>
                      <a:pt x="62" y="15"/>
                    </a:cubicBezTo>
                    <a:cubicBezTo>
                      <a:pt x="63" y="15"/>
                      <a:pt x="62" y="14"/>
                      <a:pt x="62" y="14"/>
                    </a:cubicBezTo>
                    <a:cubicBezTo>
                      <a:pt x="58" y="11"/>
                      <a:pt x="58" y="9"/>
                      <a:pt x="55" y="6"/>
                    </a:cubicBezTo>
                    <a:cubicBezTo>
                      <a:pt x="55" y="4"/>
                      <a:pt x="62" y="13"/>
                      <a:pt x="58" y="7"/>
                    </a:cubicBezTo>
                    <a:cubicBezTo>
                      <a:pt x="57" y="7"/>
                      <a:pt x="56" y="4"/>
                      <a:pt x="56" y="5"/>
                    </a:cubicBezTo>
                    <a:cubicBezTo>
                      <a:pt x="57" y="5"/>
                      <a:pt x="53" y="2"/>
                      <a:pt x="55" y="3"/>
                    </a:cubicBezTo>
                    <a:cubicBezTo>
                      <a:pt x="56" y="5"/>
                      <a:pt x="58" y="6"/>
                      <a:pt x="59" y="8"/>
                    </a:cubicBezTo>
                    <a:cubicBezTo>
                      <a:pt x="58" y="7"/>
                      <a:pt x="58" y="7"/>
                      <a:pt x="59" y="8"/>
                    </a:cubicBezTo>
                    <a:cubicBezTo>
                      <a:pt x="60" y="9"/>
                      <a:pt x="61" y="11"/>
                      <a:pt x="62" y="10"/>
                    </a:cubicBezTo>
                    <a:cubicBezTo>
                      <a:pt x="62" y="10"/>
                      <a:pt x="62" y="10"/>
                      <a:pt x="60" y="8"/>
                    </a:cubicBezTo>
                    <a:cubicBezTo>
                      <a:pt x="59" y="6"/>
                      <a:pt x="60" y="9"/>
                      <a:pt x="59" y="7"/>
                    </a:cubicBezTo>
                    <a:cubicBezTo>
                      <a:pt x="59" y="6"/>
                      <a:pt x="61" y="8"/>
                      <a:pt x="59" y="5"/>
                    </a:cubicBezTo>
                    <a:cubicBezTo>
                      <a:pt x="58" y="5"/>
                      <a:pt x="57" y="4"/>
                      <a:pt x="56" y="3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8" y="3"/>
                      <a:pt x="55" y="1"/>
                      <a:pt x="55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9" y="5"/>
                      <a:pt x="56" y="2"/>
                      <a:pt x="59" y="5"/>
                    </a:cubicBezTo>
                    <a:cubicBezTo>
                      <a:pt x="60" y="5"/>
                      <a:pt x="58" y="3"/>
                      <a:pt x="59" y="4"/>
                    </a:cubicBezTo>
                    <a:cubicBezTo>
                      <a:pt x="60" y="4"/>
                      <a:pt x="59" y="5"/>
                      <a:pt x="60" y="5"/>
                    </a:cubicBezTo>
                    <a:cubicBezTo>
                      <a:pt x="60" y="5"/>
                      <a:pt x="64" y="9"/>
                      <a:pt x="62" y="6"/>
                    </a:cubicBezTo>
                    <a:cubicBezTo>
                      <a:pt x="61" y="5"/>
                      <a:pt x="61" y="5"/>
                      <a:pt x="60" y="4"/>
                    </a:cubicBezTo>
                    <a:cubicBezTo>
                      <a:pt x="60" y="3"/>
                      <a:pt x="59" y="1"/>
                      <a:pt x="59" y="1"/>
                    </a:cubicBezTo>
                    <a:cubicBezTo>
                      <a:pt x="62" y="3"/>
                      <a:pt x="60" y="1"/>
                      <a:pt x="62" y="3"/>
                    </a:cubicBezTo>
                    <a:cubicBezTo>
                      <a:pt x="61" y="2"/>
                      <a:pt x="60" y="3"/>
                      <a:pt x="62" y="5"/>
                    </a:cubicBezTo>
                    <a:cubicBezTo>
                      <a:pt x="65" y="8"/>
                      <a:pt x="61" y="5"/>
                      <a:pt x="64" y="8"/>
                    </a:cubicBezTo>
                    <a:cubicBezTo>
                      <a:pt x="64" y="8"/>
                      <a:pt x="67" y="11"/>
                      <a:pt x="68" y="12"/>
                    </a:cubicBezTo>
                    <a:cubicBezTo>
                      <a:pt x="69" y="12"/>
                      <a:pt x="68" y="12"/>
                      <a:pt x="68" y="11"/>
                    </a:cubicBezTo>
                    <a:cubicBezTo>
                      <a:pt x="66" y="10"/>
                      <a:pt x="66" y="10"/>
                      <a:pt x="64" y="8"/>
                    </a:cubicBezTo>
                    <a:cubicBezTo>
                      <a:pt x="65" y="8"/>
                      <a:pt x="65" y="7"/>
                      <a:pt x="64" y="5"/>
                    </a:cubicBezTo>
                    <a:cubicBezTo>
                      <a:pt x="65" y="5"/>
                      <a:pt x="66" y="7"/>
                      <a:pt x="66" y="8"/>
                    </a:cubicBezTo>
                    <a:cubicBezTo>
                      <a:pt x="66" y="7"/>
                      <a:pt x="67" y="6"/>
                      <a:pt x="68" y="6"/>
                    </a:cubicBezTo>
                    <a:cubicBezTo>
                      <a:pt x="65" y="4"/>
                      <a:pt x="68" y="5"/>
                      <a:pt x="66" y="3"/>
                    </a:cubicBezTo>
                    <a:cubicBezTo>
                      <a:pt x="65" y="3"/>
                      <a:pt x="63" y="1"/>
                      <a:pt x="62" y="0"/>
                    </a:cubicBezTo>
                    <a:cubicBezTo>
                      <a:pt x="62" y="0"/>
                      <a:pt x="63" y="1"/>
                      <a:pt x="64" y="1"/>
                    </a:cubicBezTo>
                    <a:cubicBezTo>
                      <a:pt x="62" y="0"/>
                      <a:pt x="66" y="3"/>
                      <a:pt x="64" y="1"/>
                    </a:cubicBezTo>
                    <a:cubicBezTo>
                      <a:pt x="64" y="2"/>
                      <a:pt x="67" y="4"/>
                      <a:pt x="69" y="6"/>
                    </a:cubicBezTo>
                    <a:cubicBezTo>
                      <a:pt x="68" y="5"/>
                      <a:pt x="70" y="8"/>
                      <a:pt x="71" y="8"/>
                    </a:cubicBezTo>
                    <a:cubicBezTo>
                      <a:pt x="70" y="6"/>
                      <a:pt x="70" y="5"/>
                      <a:pt x="70" y="4"/>
                    </a:cubicBezTo>
                    <a:cubicBezTo>
                      <a:pt x="72" y="6"/>
                      <a:pt x="71" y="3"/>
                      <a:pt x="71" y="2"/>
                    </a:cubicBezTo>
                    <a:cubicBezTo>
                      <a:pt x="73" y="3"/>
                      <a:pt x="75" y="6"/>
                      <a:pt x="75" y="6"/>
                    </a:cubicBezTo>
                    <a:cubicBezTo>
                      <a:pt x="75" y="6"/>
                      <a:pt x="73" y="4"/>
                      <a:pt x="74" y="4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4"/>
                      <a:pt x="77" y="6"/>
                      <a:pt x="74" y="2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4"/>
                      <a:pt x="76" y="4"/>
                    </a:cubicBezTo>
                    <a:cubicBezTo>
                      <a:pt x="76" y="5"/>
                      <a:pt x="77" y="6"/>
                      <a:pt x="78" y="6"/>
                    </a:cubicBezTo>
                    <a:cubicBezTo>
                      <a:pt x="79" y="8"/>
                      <a:pt x="78" y="6"/>
                      <a:pt x="78" y="5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6" y="2"/>
                      <a:pt x="78" y="3"/>
                      <a:pt x="78" y="2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80" y="4"/>
                      <a:pt x="81" y="5"/>
                      <a:pt x="80" y="4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1" y="7"/>
                      <a:pt x="81" y="6"/>
                      <a:pt x="80" y="5"/>
                    </a:cubicBezTo>
                    <a:cubicBezTo>
                      <a:pt x="78" y="3"/>
                      <a:pt x="78" y="4"/>
                      <a:pt x="79" y="6"/>
                    </a:cubicBezTo>
                    <a:cubicBezTo>
                      <a:pt x="80" y="6"/>
                      <a:pt x="79" y="5"/>
                      <a:pt x="79" y="5"/>
                    </a:cubicBezTo>
                    <a:cubicBezTo>
                      <a:pt x="81" y="7"/>
                      <a:pt x="81" y="7"/>
                      <a:pt x="82" y="9"/>
                    </a:cubicBezTo>
                    <a:cubicBezTo>
                      <a:pt x="82" y="8"/>
                      <a:pt x="83" y="9"/>
                      <a:pt x="82" y="8"/>
                    </a:cubicBezTo>
                    <a:cubicBezTo>
                      <a:pt x="83" y="10"/>
                      <a:pt x="83" y="10"/>
                      <a:pt x="82" y="10"/>
                    </a:cubicBezTo>
                    <a:cubicBezTo>
                      <a:pt x="82" y="9"/>
                      <a:pt x="81" y="9"/>
                      <a:pt x="81" y="8"/>
                    </a:cubicBezTo>
                    <a:cubicBezTo>
                      <a:pt x="82" y="10"/>
                      <a:pt x="83" y="11"/>
                      <a:pt x="82" y="11"/>
                    </a:cubicBezTo>
                    <a:cubicBezTo>
                      <a:pt x="80" y="9"/>
                      <a:pt x="82" y="13"/>
                      <a:pt x="81" y="13"/>
                    </a:cubicBezTo>
                    <a:cubicBezTo>
                      <a:pt x="80" y="10"/>
                      <a:pt x="79" y="9"/>
                      <a:pt x="78" y="8"/>
                    </a:cubicBezTo>
                    <a:cubicBezTo>
                      <a:pt x="77" y="7"/>
                      <a:pt x="78" y="8"/>
                      <a:pt x="77" y="7"/>
                    </a:cubicBezTo>
                    <a:cubicBezTo>
                      <a:pt x="78" y="9"/>
                      <a:pt x="80" y="11"/>
                      <a:pt x="80" y="12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2"/>
                      <a:pt x="81" y="14"/>
                      <a:pt x="81" y="14"/>
                    </a:cubicBezTo>
                    <a:cubicBezTo>
                      <a:pt x="79" y="14"/>
                      <a:pt x="79" y="15"/>
                      <a:pt x="78" y="15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9" y="17"/>
                      <a:pt x="77" y="15"/>
                      <a:pt x="77" y="17"/>
                    </a:cubicBezTo>
                    <a:cubicBezTo>
                      <a:pt x="76" y="16"/>
                      <a:pt x="77" y="20"/>
                      <a:pt x="75" y="18"/>
                    </a:cubicBezTo>
                    <a:cubicBezTo>
                      <a:pt x="74" y="20"/>
                      <a:pt x="74" y="22"/>
                      <a:pt x="73" y="22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2" y="22"/>
                      <a:pt x="70" y="19"/>
                      <a:pt x="70" y="20"/>
                    </a:cubicBezTo>
                    <a:cubicBezTo>
                      <a:pt x="72" y="21"/>
                      <a:pt x="72" y="22"/>
                      <a:pt x="73" y="23"/>
                    </a:cubicBezTo>
                    <a:cubicBezTo>
                      <a:pt x="71" y="22"/>
                      <a:pt x="72" y="25"/>
                      <a:pt x="73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3" y="28"/>
                      <a:pt x="71" y="26"/>
                      <a:pt x="70" y="27"/>
                    </a:cubicBezTo>
                    <a:cubicBezTo>
                      <a:pt x="69" y="26"/>
                      <a:pt x="68" y="25"/>
                      <a:pt x="68" y="25"/>
                    </a:cubicBezTo>
                    <a:cubicBezTo>
                      <a:pt x="69" y="28"/>
                      <a:pt x="69" y="28"/>
                      <a:pt x="70" y="29"/>
                    </a:cubicBezTo>
                    <a:cubicBezTo>
                      <a:pt x="70" y="30"/>
                      <a:pt x="69" y="30"/>
                      <a:pt x="67" y="29"/>
                    </a:cubicBezTo>
                    <a:cubicBezTo>
                      <a:pt x="69" y="34"/>
                      <a:pt x="66" y="33"/>
                      <a:pt x="67" y="36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7" y="39"/>
                      <a:pt x="63" y="38"/>
                      <a:pt x="63" y="40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0" y="37"/>
                      <a:pt x="61" y="39"/>
                      <a:pt x="63" y="41"/>
                    </a:cubicBezTo>
                    <a:cubicBezTo>
                      <a:pt x="62" y="40"/>
                      <a:pt x="63" y="43"/>
                      <a:pt x="61" y="41"/>
                    </a:cubicBezTo>
                    <a:cubicBezTo>
                      <a:pt x="60" y="41"/>
                      <a:pt x="62" y="43"/>
                      <a:pt x="62" y="43"/>
                    </a:cubicBezTo>
                    <a:cubicBezTo>
                      <a:pt x="60" y="43"/>
                      <a:pt x="60" y="44"/>
                      <a:pt x="60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0" y="44"/>
                      <a:pt x="59" y="43"/>
                      <a:pt x="58" y="43"/>
                    </a:cubicBezTo>
                    <a:cubicBezTo>
                      <a:pt x="59" y="44"/>
                      <a:pt x="57" y="43"/>
                      <a:pt x="61" y="46"/>
                    </a:cubicBezTo>
                    <a:cubicBezTo>
                      <a:pt x="58" y="45"/>
                      <a:pt x="61" y="49"/>
                      <a:pt x="57" y="47"/>
                    </a:cubicBezTo>
                    <a:cubicBezTo>
                      <a:pt x="58" y="48"/>
                      <a:pt x="58" y="48"/>
                      <a:pt x="59" y="49"/>
                    </a:cubicBezTo>
                    <a:cubicBezTo>
                      <a:pt x="59" y="50"/>
                      <a:pt x="56" y="49"/>
                      <a:pt x="57" y="51"/>
                    </a:cubicBezTo>
                    <a:cubicBezTo>
                      <a:pt x="57" y="50"/>
                      <a:pt x="56" y="49"/>
                      <a:pt x="55" y="49"/>
                    </a:cubicBezTo>
                    <a:cubicBezTo>
                      <a:pt x="56" y="50"/>
                      <a:pt x="57" y="50"/>
                      <a:pt x="57" y="51"/>
                    </a:cubicBezTo>
                    <a:cubicBezTo>
                      <a:pt x="58" y="53"/>
                      <a:pt x="53" y="51"/>
                      <a:pt x="53" y="53"/>
                    </a:cubicBezTo>
                    <a:cubicBezTo>
                      <a:pt x="54" y="56"/>
                      <a:pt x="51" y="57"/>
                      <a:pt x="50" y="59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2" y="61"/>
                      <a:pt x="46" y="57"/>
                      <a:pt x="50" y="61"/>
                    </a:cubicBezTo>
                    <a:cubicBezTo>
                      <a:pt x="49" y="61"/>
                      <a:pt x="49" y="61"/>
                      <a:pt x="48" y="60"/>
                    </a:cubicBezTo>
                    <a:cubicBezTo>
                      <a:pt x="49" y="62"/>
                      <a:pt x="45" y="60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5" y="62"/>
                      <a:pt x="46" y="64"/>
                      <a:pt x="44" y="63"/>
                    </a:cubicBezTo>
                    <a:cubicBezTo>
                      <a:pt x="44" y="63"/>
                      <a:pt x="44" y="63"/>
                      <a:pt x="43" y="62"/>
                    </a:cubicBezTo>
                    <a:cubicBezTo>
                      <a:pt x="42" y="61"/>
                      <a:pt x="46" y="65"/>
                      <a:pt x="42" y="63"/>
                    </a:cubicBezTo>
                    <a:cubicBezTo>
                      <a:pt x="42" y="63"/>
                      <a:pt x="44" y="64"/>
                      <a:pt x="44" y="64"/>
                    </a:cubicBezTo>
                    <a:cubicBezTo>
                      <a:pt x="41" y="64"/>
                      <a:pt x="43" y="68"/>
                      <a:pt x="43" y="70"/>
                    </a:cubicBezTo>
                    <a:cubicBezTo>
                      <a:pt x="40" y="70"/>
                      <a:pt x="36" y="66"/>
                      <a:pt x="38" y="69"/>
                    </a:cubicBezTo>
                    <a:cubicBezTo>
                      <a:pt x="38" y="68"/>
                      <a:pt x="40" y="70"/>
                      <a:pt x="39" y="69"/>
                    </a:cubicBezTo>
                    <a:cubicBezTo>
                      <a:pt x="40" y="70"/>
                      <a:pt x="35" y="67"/>
                      <a:pt x="36" y="68"/>
                    </a:cubicBezTo>
                    <a:cubicBezTo>
                      <a:pt x="39" y="70"/>
                      <a:pt x="38" y="69"/>
                      <a:pt x="39" y="70"/>
                    </a:cubicBezTo>
                    <a:cubicBezTo>
                      <a:pt x="37" y="70"/>
                      <a:pt x="35" y="69"/>
                      <a:pt x="36" y="71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8" y="73"/>
                      <a:pt x="36" y="72"/>
                      <a:pt x="39" y="75"/>
                    </a:cubicBezTo>
                    <a:cubicBezTo>
                      <a:pt x="39" y="77"/>
                      <a:pt x="38" y="79"/>
                      <a:pt x="38" y="82"/>
                    </a:cubicBezTo>
                    <a:cubicBezTo>
                      <a:pt x="38" y="84"/>
                      <a:pt x="37" y="86"/>
                      <a:pt x="37" y="88"/>
                    </a:cubicBezTo>
                    <a:cubicBezTo>
                      <a:pt x="35" y="89"/>
                      <a:pt x="35" y="91"/>
                      <a:pt x="34" y="93"/>
                    </a:cubicBezTo>
                    <a:cubicBezTo>
                      <a:pt x="33" y="94"/>
                      <a:pt x="33" y="95"/>
                      <a:pt x="32" y="96"/>
                    </a:cubicBezTo>
                    <a:cubicBezTo>
                      <a:pt x="32" y="97"/>
                      <a:pt x="31" y="97"/>
                      <a:pt x="30" y="98"/>
                    </a:cubicBezTo>
                    <a:cubicBezTo>
                      <a:pt x="26" y="97"/>
                      <a:pt x="26" y="97"/>
                      <a:pt x="27" y="99"/>
                    </a:cubicBezTo>
                    <a:cubicBezTo>
                      <a:pt x="27" y="99"/>
                      <a:pt x="27" y="99"/>
                      <a:pt x="26" y="99"/>
                    </a:cubicBezTo>
                    <a:cubicBezTo>
                      <a:pt x="29" y="100"/>
                      <a:pt x="26" y="99"/>
                      <a:pt x="29" y="101"/>
                    </a:cubicBezTo>
                    <a:cubicBezTo>
                      <a:pt x="28" y="102"/>
                      <a:pt x="28" y="103"/>
                      <a:pt x="28" y="105"/>
                    </a:cubicBezTo>
                    <a:cubicBezTo>
                      <a:pt x="27" y="104"/>
                      <a:pt x="25" y="103"/>
                      <a:pt x="25" y="104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5"/>
                      <a:pt x="28" y="106"/>
                      <a:pt x="29" y="106"/>
                    </a:cubicBezTo>
                    <a:cubicBezTo>
                      <a:pt x="29" y="108"/>
                      <a:pt x="28" y="109"/>
                      <a:pt x="26" y="111"/>
                    </a:cubicBezTo>
                    <a:cubicBezTo>
                      <a:pt x="24" y="112"/>
                      <a:pt x="23" y="114"/>
                      <a:pt x="22" y="116"/>
                    </a:cubicBezTo>
                    <a:cubicBezTo>
                      <a:pt x="21" y="116"/>
                      <a:pt x="22" y="118"/>
                      <a:pt x="22" y="119"/>
                    </a:cubicBezTo>
                    <a:cubicBezTo>
                      <a:pt x="17" y="120"/>
                      <a:pt x="13" y="122"/>
                      <a:pt x="15" y="126"/>
                    </a:cubicBezTo>
                    <a:cubicBezTo>
                      <a:pt x="15" y="126"/>
                      <a:pt x="8" y="124"/>
                      <a:pt x="6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81"/>
              <p:cNvSpPr/>
              <p:nvPr/>
            </p:nvSpPr>
            <p:spPr bwMode="auto">
              <a:xfrm>
                <a:off x="3928" y="1193"/>
                <a:ext cx="1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82"/>
              <p:cNvSpPr/>
              <p:nvPr/>
            </p:nvSpPr>
            <p:spPr bwMode="auto">
              <a:xfrm>
                <a:off x="3924" y="1192"/>
                <a:ext cx="1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1 w 2"/>
                  <a:gd name="T5" fmla="*/ 1 h 3"/>
                  <a:gd name="T6" fmla="*/ 2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3"/>
                      <a:pt x="1" y="2"/>
                      <a:pt x="1" y="2"/>
                    </a:cubicBezTo>
                    <a:cubicBezTo>
                      <a:pt x="1" y="2"/>
                      <a:pt x="0" y="0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83"/>
              <p:cNvSpPr/>
              <p:nvPr/>
            </p:nvSpPr>
            <p:spPr bwMode="auto">
              <a:xfrm>
                <a:off x="3924" y="1192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84"/>
              <p:cNvSpPr/>
              <p:nvPr/>
            </p:nvSpPr>
            <p:spPr bwMode="auto">
              <a:xfrm>
                <a:off x="3923" y="1191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85"/>
              <p:cNvSpPr/>
              <p:nvPr/>
            </p:nvSpPr>
            <p:spPr bwMode="auto">
              <a:xfrm>
                <a:off x="3923" y="1192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86"/>
              <p:cNvSpPr/>
              <p:nvPr/>
            </p:nvSpPr>
            <p:spPr bwMode="auto">
              <a:xfrm>
                <a:off x="3922" y="1192"/>
                <a:ext cx="0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87"/>
              <p:cNvSpPr/>
              <p:nvPr/>
            </p:nvSpPr>
            <p:spPr bwMode="auto">
              <a:xfrm>
                <a:off x="3922" y="1193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88"/>
              <p:cNvSpPr>
                <a:spLocks noChangeArrowheads="1"/>
              </p:cNvSpPr>
              <p:nvPr/>
            </p:nvSpPr>
            <p:spPr bwMode="auto">
              <a:xfrm>
                <a:off x="3916" y="1202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89"/>
              <p:cNvSpPr/>
              <p:nvPr/>
            </p:nvSpPr>
            <p:spPr bwMode="auto">
              <a:xfrm>
                <a:off x="3913" y="1206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Rectangle 90"/>
              <p:cNvSpPr>
                <a:spLocks noChangeArrowheads="1"/>
              </p:cNvSpPr>
              <p:nvPr/>
            </p:nvSpPr>
            <p:spPr bwMode="auto">
              <a:xfrm>
                <a:off x="3914" y="120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91"/>
              <p:cNvSpPr/>
              <p:nvPr/>
            </p:nvSpPr>
            <p:spPr bwMode="auto">
              <a:xfrm>
                <a:off x="4078" y="121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92"/>
              <p:cNvSpPr/>
              <p:nvPr/>
            </p:nvSpPr>
            <p:spPr bwMode="auto">
              <a:xfrm>
                <a:off x="4054" y="1207"/>
                <a:ext cx="23" cy="25"/>
              </a:xfrm>
              <a:custGeom>
                <a:avLst/>
                <a:gdLst>
                  <a:gd name="T0" fmla="*/ 12 w 105"/>
                  <a:gd name="T1" fmla="*/ 92 h 110"/>
                  <a:gd name="T2" fmla="*/ 14 w 105"/>
                  <a:gd name="T3" fmla="*/ 88 h 110"/>
                  <a:gd name="T4" fmla="*/ 14 w 105"/>
                  <a:gd name="T5" fmla="*/ 77 h 110"/>
                  <a:gd name="T6" fmla="*/ 16 w 105"/>
                  <a:gd name="T7" fmla="*/ 75 h 110"/>
                  <a:gd name="T8" fmla="*/ 24 w 105"/>
                  <a:gd name="T9" fmla="*/ 70 h 110"/>
                  <a:gd name="T10" fmla="*/ 26 w 105"/>
                  <a:gd name="T11" fmla="*/ 68 h 110"/>
                  <a:gd name="T12" fmla="*/ 28 w 105"/>
                  <a:gd name="T13" fmla="*/ 62 h 110"/>
                  <a:gd name="T14" fmla="*/ 31 w 105"/>
                  <a:gd name="T15" fmla="*/ 59 h 110"/>
                  <a:gd name="T16" fmla="*/ 35 w 105"/>
                  <a:gd name="T17" fmla="*/ 59 h 110"/>
                  <a:gd name="T18" fmla="*/ 34 w 105"/>
                  <a:gd name="T19" fmla="*/ 55 h 110"/>
                  <a:gd name="T20" fmla="*/ 35 w 105"/>
                  <a:gd name="T21" fmla="*/ 49 h 110"/>
                  <a:gd name="T22" fmla="*/ 37 w 105"/>
                  <a:gd name="T23" fmla="*/ 48 h 110"/>
                  <a:gd name="T24" fmla="*/ 38 w 105"/>
                  <a:gd name="T25" fmla="*/ 43 h 110"/>
                  <a:gd name="T26" fmla="*/ 42 w 105"/>
                  <a:gd name="T27" fmla="*/ 42 h 110"/>
                  <a:gd name="T28" fmla="*/ 45 w 105"/>
                  <a:gd name="T29" fmla="*/ 39 h 110"/>
                  <a:gd name="T30" fmla="*/ 50 w 105"/>
                  <a:gd name="T31" fmla="*/ 37 h 110"/>
                  <a:gd name="T32" fmla="*/ 51 w 105"/>
                  <a:gd name="T33" fmla="*/ 34 h 110"/>
                  <a:gd name="T34" fmla="*/ 54 w 105"/>
                  <a:gd name="T35" fmla="*/ 35 h 110"/>
                  <a:gd name="T36" fmla="*/ 54 w 105"/>
                  <a:gd name="T37" fmla="*/ 32 h 110"/>
                  <a:gd name="T38" fmla="*/ 54 w 105"/>
                  <a:gd name="T39" fmla="*/ 31 h 110"/>
                  <a:gd name="T40" fmla="*/ 56 w 105"/>
                  <a:gd name="T41" fmla="*/ 29 h 110"/>
                  <a:gd name="T42" fmla="*/ 61 w 105"/>
                  <a:gd name="T43" fmla="*/ 24 h 110"/>
                  <a:gd name="T44" fmla="*/ 63 w 105"/>
                  <a:gd name="T45" fmla="*/ 22 h 110"/>
                  <a:gd name="T46" fmla="*/ 65 w 105"/>
                  <a:gd name="T47" fmla="*/ 21 h 110"/>
                  <a:gd name="T48" fmla="*/ 71 w 105"/>
                  <a:gd name="T49" fmla="*/ 17 h 110"/>
                  <a:gd name="T50" fmla="*/ 76 w 105"/>
                  <a:gd name="T51" fmla="*/ 22 h 110"/>
                  <a:gd name="T52" fmla="*/ 74 w 105"/>
                  <a:gd name="T53" fmla="*/ 16 h 110"/>
                  <a:gd name="T54" fmla="*/ 71 w 105"/>
                  <a:gd name="T55" fmla="*/ 9 h 110"/>
                  <a:gd name="T56" fmla="*/ 75 w 105"/>
                  <a:gd name="T57" fmla="*/ 9 h 110"/>
                  <a:gd name="T58" fmla="*/ 74 w 105"/>
                  <a:gd name="T59" fmla="*/ 6 h 110"/>
                  <a:gd name="T60" fmla="*/ 76 w 105"/>
                  <a:gd name="T61" fmla="*/ 7 h 110"/>
                  <a:gd name="T62" fmla="*/ 81 w 105"/>
                  <a:gd name="T63" fmla="*/ 11 h 110"/>
                  <a:gd name="T64" fmla="*/ 80 w 105"/>
                  <a:gd name="T65" fmla="*/ 5 h 110"/>
                  <a:gd name="T66" fmla="*/ 83 w 105"/>
                  <a:gd name="T67" fmla="*/ 7 h 110"/>
                  <a:gd name="T68" fmla="*/ 82 w 105"/>
                  <a:gd name="T69" fmla="*/ 3 h 110"/>
                  <a:gd name="T70" fmla="*/ 84 w 105"/>
                  <a:gd name="T71" fmla="*/ 1 h 110"/>
                  <a:gd name="T72" fmla="*/ 88 w 105"/>
                  <a:gd name="T73" fmla="*/ 9 h 110"/>
                  <a:gd name="T74" fmla="*/ 88 w 105"/>
                  <a:gd name="T75" fmla="*/ 2 h 110"/>
                  <a:gd name="T76" fmla="*/ 99 w 105"/>
                  <a:gd name="T77" fmla="*/ 9 h 110"/>
                  <a:gd name="T78" fmla="*/ 101 w 105"/>
                  <a:gd name="T79" fmla="*/ 10 h 110"/>
                  <a:gd name="T80" fmla="*/ 103 w 105"/>
                  <a:gd name="T81" fmla="*/ 8 h 110"/>
                  <a:gd name="T82" fmla="*/ 105 w 105"/>
                  <a:gd name="T83" fmla="*/ 13 h 110"/>
                  <a:gd name="T84" fmla="*/ 100 w 105"/>
                  <a:gd name="T85" fmla="*/ 11 h 110"/>
                  <a:gd name="T86" fmla="*/ 99 w 105"/>
                  <a:gd name="T87" fmla="*/ 21 h 110"/>
                  <a:gd name="T88" fmla="*/ 93 w 105"/>
                  <a:gd name="T89" fmla="*/ 29 h 110"/>
                  <a:gd name="T90" fmla="*/ 85 w 105"/>
                  <a:gd name="T91" fmla="*/ 37 h 110"/>
                  <a:gd name="T92" fmla="*/ 79 w 105"/>
                  <a:gd name="T93" fmla="*/ 43 h 110"/>
                  <a:gd name="T94" fmla="*/ 75 w 105"/>
                  <a:gd name="T95" fmla="*/ 48 h 110"/>
                  <a:gd name="T96" fmla="*/ 64 w 105"/>
                  <a:gd name="T97" fmla="*/ 55 h 110"/>
                  <a:gd name="T98" fmla="*/ 57 w 105"/>
                  <a:gd name="T99" fmla="*/ 57 h 110"/>
                  <a:gd name="T100" fmla="*/ 49 w 105"/>
                  <a:gd name="T101" fmla="*/ 62 h 110"/>
                  <a:gd name="T102" fmla="*/ 35 w 105"/>
                  <a:gd name="T103" fmla="*/ 88 h 110"/>
                  <a:gd name="T104" fmla="*/ 30 w 105"/>
                  <a:gd name="T105" fmla="*/ 94 h 110"/>
                  <a:gd name="T106" fmla="*/ 4 w 105"/>
                  <a:gd name="T107" fmla="*/ 10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" h="110">
                    <a:moveTo>
                      <a:pt x="4" y="103"/>
                    </a:moveTo>
                    <a:cubicBezTo>
                      <a:pt x="0" y="98"/>
                      <a:pt x="7" y="100"/>
                      <a:pt x="4" y="96"/>
                    </a:cubicBezTo>
                    <a:cubicBezTo>
                      <a:pt x="4" y="96"/>
                      <a:pt x="7" y="98"/>
                      <a:pt x="7" y="98"/>
                    </a:cubicBezTo>
                    <a:cubicBezTo>
                      <a:pt x="3" y="93"/>
                      <a:pt x="8" y="92"/>
                      <a:pt x="12" y="93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4" y="94"/>
                      <a:pt x="11" y="92"/>
                      <a:pt x="12" y="92"/>
                    </a:cubicBezTo>
                    <a:cubicBezTo>
                      <a:pt x="13" y="92"/>
                      <a:pt x="13" y="92"/>
                      <a:pt x="14" y="93"/>
                    </a:cubicBezTo>
                    <a:cubicBezTo>
                      <a:pt x="12" y="91"/>
                      <a:pt x="13" y="92"/>
                      <a:pt x="12" y="90"/>
                    </a:cubicBezTo>
                    <a:cubicBezTo>
                      <a:pt x="13" y="91"/>
                      <a:pt x="14" y="92"/>
                      <a:pt x="15" y="92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9" y="86"/>
                      <a:pt x="15" y="90"/>
                      <a:pt x="13" y="87"/>
                    </a:cubicBezTo>
                    <a:cubicBezTo>
                      <a:pt x="13" y="87"/>
                      <a:pt x="14" y="88"/>
                      <a:pt x="14" y="88"/>
                    </a:cubicBezTo>
                    <a:cubicBezTo>
                      <a:pt x="12" y="85"/>
                      <a:pt x="14" y="83"/>
                      <a:pt x="14" y="81"/>
                    </a:cubicBezTo>
                    <a:cubicBezTo>
                      <a:pt x="15" y="82"/>
                      <a:pt x="16" y="83"/>
                      <a:pt x="17" y="83"/>
                    </a:cubicBezTo>
                    <a:cubicBezTo>
                      <a:pt x="15" y="82"/>
                      <a:pt x="14" y="81"/>
                      <a:pt x="14" y="80"/>
                    </a:cubicBezTo>
                    <a:cubicBezTo>
                      <a:pt x="17" y="82"/>
                      <a:pt x="13" y="78"/>
                      <a:pt x="14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3" y="77"/>
                      <a:pt x="17" y="80"/>
                      <a:pt x="14" y="77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3" y="76"/>
                      <a:pt x="18" y="79"/>
                      <a:pt x="17" y="78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5" y="76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6"/>
                      <a:pt x="19" y="77"/>
                      <a:pt x="16" y="75"/>
                    </a:cubicBezTo>
                    <a:cubicBezTo>
                      <a:pt x="18" y="76"/>
                      <a:pt x="17" y="76"/>
                      <a:pt x="20" y="78"/>
                    </a:cubicBezTo>
                    <a:cubicBezTo>
                      <a:pt x="19" y="74"/>
                      <a:pt x="21" y="73"/>
                      <a:pt x="22" y="71"/>
                    </a:cubicBezTo>
                    <a:cubicBezTo>
                      <a:pt x="23" y="72"/>
                      <a:pt x="24" y="72"/>
                      <a:pt x="24" y="73"/>
                    </a:cubicBezTo>
                    <a:cubicBezTo>
                      <a:pt x="24" y="72"/>
                      <a:pt x="25" y="72"/>
                      <a:pt x="24" y="71"/>
                    </a:cubicBezTo>
                    <a:cubicBezTo>
                      <a:pt x="24" y="71"/>
                      <a:pt x="25" y="72"/>
                      <a:pt x="25" y="72"/>
                    </a:cubicBezTo>
                    <a:cubicBezTo>
                      <a:pt x="26" y="72"/>
                      <a:pt x="23" y="69"/>
                      <a:pt x="24" y="70"/>
                    </a:cubicBezTo>
                    <a:cubicBezTo>
                      <a:pt x="25" y="70"/>
                      <a:pt x="25" y="71"/>
                      <a:pt x="26" y="72"/>
                    </a:cubicBezTo>
                    <a:cubicBezTo>
                      <a:pt x="25" y="70"/>
                      <a:pt x="25" y="70"/>
                      <a:pt x="25" y="69"/>
                    </a:cubicBezTo>
                    <a:cubicBezTo>
                      <a:pt x="25" y="69"/>
                      <a:pt x="26" y="70"/>
                      <a:pt x="26" y="70"/>
                    </a:cubicBezTo>
                    <a:cubicBezTo>
                      <a:pt x="25" y="68"/>
                      <a:pt x="27" y="70"/>
                      <a:pt x="26" y="69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30" y="71"/>
                      <a:pt x="25" y="67"/>
                      <a:pt x="26" y="68"/>
                    </a:cubicBezTo>
                    <a:cubicBezTo>
                      <a:pt x="27" y="68"/>
                      <a:pt x="27" y="69"/>
                      <a:pt x="28" y="69"/>
                    </a:cubicBezTo>
                    <a:cubicBezTo>
                      <a:pt x="26" y="66"/>
                      <a:pt x="27" y="67"/>
                      <a:pt x="27" y="65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7" y="65"/>
                      <a:pt x="29" y="65"/>
                      <a:pt x="28" y="64"/>
                    </a:cubicBezTo>
                    <a:cubicBezTo>
                      <a:pt x="29" y="64"/>
                      <a:pt x="31" y="67"/>
                      <a:pt x="31" y="66"/>
                    </a:cubicBezTo>
                    <a:cubicBezTo>
                      <a:pt x="28" y="64"/>
                      <a:pt x="31" y="64"/>
                      <a:pt x="28" y="62"/>
                    </a:cubicBezTo>
                    <a:cubicBezTo>
                      <a:pt x="28" y="62"/>
                      <a:pt x="30" y="62"/>
                      <a:pt x="29" y="61"/>
                    </a:cubicBezTo>
                    <a:cubicBezTo>
                      <a:pt x="30" y="62"/>
                      <a:pt x="33" y="64"/>
                      <a:pt x="32" y="64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5" y="67"/>
                      <a:pt x="34" y="65"/>
                      <a:pt x="35" y="67"/>
                    </a:cubicBezTo>
                    <a:cubicBezTo>
                      <a:pt x="35" y="66"/>
                      <a:pt x="34" y="65"/>
                      <a:pt x="35" y="65"/>
                    </a:cubicBezTo>
                    <a:cubicBezTo>
                      <a:pt x="34" y="63"/>
                      <a:pt x="31" y="60"/>
                      <a:pt x="31" y="59"/>
                    </a:cubicBezTo>
                    <a:cubicBezTo>
                      <a:pt x="32" y="61"/>
                      <a:pt x="34" y="62"/>
                      <a:pt x="35" y="63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3" y="59"/>
                      <a:pt x="32" y="58"/>
                    </a:cubicBezTo>
                    <a:cubicBezTo>
                      <a:pt x="31" y="58"/>
                      <a:pt x="31" y="57"/>
                      <a:pt x="31" y="57"/>
                    </a:cubicBezTo>
                    <a:cubicBezTo>
                      <a:pt x="31" y="57"/>
                      <a:pt x="31" y="55"/>
                      <a:pt x="33" y="58"/>
                    </a:cubicBezTo>
                    <a:cubicBezTo>
                      <a:pt x="34" y="59"/>
                      <a:pt x="34" y="58"/>
                      <a:pt x="35" y="59"/>
                    </a:cubicBezTo>
                    <a:cubicBezTo>
                      <a:pt x="35" y="59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4" y="56"/>
                      <a:pt x="33" y="55"/>
                    </a:cubicBezTo>
                    <a:cubicBezTo>
                      <a:pt x="32" y="55"/>
                      <a:pt x="34" y="57"/>
                      <a:pt x="33" y="56"/>
                    </a:cubicBezTo>
                    <a:cubicBezTo>
                      <a:pt x="32" y="54"/>
                      <a:pt x="32" y="54"/>
                      <a:pt x="32" y="53"/>
                    </a:cubicBezTo>
                    <a:cubicBezTo>
                      <a:pt x="33" y="54"/>
                      <a:pt x="33" y="55"/>
                      <a:pt x="34" y="55"/>
                    </a:cubicBezTo>
                    <a:cubicBezTo>
                      <a:pt x="32" y="53"/>
                      <a:pt x="32" y="52"/>
                      <a:pt x="32" y="51"/>
                    </a:cubicBezTo>
                    <a:cubicBezTo>
                      <a:pt x="31" y="49"/>
                      <a:pt x="34" y="53"/>
                      <a:pt x="33" y="52"/>
                    </a:cubicBezTo>
                    <a:cubicBezTo>
                      <a:pt x="35" y="53"/>
                      <a:pt x="32" y="49"/>
                      <a:pt x="35" y="51"/>
                    </a:cubicBezTo>
                    <a:cubicBezTo>
                      <a:pt x="35" y="51"/>
                      <a:pt x="33" y="49"/>
                      <a:pt x="34" y="50"/>
                    </a:cubicBezTo>
                    <a:cubicBezTo>
                      <a:pt x="34" y="49"/>
                      <a:pt x="36" y="51"/>
                      <a:pt x="35" y="50"/>
                    </a:cubicBezTo>
                    <a:cubicBezTo>
                      <a:pt x="36" y="51"/>
                      <a:pt x="35" y="50"/>
                      <a:pt x="35" y="49"/>
                    </a:cubicBezTo>
                    <a:cubicBezTo>
                      <a:pt x="35" y="48"/>
                      <a:pt x="36" y="50"/>
                      <a:pt x="36" y="50"/>
                    </a:cubicBezTo>
                    <a:cubicBezTo>
                      <a:pt x="35" y="49"/>
                      <a:pt x="35" y="46"/>
                      <a:pt x="37" y="47"/>
                    </a:cubicBezTo>
                    <a:cubicBezTo>
                      <a:pt x="36" y="47"/>
                      <a:pt x="35" y="44"/>
                      <a:pt x="35" y="44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7"/>
                      <a:pt x="37" y="45"/>
                      <a:pt x="38" y="47"/>
                    </a:cubicBezTo>
                    <a:cubicBezTo>
                      <a:pt x="37" y="44"/>
                      <a:pt x="38" y="49"/>
                      <a:pt x="37" y="48"/>
                    </a:cubicBezTo>
                    <a:cubicBezTo>
                      <a:pt x="39" y="49"/>
                      <a:pt x="36" y="44"/>
                      <a:pt x="38" y="47"/>
                    </a:cubicBezTo>
                    <a:cubicBezTo>
                      <a:pt x="38" y="46"/>
                      <a:pt x="37" y="44"/>
                      <a:pt x="38" y="46"/>
                    </a:cubicBezTo>
                    <a:cubicBezTo>
                      <a:pt x="38" y="45"/>
                      <a:pt x="40" y="48"/>
                      <a:pt x="40" y="48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8" y="43"/>
                      <a:pt x="40" y="45"/>
                      <a:pt x="38" y="43"/>
                    </a:cubicBezTo>
                    <a:cubicBezTo>
                      <a:pt x="39" y="45"/>
                      <a:pt x="38" y="42"/>
                      <a:pt x="40" y="45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6"/>
                      <a:pt x="40" y="44"/>
                      <a:pt x="39" y="43"/>
                    </a:cubicBezTo>
                    <a:cubicBezTo>
                      <a:pt x="40" y="43"/>
                      <a:pt x="40" y="44"/>
                      <a:pt x="40" y="44"/>
                    </a:cubicBezTo>
                    <a:cubicBezTo>
                      <a:pt x="38" y="41"/>
                      <a:pt x="41" y="44"/>
                      <a:pt x="39" y="41"/>
                    </a:cubicBezTo>
                    <a:cubicBezTo>
                      <a:pt x="40" y="42"/>
                      <a:pt x="40" y="41"/>
                      <a:pt x="42" y="42"/>
                    </a:cubicBezTo>
                    <a:cubicBezTo>
                      <a:pt x="42" y="41"/>
                      <a:pt x="41" y="40"/>
                      <a:pt x="42" y="40"/>
                    </a:cubicBezTo>
                    <a:cubicBezTo>
                      <a:pt x="42" y="41"/>
                      <a:pt x="42" y="41"/>
                      <a:pt x="43" y="41"/>
                    </a:cubicBezTo>
                    <a:cubicBezTo>
                      <a:pt x="44" y="42"/>
                      <a:pt x="43" y="41"/>
                      <a:pt x="43" y="41"/>
                    </a:cubicBezTo>
                    <a:cubicBezTo>
                      <a:pt x="43" y="41"/>
                      <a:pt x="45" y="42"/>
                      <a:pt x="46" y="43"/>
                    </a:cubicBezTo>
                    <a:cubicBezTo>
                      <a:pt x="45" y="42"/>
                      <a:pt x="44" y="40"/>
                      <a:pt x="43" y="39"/>
                    </a:cubicBezTo>
                    <a:cubicBezTo>
                      <a:pt x="46" y="42"/>
                      <a:pt x="42" y="36"/>
                      <a:pt x="45" y="39"/>
                    </a:cubicBezTo>
                    <a:cubicBezTo>
                      <a:pt x="45" y="39"/>
                      <a:pt x="46" y="41"/>
                      <a:pt x="47" y="41"/>
                    </a:cubicBezTo>
                    <a:cubicBezTo>
                      <a:pt x="50" y="44"/>
                      <a:pt x="45" y="39"/>
                      <a:pt x="47" y="40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6" y="39"/>
                      <a:pt x="44" y="35"/>
                      <a:pt x="46" y="38"/>
                    </a:cubicBezTo>
                    <a:cubicBezTo>
                      <a:pt x="46" y="37"/>
                      <a:pt x="47" y="38"/>
                      <a:pt x="45" y="36"/>
                    </a:cubicBezTo>
                    <a:cubicBezTo>
                      <a:pt x="48" y="37"/>
                      <a:pt x="46" y="33"/>
                      <a:pt x="50" y="37"/>
                    </a:cubicBezTo>
                    <a:cubicBezTo>
                      <a:pt x="50" y="37"/>
                      <a:pt x="51" y="37"/>
                      <a:pt x="49" y="36"/>
                    </a:cubicBezTo>
                    <a:cubicBezTo>
                      <a:pt x="48" y="34"/>
                      <a:pt x="50" y="37"/>
                      <a:pt x="49" y="36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9" y="35"/>
                      <a:pt x="49" y="35"/>
                      <a:pt x="51" y="37"/>
                    </a:cubicBezTo>
                    <a:cubicBezTo>
                      <a:pt x="53" y="39"/>
                      <a:pt x="48" y="33"/>
                      <a:pt x="49" y="33"/>
                    </a:cubicBezTo>
                    <a:cubicBezTo>
                      <a:pt x="50" y="34"/>
                      <a:pt x="51" y="35"/>
                      <a:pt x="51" y="34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2"/>
                      <a:pt x="52" y="34"/>
                      <a:pt x="53" y="36"/>
                    </a:cubicBezTo>
                    <a:cubicBezTo>
                      <a:pt x="53" y="36"/>
                      <a:pt x="54" y="35"/>
                      <a:pt x="53" y="34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3" y="35"/>
                      <a:pt x="54" y="35"/>
                      <a:pt x="54" y="34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5" y="36"/>
                      <a:pt x="54" y="35"/>
                      <a:pt x="54" y="35"/>
                    </a:cubicBezTo>
                    <a:cubicBezTo>
                      <a:pt x="53" y="33"/>
                      <a:pt x="53" y="33"/>
                      <a:pt x="52" y="33"/>
                    </a:cubicBezTo>
                    <a:cubicBezTo>
                      <a:pt x="52" y="32"/>
                      <a:pt x="52" y="32"/>
                      <a:pt x="52" y="31"/>
                    </a:cubicBezTo>
                    <a:cubicBezTo>
                      <a:pt x="53" y="33"/>
                      <a:pt x="53" y="32"/>
                      <a:pt x="53" y="32"/>
                    </a:cubicBezTo>
                    <a:cubicBezTo>
                      <a:pt x="54" y="32"/>
                      <a:pt x="52" y="30"/>
                      <a:pt x="52" y="30"/>
                    </a:cubicBezTo>
                    <a:cubicBezTo>
                      <a:pt x="53" y="31"/>
                      <a:pt x="53" y="30"/>
                      <a:pt x="54" y="32"/>
                    </a:cubicBezTo>
                    <a:cubicBezTo>
                      <a:pt x="54" y="32"/>
                      <a:pt x="53" y="31"/>
                      <a:pt x="53" y="32"/>
                    </a:cubicBezTo>
                    <a:cubicBezTo>
                      <a:pt x="54" y="32"/>
                      <a:pt x="55" y="34"/>
                      <a:pt x="55" y="33"/>
                    </a:cubicBezTo>
                    <a:cubicBezTo>
                      <a:pt x="54" y="32"/>
                      <a:pt x="52" y="29"/>
                      <a:pt x="53" y="30"/>
                    </a:cubicBezTo>
                    <a:cubicBezTo>
                      <a:pt x="53" y="30"/>
                      <a:pt x="54" y="31"/>
                      <a:pt x="54" y="3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5" y="31"/>
                      <a:pt x="55" y="32"/>
                    </a:cubicBezTo>
                    <a:cubicBezTo>
                      <a:pt x="54" y="30"/>
                      <a:pt x="55" y="31"/>
                      <a:pt x="54" y="29"/>
                    </a:cubicBezTo>
                    <a:cubicBezTo>
                      <a:pt x="54" y="28"/>
                      <a:pt x="55" y="29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6" y="30"/>
                      <a:pt x="56" y="30"/>
                      <a:pt x="55" y="28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5" y="27"/>
                    </a:cubicBezTo>
                    <a:cubicBezTo>
                      <a:pt x="57" y="28"/>
                      <a:pt x="60" y="33"/>
                      <a:pt x="59" y="31"/>
                    </a:cubicBezTo>
                    <a:cubicBezTo>
                      <a:pt x="59" y="31"/>
                      <a:pt x="57" y="28"/>
                      <a:pt x="56" y="27"/>
                    </a:cubicBezTo>
                    <a:cubicBezTo>
                      <a:pt x="58" y="27"/>
                      <a:pt x="56" y="24"/>
                      <a:pt x="59" y="26"/>
                    </a:cubicBezTo>
                    <a:cubicBezTo>
                      <a:pt x="58" y="26"/>
                      <a:pt x="58" y="25"/>
                      <a:pt x="58" y="25"/>
                    </a:cubicBezTo>
                    <a:cubicBezTo>
                      <a:pt x="59" y="25"/>
                      <a:pt x="58" y="21"/>
                      <a:pt x="61" y="24"/>
                    </a:cubicBezTo>
                    <a:cubicBezTo>
                      <a:pt x="62" y="25"/>
                      <a:pt x="63" y="26"/>
                      <a:pt x="63" y="27"/>
                    </a:cubicBezTo>
                    <a:cubicBezTo>
                      <a:pt x="62" y="25"/>
                      <a:pt x="65" y="28"/>
                      <a:pt x="63" y="25"/>
                    </a:cubicBezTo>
                    <a:cubicBezTo>
                      <a:pt x="62" y="24"/>
                      <a:pt x="61" y="23"/>
                      <a:pt x="60" y="23"/>
                    </a:cubicBezTo>
                    <a:cubicBezTo>
                      <a:pt x="60" y="22"/>
                      <a:pt x="61" y="21"/>
                      <a:pt x="62" y="22"/>
                    </a:cubicBezTo>
                    <a:cubicBezTo>
                      <a:pt x="62" y="22"/>
                      <a:pt x="62" y="21"/>
                      <a:pt x="61" y="21"/>
                    </a:cubicBezTo>
                    <a:cubicBezTo>
                      <a:pt x="63" y="23"/>
                      <a:pt x="64" y="23"/>
                      <a:pt x="63" y="22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3" y="21"/>
                      <a:pt x="61" y="19"/>
                      <a:pt x="63" y="20"/>
                    </a:cubicBezTo>
                    <a:cubicBezTo>
                      <a:pt x="63" y="20"/>
                      <a:pt x="64" y="21"/>
                      <a:pt x="64" y="21"/>
                    </a:cubicBezTo>
                    <a:cubicBezTo>
                      <a:pt x="63" y="20"/>
                      <a:pt x="62" y="18"/>
                      <a:pt x="64" y="19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0"/>
                      <a:pt x="65" y="19"/>
                      <a:pt x="64" y="18"/>
                    </a:cubicBezTo>
                    <a:cubicBezTo>
                      <a:pt x="65" y="19"/>
                      <a:pt x="66" y="19"/>
                      <a:pt x="67" y="21"/>
                    </a:cubicBezTo>
                    <a:cubicBezTo>
                      <a:pt x="65" y="16"/>
                      <a:pt x="66" y="14"/>
                      <a:pt x="68" y="14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70" y="16"/>
                      <a:pt x="67" y="13"/>
                      <a:pt x="68" y="14"/>
                    </a:cubicBezTo>
                    <a:cubicBezTo>
                      <a:pt x="69" y="15"/>
                      <a:pt x="70" y="16"/>
                      <a:pt x="71" y="17"/>
                    </a:cubicBezTo>
                    <a:cubicBezTo>
                      <a:pt x="72" y="18"/>
                      <a:pt x="70" y="15"/>
                      <a:pt x="70" y="14"/>
                    </a:cubicBezTo>
                    <a:cubicBezTo>
                      <a:pt x="69" y="13"/>
                      <a:pt x="70" y="15"/>
                      <a:pt x="69" y="14"/>
                    </a:cubicBezTo>
                    <a:cubicBezTo>
                      <a:pt x="69" y="13"/>
                      <a:pt x="70" y="14"/>
                      <a:pt x="69" y="12"/>
                    </a:cubicBezTo>
                    <a:cubicBezTo>
                      <a:pt x="69" y="13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3" y="17"/>
                      <a:pt x="73" y="19"/>
                      <a:pt x="76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8" y="24"/>
                      <a:pt x="77" y="25"/>
                      <a:pt x="78" y="25"/>
                    </a:cubicBezTo>
                    <a:cubicBezTo>
                      <a:pt x="78" y="24"/>
                      <a:pt x="76" y="21"/>
                      <a:pt x="75" y="20"/>
                    </a:cubicBezTo>
                    <a:cubicBezTo>
                      <a:pt x="75" y="19"/>
                      <a:pt x="71" y="14"/>
                      <a:pt x="72" y="14"/>
                    </a:cubicBezTo>
                    <a:cubicBezTo>
                      <a:pt x="73" y="15"/>
                      <a:pt x="72" y="15"/>
                      <a:pt x="73" y="16"/>
                    </a:cubicBezTo>
                    <a:cubicBezTo>
                      <a:pt x="75" y="18"/>
                      <a:pt x="73" y="15"/>
                      <a:pt x="74" y="16"/>
                    </a:cubicBezTo>
                    <a:cubicBezTo>
                      <a:pt x="73" y="15"/>
                      <a:pt x="71" y="12"/>
                      <a:pt x="71" y="12"/>
                    </a:cubicBezTo>
                    <a:cubicBezTo>
                      <a:pt x="72" y="13"/>
                      <a:pt x="73" y="14"/>
                      <a:pt x="73" y="14"/>
                    </a:cubicBezTo>
                    <a:cubicBezTo>
                      <a:pt x="72" y="13"/>
                      <a:pt x="72" y="12"/>
                      <a:pt x="71" y="11"/>
                    </a:cubicBezTo>
                    <a:cubicBezTo>
                      <a:pt x="69" y="8"/>
                      <a:pt x="72" y="11"/>
                      <a:pt x="71" y="9"/>
                    </a:cubicBezTo>
                    <a:cubicBezTo>
                      <a:pt x="72" y="11"/>
                      <a:pt x="74" y="14"/>
                      <a:pt x="75" y="15"/>
                    </a:cubicBezTo>
                    <a:cubicBezTo>
                      <a:pt x="73" y="13"/>
                      <a:pt x="73" y="12"/>
                      <a:pt x="71" y="9"/>
                    </a:cubicBezTo>
                    <a:cubicBezTo>
                      <a:pt x="72" y="9"/>
                      <a:pt x="73" y="11"/>
                      <a:pt x="74" y="12"/>
                    </a:cubicBezTo>
                    <a:cubicBezTo>
                      <a:pt x="75" y="13"/>
                      <a:pt x="72" y="8"/>
                      <a:pt x="75" y="1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1"/>
                      <a:pt x="74" y="11"/>
                      <a:pt x="75" y="12"/>
                    </a:cubicBezTo>
                    <a:cubicBezTo>
                      <a:pt x="75" y="12"/>
                      <a:pt x="74" y="9"/>
                      <a:pt x="76" y="12"/>
                    </a:cubicBezTo>
                    <a:cubicBezTo>
                      <a:pt x="76" y="11"/>
                      <a:pt x="77" y="11"/>
                      <a:pt x="75" y="9"/>
                    </a:cubicBezTo>
                    <a:cubicBezTo>
                      <a:pt x="74" y="8"/>
                      <a:pt x="76" y="11"/>
                      <a:pt x="73" y="8"/>
                    </a:cubicBezTo>
                    <a:cubicBezTo>
                      <a:pt x="75" y="10"/>
                      <a:pt x="74" y="8"/>
                      <a:pt x="73" y="7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7"/>
                      <a:pt x="74" y="7"/>
                      <a:pt x="74" y="6"/>
                    </a:cubicBezTo>
                    <a:cubicBezTo>
                      <a:pt x="74" y="7"/>
                      <a:pt x="75" y="8"/>
                      <a:pt x="75" y="8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6" y="9"/>
                      <a:pt x="76" y="8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8" y="11"/>
                      <a:pt x="78" y="10"/>
                    </a:cubicBezTo>
                    <a:cubicBezTo>
                      <a:pt x="77" y="9"/>
                      <a:pt x="76" y="7"/>
                      <a:pt x="75" y="5"/>
                    </a:cubicBezTo>
                    <a:cubicBezTo>
                      <a:pt x="74" y="4"/>
                      <a:pt x="76" y="7"/>
                      <a:pt x="75" y="5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8"/>
                      <a:pt x="78" y="10"/>
                      <a:pt x="79" y="10"/>
                    </a:cubicBezTo>
                    <a:cubicBezTo>
                      <a:pt x="78" y="9"/>
                      <a:pt x="77" y="6"/>
                      <a:pt x="76" y="6"/>
                    </a:cubicBezTo>
                    <a:cubicBezTo>
                      <a:pt x="76" y="6"/>
                      <a:pt x="77" y="6"/>
                      <a:pt x="78" y="8"/>
                    </a:cubicBezTo>
                    <a:cubicBezTo>
                      <a:pt x="78" y="7"/>
                      <a:pt x="77" y="6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3" y="14"/>
                      <a:pt x="83" y="13"/>
                      <a:pt x="84" y="15"/>
                    </a:cubicBezTo>
                    <a:cubicBezTo>
                      <a:pt x="85" y="16"/>
                      <a:pt x="84" y="15"/>
                      <a:pt x="84" y="14"/>
                    </a:cubicBezTo>
                    <a:cubicBezTo>
                      <a:pt x="81" y="11"/>
                      <a:pt x="81" y="9"/>
                      <a:pt x="79" y="5"/>
                    </a:cubicBezTo>
                    <a:cubicBezTo>
                      <a:pt x="79" y="4"/>
                      <a:pt x="85" y="13"/>
                      <a:pt x="82" y="7"/>
                    </a:cubicBezTo>
                    <a:cubicBezTo>
                      <a:pt x="81" y="7"/>
                      <a:pt x="80" y="4"/>
                      <a:pt x="80" y="5"/>
                    </a:cubicBezTo>
                    <a:cubicBezTo>
                      <a:pt x="81" y="5"/>
                      <a:pt x="78" y="1"/>
                      <a:pt x="79" y="2"/>
                    </a:cubicBezTo>
                    <a:cubicBezTo>
                      <a:pt x="80" y="4"/>
                      <a:pt x="82" y="6"/>
                      <a:pt x="83" y="8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3" y="9"/>
                      <a:pt x="84" y="11"/>
                      <a:pt x="85" y="11"/>
                    </a:cubicBezTo>
                    <a:cubicBezTo>
                      <a:pt x="85" y="11"/>
                      <a:pt x="85" y="10"/>
                      <a:pt x="84" y="9"/>
                    </a:cubicBezTo>
                    <a:cubicBezTo>
                      <a:pt x="83" y="7"/>
                      <a:pt x="84" y="9"/>
                      <a:pt x="83" y="7"/>
                    </a:cubicBezTo>
                    <a:cubicBezTo>
                      <a:pt x="83" y="6"/>
                      <a:pt x="85" y="9"/>
                      <a:pt x="83" y="5"/>
                    </a:cubicBezTo>
                    <a:cubicBezTo>
                      <a:pt x="82" y="6"/>
                      <a:pt x="81" y="4"/>
                      <a:pt x="80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2" y="3"/>
                      <a:pt x="79" y="0"/>
                      <a:pt x="80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4" y="5"/>
                      <a:pt x="81" y="2"/>
                      <a:pt x="83" y="6"/>
                    </a:cubicBezTo>
                    <a:cubicBezTo>
                      <a:pt x="84" y="6"/>
                      <a:pt x="83" y="4"/>
                      <a:pt x="84" y="4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4" y="5"/>
                      <a:pt x="87" y="10"/>
                      <a:pt x="86" y="7"/>
                    </a:cubicBezTo>
                    <a:cubicBezTo>
                      <a:pt x="85" y="6"/>
                      <a:pt x="85" y="6"/>
                      <a:pt x="84" y="4"/>
                    </a:cubicBezTo>
                    <a:cubicBezTo>
                      <a:pt x="85" y="3"/>
                      <a:pt x="84" y="2"/>
                      <a:pt x="84" y="1"/>
                    </a:cubicBezTo>
                    <a:cubicBezTo>
                      <a:pt x="86" y="4"/>
                      <a:pt x="85" y="1"/>
                      <a:pt x="86" y="4"/>
                    </a:cubicBezTo>
                    <a:cubicBezTo>
                      <a:pt x="85" y="3"/>
                      <a:pt x="84" y="4"/>
                      <a:pt x="86" y="6"/>
                    </a:cubicBezTo>
                    <a:cubicBezTo>
                      <a:pt x="88" y="9"/>
                      <a:pt x="85" y="6"/>
                      <a:pt x="87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1" y="13"/>
                      <a:pt x="90" y="13"/>
                    </a:cubicBezTo>
                    <a:cubicBezTo>
                      <a:pt x="89" y="11"/>
                      <a:pt x="89" y="11"/>
                      <a:pt x="88" y="9"/>
                    </a:cubicBezTo>
                    <a:cubicBezTo>
                      <a:pt x="89" y="9"/>
                      <a:pt x="89" y="8"/>
                      <a:pt x="88" y="6"/>
                    </a:cubicBezTo>
                    <a:cubicBezTo>
                      <a:pt x="88" y="7"/>
                      <a:pt x="90" y="9"/>
                      <a:pt x="90" y="9"/>
                    </a:cubicBezTo>
                    <a:cubicBezTo>
                      <a:pt x="90" y="8"/>
                      <a:pt x="91" y="8"/>
                      <a:pt x="92" y="8"/>
                    </a:cubicBezTo>
                    <a:cubicBezTo>
                      <a:pt x="89" y="5"/>
                      <a:pt x="92" y="7"/>
                      <a:pt x="90" y="5"/>
                    </a:cubicBezTo>
                    <a:cubicBezTo>
                      <a:pt x="89" y="4"/>
                      <a:pt x="87" y="2"/>
                      <a:pt x="87" y="0"/>
                    </a:cubicBezTo>
                    <a:cubicBezTo>
                      <a:pt x="87" y="1"/>
                      <a:pt x="88" y="2"/>
                      <a:pt x="88" y="2"/>
                    </a:cubicBezTo>
                    <a:cubicBezTo>
                      <a:pt x="87" y="1"/>
                      <a:pt x="90" y="5"/>
                      <a:pt x="89" y="2"/>
                    </a:cubicBezTo>
                    <a:cubicBezTo>
                      <a:pt x="89" y="4"/>
                      <a:pt x="91" y="6"/>
                      <a:pt x="92" y="9"/>
                    </a:cubicBezTo>
                    <a:cubicBezTo>
                      <a:pt x="92" y="7"/>
                      <a:pt x="94" y="10"/>
                      <a:pt x="94" y="10"/>
                    </a:cubicBezTo>
                    <a:cubicBezTo>
                      <a:pt x="93" y="8"/>
                      <a:pt x="93" y="7"/>
                      <a:pt x="93" y="6"/>
                    </a:cubicBezTo>
                    <a:cubicBezTo>
                      <a:pt x="95" y="8"/>
                      <a:pt x="95" y="5"/>
                      <a:pt x="95" y="5"/>
                    </a:cubicBezTo>
                    <a:cubicBezTo>
                      <a:pt x="96" y="6"/>
                      <a:pt x="98" y="9"/>
                      <a:pt x="99" y="9"/>
                    </a:cubicBezTo>
                    <a:cubicBezTo>
                      <a:pt x="99" y="9"/>
                      <a:pt x="96" y="6"/>
                      <a:pt x="98" y="7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100" y="9"/>
                      <a:pt x="98" y="5"/>
                    </a:cubicBezTo>
                    <a:cubicBezTo>
                      <a:pt x="99" y="8"/>
                      <a:pt x="99" y="8"/>
                      <a:pt x="99" y="8"/>
                    </a:cubicBezTo>
                    <a:cubicBezTo>
                      <a:pt x="100" y="9"/>
                      <a:pt x="99" y="8"/>
                      <a:pt x="99" y="8"/>
                    </a:cubicBezTo>
                    <a:cubicBezTo>
                      <a:pt x="100" y="9"/>
                      <a:pt x="101" y="9"/>
                      <a:pt x="101" y="10"/>
                    </a:cubicBezTo>
                    <a:cubicBezTo>
                      <a:pt x="102" y="12"/>
                      <a:pt x="101" y="9"/>
                      <a:pt x="101" y="9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1" y="7"/>
                      <a:pt x="102" y="6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3" y="9"/>
                      <a:pt x="104" y="9"/>
                      <a:pt x="103" y="8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104" y="12"/>
                      <a:pt x="104" y="10"/>
                      <a:pt x="103" y="9"/>
                    </a:cubicBezTo>
                    <a:cubicBezTo>
                      <a:pt x="102" y="7"/>
                      <a:pt x="102" y="8"/>
                      <a:pt x="103" y="10"/>
                    </a:cubicBezTo>
                    <a:cubicBezTo>
                      <a:pt x="103" y="10"/>
                      <a:pt x="103" y="10"/>
                      <a:pt x="103" y="9"/>
                    </a:cubicBezTo>
                    <a:cubicBezTo>
                      <a:pt x="104" y="11"/>
                      <a:pt x="104" y="11"/>
                      <a:pt x="105" y="13"/>
                    </a:cubicBezTo>
                    <a:cubicBezTo>
                      <a:pt x="105" y="13"/>
                      <a:pt x="105" y="14"/>
                      <a:pt x="105" y="13"/>
                    </a:cubicBezTo>
                    <a:cubicBezTo>
                      <a:pt x="105" y="14"/>
                      <a:pt x="105" y="14"/>
                      <a:pt x="105" y="15"/>
                    </a:cubicBezTo>
                    <a:cubicBezTo>
                      <a:pt x="105" y="14"/>
                      <a:pt x="104" y="13"/>
                      <a:pt x="104" y="12"/>
                    </a:cubicBezTo>
                    <a:cubicBezTo>
                      <a:pt x="105" y="15"/>
                      <a:pt x="105" y="16"/>
                      <a:pt x="104" y="15"/>
                    </a:cubicBezTo>
                    <a:cubicBezTo>
                      <a:pt x="102" y="13"/>
                      <a:pt x="104" y="17"/>
                      <a:pt x="103" y="17"/>
                    </a:cubicBezTo>
                    <a:cubicBezTo>
                      <a:pt x="102" y="15"/>
                      <a:pt x="102" y="13"/>
                      <a:pt x="101" y="12"/>
                    </a:cubicBezTo>
                    <a:cubicBezTo>
                      <a:pt x="100" y="11"/>
                      <a:pt x="101" y="12"/>
                      <a:pt x="100" y="11"/>
                    </a:cubicBezTo>
                    <a:cubicBezTo>
                      <a:pt x="101" y="13"/>
                      <a:pt x="102" y="15"/>
                      <a:pt x="102" y="16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2" y="16"/>
                      <a:pt x="103" y="18"/>
                      <a:pt x="102" y="18"/>
                    </a:cubicBezTo>
                    <a:cubicBezTo>
                      <a:pt x="101" y="18"/>
                      <a:pt x="100" y="18"/>
                      <a:pt x="100" y="18"/>
                    </a:cubicBezTo>
                    <a:cubicBezTo>
                      <a:pt x="99" y="17"/>
                      <a:pt x="99" y="17"/>
                      <a:pt x="99" y="17"/>
                    </a:cubicBezTo>
                    <a:cubicBezTo>
                      <a:pt x="100" y="20"/>
                      <a:pt x="98" y="19"/>
                      <a:pt x="99" y="21"/>
                    </a:cubicBezTo>
                    <a:cubicBezTo>
                      <a:pt x="97" y="19"/>
                      <a:pt x="98" y="23"/>
                      <a:pt x="96" y="21"/>
                    </a:cubicBezTo>
                    <a:cubicBezTo>
                      <a:pt x="96" y="23"/>
                      <a:pt x="95" y="24"/>
                      <a:pt x="93" y="25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3" y="24"/>
                      <a:pt x="91" y="21"/>
                      <a:pt x="91" y="22"/>
                    </a:cubicBezTo>
                    <a:cubicBezTo>
                      <a:pt x="93" y="23"/>
                      <a:pt x="92" y="24"/>
                      <a:pt x="93" y="26"/>
                    </a:cubicBezTo>
                    <a:cubicBezTo>
                      <a:pt x="91" y="24"/>
                      <a:pt x="92" y="27"/>
                      <a:pt x="93" y="29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3" y="30"/>
                      <a:pt x="91" y="28"/>
                      <a:pt x="90" y="28"/>
                    </a:cubicBezTo>
                    <a:cubicBezTo>
                      <a:pt x="89" y="28"/>
                      <a:pt x="88" y="26"/>
                      <a:pt x="88" y="27"/>
                    </a:cubicBezTo>
                    <a:cubicBezTo>
                      <a:pt x="89" y="29"/>
                      <a:pt x="89" y="29"/>
                      <a:pt x="90" y="31"/>
                    </a:cubicBezTo>
                    <a:cubicBezTo>
                      <a:pt x="89" y="31"/>
                      <a:pt x="88" y="31"/>
                      <a:pt x="87" y="31"/>
                    </a:cubicBezTo>
                    <a:cubicBezTo>
                      <a:pt x="88" y="35"/>
                      <a:pt x="85" y="34"/>
                      <a:pt x="85" y="37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5" y="40"/>
                      <a:pt x="81" y="38"/>
                      <a:pt x="81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8" y="37"/>
                      <a:pt x="79" y="39"/>
                      <a:pt x="80" y="41"/>
                    </a:cubicBezTo>
                    <a:cubicBezTo>
                      <a:pt x="79" y="40"/>
                      <a:pt x="81" y="43"/>
                      <a:pt x="79" y="41"/>
                    </a:cubicBezTo>
                    <a:cubicBezTo>
                      <a:pt x="78" y="40"/>
                      <a:pt x="79" y="42"/>
                      <a:pt x="79" y="43"/>
                    </a:cubicBezTo>
                    <a:cubicBezTo>
                      <a:pt x="77" y="42"/>
                      <a:pt x="77" y="43"/>
                      <a:pt x="77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43"/>
                      <a:pt x="76" y="42"/>
                      <a:pt x="76" y="42"/>
                    </a:cubicBezTo>
                    <a:cubicBezTo>
                      <a:pt x="76" y="43"/>
                      <a:pt x="74" y="42"/>
                      <a:pt x="77" y="45"/>
                    </a:cubicBezTo>
                    <a:cubicBezTo>
                      <a:pt x="75" y="44"/>
                      <a:pt x="77" y="48"/>
                      <a:pt x="74" y="46"/>
                    </a:cubicBezTo>
                    <a:cubicBezTo>
                      <a:pt x="75" y="47"/>
                      <a:pt x="75" y="47"/>
                      <a:pt x="75" y="48"/>
                    </a:cubicBezTo>
                    <a:cubicBezTo>
                      <a:pt x="74" y="49"/>
                      <a:pt x="72" y="47"/>
                      <a:pt x="73" y="49"/>
                    </a:cubicBezTo>
                    <a:cubicBezTo>
                      <a:pt x="72" y="49"/>
                      <a:pt x="72" y="47"/>
                      <a:pt x="71" y="48"/>
                    </a:cubicBezTo>
                    <a:cubicBezTo>
                      <a:pt x="72" y="48"/>
                      <a:pt x="72" y="49"/>
                      <a:pt x="73" y="50"/>
                    </a:cubicBezTo>
                    <a:cubicBezTo>
                      <a:pt x="73" y="52"/>
                      <a:pt x="69" y="49"/>
                      <a:pt x="69" y="50"/>
                    </a:cubicBezTo>
                    <a:cubicBezTo>
                      <a:pt x="68" y="54"/>
                      <a:pt x="66" y="54"/>
                      <a:pt x="65" y="56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8"/>
                      <a:pt x="61" y="53"/>
                      <a:pt x="63" y="58"/>
                    </a:cubicBezTo>
                    <a:cubicBezTo>
                      <a:pt x="63" y="57"/>
                      <a:pt x="63" y="58"/>
                      <a:pt x="62" y="56"/>
                    </a:cubicBezTo>
                    <a:cubicBezTo>
                      <a:pt x="63" y="59"/>
                      <a:pt x="59" y="56"/>
                      <a:pt x="60" y="59"/>
                    </a:cubicBezTo>
                    <a:cubicBezTo>
                      <a:pt x="61" y="59"/>
                      <a:pt x="60" y="58"/>
                      <a:pt x="60" y="58"/>
                    </a:cubicBezTo>
                    <a:cubicBezTo>
                      <a:pt x="58" y="57"/>
                      <a:pt x="60" y="60"/>
                      <a:pt x="58" y="59"/>
                    </a:cubicBezTo>
                    <a:cubicBezTo>
                      <a:pt x="58" y="58"/>
                      <a:pt x="58" y="58"/>
                      <a:pt x="57" y="57"/>
                    </a:cubicBezTo>
                    <a:cubicBezTo>
                      <a:pt x="56" y="56"/>
                      <a:pt x="59" y="61"/>
                      <a:pt x="56" y="58"/>
                    </a:cubicBezTo>
                    <a:cubicBezTo>
                      <a:pt x="56" y="58"/>
                      <a:pt x="57" y="59"/>
                      <a:pt x="57" y="59"/>
                    </a:cubicBezTo>
                    <a:cubicBezTo>
                      <a:pt x="55" y="59"/>
                      <a:pt x="55" y="62"/>
                      <a:pt x="54" y="65"/>
                    </a:cubicBezTo>
                    <a:cubicBezTo>
                      <a:pt x="52" y="64"/>
                      <a:pt x="49" y="59"/>
                      <a:pt x="51" y="62"/>
                    </a:cubicBezTo>
                    <a:cubicBezTo>
                      <a:pt x="50" y="62"/>
                      <a:pt x="52" y="64"/>
                      <a:pt x="51" y="63"/>
                    </a:cubicBezTo>
                    <a:cubicBezTo>
                      <a:pt x="52" y="64"/>
                      <a:pt x="47" y="60"/>
                      <a:pt x="49" y="62"/>
                    </a:cubicBezTo>
                    <a:cubicBezTo>
                      <a:pt x="51" y="64"/>
                      <a:pt x="50" y="63"/>
                      <a:pt x="51" y="64"/>
                    </a:cubicBezTo>
                    <a:cubicBezTo>
                      <a:pt x="49" y="63"/>
                      <a:pt x="47" y="62"/>
                      <a:pt x="48" y="64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9" y="66"/>
                      <a:pt x="47" y="65"/>
                      <a:pt x="50" y="69"/>
                    </a:cubicBezTo>
                    <a:cubicBezTo>
                      <a:pt x="47" y="72"/>
                      <a:pt x="46" y="77"/>
                      <a:pt x="44" y="80"/>
                    </a:cubicBezTo>
                    <a:cubicBezTo>
                      <a:pt x="40" y="83"/>
                      <a:pt x="39" y="87"/>
                      <a:pt x="35" y="88"/>
                    </a:cubicBezTo>
                    <a:cubicBezTo>
                      <a:pt x="31" y="87"/>
                      <a:pt x="31" y="87"/>
                      <a:pt x="32" y="89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3" y="90"/>
                      <a:pt x="31" y="88"/>
                      <a:pt x="33" y="90"/>
                    </a:cubicBezTo>
                    <a:cubicBezTo>
                      <a:pt x="31" y="91"/>
                      <a:pt x="31" y="93"/>
                      <a:pt x="30" y="94"/>
                    </a:cubicBezTo>
                    <a:cubicBezTo>
                      <a:pt x="30" y="94"/>
                      <a:pt x="28" y="92"/>
                      <a:pt x="28" y="92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30" y="95"/>
                      <a:pt x="31" y="95"/>
                    </a:cubicBezTo>
                    <a:cubicBezTo>
                      <a:pt x="31" y="100"/>
                      <a:pt x="23" y="99"/>
                      <a:pt x="22" y="103"/>
                    </a:cubicBezTo>
                    <a:cubicBezTo>
                      <a:pt x="20" y="103"/>
                      <a:pt x="20" y="104"/>
                      <a:pt x="20" y="106"/>
                    </a:cubicBezTo>
                    <a:cubicBezTo>
                      <a:pt x="15" y="106"/>
                      <a:pt x="11" y="106"/>
                      <a:pt x="12" y="110"/>
                    </a:cubicBezTo>
                    <a:cubicBezTo>
                      <a:pt x="12" y="110"/>
                      <a:pt x="5" y="105"/>
                      <a:pt x="4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93"/>
              <p:cNvSpPr/>
              <p:nvPr/>
            </p:nvSpPr>
            <p:spPr bwMode="auto">
              <a:xfrm>
                <a:off x="4077" y="1209"/>
                <a:ext cx="1" cy="1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94"/>
              <p:cNvSpPr/>
              <p:nvPr/>
            </p:nvSpPr>
            <p:spPr bwMode="auto">
              <a:xfrm>
                <a:off x="4074" y="120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95"/>
              <p:cNvSpPr/>
              <p:nvPr/>
            </p:nvSpPr>
            <p:spPr bwMode="auto">
              <a:xfrm>
                <a:off x="4073" y="1208"/>
                <a:ext cx="1" cy="0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96"/>
              <p:cNvSpPr/>
              <p:nvPr/>
            </p:nvSpPr>
            <p:spPr bwMode="auto">
              <a:xfrm>
                <a:off x="4072" y="1207"/>
                <a:ext cx="0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97"/>
              <p:cNvSpPr/>
              <p:nvPr/>
            </p:nvSpPr>
            <p:spPr bwMode="auto">
              <a:xfrm>
                <a:off x="4072" y="1208"/>
                <a:ext cx="1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98"/>
              <p:cNvSpPr/>
              <p:nvPr/>
            </p:nvSpPr>
            <p:spPr bwMode="auto">
              <a:xfrm>
                <a:off x="4071" y="1208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1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1"/>
                      <a:pt x="1" y="3"/>
                      <a:pt x="0" y="1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99"/>
              <p:cNvSpPr/>
              <p:nvPr/>
            </p:nvSpPr>
            <p:spPr bwMode="auto">
              <a:xfrm>
                <a:off x="4071" y="1208"/>
                <a:ext cx="0" cy="1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Rectangle 100"/>
              <p:cNvSpPr>
                <a:spLocks noChangeArrowheads="1"/>
              </p:cNvSpPr>
              <p:nvPr/>
            </p:nvSpPr>
            <p:spPr bwMode="auto">
              <a:xfrm>
                <a:off x="4064" y="1216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01"/>
              <p:cNvSpPr/>
              <p:nvPr/>
            </p:nvSpPr>
            <p:spPr bwMode="auto">
              <a:xfrm>
                <a:off x="4061" y="1219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0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02"/>
              <p:cNvSpPr/>
              <p:nvPr/>
            </p:nvSpPr>
            <p:spPr bwMode="auto">
              <a:xfrm>
                <a:off x="4060" y="1222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03"/>
              <p:cNvSpPr/>
              <p:nvPr/>
            </p:nvSpPr>
            <p:spPr bwMode="auto">
              <a:xfrm>
                <a:off x="4097" y="1212"/>
                <a:ext cx="0" cy="1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04"/>
              <p:cNvSpPr/>
              <p:nvPr/>
            </p:nvSpPr>
            <p:spPr bwMode="auto">
              <a:xfrm>
                <a:off x="4061" y="1210"/>
                <a:ext cx="35" cy="37"/>
              </a:xfrm>
              <a:custGeom>
                <a:avLst/>
                <a:gdLst>
                  <a:gd name="T0" fmla="*/ 17 w 159"/>
                  <a:gd name="T1" fmla="*/ 133 h 159"/>
                  <a:gd name="T2" fmla="*/ 20 w 159"/>
                  <a:gd name="T3" fmla="*/ 128 h 159"/>
                  <a:gd name="T4" fmla="*/ 23 w 159"/>
                  <a:gd name="T5" fmla="*/ 113 h 159"/>
                  <a:gd name="T6" fmla="*/ 26 w 159"/>
                  <a:gd name="T7" fmla="*/ 110 h 159"/>
                  <a:gd name="T8" fmla="*/ 37 w 159"/>
                  <a:gd name="T9" fmla="*/ 101 h 159"/>
                  <a:gd name="T10" fmla="*/ 40 w 159"/>
                  <a:gd name="T11" fmla="*/ 97 h 159"/>
                  <a:gd name="T12" fmla="*/ 43 w 159"/>
                  <a:gd name="T13" fmla="*/ 90 h 159"/>
                  <a:gd name="T14" fmla="*/ 48 w 159"/>
                  <a:gd name="T15" fmla="*/ 85 h 159"/>
                  <a:gd name="T16" fmla="*/ 52 w 159"/>
                  <a:gd name="T17" fmla="*/ 84 h 159"/>
                  <a:gd name="T18" fmla="*/ 52 w 159"/>
                  <a:gd name="T19" fmla="*/ 79 h 159"/>
                  <a:gd name="T20" fmla="*/ 55 w 159"/>
                  <a:gd name="T21" fmla="*/ 71 h 159"/>
                  <a:gd name="T22" fmla="*/ 58 w 159"/>
                  <a:gd name="T23" fmla="*/ 69 h 159"/>
                  <a:gd name="T24" fmla="*/ 60 w 159"/>
                  <a:gd name="T25" fmla="*/ 63 h 159"/>
                  <a:gd name="T26" fmla="*/ 65 w 159"/>
                  <a:gd name="T27" fmla="*/ 61 h 159"/>
                  <a:gd name="T28" fmla="*/ 70 w 159"/>
                  <a:gd name="T29" fmla="*/ 56 h 159"/>
                  <a:gd name="T30" fmla="*/ 77 w 159"/>
                  <a:gd name="T31" fmla="*/ 52 h 159"/>
                  <a:gd name="T32" fmla="*/ 78 w 159"/>
                  <a:gd name="T33" fmla="*/ 48 h 159"/>
                  <a:gd name="T34" fmla="*/ 82 w 159"/>
                  <a:gd name="T35" fmla="*/ 48 h 159"/>
                  <a:gd name="T36" fmla="*/ 83 w 159"/>
                  <a:gd name="T37" fmla="*/ 44 h 159"/>
                  <a:gd name="T38" fmla="*/ 84 w 159"/>
                  <a:gd name="T39" fmla="*/ 43 h 159"/>
                  <a:gd name="T40" fmla="*/ 86 w 159"/>
                  <a:gd name="T41" fmla="*/ 40 h 159"/>
                  <a:gd name="T42" fmla="*/ 95 w 159"/>
                  <a:gd name="T43" fmla="*/ 33 h 159"/>
                  <a:gd name="T44" fmla="*/ 98 w 159"/>
                  <a:gd name="T45" fmla="*/ 30 h 159"/>
                  <a:gd name="T46" fmla="*/ 101 w 159"/>
                  <a:gd name="T47" fmla="*/ 28 h 159"/>
                  <a:gd name="T48" fmla="*/ 109 w 159"/>
                  <a:gd name="T49" fmla="*/ 22 h 159"/>
                  <a:gd name="T50" fmla="*/ 115 w 159"/>
                  <a:gd name="T51" fmla="*/ 27 h 159"/>
                  <a:gd name="T52" fmla="*/ 114 w 159"/>
                  <a:gd name="T53" fmla="*/ 20 h 159"/>
                  <a:gd name="T54" fmla="*/ 112 w 159"/>
                  <a:gd name="T55" fmla="*/ 12 h 159"/>
                  <a:gd name="T56" fmla="*/ 117 w 159"/>
                  <a:gd name="T57" fmla="*/ 12 h 159"/>
                  <a:gd name="T58" fmla="*/ 117 w 159"/>
                  <a:gd name="T59" fmla="*/ 8 h 159"/>
                  <a:gd name="T60" fmla="*/ 120 w 159"/>
                  <a:gd name="T61" fmla="*/ 10 h 159"/>
                  <a:gd name="T62" fmla="*/ 126 w 159"/>
                  <a:gd name="T63" fmla="*/ 13 h 159"/>
                  <a:gd name="T64" fmla="*/ 126 w 159"/>
                  <a:gd name="T65" fmla="*/ 6 h 159"/>
                  <a:gd name="T66" fmla="*/ 129 w 159"/>
                  <a:gd name="T67" fmla="*/ 8 h 159"/>
                  <a:gd name="T68" fmla="*/ 130 w 159"/>
                  <a:gd name="T69" fmla="*/ 3 h 159"/>
                  <a:gd name="T70" fmla="*/ 133 w 159"/>
                  <a:gd name="T71" fmla="*/ 1 h 159"/>
                  <a:gd name="T72" fmla="*/ 136 w 159"/>
                  <a:gd name="T73" fmla="*/ 10 h 159"/>
                  <a:gd name="T74" fmla="*/ 138 w 159"/>
                  <a:gd name="T75" fmla="*/ 2 h 159"/>
                  <a:gd name="T76" fmla="*/ 151 w 159"/>
                  <a:gd name="T77" fmla="*/ 8 h 159"/>
                  <a:gd name="T78" fmla="*/ 153 w 159"/>
                  <a:gd name="T79" fmla="*/ 9 h 159"/>
                  <a:gd name="T80" fmla="*/ 158 w 159"/>
                  <a:gd name="T81" fmla="*/ 6 h 159"/>
                  <a:gd name="T82" fmla="*/ 158 w 159"/>
                  <a:gd name="T83" fmla="*/ 12 h 159"/>
                  <a:gd name="T84" fmla="*/ 152 w 159"/>
                  <a:gd name="T85" fmla="*/ 10 h 159"/>
                  <a:gd name="T86" fmla="*/ 147 w 159"/>
                  <a:gd name="T87" fmla="*/ 21 h 159"/>
                  <a:gd name="T88" fmla="*/ 136 w 159"/>
                  <a:gd name="T89" fmla="*/ 31 h 159"/>
                  <a:gd name="T90" fmla="*/ 124 w 159"/>
                  <a:gd name="T91" fmla="*/ 42 h 159"/>
                  <a:gd name="T92" fmla="*/ 114 w 159"/>
                  <a:gd name="T93" fmla="*/ 51 h 159"/>
                  <a:gd name="T94" fmla="*/ 107 w 159"/>
                  <a:gd name="T95" fmla="*/ 58 h 159"/>
                  <a:gd name="T96" fmla="*/ 91 w 159"/>
                  <a:gd name="T97" fmla="*/ 70 h 159"/>
                  <a:gd name="T98" fmla="*/ 81 w 159"/>
                  <a:gd name="T99" fmla="*/ 75 h 159"/>
                  <a:gd name="T100" fmla="*/ 69 w 159"/>
                  <a:gd name="T101" fmla="*/ 83 h 159"/>
                  <a:gd name="T102" fmla="*/ 59 w 159"/>
                  <a:gd name="T103" fmla="*/ 109 h 159"/>
                  <a:gd name="T104" fmla="*/ 36 w 159"/>
                  <a:gd name="T105" fmla="*/ 130 h 159"/>
                  <a:gd name="T106" fmla="*/ 12 w 159"/>
                  <a:gd name="T10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9" h="159">
                    <a:moveTo>
                      <a:pt x="5" y="151"/>
                    </a:moveTo>
                    <a:cubicBezTo>
                      <a:pt x="0" y="145"/>
                      <a:pt x="8" y="147"/>
                      <a:pt x="6" y="142"/>
                    </a:cubicBezTo>
                    <a:cubicBezTo>
                      <a:pt x="6" y="141"/>
                      <a:pt x="9" y="144"/>
                      <a:pt x="9" y="143"/>
                    </a:cubicBezTo>
                    <a:cubicBezTo>
                      <a:pt x="6" y="137"/>
                      <a:pt x="11" y="136"/>
                      <a:pt x="17" y="136"/>
                    </a:cubicBezTo>
                    <a:cubicBezTo>
                      <a:pt x="17" y="136"/>
                      <a:pt x="17" y="136"/>
                      <a:pt x="17" y="136"/>
                    </a:cubicBezTo>
                    <a:cubicBezTo>
                      <a:pt x="18" y="136"/>
                      <a:pt x="16" y="134"/>
                      <a:pt x="17" y="133"/>
                    </a:cubicBezTo>
                    <a:cubicBezTo>
                      <a:pt x="17" y="134"/>
                      <a:pt x="17" y="134"/>
                      <a:pt x="18" y="135"/>
                    </a:cubicBezTo>
                    <a:cubicBezTo>
                      <a:pt x="17" y="133"/>
                      <a:pt x="18" y="133"/>
                      <a:pt x="17" y="132"/>
                    </a:cubicBezTo>
                    <a:cubicBezTo>
                      <a:pt x="18" y="132"/>
                      <a:pt x="19" y="133"/>
                      <a:pt x="20" y="133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4" y="127"/>
                      <a:pt x="20" y="130"/>
                      <a:pt x="19" y="127"/>
                    </a:cubicBezTo>
                    <a:cubicBezTo>
                      <a:pt x="19" y="127"/>
                      <a:pt x="19" y="128"/>
                      <a:pt x="20" y="128"/>
                    </a:cubicBezTo>
                    <a:cubicBezTo>
                      <a:pt x="19" y="124"/>
                      <a:pt x="21" y="122"/>
                      <a:pt x="21" y="119"/>
                    </a:cubicBezTo>
                    <a:cubicBezTo>
                      <a:pt x="22" y="120"/>
                      <a:pt x="23" y="121"/>
                      <a:pt x="24" y="121"/>
                    </a:cubicBezTo>
                    <a:cubicBezTo>
                      <a:pt x="22" y="119"/>
                      <a:pt x="22" y="118"/>
                      <a:pt x="22" y="117"/>
                    </a:cubicBezTo>
                    <a:cubicBezTo>
                      <a:pt x="24" y="119"/>
                      <a:pt x="21" y="115"/>
                      <a:pt x="23" y="115"/>
                    </a:cubicBezTo>
                    <a:cubicBezTo>
                      <a:pt x="23" y="116"/>
                      <a:pt x="23" y="116"/>
                      <a:pt x="23" y="116"/>
                    </a:cubicBezTo>
                    <a:cubicBezTo>
                      <a:pt x="21" y="113"/>
                      <a:pt x="25" y="116"/>
                      <a:pt x="23" y="11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22" y="112"/>
                      <a:pt x="27" y="115"/>
                      <a:pt x="25" y="113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24" y="112"/>
                      <a:pt x="26" y="113"/>
                      <a:pt x="26" y="112"/>
                    </a:cubicBezTo>
                    <a:cubicBezTo>
                      <a:pt x="26" y="112"/>
                      <a:pt x="26" y="112"/>
                      <a:pt x="26" y="112"/>
                    </a:cubicBezTo>
                    <a:cubicBezTo>
                      <a:pt x="26" y="111"/>
                      <a:pt x="28" y="112"/>
                      <a:pt x="26" y="110"/>
                    </a:cubicBezTo>
                    <a:cubicBezTo>
                      <a:pt x="28" y="111"/>
                      <a:pt x="26" y="112"/>
                      <a:pt x="29" y="113"/>
                    </a:cubicBezTo>
                    <a:cubicBezTo>
                      <a:pt x="29" y="109"/>
                      <a:pt x="31" y="106"/>
                      <a:pt x="34" y="104"/>
                    </a:cubicBezTo>
                    <a:cubicBezTo>
                      <a:pt x="35" y="104"/>
                      <a:pt x="35" y="104"/>
                      <a:pt x="36" y="105"/>
                    </a:cubicBezTo>
                    <a:cubicBezTo>
                      <a:pt x="36" y="104"/>
                      <a:pt x="37" y="104"/>
                      <a:pt x="36" y="102"/>
                    </a:cubicBezTo>
                    <a:cubicBezTo>
                      <a:pt x="36" y="102"/>
                      <a:pt x="37" y="103"/>
                      <a:pt x="37" y="103"/>
                    </a:cubicBezTo>
                    <a:cubicBezTo>
                      <a:pt x="39" y="103"/>
                      <a:pt x="35" y="100"/>
                      <a:pt x="37" y="101"/>
                    </a:cubicBezTo>
                    <a:cubicBezTo>
                      <a:pt x="37" y="102"/>
                      <a:pt x="38" y="102"/>
                      <a:pt x="39" y="103"/>
                    </a:cubicBezTo>
                    <a:cubicBezTo>
                      <a:pt x="37" y="101"/>
                      <a:pt x="38" y="101"/>
                      <a:pt x="38" y="100"/>
                    </a:cubicBezTo>
                    <a:cubicBezTo>
                      <a:pt x="38" y="100"/>
                      <a:pt x="38" y="100"/>
                      <a:pt x="39" y="101"/>
                    </a:cubicBezTo>
                    <a:cubicBezTo>
                      <a:pt x="38" y="99"/>
                      <a:pt x="40" y="100"/>
                      <a:pt x="40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3" y="101"/>
                      <a:pt x="38" y="97"/>
                      <a:pt x="40" y="97"/>
                    </a:cubicBezTo>
                    <a:cubicBezTo>
                      <a:pt x="40" y="98"/>
                      <a:pt x="41" y="98"/>
                      <a:pt x="41" y="99"/>
                    </a:cubicBezTo>
                    <a:cubicBezTo>
                      <a:pt x="39" y="96"/>
                      <a:pt x="41" y="96"/>
                      <a:pt x="41" y="94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2" y="94"/>
                      <a:pt x="43" y="94"/>
                      <a:pt x="43" y="92"/>
                    </a:cubicBezTo>
                    <a:cubicBezTo>
                      <a:pt x="44" y="92"/>
                      <a:pt x="46" y="95"/>
                      <a:pt x="46" y="94"/>
                    </a:cubicBezTo>
                    <a:cubicBezTo>
                      <a:pt x="43" y="92"/>
                      <a:pt x="46" y="92"/>
                      <a:pt x="43" y="90"/>
                    </a:cubicBezTo>
                    <a:cubicBezTo>
                      <a:pt x="44" y="89"/>
                      <a:pt x="46" y="89"/>
                      <a:pt x="45" y="88"/>
                    </a:cubicBezTo>
                    <a:cubicBezTo>
                      <a:pt x="46" y="89"/>
                      <a:pt x="48" y="91"/>
                      <a:pt x="48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1" y="93"/>
                      <a:pt x="49" y="92"/>
                      <a:pt x="51" y="93"/>
                    </a:cubicBezTo>
                    <a:cubicBezTo>
                      <a:pt x="51" y="93"/>
                      <a:pt x="51" y="91"/>
                      <a:pt x="51" y="92"/>
                    </a:cubicBezTo>
                    <a:cubicBezTo>
                      <a:pt x="50" y="90"/>
                      <a:pt x="48" y="87"/>
                      <a:pt x="48" y="85"/>
                    </a:cubicBezTo>
                    <a:cubicBezTo>
                      <a:pt x="49" y="87"/>
                      <a:pt x="51" y="88"/>
                      <a:pt x="51" y="88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8" y="82"/>
                      <a:pt x="49" y="85"/>
                      <a:pt x="49" y="84"/>
                    </a:cubicBezTo>
                    <a:cubicBezTo>
                      <a:pt x="48" y="83"/>
                      <a:pt x="48" y="83"/>
                      <a:pt x="48" y="82"/>
                    </a:cubicBezTo>
                    <a:cubicBezTo>
                      <a:pt x="48" y="82"/>
                      <a:pt x="48" y="80"/>
                      <a:pt x="51" y="82"/>
                    </a:cubicBezTo>
                    <a:cubicBezTo>
                      <a:pt x="52" y="83"/>
                      <a:pt x="51" y="83"/>
                      <a:pt x="52" y="84"/>
                    </a:cubicBezTo>
                    <a:cubicBezTo>
                      <a:pt x="52" y="83"/>
                      <a:pt x="52" y="83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3" y="82"/>
                      <a:pt x="52" y="81"/>
                      <a:pt x="51" y="80"/>
                    </a:cubicBezTo>
                    <a:cubicBezTo>
                      <a:pt x="50" y="80"/>
                      <a:pt x="52" y="81"/>
                      <a:pt x="51" y="81"/>
                    </a:cubicBezTo>
                    <a:cubicBezTo>
                      <a:pt x="50" y="79"/>
                      <a:pt x="50" y="78"/>
                      <a:pt x="50" y="77"/>
                    </a:cubicBezTo>
                    <a:cubicBezTo>
                      <a:pt x="51" y="78"/>
                      <a:pt x="51" y="79"/>
                      <a:pt x="52" y="79"/>
                    </a:cubicBezTo>
                    <a:cubicBezTo>
                      <a:pt x="51" y="77"/>
                      <a:pt x="51" y="76"/>
                      <a:pt x="51" y="74"/>
                    </a:cubicBezTo>
                    <a:cubicBezTo>
                      <a:pt x="49" y="73"/>
                      <a:pt x="52" y="76"/>
                      <a:pt x="52" y="76"/>
                    </a:cubicBezTo>
                    <a:cubicBezTo>
                      <a:pt x="54" y="77"/>
                      <a:pt x="51" y="72"/>
                      <a:pt x="54" y="73"/>
                    </a:cubicBezTo>
                    <a:cubicBezTo>
                      <a:pt x="54" y="74"/>
                      <a:pt x="53" y="72"/>
                      <a:pt x="53" y="72"/>
                    </a:cubicBezTo>
                    <a:cubicBezTo>
                      <a:pt x="54" y="72"/>
                      <a:pt x="55" y="74"/>
                      <a:pt x="55" y="73"/>
                    </a:cubicBezTo>
                    <a:cubicBezTo>
                      <a:pt x="56" y="74"/>
                      <a:pt x="55" y="72"/>
                      <a:pt x="55" y="71"/>
                    </a:cubicBezTo>
                    <a:cubicBezTo>
                      <a:pt x="54" y="71"/>
                      <a:pt x="55" y="72"/>
                      <a:pt x="55" y="72"/>
                    </a:cubicBezTo>
                    <a:cubicBezTo>
                      <a:pt x="55" y="71"/>
                      <a:pt x="55" y="68"/>
                      <a:pt x="57" y="68"/>
                    </a:cubicBezTo>
                    <a:cubicBezTo>
                      <a:pt x="57" y="68"/>
                      <a:pt x="56" y="65"/>
                      <a:pt x="56" y="65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8"/>
                      <a:pt x="58" y="66"/>
                      <a:pt x="59" y="67"/>
                    </a:cubicBezTo>
                    <a:cubicBezTo>
                      <a:pt x="58" y="65"/>
                      <a:pt x="59" y="71"/>
                      <a:pt x="58" y="69"/>
                    </a:cubicBezTo>
                    <a:cubicBezTo>
                      <a:pt x="60" y="70"/>
                      <a:pt x="57" y="65"/>
                      <a:pt x="59" y="67"/>
                    </a:cubicBezTo>
                    <a:cubicBezTo>
                      <a:pt x="59" y="67"/>
                      <a:pt x="58" y="65"/>
                      <a:pt x="60" y="66"/>
                    </a:cubicBezTo>
                    <a:cubicBezTo>
                      <a:pt x="59" y="66"/>
                      <a:pt x="61" y="68"/>
                      <a:pt x="62" y="68"/>
                    </a:cubicBezTo>
                    <a:cubicBezTo>
                      <a:pt x="62" y="67"/>
                      <a:pt x="61" y="67"/>
                      <a:pt x="61" y="66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9" y="64"/>
                      <a:pt x="61" y="65"/>
                      <a:pt x="60" y="63"/>
                    </a:cubicBezTo>
                    <a:cubicBezTo>
                      <a:pt x="61" y="64"/>
                      <a:pt x="60" y="62"/>
                      <a:pt x="62" y="64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6"/>
                      <a:pt x="62" y="64"/>
                      <a:pt x="62" y="63"/>
                    </a:cubicBezTo>
                    <a:cubicBezTo>
                      <a:pt x="62" y="63"/>
                      <a:pt x="62" y="63"/>
                      <a:pt x="63" y="63"/>
                    </a:cubicBezTo>
                    <a:cubicBezTo>
                      <a:pt x="60" y="60"/>
                      <a:pt x="64" y="63"/>
                      <a:pt x="62" y="60"/>
                    </a:cubicBezTo>
                    <a:cubicBezTo>
                      <a:pt x="63" y="61"/>
                      <a:pt x="63" y="59"/>
                      <a:pt x="65" y="61"/>
                    </a:cubicBezTo>
                    <a:cubicBezTo>
                      <a:pt x="65" y="59"/>
                      <a:pt x="64" y="58"/>
                      <a:pt x="65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7" y="60"/>
                      <a:pt x="67" y="59"/>
                      <a:pt x="66" y="58"/>
                    </a:cubicBezTo>
                    <a:cubicBezTo>
                      <a:pt x="67" y="59"/>
                      <a:pt x="69" y="60"/>
                      <a:pt x="70" y="60"/>
                    </a:cubicBezTo>
                    <a:cubicBezTo>
                      <a:pt x="70" y="59"/>
                      <a:pt x="68" y="58"/>
                      <a:pt x="67" y="56"/>
                    </a:cubicBezTo>
                    <a:cubicBezTo>
                      <a:pt x="70" y="59"/>
                      <a:pt x="67" y="53"/>
                      <a:pt x="70" y="56"/>
                    </a:cubicBezTo>
                    <a:cubicBezTo>
                      <a:pt x="70" y="56"/>
                      <a:pt x="70" y="58"/>
                      <a:pt x="71" y="58"/>
                    </a:cubicBezTo>
                    <a:cubicBezTo>
                      <a:pt x="75" y="61"/>
                      <a:pt x="70" y="55"/>
                      <a:pt x="72" y="56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71" y="55"/>
                      <a:pt x="69" y="51"/>
                      <a:pt x="72" y="54"/>
                    </a:cubicBezTo>
                    <a:cubicBezTo>
                      <a:pt x="71" y="53"/>
                      <a:pt x="73" y="54"/>
                      <a:pt x="71" y="52"/>
                    </a:cubicBezTo>
                    <a:cubicBezTo>
                      <a:pt x="74" y="53"/>
                      <a:pt x="72" y="48"/>
                      <a:pt x="77" y="52"/>
                    </a:cubicBezTo>
                    <a:cubicBezTo>
                      <a:pt x="77" y="51"/>
                      <a:pt x="78" y="51"/>
                      <a:pt x="76" y="50"/>
                    </a:cubicBezTo>
                    <a:cubicBezTo>
                      <a:pt x="75" y="49"/>
                      <a:pt x="77" y="51"/>
                      <a:pt x="76" y="51"/>
                    </a:cubicBezTo>
                    <a:cubicBezTo>
                      <a:pt x="76" y="50"/>
                      <a:pt x="75" y="50"/>
                      <a:pt x="75" y="49"/>
                    </a:cubicBezTo>
                    <a:cubicBezTo>
                      <a:pt x="76" y="50"/>
                      <a:pt x="76" y="50"/>
                      <a:pt x="78" y="52"/>
                    </a:cubicBezTo>
                    <a:cubicBezTo>
                      <a:pt x="80" y="53"/>
                      <a:pt x="75" y="47"/>
                      <a:pt x="77" y="47"/>
                    </a:cubicBezTo>
                    <a:cubicBezTo>
                      <a:pt x="78" y="48"/>
                      <a:pt x="78" y="49"/>
                      <a:pt x="78" y="48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78" y="46"/>
                      <a:pt x="80" y="48"/>
                      <a:pt x="81" y="50"/>
                    </a:cubicBezTo>
                    <a:cubicBezTo>
                      <a:pt x="81" y="49"/>
                      <a:pt x="82" y="49"/>
                      <a:pt x="81" y="47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1" y="48"/>
                      <a:pt x="82" y="48"/>
                      <a:pt x="82" y="47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3" y="49"/>
                      <a:pt x="83" y="48"/>
                      <a:pt x="83" y="48"/>
                    </a:cubicBezTo>
                    <a:cubicBezTo>
                      <a:pt x="82" y="46"/>
                      <a:pt x="81" y="46"/>
                      <a:pt x="81" y="46"/>
                    </a:cubicBezTo>
                    <a:cubicBezTo>
                      <a:pt x="80" y="45"/>
                      <a:pt x="81" y="45"/>
                      <a:pt x="80" y="44"/>
                    </a:cubicBezTo>
                    <a:cubicBezTo>
                      <a:pt x="82" y="46"/>
                      <a:pt x="82" y="45"/>
                      <a:pt x="82" y="45"/>
                    </a:cubicBezTo>
                    <a:cubicBezTo>
                      <a:pt x="83" y="45"/>
                      <a:pt x="81" y="43"/>
                      <a:pt x="81" y="43"/>
                    </a:cubicBezTo>
                    <a:cubicBezTo>
                      <a:pt x="82" y="44"/>
                      <a:pt x="82" y="43"/>
                      <a:pt x="83" y="44"/>
                    </a:cubicBezTo>
                    <a:cubicBezTo>
                      <a:pt x="83" y="45"/>
                      <a:pt x="82" y="43"/>
                      <a:pt x="82" y="44"/>
                    </a:cubicBezTo>
                    <a:cubicBezTo>
                      <a:pt x="83" y="45"/>
                      <a:pt x="85" y="47"/>
                      <a:pt x="84" y="45"/>
                    </a:cubicBezTo>
                    <a:cubicBezTo>
                      <a:pt x="84" y="44"/>
                      <a:pt x="81" y="42"/>
                      <a:pt x="83" y="42"/>
                    </a:cubicBezTo>
                    <a:cubicBezTo>
                      <a:pt x="83" y="43"/>
                      <a:pt x="83" y="44"/>
                      <a:pt x="84" y="44"/>
                    </a:cubicBezTo>
                    <a:cubicBezTo>
                      <a:pt x="85" y="45"/>
                      <a:pt x="85" y="45"/>
                      <a:pt x="85" y="45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4"/>
                      <a:pt x="84" y="44"/>
                    </a:cubicBezTo>
                    <a:cubicBezTo>
                      <a:pt x="83" y="42"/>
                      <a:pt x="85" y="43"/>
                      <a:pt x="83" y="41"/>
                    </a:cubicBezTo>
                    <a:cubicBezTo>
                      <a:pt x="84" y="40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7" y="42"/>
                      <a:pt x="86" y="41"/>
                      <a:pt x="86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86" y="40"/>
                      <a:pt x="87" y="39"/>
                      <a:pt x="86" y="38"/>
                    </a:cubicBezTo>
                    <a:cubicBezTo>
                      <a:pt x="88" y="39"/>
                      <a:pt x="91" y="44"/>
                      <a:pt x="90" y="42"/>
                    </a:cubicBezTo>
                    <a:cubicBezTo>
                      <a:pt x="91" y="41"/>
                      <a:pt x="88" y="38"/>
                      <a:pt x="87" y="37"/>
                    </a:cubicBezTo>
                    <a:cubicBezTo>
                      <a:pt x="89" y="38"/>
                      <a:pt x="88" y="34"/>
                      <a:pt x="91" y="36"/>
                    </a:cubicBezTo>
                    <a:cubicBezTo>
                      <a:pt x="91" y="35"/>
                      <a:pt x="90" y="35"/>
                      <a:pt x="90" y="34"/>
                    </a:cubicBezTo>
                    <a:cubicBezTo>
                      <a:pt x="92" y="34"/>
                      <a:pt x="91" y="30"/>
                      <a:pt x="95" y="33"/>
                    </a:cubicBezTo>
                    <a:cubicBezTo>
                      <a:pt x="95" y="34"/>
                      <a:pt x="96" y="34"/>
                      <a:pt x="97" y="35"/>
                    </a:cubicBezTo>
                    <a:cubicBezTo>
                      <a:pt x="96" y="34"/>
                      <a:pt x="98" y="37"/>
                      <a:pt x="96" y="34"/>
                    </a:cubicBezTo>
                    <a:cubicBezTo>
                      <a:pt x="95" y="33"/>
                      <a:pt x="95" y="32"/>
                      <a:pt x="94" y="32"/>
                    </a:cubicBezTo>
                    <a:cubicBezTo>
                      <a:pt x="94" y="30"/>
                      <a:pt x="95" y="29"/>
                      <a:pt x="97" y="30"/>
                    </a:cubicBezTo>
                    <a:cubicBezTo>
                      <a:pt x="96" y="30"/>
                      <a:pt x="96" y="29"/>
                      <a:pt x="96" y="29"/>
                    </a:cubicBezTo>
                    <a:cubicBezTo>
                      <a:pt x="97" y="31"/>
                      <a:pt x="98" y="31"/>
                      <a:pt x="98" y="30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30"/>
                      <a:pt x="98" y="30"/>
                      <a:pt x="98" y="30"/>
                    </a:cubicBezTo>
                    <a:cubicBezTo>
                      <a:pt x="98" y="29"/>
                      <a:pt x="96" y="26"/>
                      <a:pt x="98" y="27"/>
                    </a:cubicBezTo>
                    <a:cubicBezTo>
                      <a:pt x="98" y="28"/>
                      <a:pt x="99" y="29"/>
                      <a:pt x="99" y="29"/>
                    </a:cubicBezTo>
                    <a:cubicBezTo>
                      <a:pt x="99" y="27"/>
                      <a:pt x="98" y="25"/>
                      <a:pt x="99" y="26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1" y="27"/>
                      <a:pt x="101" y="26"/>
                      <a:pt x="100" y="25"/>
                    </a:cubicBezTo>
                    <a:cubicBezTo>
                      <a:pt x="102" y="26"/>
                      <a:pt x="102" y="26"/>
                      <a:pt x="104" y="27"/>
                    </a:cubicBezTo>
                    <a:cubicBezTo>
                      <a:pt x="102" y="22"/>
                      <a:pt x="104" y="20"/>
                      <a:pt x="106" y="19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1"/>
                      <a:pt x="106" y="18"/>
                      <a:pt x="107" y="19"/>
                    </a:cubicBezTo>
                    <a:cubicBezTo>
                      <a:pt x="107" y="20"/>
                      <a:pt x="109" y="21"/>
                      <a:pt x="109" y="22"/>
                    </a:cubicBezTo>
                    <a:cubicBezTo>
                      <a:pt x="111" y="23"/>
                      <a:pt x="109" y="20"/>
                      <a:pt x="109" y="19"/>
                    </a:cubicBezTo>
                    <a:cubicBezTo>
                      <a:pt x="108" y="18"/>
                      <a:pt x="109" y="20"/>
                      <a:pt x="108" y="18"/>
                    </a:cubicBezTo>
                    <a:cubicBezTo>
                      <a:pt x="107" y="18"/>
                      <a:pt x="109" y="19"/>
                      <a:pt x="108" y="17"/>
                    </a:cubicBezTo>
                    <a:cubicBezTo>
                      <a:pt x="109" y="17"/>
                      <a:pt x="110" y="19"/>
                      <a:pt x="110" y="20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2" y="21"/>
                      <a:pt x="112" y="24"/>
                      <a:pt x="115" y="27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17" y="29"/>
                      <a:pt x="116" y="30"/>
                      <a:pt x="117" y="30"/>
                    </a:cubicBezTo>
                    <a:cubicBezTo>
                      <a:pt x="117" y="29"/>
                      <a:pt x="115" y="25"/>
                      <a:pt x="114" y="24"/>
                    </a:cubicBezTo>
                    <a:cubicBezTo>
                      <a:pt x="114" y="23"/>
                      <a:pt x="111" y="19"/>
                      <a:pt x="112" y="18"/>
                    </a:cubicBezTo>
                    <a:cubicBezTo>
                      <a:pt x="113" y="19"/>
                      <a:pt x="111" y="19"/>
                      <a:pt x="113" y="21"/>
                    </a:cubicBezTo>
                    <a:cubicBezTo>
                      <a:pt x="114" y="22"/>
                      <a:pt x="113" y="19"/>
                      <a:pt x="114" y="20"/>
                    </a:cubicBezTo>
                    <a:cubicBezTo>
                      <a:pt x="113" y="19"/>
                      <a:pt x="112" y="17"/>
                      <a:pt x="112" y="16"/>
                    </a:cubicBezTo>
                    <a:cubicBezTo>
                      <a:pt x="113" y="17"/>
                      <a:pt x="113" y="18"/>
                      <a:pt x="113" y="18"/>
                    </a:cubicBezTo>
                    <a:cubicBezTo>
                      <a:pt x="113" y="17"/>
                      <a:pt x="113" y="15"/>
                      <a:pt x="112" y="15"/>
                    </a:cubicBezTo>
                    <a:cubicBezTo>
                      <a:pt x="110" y="12"/>
                      <a:pt x="113" y="15"/>
                      <a:pt x="112" y="13"/>
                    </a:cubicBezTo>
                    <a:cubicBezTo>
                      <a:pt x="113" y="15"/>
                      <a:pt x="114" y="18"/>
                      <a:pt x="116" y="18"/>
                    </a:cubicBezTo>
                    <a:cubicBezTo>
                      <a:pt x="114" y="16"/>
                      <a:pt x="115" y="15"/>
                      <a:pt x="112" y="12"/>
                    </a:cubicBezTo>
                    <a:cubicBezTo>
                      <a:pt x="113" y="13"/>
                      <a:pt x="114" y="14"/>
                      <a:pt x="115" y="16"/>
                    </a:cubicBezTo>
                    <a:cubicBezTo>
                      <a:pt x="116" y="17"/>
                      <a:pt x="113" y="11"/>
                      <a:pt x="116" y="15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4"/>
                      <a:pt x="116" y="14"/>
                      <a:pt x="117" y="15"/>
                    </a:cubicBezTo>
                    <a:cubicBezTo>
                      <a:pt x="117" y="15"/>
                      <a:pt x="116" y="11"/>
                      <a:pt x="118" y="15"/>
                    </a:cubicBezTo>
                    <a:cubicBezTo>
                      <a:pt x="118" y="14"/>
                      <a:pt x="119" y="14"/>
                      <a:pt x="117" y="12"/>
                    </a:cubicBezTo>
                    <a:cubicBezTo>
                      <a:pt x="116" y="11"/>
                      <a:pt x="118" y="14"/>
                      <a:pt x="116" y="11"/>
                    </a:cubicBezTo>
                    <a:cubicBezTo>
                      <a:pt x="117" y="13"/>
                      <a:pt x="116" y="10"/>
                      <a:pt x="116" y="9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6" y="8"/>
                    </a:cubicBezTo>
                    <a:cubicBezTo>
                      <a:pt x="117" y="9"/>
                      <a:pt x="117" y="10"/>
                      <a:pt x="118" y="10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7" y="7"/>
                      <a:pt x="119" y="11"/>
                      <a:pt x="119" y="10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1" y="13"/>
                      <a:pt x="121" y="13"/>
                    </a:cubicBezTo>
                    <a:cubicBezTo>
                      <a:pt x="120" y="11"/>
                      <a:pt x="119" y="9"/>
                      <a:pt x="118" y="7"/>
                    </a:cubicBezTo>
                    <a:cubicBezTo>
                      <a:pt x="118" y="6"/>
                      <a:pt x="120" y="9"/>
                      <a:pt x="119" y="7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2" y="12"/>
                      <a:pt x="122" y="12"/>
                    </a:cubicBezTo>
                    <a:cubicBezTo>
                      <a:pt x="122" y="11"/>
                      <a:pt x="121" y="8"/>
                      <a:pt x="120" y="8"/>
                    </a:cubicBezTo>
                    <a:cubicBezTo>
                      <a:pt x="121" y="7"/>
                      <a:pt x="122" y="8"/>
                      <a:pt x="122" y="10"/>
                    </a:cubicBezTo>
                    <a:cubicBezTo>
                      <a:pt x="122" y="9"/>
                      <a:pt x="121" y="8"/>
                      <a:pt x="121" y="6"/>
                    </a:cubicBezTo>
                    <a:cubicBezTo>
                      <a:pt x="122" y="7"/>
                      <a:pt x="123" y="9"/>
                      <a:pt x="125" y="10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6"/>
                      <a:pt x="128" y="15"/>
                      <a:pt x="129" y="17"/>
                    </a:cubicBezTo>
                    <a:cubicBezTo>
                      <a:pt x="129" y="17"/>
                      <a:pt x="129" y="16"/>
                      <a:pt x="129" y="16"/>
                    </a:cubicBezTo>
                    <a:cubicBezTo>
                      <a:pt x="126" y="12"/>
                      <a:pt x="127" y="10"/>
                      <a:pt x="124" y="6"/>
                    </a:cubicBezTo>
                    <a:cubicBezTo>
                      <a:pt x="125" y="5"/>
                      <a:pt x="130" y="15"/>
                      <a:pt x="128" y="9"/>
                    </a:cubicBezTo>
                    <a:cubicBezTo>
                      <a:pt x="127" y="8"/>
                      <a:pt x="126" y="5"/>
                      <a:pt x="126" y="6"/>
                    </a:cubicBezTo>
                    <a:cubicBezTo>
                      <a:pt x="127" y="6"/>
                      <a:pt x="124" y="2"/>
                      <a:pt x="126" y="3"/>
                    </a:cubicBezTo>
                    <a:cubicBezTo>
                      <a:pt x="126" y="5"/>
                      <a:pt x="129" y="7"/>
                      <a:pt x="129" y="9"/>
                    </a:cubicBezTo>
                    <a:cubicBezTo>
                      <a:pt x="128" y="8"/>
                      <a:pt x="128" y="9"/>
                      <a:pt x="128" y="9"/>
                    </a:cubicBezTo>
                    <a:cubicBezTo>
                      <a:pt x="129" y="10"/>
                      <a:pt x="130" y="13"/>
                      <a:pt x="131" y="12"/>
                    </a:cubicBezTo>
                    <a:cubicBezTo>
                      <a:pt x="131" y="12"/>
                      <a:pt x="131" y="11"/>
                      <a:pt x="130" y="9"/>
                    </a:cubicBezTo>
                    <a:cubicBezTo>
                      <a:pt x="129" y="7"/>
                      <a:pt x="130" y="10"/>
                      <a:pt x="129" y="8"/>
                    </a:cubicBezTo>
                    <a:cubicBezTo>
                      <a:pt x="129" y="7"/>
                      <a:pt x="131" y="10"/>
                      <a:pt x="129" y="6"/>
                    </a:cubicBezTo>
                    <a:cubicBezTo>
                      <a:pt x="129" y="6"/>
                      <a:pt x="128" y="4"/>
                      <a:pt x="127" y="3"/>
                    </a:cubicBezTo>
                    <a:cubicBezTo>
                      <a:pt x="127" y="2"/>
                      <a:pt x="127" y="2"/>
                      <a:pt x="127" y="2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9" y="4"/>
                      <a:pt x="127" y="0"/>
                      <a:pt x="128" y="0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131" y="5"/>
                      <a:pt x="128" y="3"/>
                      <a:pt x="130" y="6"/>
                    </a:cubicBezTo>
                    <a:cubicBezTo>
                      <a:pt x="131" y="6"/>
                      <a:pt x="130" y="4"/>
                      <a:pt x="131" y="5"/>
                    </a:cubicBezTo>
                    <a:cubicBezTo>
                      <a:pt x="131" y="5"/>
                      <a:pt x="131" y="5"/>
                      <a:pt x="131" y="6"/>
                    </a:cubicBezTo>
                    <a:cubicBezTo>
                      <a:pt x="131" y="6"/>
                      <a:pt x="134" y="11"/>
                      <a:pt x="134" y="7"/>
                    </a:cubicBezTo>
                    <a:cubicBezTo>
                      <a:pt x="133" y="6"/>
                      <a:pt x="133" y="6"/>
                      <a:pt x="132" y="4"/>
                    </a:cubicBezTo>
                    <a:cubicBezTo>
                      <a:pt x="133" y="3"/>
                      <a:pt x="132" y="2"/>
                      <a:pt x="133" y="1"/>
                    </a:cubicBezTo>
                    <a:cubicBezTo>
                      <a:pt x="134" y="4"/>
                      <a:pt x="134" y="1"/>
                      <a:pt x="135" y="4"/>
                    </a:cubicBezTo>
                    <a:cubicBezTo>
                      <a:pt x="134" y="3"/>
                      <a:pt x="132" y="4"/>
                      <a:pt x="134" y="6"/>
                    </a:cubicBezTo>
                    <a:cubicBezTo>
                      <a:pt x="136" y="10"/>
                      <a:pt x="133" y="6"/>
                      <a:pt x="134" y="10"/>
                    </a:cubicBezTo>
                    <a:cubicBezTo>
                      <a:pt x="135" y="9"/>
                      <a:pt x="137" y="13"/>
                      <a:pt x="138" y="15"/>
                    </a:cubicBezTo>
                    <a:cubicBezTo>
                      <a:pt x="138" y="15"/>
                      <a:pt x="138" y="14"/>
                      <a:pt x="138" y="13"/>
                    </a:cubicBezTo>
                    <a:cubicBezTo>
                      <a:pt x="137" y="11"/>
                      <a:pt x="137" y="12"/>
                      <a:pt x="136" y="10"/>
                    </a:cubicBezTo>
                    <a:cubicBezTo>
                      <a:pt x="137" y="10"/>
                      <a:pt x="137" y="8"/>
                      <a:pt x="136" y="6"/>
                    </a:cubicBezTo>
                    <a:cubicBezTo>
                      <a:pt x="137" y="7"/>
                      <a:pt x="138" y="9"/>
                      <a:pt x="138" y="9"/>
                    </a:cubicBezTo>
                    <a:cubicBezTo>
                      <a:pt x="139" y="8"/>
                      <a:pt x="140" y="8"/>
                      <a:pt x="141" y="8"/>
                    </a:cubicBezTo>
                    <a:cubicBezTo>
                      <a:pt x="139" y="5"/>
                      <a:pt x="142" y="6"/>
                      <a:pt x="140" y="4"/>
                    </a:cubicBezTo>
                    <a:cubicBezTo>
                      <a:pt x="139" y="3"/>
                      <a:pt x="137" y="1"/>
                      <a:pt x="137" y="0"/>
                    </a:cubicBezTo>
                    <a:cubicBezTo>
                      <a:pt x="137" y="0"/>
                      <a:pt x="138" y="1"/>
                      <a:pt x="138" y="2"/>
                    </a:cubicBezTo>
                    <a:cubicBezTo>
                      <a:pt x="138" y="0"/>
                      <a:pt x="140" y="4"/>
                      <a:pt x="139" y="1"/>
                    </a:cubicBezTo>
                    <a:cubicBezTo>
                      <a:pt x="139" y="3"/>
                      <a:pt x="141" y="5"/>
                      <a:pt x="142" y="8"/>
                    </a:cubicBezTo>
                    <a:cubicBezTo>
                      <a:pt x="142" y="6"/>
                      <a:pt x="143" y="10"/>
                      <a:pt x="144" y="10"/>
                    </a:cubicBezTo>
                    <a:cubicBezTo>
                      <a:pt x="144" y="8"/>
                      <a:pt x="144" y="6"/>
                      <a:pt x="144" y="5"/>
                    </a:cubicBezTo>
                    <a:cubicBezTo>
                      <a:pt x="147" y="7"/>
                      <a:pt x="147" y="4"/>
                      <a:pt x="148" y="4"/>
                    </a:cubicBezTo>
                    <a:cubicBezTo>
                      <a:pt x="149" y="5"/>
                      <a:pt x="150" y="8"/>
                      <a:pt x="151" y="8"/>
                    </a:cubicBezTo>
                    <a:cubicBezTo>
                      <a:pt x="151" y="8"/>
                      <a:pt x="149" y="5"/>
                      <a:pt x="150" y="6"/>
                    </a:cubicBezTo>
                    <a:cubicBezTo>
                      <a:pt x="150" y="7"/>
                      <a:pt x="150" y="7"/>
                      <a:pt x="150" y="7"/>
                    </a:cubicBezTo>
                    <a:cubicBezTo>
                      <a:pt x="150" y="6"/>
                      <a:pt x="153" y="8"/>
                      <a:pt x="151" y="4"/>
                    </a:cubicBezTo>
                    <a:cubicBezTo>
                      <a:pt x="152" y="7"/>
                      <a:pt x="152" y="7"/>
                      <a:pt x="152" y="7"/>
                    </a:cubicBezTo>
                    <a:cubicBezTo>
                      <a:pt x="153" y="7"/>
                      <a:pt x="152" y="7"/>
                      <a:pt x="152" y="6"/>
                    </a:cubicBezTo>
                    <a:cubicBezTo>
                      <a:pt x="153" y="7"/>
                      <a:pt x="153" y="8"/>
                      <a:pt x="153" y="9"/>
                    </a:cubicBezTo>
                    <a:cubicBezTo>
                      <a:pt x="155" y="11"/>
                      <a:pt x="154" y="8"/>
                      <a:pt x="155" y="8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4"/>
                      <a:pt x="155" y="6"/>
                      <a:pt x="156" y="5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58" y="7"/>
                      <a:pt x="159" y="8"/>
                      <a:pt x="158" y="6"/>
                    </a:cubicBezTo>
                    <a:cubicBezTo>
                      <a:pt x="159" y="12"/>
                      <a:pt x="159" y="12"/>
                      <a:pt x="159" y="12"/>
                    </a:cubicBezTo>
                    <a:cubicBezTo>
                      <a:pt x="158" y="11"/>
                      <a:pt x="158" y="9"/>
                      <a:pt x="157" y="7"/>
                    </a:cubicBezTo>
                    <a:cubicBezTo>
                      <a:pt x="156" y="6"/>
                      <a:pt x="156" y="7"/>
                      <a:pt x="156" y="9"/>
                    </a:cubicBezTo>
                    <a:cubicBezTo>
                      <a:pt x="157" y="9"/>
                      <a:pt x="157" y="8"/>
                      <a:pt x="156" y="7"/>
                    </a:cubicBezTo>
                    <a:cubicBezTo>
                      <a:pt x="158" y="10"/>
                      <a:pt x="157" y="10"/>
                      <a:pt x="158" y="12"/>
                    </a:cubicBezTo>
                    <a:cubicBezTo>
                      <a:pt x="158" y="12"/>
                      <a:pt x="158" y="13"/>
                      <a:pt x="158" y="12"/>
                    </a:cubicBezTo>
                    <a:cubicBezTo>
                      <a:pt x="158" y="13"/>
                      <a:pt x="158" y="13"/>
                      <a:pt x="158" y="14"/>
                    </a:cubicBezTo>
                    <a:cubicBezTo>
                      <a:pt x="158" y="13"/>
                      <a:pt x="157" y="12"/>
                      <a:pt x="157" y="11"/>
                    </a:cubicBezTo>
                    <a:cubicBezTo>
                      <a:pt x="158" y="14"/>
                      <a:pt x="157" y="15"/>
                      <a:pt x="156" y="14"/>
                    </a:cubicBezTo>
                    <a:cubicBezTo>
                      <a:pt x="155" y="12"/>
                      <a:pt x="156" y="17"/>
                      <a:pt x="155" y="16"/>
                    </a:cubicBezTo>
                    <a:cubicBezTo>
                      <a:pt x="154" y="14"/>
                      <a:pt x="154" y="12"/>
                      <a:pt x="154" y="11"/>
                    </a:cubicBezTo>
                    <a:cubicBezTo>
                      <a:pt x="153" y="10"/>
                      <a:pt x="153" y="11"/>
                      <a:pt x="152" y="10"/>
                    </a:cubicBezTo>
                    <a:cubicBezTo>
                      <a:pt x="153" y="12"/>
                      <a:pt x="154" y="14"/>
                      <a:pt x="154" y="16"/>
                    </a:cubicBezTo>
                    <a:cubicBezTo>
                      <a:pt x="153" y="14"/>
                      <a:pt x="153" y="14"/>
                      <a:pt x="153" y="14"/>
                    </a:cubicBezTo>
                    <a:cubicBezTo>
                      <a:pt x="153" y="15"/>
                      <a:pt x="154" y="18"/>
                      <a:pt x="153" y="18"/>
                    </a:cubicBezTo>
                    <a:cubicBezTo>
                      <a:pt x="151" y="17"/>
                      <a:pt x="150" y="18"/>
                      <a:pt x="149" y="18"/>
                    </a:cubicBezTo>
                    <a:cubicBezTo>
                      <a:pt x="148" y="17"/>
                      <a:pt x="148" y="17"/>
                      <a:pt x="148" y="17"/>
                    </a:cubicBezTo>
                    <a:cubicBezTo>
                      <a:pt x="149" y="21"/>
                      <a:pt x="147" y="19"/>
                      <a:pt x="147" y="21"/>
                    </a:cubicBezTo>
                    <a:cubicBezTo>
                      <a:pt x="145" y="20"/>
                      <a:pt x="146" y="24"/>
                      <a:pt x="143" y="21"/>
                    </a:cubicBezTo>
                    <a:cubicBezTo>
                      <a:pt x="142" y="24"/>
                      <a:pt x="141" y="26"/>
                      <a:pt x="139" y="26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6"/>
                      <a:pt x="136" y="23"/>
                      <a:pt x="136" y="23"/>
                    </a:cubicBezTo>
                    <a:cubicBezTo>
                      <a:pt x="138" y="25"/>
                      <a:pt x="137" y="26"/>
                      <a:pt x="138" y="27"/>
                    </a:cubicBezTo>
                    <a:cubicBezTo>
                      <a:pt x="136" y="26"/>
                      <a:pt x="136" y="29"/>
                      <a:pt x="136" y="31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136" y="33"/>
                      <a:pt x="133" y="31"/>
                      <a:pt x="132" y="31"/>
                    </a:cubicBezTo>
                    <a:cubicBezTo>
                      <a:pt x="132" y="30"/>
                      <a:pt x="130" y="29"/>
                      <a:pt x="130" y="29"/>
                    </a:cubicBezTo>
                    <a:cubicBezTo>
                      <a:pt x="131" y="32"/>
                      <a:pt x="131" y="32"/>
                      <a:pt x="131" y="34"/>
                    </a:cubicBezTo>
                    <a:cubicBezTo>
                      <a:pt x="131" y="35"/>
                      <a:pt x="129" y="35"/>
                      <a:pt x="128" y="34"/>
                    </a:cubicBezTo>
                    <a:cubicBezTo>
                      <a:pt x="128" y="39"/>
                      <a:pt x="124" y="38"/>
                      <a:pt x="124" y="42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3" y="46"/>
                      <a:pt x="118" y="44"/>
                      <a:pt x="117" y="47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4" y="43"/>
                      <a:pt x="115" y="46"/>
                      <a:pt x="116" y="48"/>
                    </a:cubicBezTo>
                    <a:cubicBezTo>
                      <a:pt x="115" y="47"/>
                      <a:pt x="116" y="50"/>
                      <a:pt x="114" y="48"/>
                    </a:cubicBezTo>
                    <a:cubicBezTo>
                      <a:pt x="113" y="48"/>
                      <a:pt x="114" y="50"/>
                      <a:pt x="114" y="51"/>
                    </a:cubicBezTo>
                    <a:cubicBezTo>
                      <a:pt x="112" y="50"/>
                      <a:pt x="112" y="51"/>
                      <a:pt x="111" y="52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1" y="52"/>
                      <a:pt x="110" y="50"/>
                      <a:pt x="110" y="50"/>
                    </a:cubicBezTo>
                    <a:cubicBezTo>
                      <a:pt x="110" y="52"/>
                      <a:pt x="108" y="51"/>
                      <a:pt x="111" y="54"/>
                    </a:cubicBezTo>
                    <a:cubicBezTo>
                      <a:pt x="108" y="53"/>
                      <a:pt x="109" y="58"/>
                      <a:pt x="106" y="56"/>
                    </a:cubicBezTo>
                    <a:cubicBezTo>
                      <a:pt x="107" y="57"/>
                      <a:pt x="107" y="57"/>
                      <a:pt x="107" y="58"/>
                    </a:cubicBezTo>
                    <a:cubicBezTo>
                      <a:pt x="106" y="59"/>
                      <a:pt x="104" y="58"/>
                      <a:pt x="104" y="60"/>
                    </a:cubicBezTo>
                    <a:cubicBezTo>
                      <a:pt x="104" y="59"/>
                      <a:pt x="103" y="58"/>
                      <a:pt x="103" y="58"/>
                    </a:cubicBezTo>
                    <a:cubicBezTo>
                      <a:pt x="103" y="59"/>
                      <a:pt x="104" y="59"/>
                      <a:pt x="104" y="60"/>
                    </a:cubicBezTo>
                    <a:cubicBezTo>
                      <a:pt x="104" y="63"/>
                      <a:pt x="99" y="61"/>
                      <a:pt x="98" y="63"/>
                    </a:cubicBezTo>
                    <a:cubicBezTo>
                      <a:pt x="97" y="67"/>
                      <a:pt x="94" y="68"/>
                      <a:pt x="92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2" y="73"/>
                      <a:pt x="87" y="69"/>
                      <a:pt x="90" y="73"/>
                    </a:cubicBezTo>
                    <a:cubicBezTo>
                      <a:pt x="89" y="73"/>
                      <a:pt x="89" y="73"/>
                      <a:pt x="88" y="72"/>
                    </a:cubicBezTo>
                    <a:cubicBezTo>
                      <a:pt x="89" y="74"/>
                      <a:pt x="84" y="72"/>
                      <a:pt x="85" y="75"/>
                    </a:cubicBezTo>
                    <a:cubicBezTo>
                      <a:pt x="86" y="75"/>
                      <a:pt x="86" y="75"/>
                      <a:pt x="85" y="74"/>
                    </a:cubicBezTo>
                    <a:cubicBezTo>
                      <a:pt x="83" y="74"/>
                      <a:pt x="84" y="77"/>
                      <a:pt x="82" y="76"/>
                    </a:cubicBezTo>
                    <a:cubicBezTo>
                      <a:pt x="82" y="76"/>
                      <a:pt x="82" y="75"/>
                      <a:pt x="81" y="75"/>
                    </a:cubicBezTo>
                    <a:cubicBezTo>
                      <a:pt x="80" y="74"/>
                      <a:pt x="83" y="78"/>
                      <a:pt x="80" y="75"/>
                    </a:cubicBezTo>
                    <a:cubicBezTo>
                      <a:pt x="79" y="76"/>
                      <a:pt x="81" y="77"/>
                      <a:pt x="81" y="77"/>
                    </a:cubicBezTo>
                    <a:cubicBezTo>
                      <a:pt x="78" y="78"/>
                      <a:pt x="78" y="82"/>
                      <a:pt x="76" y="85"/>
                    </a:cubicBezTo>
                    <a:cubicBezTo>
                      <a:pt x="73" y="84"/>
                      <a:pt x="71" y="79"/>
                      <a:pt x="72" y="83"/>
                    </a:cubicBezTo>
                    <a:cubicBezTo>
                      <a:pt x="71" y="82"/>
                      <a:pt x="73" y="84"/>
                      <a:pt x="72" y="84"/>
                    </a:cubicBezTo>
                    <a:cubicBezTo>
                      <a:pt x="73" y="85"/>
                      <a:pt x="68" y="81"/>
                      <a:pt x="69" y="83"/>
                    </a:cubicBezTo>
                    <a:cubicBezTo>
                      <a:pt x="72" y="84"/>
                      <a:pt x="70" y="84"/>
                      <a:pt x="71" y="85"/>
                    </a:cubicBezTo>
                    <a:cubicBezTo>
                      <a:pt x="69" y="85"/>
                      <a:pt x="67" y="83"/>
                      <a:pt x="68" y="85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9" y="88"/>
                      <a:pt x="67" y="88"/>
                      <a:pt x="69" y="92"/>
                    </a:cubicBezTo>
                    <a:cubicBezTo>
                      <a:pt x="67" y="94"/>
                      <a:pt x="66" y="97"/>
                      <a:pt x="64" y="100"/>
                    </a:cubicBezTo>
                    <a:cubicBezTo>
                      <a:pt x="62" y="103"/>
                      <a:pt x="61" y="106"/>
                      <a:pt x="59" y="109"/>
                    </a:cubicBezTo>
                    <a:cubicBezTo>
                      <a:pt x="54" y="113"/>
                      <a:pt x="51" y="119"/>
                      <a:pt x="45" y="122"/>
                    </a:cubicBezTo>
                    <a:cubicBezTo>
                      <a:pt x="41" y="121"/>
                      <a:pt x="41" y="121"/>
                      <a:pt x="42" y="123"/>
                    </a:cubicBezTo>
                    <a:cubicBezTo>
                      <a:pt x="41" y="123"/>
                      <a:pt x="41" y="123"/>
                      <a:pt x="41" y="123"/>
                    </a:cubicBezTo>
                    <a:cubicBezTo>
                      <a:pt x="43" y="125"/>
                      <a:pt x="40" y="124"/>
                      <a:pt x="42" y="126"/>
                    </a:cubicBezTo>
                    <a:cubicBezTo>
                      <a:pt x="40" y="127"/>
                      <a:pt x="40" y="129"/>
                      <a:pt x="38" y="131"/>
                    </a:cubicBezTo>
                    <a:cubicBezTo>
                      <a:pt x="38" y="131"/>
                      <a:pt x="36" y="129"/>
                      <a:pt x="36" y="130"/>
                    </a:cubicBezTo>
                    <a:cubicBezTo>
                      <a:pt x="37" y="131"/>
                      <a:pt x="37" y="131"/>
                      <a:pt x="37" y="131"/>
                    </a:cubicBezTo>
                    <a:cubicBezTo>
                      <a:pt x="37" y="131"/>
                      <a:pt x="37" y="131"/>
                      <a:pt x="37" y="131"/>
                    </a:cubicBezTo>
                    <a:cubicBezTo>
                      <a:pt x="37" y="131"/>
                      <a:pt x="38" y="132"/>
                      <a:pt x="39" y="133"/>
                    </a:cubicBezTo>
                    <a:cubicBezTo>
                      <a:pt x="37" y="139"/>
                      <a:pt x="28" y="140"/>
                      <a:pt x="25" y="146"/>
                    </a:cubicBezTo>
                    <a:cubicBezTo>
                      <a:pt x="24" y="146"/>
                      <a:pt x="23" y="149"/>
                      <a:pt x="23" y="150"/>
                    </a:cubicBezTo>
                    <a:cubicBezTo>
                      <a:pt x="17" y="152"/>
                      <a:pt x="12" y="153"/>
                      <a:pt x="12" y="159"/>
                    </a:cubicBezTo>
                    <a:cubicBezTo>
                      <a:pt x="12" y="159"/>
                      <a:pt x="5" y="154"/>
                      <a:pt x="5" y="1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05"/>
              <p:cNvSpPr/>
              <p:nvPr/>
            </p:nvSpPr>
            <p:spPr bwMode="auto">
              <a:xfrm>
                <a:off x="4096" y="1212"/>
                <a:ext cx="1" cy="1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2"/>
                      <a:pt x="0" y="0"/>
                    </a:cubicBezTo>
                    <a:cubicBezTo>
                      <a:pt x="1" y="1"/>
                      <a:pt x="2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06"/>
              <p:cNvSpPr/>
              <p:nvPr/>
            </p:nvSpPr>
            <p:spPr bwMode="auto">
              <a:xfrm>
                <a:off x="4092" y="1211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07"/>
              <p:cNvSpPr/>
              <p:nvPr/>
            </p:nvSpPr>
            <p:spPr bwMode="auto">
              <a:xfrm>
                <a:off x="4091" y="1211"/>
                <a:ext cx="1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08"/>
              <p:cNvSpPr/>
              <p:nvPr/>
            </p:nvSpPr>
            <p:spPr bwMode="auto">
              <a:xfrm>
                <a:off x="4090" y="1210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09"/>
              <p:cNvSpPr/>
              <p:nvPr/>
            </p:nvSpPr>
            <p:spPr bwMode="auto">
              <a:xfrm>
                <a:off x="4090" y="1211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10"/>
              <p:cNvSpPr/>
              <p:nvPr/>
            </p:nvSpPr>
            <p:spPr bwMode="auto">
              <a:xfrm>
                <a:off x="4088" y="1211"/>
                <a:ext cx="0" cy="1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11"/>
              <p:cNvSpPr/>
              <p:nvPr/>
            </p:nvSpPr>
            <p:spPr bwMode="auto">
              <a:xfrm>
                <a:off x="4088" y="1212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Rectangle 112"/>
              <p:cNvSpPr>
                <a:spLocks noChangeArrowheads="1"/>
              </p:cNvSpPr>
              <p:nvPr/>
            </p:nvSpPr>
            <p:spPr bwMode="auto">
              <a:xfrm>
                <a:off x="4077" y="122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13"/>
              <p:cNvSpPr/>
              <p:nvPr/>
            </p:nvSpPr>
            <p:spPr bwMode="auto">
              <a:xfrm>
                <a:off x="4072" y="1227"/>
                <a:ext cx="0" cy="1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14"/>
              <p:cNvSpPr/>
              <p:nvPr/>
            </p:nvSpPr>
            <p:spPr bwMode="auto">
              <a:xfrm>
                <a:off x="4071" y="1231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15"/>
              <p:cNvSpPr/>
              <p:nvPr/>
            </p:nvSpPr>
            <p:spPr bwMode="auto">
              <a:xfrm>
                <a:off x="4238" y="1226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16"/>
              <p:cNvSpPr/>
              <p:nvPr/>
            </p:nvSpPr>
            <p:spPr bwMode="auto">
              <a:xfrm>
                <a:off x="4221" y="1225"/>
                <a:ext cx="17" cy="27"/>
              </a:xfrm>
              <a:custGeom>
                <a:avLst/>
                <a:gdLst>
                  <a:gd name="T0" fmla="*/ 11 w 78"/>
                  <a:gd name="T1" fmla="*/ 97 h 115"/>
                  <a:gd name="T2" fmla="*/ 13 w 78"/>
                  <a:gd name="T3" fmla="*/ 94 h 115"/>
                  <a:gd name="T4" fmla="*/ 11 w 78"/>
                  <a:gd name="T5" fmla="*/ 84 h 115"/>
                  <a:gd name="T6" fmla="*/ 12 w 78"/>
                  <a:gd name="T7" fmla="*/ 82 h 115"/>
                  <a:gd name="T8" fmla="*/ 19 w 78"/>
                  <a:gd name="T9" fmla="*/ 76 h 115"/>
                  <a:gd name="T10" fmla="*/ 21 w 78"/>
                  <a:gd name="T11" fmla="*/ 74 h 115"/>
                  <a:gd name="T12" fmla="*/ 20 w 78"/>
                  <a:gd name="T13" fmla="*/ 68 h 115"/>
                  <a:gd name="T14" fmla="*/ 24 w 78"/>
                  <a:gd name="T15" fmla="*/ 65 h 115"/>
                  <a:gd name="T16" fmla="*/ 26 w 78"/>
                  <a:gd name="T17" fmla="*/ 65 h 115"/>
                  <a:gd name="T18" fmla="*/ 25 w 78"/>
                  <a:gd name="T19" fmla="*/ 61 h 115"/>
                  <a:gd name="T20" fmla="*/ 25 w 78"/>
                  <a:gd name="T21" fmla="*/ 55 h 115"/>
                  <a:gd name="T22" fmla="*/ 26 w 78"/>
                  <a:gd name="T23" fmla="*/ 53 h 115"/>
                  <a:gd name="T24" fmla="*/ 26 w 78"/>
                  <a:gd name="T25" fmla="*/ 50 h 115"/>
                  <a:gd name="T26" fmla="*/ 29 w 78"/>
                  <a:gd name="T27" fmla="*/ 48 h 115"/>
                  <a:gd name="T28" fmla="*/ 31 w 78"/>
                  <a:gd name="T29" fmla="*/ 44 h 115"/>
                  <a:gd name="T30" fmla="*/ 35 w 78"/>
                  <a:gd name="T31" fmla="*/ 42 h 115"/>
                  <a:gd name="T32" fmla="*/ 35 w 78"/>
                  <a:gd name="T33" fmla="*/ 39 h 115"/>
                  <a:gd name="T34" fmla="*/ 38 w 78"/>
                  <a:gd name="T35" fmla="*/ 39 h 115"/>
                  <a:gd name="T36" fmla="*/ 37 w 78"/>
                  <a:gd name="T37" fmla="*/ 36 h 115"/>
                  <a:gd name="T38" fmla="*/ 37 w 78"/>
                  <a:gd name="T39" fmla="*/ 35 h 115"/>
                  <a:gd name="T40" fmla="*/ 38 w 78"/>
                  <a:gd name="T41" fmla="*/ 33 h 115"/>
                  <a:gd name="T42" fmla="*/ 42 w 78"/>
                  <a:gd name="T43" fmla="*/ 28 h 115"/>
                  <a:gd name="T44" fmla="*/ 43 w 78"/>
                  <a:gd name="T45" fmla="*/ 25 h 115"/>
                  <a:gd name="T46" fmla="*/ 44 w 78"/>
                  <a:gd name="T47" fmla="*/ 24 h 115"/>
                  <a:gd name="T48" fmla="*/ 48 w 78"/>
                  <a:gd name="T49" fmla="*/ 20 h 115"/>
                  <a:gd name="T50" fmla="*/ 54 w 78"/>
                  <a:gd name="T51" fmla="*/ 23 h 115"/>
                  <a:gd name="T52" fmla="*/ 50 w 78"/>
                  <a:gd name="T53" fmla="*/ 17 h 115"/>
                  <a:gd name="T54" fmla="*/ 46 w 78"/>
                  <a:gd name="T55" fmla="*/ 12 h 115"/>
                  <a:gd name="T56" fmla="*/ 49 w 78"/>
                  <a:gd name="T57" fmla="*/ 11 h 115"/>
                  <a:gd name="T58" fmla="*/ 47 w 78"/>
                  <a:gd name="T59" fmla="*/ 9 h 115"/>
                  <a:gd name="T60" fmla="*/ 50 w 78"/>
                  <a:gd name="T61" fmla="*/ 9 h 115"/>
                  <a:gd name="T62" fmla="*/ 56 w 78"/>
                  <a:gd name="T63" fmla="*/ 12 h 115"/>
                  <a:gd name="T64" fmla="*/ 52 w 78"/>
                  <a:gd name="T65" fmla="*/ 6 h 115"/>
                  <a:gd name="T66" fmla="*/ 55 w 78"/>
                  <a:gd name="T67" fmla="*/ 7 h 115"/>
                  <a:gd name="T68" fmla="*/ 53 w 78"/>
                  <a:gd name="T69" fmla="*/ 3 h 115"/>
                  <a:gd name="T70" fmla="*/ 54 w 78"/>
                  <a:gd name="T71" fmla="*/ 2 h 115"/>
                  <a:gd name="T72" fmla="*/ 61 w 78"/>
                  <a:gd name="T73" fmla="*/ 8 h 115"/>
                  <a:gd name="T74" fmla="*/ 58 w 78"/>
                  <a:gd name="T75" fmla="*/ 2 h 115"/>
                  <a:gd name="T76" fmla="*/ 70 w 78"/>
                  <a:gd name="T77" fmla="*/ 5 h 115"/>
                  <a:gd name="T78" fmla="*/ 72 w 78"/>
                  <a:gd name="T79" fmla="*/ 5 h 115"/>
                  <a:gd name="T80" fmla="*/ 74 w 78"/>
                  <a:gd name="T81" fmla="*/ 2 h 115"/>
                  <a:gd name="T82" fmla="*/ 77 w 78"/>
                  <a:gd name="T83" fmla="*/ 6 h 115"/>
                  <a:gd name="T84" fmla="*/ 72 w 78"/>
                  <a:gd name="T85" fmla="*/ 6 h 115"/>
                  <a:gd name="T86" fmla="*/ 75 w 78"/>
                  <a:gd name="T87" fmla="*/ 15 h 115"/>
                  <a:gd name="T88" fmla="*/ 72 w 78"/>
                  <a:gd name="T89" fmla="*/ 24 h 115"/>
                  <a:gd name="T90" fmla="*/ 68 w 78"/>
                  <a:gd name="T91" fmla="*/ 34 h 115"/>
                  <a:gd name="T92" fmla="*/ 64 w 78"/>
                  <a:gd name="T93" fmla="*/ 41 h 115"/>
                  <a:gd name="T94" fmla="*/ 62 w 78"/>
                  <a:gd name="T95" fmla="*/ 47 h 115"/>
                  <a:gd name="T96" fmla="*/ 53 w 78"/>
                  <a:gd name="T97" fmla="*/ 56 h 115"/>
                  <a:gd name="T98" fmla="*/ 47 w 78"/>
                  <a:gd name="T99" fmla="*/ 59 h 115"/>
                  <a:gd name="T100" fmla="*/ 40 w 78"/>
                  <a:gd name="T101" fmla="*/ 65 h 115"/>
                  <a:gd name="T102" fmla="*/ 33 w 78"/>
                  <a:gd name="T103" fmla="*/ 92 h 115"/>
                  <a:gd name="T104" fmla="*/ 29 w 78"/>
                  <a:gd name="T105" fmla="*/ 98 h 115"/>
                  <a:gd name="T106" fmla="*/ 6 w 78"/>
                  <a:gd name="T107" fmla="*/ 10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8" h="115">
                    <a:moveTo>
                      <a:pt x="6" y="109"/>
                    </a:moveTo>
                    <a:cubicBezTo>
                      <a:pt x="0" y="105"/>
                      <a:pt x="8" y="106"/>
                      <a:pt x="5" y="102"/>
                    </a:cubicBezTo>
                    <a:cubicBezTo>
                      <a:pt x="4" y="102"/>
                      <a:pt x="8" y="104"/>
                      <a:pt x="7" y="103"/>
                    </a:cubicBezTo>
                    <a:cubicBezTo>
                      <a:pt x="3" y="99"/>
                      <a:pt x="7" y="99"/>
                      <a:pt x="12" y="99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4" y="100"/>
                      <a:pt x="11" y="98"/>
                      <a:pt x="11" y="97"/>
                    </a:cubicBezTo>
                    <a:cubicBezTo>
                      <a:pt x="12" y="98"/>
                      <a:pt x="12" y="98"/>
                      <a:pt x="13" y="98"/>
                    </a:cubicBezTo>
                    <a:cubicBezTo>
                      <a:pt x="11" y="97"/>
                      <a:pt x="13" y="97"/>
                      <a:pt x="11" y="96"/>
                    </a:cubicBezTo>
                    <a:cubicBezTo>
                      <a:pt x="12" y="97"/>
                      <a:pt x="14" y="97"/>
                      <a:pt x="15" y="98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8" y="93"/>
                      <a:pt x="14" y="95"/>
                      <a:pt x="11" y="93"/>
                    </a:cubicBezTo>
                    <a:cubicBezTo>
                      <a:pt x="12" y="93"/>
                      <a:pt x="12" y="94"/>
                      <a:pt x="13" y="94"/>
                    </a:cubicBezTo>
                    <a:cubicBezTo>
                      <a:pt x="10" y="91"/>
                      <a:pt x="12" y="90"/>
                      <a:pt x="11" y="88"/>
                    </a:cubicBezTo>
                    <a:cubicBezTo>
                      <a:pt x="12" y="88"/>
                      <a:pt x="14" y="89"/>
                      <a:pt x="14" y="89"/>
                    </a:cubicBezTo>
                    <a:cubicBezTo>
                      <a:pt x="12" y="88"/>
                      <a:pt x="12" y="87"/>
                      <a:pt x="12" y="87"/>
                    </a:cubicBezTo>
                    <a:cubicBezTo>
                      <a:pt x="14" y="88"/>
                      <a:pt x="10" y="85"/>
                      <a:pt x="11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0" y="84"/>
                      <a:pt x="14" y="86"/>
                      <a:pt x="11" y="84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0" y="83"/>
                      <a:pt x="15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2" y="83"/>
                      <a:pt x="14" y="84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3" y="82"/>
                      <a:pt x="15" y="83"/>
                      <a:pt x="12" y="82"/>
                    </a:cubicBezTo>
                    <a:cubicBezTo>
                      <a:pt x="15" y="83"/>
                      <a:pt x="13" y="83"/>
                      <a:pt x="16" y="84"/>
                    </a:cubicBezTo>
                    <a:cubicBezTo>
                      <a:pt x="15" y="81"/>
                      <a:pt x="16" y="79"/>
                      <a:pt x="17" y="78"/>
                    </a:cubicBezTo>
                    <a:cubicBezTo>
                      <a:pt x="18" y="78"/>
                      <a:pt x="19" y="78"/>
                      <a:pt x="20" y="79"/>
                    </a:cubicBezTo>
                    <a:cubicBezTo>
                      <a:pt x="19" y="78"/>
                      <a:pt x="20" y="78"/>
                      <a:pt x="19" y="77"/>
                    </a:cubicBezTo>
                    <a:cubicBezTo>
                      <a:pt x="19" y="77"/>
                      <a:pt x="20" y="78"/>
                      <a:pt x="20" y="78"/>
                    </a:cubicBezTo>
                    <a:cubicBezTo>
                      <a:pt x="21" y="78"/>
                      <a:pt x="18" y="75"/>
                      <a:pt x="19" y="76"/>
                    </a:cubicBezTo>
                    <a:cubicBezTo>
                      <a:pt x="20" y="76"/>
                      <a:pt x="20" y="77"/>
                      <a:pt x="21" y="77"/>
                    </a:cubicBezTo>
                    <a:cubicBezTo>
                      <a:pt x="19" y="76"/>
                      <a:pt x="20" y="76"/>
                      <a:pt x="20" y="75"/>
                    </a:cubicBezTo>
                    <a:cubicBezTo>
                      <a:pt x="20" y="75"/>
                      <a:pt x="20" y="76"/>
                      <a:pt x="21" y="76"/>
                    </a:cubicBezTo>
                    <a:cubicBezTo>
                      <a:pt x="19" y="74"/>
                      <a:pt x="22" y="76"/>
                      <a:pt x="21" y="74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4" y="76"/>
                      <a:pt x="19" y="73"/>
                      <a:pt x="21" y="74"/>
                    </a:cubicBezTo>
                    <a:cubicBezTo>
                      <a:pt x="21" y="74"/>
                      <a:pt x="22" y="74"/>
                      <a:pt x="22" y="75"/>
                    </a:cubicBezTo>
                    <a:cubicBezTo>
                      <a:pt x="20" y="73"/>
                      <a:pt x="21" y="72"/>
                      <a:pt x="20" y="71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1" y="71"/>
                      <a:pt x="22" y="71"/>
                      <a:pt x="21" y="70"/>
                    </a:cubicBezTo>
                    <a:cubicBezTo>
                      <a:pt x="22" y="70"/>
                      <a:pt x="25" y="72"/>
                      <a:pt x="25" y="71"/>
                    </a:cubicBezTo>
                    <a:cubicBezTo>
                      <a:pt x="22" y="70"/>
                      <a:pt x="24" y="70"/>
                      <a:pt x="20" y="68"/>
                    </a:cubicBezTo>
                    <a:cubicBezTo>
                      <a:pt x="21" y="68"/>
                      <a:pt x="23" y="68"/>
                      <a:pt x="22" y="67"/>
                    </a:cubicBezTo>
                    <a:cubicBezTo>
                      <a:pt x="23" y="68"/>
                      <a:pt x="26" y="69"/>
                      <a:pt x="26" y="70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7" y="71"/>
                      <a:pt x="29" y="71"/>
                    </a:cubicBezTo>
                    <a:cubicBezTo>
                      <a:pt x="29" y="71"/>
                      <a:pt x="28" y="70"/>
                      <a:pt x="28" y="70"/>
                    </a:cubicBezTo>
                    <a:cubicBezTo>
                      <a:pt x="27" y="69"/>
                      <a:pt x="24" y="66"/>
                      <a:pt x="24" y="65"/>
                    </a:cubicBezTo>
                    <a:cubicBezTo>
                      <a:pt x="25" y="66"/>
                      <a:pt x="27" y="67"/>
                      <a:pt x="27" y="68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63"/>
                      <a:pt x="25" y="65"/>
                      <a:pt x="24" y="64"/>
                    </a:cubicBezTo>
                    <a:cubicBezTo>
                      <a:pt x="23" y="64"/>
                      <a:pt x="23" y="63"/>
                      <a:pt x="22" y="63"/>
                    </a:cubicBezTo>
                    <a:cubicBezTo>
                      <a:pt x="23" y="63"/>
                      <a:pt x="22" y="61"/>
                      <a:pt x="25" y="63"/>
                    </a:cubicBezTo>
                    <a:cubicBezTo>
                      <a:pt x="26" y="64"/>
                      <a:pt x="25" y="64"/>
                      <a:pt x="26" y="65"/>
                    </a:cubicBezTo>
                    <a:cubicBezTo>
                      <a:pt x="27" y="64"/>
                      <a:pt x="26" y="64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7" y="63"/>
                      <a:pt x="25" y="62"/>
                      <a:pt x="24" y="61"/>
                    </a:cubicBezTo>
                    <a:cubicBezTo>
                      <a:pt x="24" y="61"/>
                      <a:pt x="25" y="62"/>
                      <a:pt x="25" y="62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3" y="60"/>
                      <a:pt x="24" y="61"/>
                      <a:pt x="25" y="61"/>
                    </a:cubicBezTo>
                    <a:cubicBezTo>
                      <a:pt x="23" y="59"/>
                      <a:pt x="23" y="58"/>
                      <a:pt x="22" y="57"/>
                    </a:cubicBezTo>
                    <a:cubicBezTo>
                      <a:pt x="21" y="56"/>
                      <a:pt x="24" y="59"/>
                      <a:pt x="24" y="59"/>
                    </a:cubicBezTo>
                    <a:cubicBezTo>
                      <a:pt x="26" y="59"/>
                      <a:pt x="22" y="55"/>
                      <a:pt x="25" y="57"/>
                    </a:cubicBezTo>
                    <a:cubicBezTo>
                      <a:pt x="25" y="57"/>
                      <a:pt x="23" y="56"/>
                      <a:pt x="23" y="56"/>
                    </a:cubicBezTo>
                    <a:cubicBezTo>
                      <a:pt x="24" y="56"/>
                      <a:pt x="26" y="57"/>
                      <a:pt x="25" y="56"/>
                    </a:cubicBezTo>
                    <a:cubicBezTo>
                      <a:pt x="26" y="57"/>
                      <a:pt x="25" y="56"/>
                      <a:pt x="25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4" y="55"/>
                      <a:pt x="23" y="53"/>
                      <a:pt x="26" y="53"/>
                    </a:cubicBezTo>
                    <a:cubicBezTo>
                      <a:pt x="25" y="53"/>
                      <a:pt x="23" y="51"/>
                      <a:pt x="23" y="51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3"/>
                      <a:pt x="25" y="51"/>
                      <a:pt x="27" y="53"/>
                    </a:cubicBezTo>
                    <a:cubicBezTo>
                      <a:pt x="25" y="51"/>
                      <a:pt x="28" y="55"/>
                      <a:pt x="26" y="53"/>
                    </a:cubicBezTo>
                    <a:cubicBezTo>
                      <a:pt x="28" y="54"/>
                      <a:pt x="24" y="51"/>
                      <a:pt x="26" y="53"/>
                    </a:cubicBezTo>
                    <a:cubicBezTo>
                      <a:pt x="26" y="52"/>
                      <a:pt x="25" y="51"/>
                      <a:pt x="27" y="51"/>
                    </a:cubicBezTo>
                    <a:cubicBezTo>
                      <a:pt x="26" y="51"/>
                      <a:pt x="29" y="53"/>
                      <a:pt x="29" y="53"/>
                    </a:cubicBezTo>
                    <a:cubicBezTo>
                      <a:pt x="29" y="52"/>
                      <a:pt x="28" y="52"/>
                      <a:pt x="28" y="52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5" y="50"/>
                      <a:pt x="28" y="51"/>
                      <a:pt x="26" y="50"/>
                    </a:cubicBezTo>
                    <a:cubicBezTo>
                      <a:pt x="27" y="50"/>
                      <a:pt x="25" y="48"/>
                      <a:pt x="28" y="50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28" y="50"/>
                      <a:pt x="27" y="49"/>
                    </a:cubicBezTo>
                    <a:cubicBezTo>
                      <a:pt x="27" y="49"/>
                      <a:pt x="28" y="50"/>
                      <a:pt x="28" y="50"/>
                    </a:cubicBezTo>
                    <a:cubicBezTo>
                      <a:pt x="25" y="47"/>
                      <a:pt x="29" y="50"/>
                      <a:pt x="26" y="48"/>
                    </a:cubicBezTo>
                    <a:cubicBezTo>
                      <a:pt x="28" y="48"/>
                      <a:pt x="27" y="47"/>
                      <a:pt x="29" y="48"/>
                    </a:cubicBezTo>
                    <a:cubicBezTo>
                      <a:pt x="29" y="47"/>
                      <a:pt x="27" y="46"/>
                      <a:pt x="28" y="46"/>
                    </a:cubicBezTo>
                    <a:cubicBezTo>
                      <a:pt x="29" y="46"/>
                      <a:pt x="29" y="46"/>
                      <a:pt x="29" y="47"/>
                    </a:cubicBezTo>
                    <a:cubicBezTo>
                      <a:pt x="31" y="47"/>
                      <a:pt x="30" y="47"/>
                      <a:pt x="29" y="46"/>
                    </a:cubicBezTo>
                    <a:cubicBezTo>
                      <a:pt x="30" y="47"/>
                      <a:pt x="32" y="47"/>
                      <a:pt x="33" y="48"/>
                    </a:cubicBezTo>
                    <a:cubicBezTo>
                      <a:pt x="32" y="47"/>
                      <a:pt x="30" y="46"/>
                      <a:pt x="29" y="45"/>
                    </a:cubicBezTo>
                    <a:cubicBezTo>
                      <a:pt x="33" y="47"/>
                      <a:pt x="28" y="42"/>
                      <a:pt x="31" y="44"/>
                    </a:cubicBezTo>
                    <a:cubicBezTo>
                      <a:pt x="31" y="45"/>
                      <a:pt x="32" y="46"/>
                      <a:pt x="33" y="46"/>
                    </a:cubicBezTo>
                    <a:cubicBezTo>
                      <a:pt x="37" y="48"/>
                      <a:pt x="31" y="44"/>
                      <a:pt x="33" y="45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2" y="44"/>
                      <a:pt x="29" y="41"/>
                      <a:pt x="32" y="43"/>
                    </a:cubicBezTo>
                    <a:cubicBezTo>
                      <a:pt x="31" y="42"/>
                      <a:pt x="33" y="43"/>
                      <a:pt x="30" y="41"/>
                    </a:cubicBezTo>
                    <a:cubicBezTo>
                      <a:pt x="33" y="42"/>
                      <a:pt x="30" y="39"/>
                      <a:pt x="35" y="42"/>
                    </a:cubicBezTo>
                    <a:cubicBezTo>
                      <a:pt x="35" y="41"/>
                      <a:pt x="36" y="41"/>
                      <a:pt x="34" y="40"/>
                    </a:cubicBezTo>
                    <a:cubicBezTo>
                      <a:pt x="33" y="40"/>
                      <a:pt x="35" y="42"/>
                      <a:pt x="34" y="41"/>
                    </a:cubicBezTo>
                    <a:cubicBezTo>
                      <a:pt x="34" y="41"/>
                      <a:pt x="33" y="40"/>
                      <a:pt x="33" y="40"/>
                    </a:cubicBezTo>
                    <a:cubicBezTo>
                      <a:pt x="34" y="40"/>
                      <a:pt x="34" y="40"/>
                      <a:pt x="36" y="42"/>
                    </a:cubicBezTo>
                    <a:cubicBezTo>
                      <a:pt x="38" y="43"/>
                      <a:pt x="32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4" y="37"/>
                      <a:pt x="36" y="39"/>
                      <a:pt x="38" y="40"/>
                    </a:cubicBezTo>
                    <a:cubicBezTo>
                      <a:pt x="38" y="40"/>
                      <a:pt x="38" y="40"/>
                      <a:pt x="37" y="39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40"/>
                      <a:pt x="39" y="39"/>
                      <a:pt x="39" y="39"/>
                    </a:cubicBezTo>
                    <a:cubicBezTo>
                      <a:pt x="37" y="38"/>
                      <a:pt x="37" y="38"/>
                      <a:pt x="36" y="38"/>
                    </a:cubicBezTo>
                    <a:cubicBezTo>
                      <a:pt x="36" y="37"/>
                      <a:pt x="36" y="37"/>
                      <a:pt x="35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5" y="35"/>
                      <a:pt x="36" y="35"/>
                    </a:cubicBezTo>
                    <a:cubicBezTo>
                      <a:pt x="36" y="36"/>
                      <a:pt x="36" y="35"/>
                      <a:pt x="37" y="36"/>
                    </a:cubicBezTo>
                    <a:cubicBezTo>
                      <a:pt x="37" y="36"/>
                      <a:pt x="36" y="36"/>
                      <a:pt x="37" y="36"/>
                    </a:cubicBezTo>
                    <a:cubicBezTo>
                      <a:pt x="38" y="37"/>
                      <a:pt x="39" y="38"/>
                      <a:pt x="38" y="37"/>
                    </a:cubicBezTo>
                    <a:cubicBezTo>
                      <a:pt x="38" y="36"/>
                      <a:pt x="35" y="34"/>
                      <a:pt x="36" y="35"/>
                    </a:cubicBezTo>
                    <a:cubicBezTo>
                      <a:pt x="36" y="35"/>
                      <a:pt x="37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6" y="34"/>
                      <a:pt x="38" y="35"/>
                      <a:pt x="36" y="33"/>
                    </a:cubicBezTo>
                    <a:cubicBezTo>
                      <a:pt x="36" y="3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7" y="32"/>
                    </a:cubicBezTo>
                    <a:cubicBezTo>
                      <a:pt x="39" y="32"/>
                      <a:pt x="44" y="36"/>
                      <a:pt x="42" y="34"/>
                    </a:cubicBezTo>
                    <a:cubicBezTo>
                      <a:pt x="42" y="34"/>
                      <a:pt x="39" y="32"/>
                      <a:pt x="38" y="31"/>
                    </a:cubicBezTo>
                    <a:cubicBezTo>
                      <a:pt x="39" y="31"/>
                      <a:pt x="37" y="29"/>
                      <a:pt x="40" y="30"/>
                    </a:cubicBezTo>
                    <a:cubicBezTo>
                      <a:pt x="39" y="30"/>
                      <a:pt x="39" y="29"/>
                      <a:pt x="39" y="29"/>
                    </a:cubicBezTo>
                    <a:cubicBezTo>
                      <a:pt x="40" y="29"/>
                      <a:pt x="38" y="26"/>
                      <a:pt x="42" y="28"/>
                    </a:cubicBezTo>
                    <a:cubicBezTo>
                      <a:pt x="42" y="28"/>
                      <a:pt x="43" y="29"/>
                      <a:pt x="44" y="30"/>
                    </a:cubicBezTo>
                    <a:cubicBezTo>
                      <a:pt x="43" y="28"/>
                      <a:pt x="46" y="31"/>
                      <a:pt x="44" y="29"/>
                    </a:cubicBezTo>
                    <a:cubicBezTo>
                      <a:pt x="42" y="27"/>
                      <a:pt x="41" y="27"/>
                      <a:pt x="41" y="27"/>
                    </a:cubicBezTo>
                    <a:cubicBezTo>
                      <a:pt x="40" y="26"/>
                      <a:pt x="41" y="25"/>
                      <a:pt x="42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3" y="26"/>
                      <a:pt x="44" y="26"/>
                      <a:pt x="43" y="25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42" y="24"/>
                    </a:cubicBezTo>
                    <a:cubicBezTo>
                      <a:pt x="42" y="24"/>
                      <a:pt x="43" y="24"/>
                      <a:pt x="43" y="25"/>
                    </a:cubicBezTo>
                    <a:cubicBezTo>
                      <a:pt x="42" y="23"/>
                      <a:pt x="41" y="22"/>
                      <a:pt x="42" y="22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3"/>
                      <a:pt x="43" y="22"/>
                      <a:pt x="42" y="22"/>
                    </a:cubicBezTo>
                    <a:cubicBezTo>
                      <a:pt x="44" y="22"/>
                      <a:pt x="44" y="22"/>
                      <a:pt x="46" y="23"/>
                    </a:cubicBezTo>
                    <a:cubicBezTo>
                      <a:pt x="43" y="19"/>
                      <a:pt x="43" y="18"/>
                      <a:pt x="44" y="17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7" y="19"/>
                      <a:pt x="44" y="16"/>
                      <a:pt x="44" y="17"/>
                    </a:cubicBezTo>
                    <a:cubicBezTo>
                      <a:pt x="45" y="18"/>
                      <a:pt x="47" y="18"/>
                      <a:pt x="48" y="20"/>
                    </a:cubicBezTo>
                    <a:cubicBezTo>
                      <a:pt x="49" y="20"/>
                      <a:pt x="46" y="18"/>
                      <a:pt x="46" y="17"/>
                    </a:cubicBezTo>
                    <a:cubicBezTo>
                      <a:pt x="45" y="16"/>
                      <a:pt x="47" y="18"/>
                      <a:pt x="45" y="16"/>
                    </a:cubicBezTo>
                    <a:cubicBezTo>
                      <a:pt x="45" y="16"/>
                      <a:pt x="47" y="17"/>
                      <a:pt x="45" y="15"/>
                    </a:cubicBezTo>
                    <a:cubicBezTo>
                      <a:pt x="45" y="16"/>
                      <a:pt x="47" y="17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50" y="18"/>
                      <a:pt x="51" y="21"/>
                      <a:pt x="54" y="23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6" y="24"/>
                      <a:pt x="56" y="25"/>
                      <a:pt x="57" y="25"/>
                    </a:cubicBezTo>
                    <a:cubicBezTo>
                      <a:pt x="56" y="24"/>
                      <a:pt x="54" y="21"/>
                      <a:pt x="52" y="21"/>
                    </a:cubicBezTo>
                    <a:cubicBezTo>
                      <a:pt x="52" y="20"/>
                      <a:pt x="47" y="17"/>
                      <a:pt x="48" y="16"/>
                    </a:cubicBezTo>
                    <a:cubicBezTo>
                      <a:pt x="49" y="17"/>
                      <a:pt x="48" y="17"/>
                      <a:pt x="50" y="18"/>
                    </a:cubicBezTo>
                    <a:cubicBezTo>
                      <a:pt x="52" y="19"/>
                      <a:pt x="49" y="17"/>
                      <a:pt x="50" y="17"/>
                    </a:cubicBezTo>
                    <a:cubicBezTo>
                      <a:pt x="49" y="17"/>
                      <a:pt x="47" y="15"/>
                      <a:pt x="47" y="14"/>
                    </a:cubicBezTo>
                    <a:cubicBezTo>
                      <a:pt x="48" y="15"/>
                      <a:pt x="49" y="16"/>
                      <a:pt x="49" y="16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3" y="11"/>
                      <a:pt x="47" y="14"/>
                      <a:pt x="45" y="12"/>
                    </a:cubicBezTo>
                    <a:cubicBezTo>
                      <a:pt x="47" y="13"/>
                      <a:pt x="50" y="16"/>
                      <a:pt x="51" y="16"/>
                    </a:cubicBezTo>
                    <a:cubicBezTo>
                      <a:pt x="49" y="15"/>
                      <a:pt x="49" y="14"/>
                      <a:pt x="46" y="12"/>
                    </a:cubicBezTo>
                    <a:cubicBezTo>
                      <a:pt x="46" y="12"/>
                      <a:pt x="48" y="13"/>
                      <a:pt x="49" y="14"/>
                    </a:cubicBezTo>
                    <a:cubicBezTo>
                      <a:pt x="50" y="15"/>
                      <a:pt x="46" y="11"/>
                      <a:pt x="50" y="1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3"/>
                      <a:pt x="49" y="13"/>
                      <a:pt x="50" y="14"/>
                    </a:cubicBezTo>
                    <a:cubicBezTo>
                      <a:pt x="50" y="13"/>
                      <a:pt x="48" y="11"/>
                      <a:pt x="51" y="13"/>
                    </a:cubicBezTo>
                    <a:cubicBezTo>
                      <a:pt x="51" y="13"/>
                      <a:pt x="51" y="13"/>
                      <a:pt x="49" y="11"/>
                    </a:cubicBezTo>
                    <a:cubicBezTo>
                      <a:pt x="48" y="10"/>
                      <a:pt x="50" y="13"/>
                      <a:pt x="47" y="11"/>
                    </a:cubicBezTo>
                    <a:cubicBezTo>
                      <a:pt x="50" y="12"/>
                      <a:pt x="47" y="10"/>
                      <a:pt x="47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7" y="9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7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0" y="10"/>
                      <a:pt x="49" y="9"/>
                      <a:pt x="47" y="8"/>
                    </a:cubicBezTo>
                    <a:cubicBezTo>
                      <a:pt x="47" y="7"/>
                      <a:pt x="49" y="9"/>
                      <a:pt x="48" y="7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10"/>
                      <a:pt x="52" y="11"/>
                      <a:pt x="52" y="11"/>
                    </a:cubicBezTo>
                    <a:cubicBezTo>
                      <a:pt x="52" y="10"/>
                      <a:pt x="50" y="8"/>
                      <a:pt x="49" y="8"/>
                    </a:cubicBezTo>
                    <a:cubicBezTo>
                      <a:pt x="49" y="8"/>
                      <a:pt x="50" y="8"/>
                      <a:pt x="51" y="9"/>
                    </a:cubicBezTo>
                    <a:cubicBezTo>
                      <a:pt x="51" y="8"/>
                      <a:pt x="49" y="8"/>
                      <a:pt x="49" y="7"/>
                    </a:cubicBezTo>
                    <a:cubicBezTo>
                      <a:pt x="50" y="7"/>
                      <a:pt x="52" y="8"/>
                      <a:pt x="53" y="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8" y="13"/>
                      <a:pt x="58" y="13"/>
                      <a:pt x="60" y="14"/>
                    </a:cubicBezTo>
                    <a:cubicBezTo>
                      <a:pt x="60" y="15"/>
                      <a:pt x="60" y="14"/>
                      <a:pt x="59" y="13"/>
                    </a:cubicBezTo>
                    <a:cubicBezTo>
                      <a:pt x="55" y="11"/>
                      <a:pt x="55" y="9"/>
                      <a:pt x="51" y="7"/>
                    </a:cubicBezTo>
                    <a:cubicBezTo>
                      <a:pt x="51" y="5"/>
                      <a:pt x="59" y="12"/>
                      <a:pt x="55" y="8"/>
                    </a:cubicBezTo>
                    <a:cubicBezTo>
                      <a:pt x="54" y="7"/>
                      <a:pt x="51" y="5"/>
                      <a:pt x="52" y="6"/>
                    </a:cubicBezTo>
                    <a:cubicBezTo>
                      <a:pt x="53" y="6"/>
                      <a:pt x="49" y="3"/>
                      <a:pt x="51" y="4"/>
                    </a:cubicBezTo>
                    <a:cubicBezTo>
                      <a:pt x="52" y="5"/>
                      <a:pt x="54" y="6"/>
                      <a:pt x="56" y="8"/>
                    </a:cubicBezTo>
                    <a:cubicBezTo>
                      <a:pt x="55" y="7"/>
                      <a:pt x="55" y="8"/>
                      <a:pt x="55" y="8"/>
                    </a:cubicBezTo>
                    <a:cubicBezTo>
                      <a:pt x="56" y="9"/>
                      <a:pt x="58" y="11"/>
                      <a:pt x="59" y="10"/>
                    </a:cubicBezTo>
                    <a:cubicBezTo>
                      <a:pt x="58" y="10"/>
                      <a:pt x="59" y="10"/>
                      <a:pt x="57" y="8"/>
                    </a:cubicBezTo>
                    <a:cubicBezTo>
                      <a:pt x="55" y="7"/>
                      <a:pt x="57" y="9"/>
                      <a:pt x="55" y="7"/>
                    </a:cubicBezTo>
                    <a:cubicBezTo>
                      <a:pt x="55" y="6"/>
                      <a:pt x="58" y="9"/>
                      <a:pt x="54" y="6"/>
                    </a:cubicBezTo>
                    <a:cubicBezTo>
                      <a:pt x="55" y="6"/>
                      <a:pt x="53" y="5"/>
                      <a:pt x="51" y="4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3" y="4"/>
                      <a:pt x="50" y="2"/>
                      <a:pt x="51" y="2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5" y="5"/>
                      <a:pt x="52" y="3"/>
                      <a:pt x="55" y="6"/>
                    </a:cubicBezTo>
                    <a:cubicBezTo>
                      <a:pt x="56" y="6"/>
                      <a:pt x="54" y="4"/>
                      <a:pt x="55" y="5"/>
                    </a:cubicBezTo>
                    <a:cubicBezTo>
                      <a:pt x="55" y="5"/>
                      <a:pt x="55" y="5"/>
                      <a:pt x="55" y="6"/>
                    </a:cubicBezTo>
                    <a:cubicBezTo>
                      <a:pt x="56" y="6"/>
                      <a:pt x="60" y="9"/>
                      <a:pt x="58" y="6"/>
                    </a:cubicBezTo>
                    <a:cubicBezTo>
                      <a:pt x="57" y="5"/>
                      <a:pt x="57" y="5"/>
                      <a:pt x="56" y="4"/>
                    </a:cubicBezTo>
                    <a:cubicBezTo>
                      <a:pt x="56" y="4"/>
                      <a:pt x="54" y="2"/>
                      <a:pt x="54" y="2"/>
                    </a:cubicBezTo>
                    <a:cubicBezTo>
                      <a:pt x="57" y="4"/>
                      <a:pt x="55" y="2"/>
                      <a:pt x="57" y="4"/>
                    </a:cubicBezTo>
                    <a:cubicBezTo>
                      <a:pt x="56" y="3"/>
                      <a:pt x="55" y="4"/>
                      <a:pt x="58" y="6"/>
                    </a:cubicBezTo>
                    <a:cubicBezTo>
                      <a:pt x="61" y="8"/>
                      <a:pt x="57" y="6"/>
                      <a:pt x="60" y="8"/>
                    </a:cubicBezTo>
                    <a:cubicBezTo>
                      <a:pt x="60" y="8"/>
                      <a:pt x="63" y="10"/>
                      <a:pt x="65" y="12"/>
                    </a:cubicBezTo>
                    <a:cubicBezTo>
                      <a:pt x="65" y="12"/>
                      <a:pt x="65" y="11"/>
                      <a:pt x="64" y="11"/>
                    </a:cubicBezTo>
                    <a:cubicBezTo>
                      <a:pt x="63" y="9"/>
                      <a:pt x="62" y="9"/>
                      <a:pt x="61" y="8"/>
                    </a:cubicBezTo>
                    <a:cubicBezTo>
                      <a:pt x="61" y="8"/>
                      <a:pt x="61" y="7"/>
                      <a:pt x="59" y="5"/>
                    </a:cubicBezTo>
                    <a:cubicBezTo>
                      <a:pt x="60" y="6"/>
                      <a:pt x="62" y="7"/>
                      <a:pt x="62" y="7"/>
                    </a:cubicBezTo>
                    <a:cubicBezTo>
                      <a:pt x="62" y="6"/>
                      <a:pt x="63" y="6"/>
                      <a:pt x="63" y="6"/>
                    </a:cubicBezTo>
                    <a:cubicBezTo>
                      <a:pt x="60" y="4"/>
                      <a:pt x="63" y="5"/>
                      <a:pt x="61" y="3"/>
                    </a:cubicBezTo>
                    <a:cubicBezTo>
                      <a:pt x="60" y="3"/>
                      <a:pt x="57" y="2"/>
                      <a:pt x="56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7" y="0"/>
                      <a:pt x="61" y="4"/>
                      <a:pt x="59" y="1"/>
                    </a:cubicBezTo>
                    <a:cubicBezTo>
                      <a:pt x="59" y="3"/>
                      <a:pt x="62" y="4"/>
                      <a:pt x="64" y="6"/>
                    </a:cubicBezTo>
                    <a:cubicBezTo>
                      <a:pt x="63" y="5"/>
                      <a:pt x="66" y="7"/>
                      <a:pt x="66" y="7"/>
                    </a:cubicBezTo>
                    <a:cubicBezTo>
                      <a:pt x="65" y="6"/>
                      <a:pt x="65" y="5"/>
                      <a:pt x="64" y="4"/>
                    </a:cubicBezTo>
                    <a:cubicBezTo>
                      <a:pt x="67" y="5"/>
                      <a:pt x="65" y="3"/>
                      <a:pt x="66" y="2"/>
                    </a:cubicBezTo>
                    <a:cubicBezTo>
                      <a:pt x="67" y="3"/>
                      <a:pt x="69" y="5"/>
                      <a:pt x="70" y="5"/>
                    </a:cubicBezTo>
                    <a:cubicBezTo>
                      <a:pt x="70" y="5"/>
                      <a:pt x="67" y="3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71" y="5"/>
                      <a:pt x="68" y="2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4"/>
                      <a:pt x="70" y="4"/>
                      <a:pt x="70" y="3"/>
                    </a:cubicBezTo>
                    <a:cubicBezTo>
                      <a:pt x="71" y="4"/>
                      <a:pt x="72" y="5"/>
                      <a:pt x="72" y="5"/>
                    </a:cubicBezTo>
                    <a:cubicBezTo>
                      <a:pt x="74" y="6"/>
                      <a:pt x="72" y="4"/>
                      <a:pt x="73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0" y="1"/>
                      <a:pt x="72" y="2"/>
                      <a:pt x="72" y="1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4" y="3"/>
                      <a:pt x="75" y="4"/>
                      <a:pt x="74" y="2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6" y="6"/>
                      <a:pt x="76" y="4"/>
                      <a:pt x="74" y="3"/>
                    </a:cubicBezTo>
                    <a:cubicBezTo>
                      <a:pt x="72" y="2"/>
                      <a:pt x="72" y="3"/>
                      <a:pt x="74" y="4"/>
                    </a:cubicBezTo>
                    <a:cubicBezTo>
                      <a:pt x="74" y="4"/>
                      <a:pt x="74" y="4"/>
                      <a:pt x="73" y="4"/>
                    </a:cubicBezTo>
                    <a:cubicBezTo>
                      <a:pt x="76" y="5"/>
                      <a:pt x="75" y="5"/>
                      <a:pt x="77" y="7"/>
                    </a:cubicBezTo>
                    <a:cubicBezTo>
                      <a:pt x="77" y="7"/>
                      <a:pt x="78" y="7"/>
                      <a:pt x="77" y="6"/>
                    </a:cubicBezTo>
                    <a:cubicBezTo>
                      <a:pt x="78" y="7"/>
                      <a:pt x="78" y="8"/>
                      <a:pt x="78" y="8"/>
                    </a:cubicBezTo>
                    <a:cubicBezTo>
                      <a:pt x="77" y="7"/>
                      <a:pt x="76" y="7"/>
                      <a:pt x="76" y="6"/>
                    </a:cubicBezTo>
                    <a:cubicBezTo>
                      <a:pt x="78" y="8"/>
                      <a:pt x="78" y="9"/>
                      <a:pt x="77" y="9"/>
                    </a:cubicBezTo>
                    <a:cubicBezTo>
                      <a:pt x="75" y="7"/>
                      <a:pt x="78" y="11"/>
                      <a:pt x="77" y="10"/>
                    </a:cubicBezTo>
                    <a:cubicBezTo>
                      <a:pt x="75" y="9"/>
                      <a:pt x="74" y="7"/>
                      <a:pt x="73" y="6"/>
                    </a:cubicBezTo>
                    <a:cubicBezTo>
                      <a:pt x="72" y="6"/>
                      <a:pt x="73" y="7"/>
                      <a:pt x="72" y="6"/>
                    </a:cubicBezTo>
                    <a:cubicBezTo>
                      <a:pt x="73" y="7"/>
                      <a:pt x="76" y="9"/>
                      <a:pt x="76" y="10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10"/>
                      <a:pt x="78" y="12"/>
                      <a:pt x="77" y="12"/>
                    </a:cubicBezTo>
                    <a:cubicBezTo>
                      <a:pt x="76" y="12"/>
                      <a:pt x="75" y="13"/>
                      <a:pt x="74" y="13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6" y="15"/>
                      <a:pt x="73" y="14"/>
                      <a:pt x="75" y="15"/>
                    </a:cubicBezTo>
                    <a:cubicBezTo>
                      <a:pt x="73" y="15"/>
                      <a:pt x="75" y="18"/>
                      <a:pt x="72" y="16"/>
                    </a:cubicBezTo>
                    <a:cubicBezTo>
                      <a:pt x="72" y="18"/>
                      <a:pt x="73" y="20"/>
                      <a:pt x="71" y="21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71" y="20"/>
                      <a:pt x="68" y="18"/>
                      <a:pt x="68" y="18"/>
                    </a:cubicBezTo>
                    <a:cubicBezTo>
                      <a:pt x="70" y="19"/>
                      <a:pt x="70" y="20"/>
                      <a:pt x="71" y="22"/>
                    </a:cubicBezTo>
                    <a:cubicBezTo>
                      <a:pt x="69" y="21"/>
                      <a:pt x="71" y="23"/>
                      <a:pt x="72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3" y="26"/>
                      <a:pt x="70" y="25"/>
                      <a:pt x="69" y="25"/>
                    </a:cubicBezTo>
                    <a:cubicBezTo>
                      <a:pt x="68" y="24"/>
                      <a:pt x="67" y="23"/>
                      <a:pt x="67" y="24"/>
                    </a:cubicBezTo>
                    <a:cubicBezTo>
                      <a:pt x="69" y="26"/>
                      <a:pt x="69" y="26"/>
                      <a:pt x="70" y="28"/>
                    </a:cubicBezTo>
                    <a:cubicBezTo>
                      <a:pt x="69" y="28"/>
                      <a:pt x="68" y="28"/>
                      <a:pt x="67" y="28"/>
                    </a:cubicBezTo>
                    <a:cubicBezTo>
                      <a:pt x="70" y="31"/>
                      <a:pt x="67" y="31"/>
                      <a:pt x="68" y="34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8" y="37"/>
                      <a:pt x="64" y="36"/>
                      <a:pt x="65" y="38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1" y="36"/>
                      <a:pt x="62" y="37"/>
                      <a:pt x="64" y="39"/>
                    </a:cubicBezTo>
                    <a:cubicBezTo>
                      <a:pt x="63" y="38"/>
                      <a:pt x="65" y="41"/>
                      <a:pt x="63" y="39"/>
                    </a:cubicBezTo>
                    <a:cubicBezTo>
                      <a:pt x="62" y="39"/>
                      <a:pt x="64" y="41"/>
                      <a:pt x="64" y="41"/>
                    </a:cubicBezTo>
                    <a:cubicBezTo>
                      <a:pt x="62" y="41"/>
                      <a:pt x="62" y="41"/>
                      <a:pt x="62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2" y="42"/>
                      <a:pt x="61" y="41"/>
                      <a:pt x="60" y="41"/>
                    </a:cubicBezTo>
                    <a:cubicBezTo>
                      <a:pt x="61" y="42"/>
                      <a:pt x="59" y="41"/>
                      <a:pt x="63" y="44"/>
                    </a:cubicBezTo>
                    <a:cubicBezTo>
                      <a:pt x="60" y="43"/>
                      <a:pt x="63" y="47"/>
                      <a:pt x="60" y="45"/>
                    </a:cubicBezTo>
                    <a:cubicBezTo>
                      <a:pt x="61" y="46"/>
                      <a:pt x="61" y="46"/>
                      <a:pt x="62" y="47"/>
                    </a:cubicBezTo>
                    <a:cubicBezTo>
                      <a:pt x="61" y="47"/>
                      <a:pt x="59" y="47"/>
                      <a:pt x="60" y="48"/>
                    </a:cubicBezTo>
                    <a:cubicBezTo>
                      <a:pt x="59" y="48"/>
                      <a:pt x="58" y="47"/>
                      <a:pt x="58" y="47"/>
                    </a:cubicBezTo>
                    <a:cubicBezTo>
                      <a:pt x="58" y="48"/>
                      <a:pt x="59" y="48"/>
                      <a:pt x="60" y="49"/>
                    </a:cubicBezTo>
                    <a:cubicBezTo>
                      <a:pt x="61" y="51"/>
                      <a:pt x="56" y="49"/>
                      <a:pt x="56" y="51"/>
                    </a:cubicBezTo>
                    <a:cubicBezTo>
                      <a:pt x="57" y="54"/>
                      <a:pt x="55" y="55"/>
                      <a:pt x="54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6" y="58"/>
                      <a:pt x="49" y="55"/>
                      <a:pt x="53" y="58"/>
                    </a:cubicBezTo>
                    <a:cubicBezTo>
                      <a:pt x="53" y="58"/>
                      <a:pt x="53" y="59"/>
                      <a:pt x="51" y="57"/>
                    </a:cubicBezTo>
                    <a:cubicBezTo>
                      <a:pt x="53" y="59"/>
                      <a:pt x="49" y="57"/>
                      <a:pt x="51" y="60"/>
                    </a:cubicBezTo>
                    <a:cubicBezTo>
                      <a:pt x="51" y="60"/>
                      <a:pt x="51" y="60"/>
                      <a:pt x="50" y="59"/>
                    </a:cubicBezTo>
                    <a:cubicBezTo>
                      <a:pt x="48" y="59"/>
                      <a:pt x="50" y="61"/>
                      <a:pt x="48" y="60"/>
                    </a:cubicBezTo>
                    <a:cubicBezTo>
                      <a:pt x="48" y="60"/>
                      <a:pt x="48" y="60"/>
                      <a:pt x="47" y="59"/>
                    </a:cubicBezTo>
                    <a:cubicBezTo>
                      <a:pt x="45" y="58"/>
                      <a:pt x="50" y="62"/>
                      <a:pt x="46" y="60"/>
                    </a:cubicBezTo>
                    <a:cubicBezTo>
                      <a:pt x="46" y="60"/>
                      <a:pt x="48" y="61"/>
                      <a:pt x="48" y="61"/>
                    </a:cubicBezTo>
                    <a:cubicBezTo>
                      <a:pt x="45" y="61"/>
                      <a:pt x="47" y="64"/>
                      <a:pt x="46" y="66"/>
                    </a:cubicBezTo>
                    <a:cubicBezTo>
                      <a:pt x="44" y="66"/>
                      <a:pt x="40" y="62"/>
                      <a:pt x="42" y="65"/>
                    </a:cubicBezTo>
                    <a:cubicBezTo>
                      <a:pt x="42" y="65"/>
                      <a:pt x="44" y="66"/>
                      <a:pt x="43" y="65"/>
                    </a:cubicBezTo>
                    <a:cubicBezTo>
                      <a:pt x="44" y="67"/>
                      <a:pt x="39" y="63"/>
                      <a:pt x="40" y="65"/>
                    </a:cubicBezTo>
                    <a:cubicBezTo>
                      <a:pt x="43" y="66"/>
                      <a:pt x="42" y="66"/>
                      <a:pt x="43" y="67"/>
                    </a:cubicBezTo>
                    <a:cubicBezTo>
                      <a:pt x="41" y="66"/>
                      <a:pt x="39" y="65"/>
                      <a:pt x="40" y="67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2" y="69"/>
                      <a:pt x="40" y="68"/>
                      <a:pt x="43" y="71"/>
                    </a:cubicBezTo>
                    <a:cubicBezTo>
                      <a:pt x="42" y="75"/>
                      <a:pt x="42" y="80"/>
                      <a:pt x="40" y="83"/>
                    </a:cubicBezTo>
                    <a:cubicBezTo>
                      <a:pt x="37" y="86"/>
                      <a:pt x="37" y="90"/>
                      <a:pt x="33" y="92"/>
                    </a:cubicBezTo>
                    <a:cubicBezTo>
                      <a:pt x="29" y="91"/>
                      <a:pt x="29" y="91"/>
                      <a:pt x="30" y="93"/>
                    </a:cubicBezTo>
                    <a:cubicBezTo>
                      <a:pt x="30" y="92"/>
                      <a:pt x="29" y="92"/>
                      <a:pt x="29" y="92"/>
                    </a:cubicBezTo>
                    <a:cubicBezTo>
                      <a:pt x="31" y="93"/>
                      <a:pt x="29" y="93"/>
                      <a:pt x="31" y="94"/>
                    </a:cubicBezTo>
                    <a:cubicBezTo>
                      <a:pt x="30" y="95"/>
                      <a:pt x="30" y="97"/>
                      <a:pt x="29" y="98"/>
                    </a:cubicBezTo>
                    <a:cubicBezTo>
                      <a:pt x="29" y="98"/>
                      <a:pt x="27" y="96"/>
                      <a:pt x="27" y="96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8"/>
                      <a:pt x="29" y="99"/>
                      <a:pt x="30" y="99"/>
                    </a:cubicBezTo>
                    <a:cubicBezTo>
                      <a:pt x="31" y="103"/>
                      <a:pt x="24" y="103"/>
                      <a:pt x="23" y="107"/>
                    </a:cubicBezTo>
                    <a:cubicBezTo>
                      <a:pt x="21" y="107"/>
                      <a:pt x="22" y="109"/>
                      <a:pt x="22" y="110"/>
                    </a:cubicBezTo>
                    <a:cubicBezTo>
                      <a:pt x="17" y="110"/>
                      <a:pt x="13" y="111"/>
                      <a:pt x="14" y="115"/>
                    </a:cubicBezTo>
                    <a:cubicBezTo>
                      <a:pt x="14" y="115"/>
                      <a:pt x="7" y="111"/>
                      <a:pt x="6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17"/>
              <p:cNvSpPr/>
              <p:nvPr/>
            </p:nvSpPr>
            <p:spPr bwMode="auto">
              <a:xfrm>
                <a:off x="4238" y="1226"/>
                <a:ext cx="0" cy="0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18"/>
              <p:cNvSpPr/>
              <p:nvPr/>
            </p:nvSpPr>
            <p:spPr bwMode="auto">
              <a:xfrm>
                <a:off x="4234" y="1226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1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19"/>
              <p:cNvSpPr/>
              <p:nvPr/>
            </p:nvSpPr>
            <p:spPr bwMode="auto">
              <a:xfrm>
                <a:off x="4234" y="1226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20"/>
              <p:cNvSpPr/>
              <p:nvPr/>
            </p:nvSpPr>
            <p:spPr bwMode="auto">
              <a:xfrm>
                <a:off x="4233" y="1226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21"/>
              <p:cNvSpPr/>
              <p:nvPr/>
            </p:nvSpPr>
            <p:spPr bwMode="auto">
              <a:xfrm>
                <a:off x="4233" y="1226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22"/>
              <p:cNvSpPr/>
              <p:nvPr/>
            </p:nvSpPr>
            <p:spPr bwMode="auto">
              <a:xfrm>
                <a:off x="4232" y="1226"/>
                <a:ext cx="0" cy="1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1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23"/>
              <p:cNvSpPr/>
              <p:nvPr/>
            </p:nvSpPr>
            <p:spPr bwMode="auto">
              <a:xfrm>
                <a:off x="4232" y="1227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Rectangle 124"/>
              <p:cNvSpPr>
                <a:spLocks noChangeArrowheads="1"/>
              </p:cNvSpPr>
              <p:nvPr/>
            </p:nvSpPr>
            <p:spPr bwMode="auto">
              <a:xfrm>
                <a:off x="4228" y="1235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25"/>
              <p:cNvSpPr/>
              <p:nvPr/>
            </p:nvSpPr>
            <p:spPr bwMode="auto">
              <a:xfrm>
                <a:off x="4225" y="1238"/>
                <a:ext cx="1" cy="1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Rectangle 126"/>
              <p:cNvSpPr>
                <a:spLocks noChangeArrowheads="1"/>
              </p:cNvSpPr>
              <p:nvPr/>
            </p:nvSpPr>
            <p:spPr bwMode="auto">
              <a:xfrm>
                <a:off x="4226" y="124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27"/>
              <p:cNvSpPr/>
              <p:nvPr/>
            </p:nvSpPr>
            <p:spPr bwMode="auto">
              <a:xfrm>
                <a:off x="4245" y="1233"/>
                <a:ext cx="1" cy="0"/>
              </a:xfrm>
              <a:custGeom>
                <a:avLst/>
                <a:gdLst>
                  <a:gd name="T0" fmla="*/ 2 w 3"/>
                  <a:gd name="T1" fmla="*/ 1 w 3"/>
                  <a:gd name="T2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28"/>
              <p:cNvSpPr/>
              <p:nvPr/>
            </p:nvSpPr>
            <p:spPr bwMode="auto">
              <a:xfrm>
                <a:off x="4232" y="1233"/>
                <a:ext cx="14" cy="33"/>
              </a:xfrm>
              <a:custGeom>
                <a:avLst/>
                <a:gdLst>
                  <a:gd name="T0" fmla="*/ 11 w 62"/>
                  <a:gd name="T1" fmla="*/ 122 h 142"/>
                  <a:gd name="T2" fmla="*/ 12 w 62"/>
                  <a:gd name="T3" fmla="*/ 118 h 142"/>
                  <a:gd name="T4" fmla="*/ 9 w 62"/>
                  <a:gd name="T5" fmla="*/ 108 h 142"/>
                  <a:gd name="T6" fmla="*/ 11 w 62"/>
                  <a:gd name="T7" fmla="*/ 105 h 142"/>
                  <a:gd name="T8" fmla="*/ 17 w 62"/>
                  <a:gd name="T9" fmla="*/ 97 h 142"/>
                  <a:gd name="T10" fmla="*/ 19 w 62"/>
                  <a:gd name="T11" fmla="*/ 94 h 142"/>
                  <a:gd name="T12" fmla="*/ 18 w 62"/>
                  <a:gd name="T13" fmla="*/ 88 h 142"/>
                  <a:gd name="T14" fmla="*/ 21 w 62"/>
                  <a:gd name="T15" fmla="*/ 85 h 142"/>
                  <a:gd name="T16" fmla="*/ 24 w 62"/>
                  <a:gd name="T17" fmla="*/ 83 h 142"/>
                  <a:gd name="T18" fmla="*/ 21 w 62"/>
                  <a:gd name="T19" fmla="*/ 80 h 142"/>
                  <a:gd name="T20" fmla="*/ 20 w 62"/>
                  <a:gd name="T21" fmla="*/ 74 h 142"/>
                  <a:gd name="T22" fmla="*/ 22 w 62"/>
                  <a:gd name="T23" fmla="*/ 71 h 142"/>
                  <a:gd name="T24" fmla="*/ 20 w 62"/>
                  <a:gd name="T25" fmla="*/ 67 h 142"/>
                  <a:gd name="T26" fmla="*/ 24 w 62"/>
                  <a:gd name="T27" fmla="*/ 65 h 142"/>
                  <a:gd name="T28" fmla="*/ 25 w 62"/>
                  <a:gd name="T29" fmla="*/ 60 h 142"/>
                  <a:gd name="T30" fmla="*/ 29 w 62"/>
                  <a:gd name="T31" fmla="*/ 56 h 142"/>
                  <a:gd name="T32" fmla="*/ 28 w 62"/>
                  <a:gd name="T33" fmla="*/ 53 h 142"/>
                  <a:gd name="T34" fmla="*/ 31 w 62"/>
                  <a:gd name="T35" fmla="*/ 52 h 142"/>
                  <a:gd name="T36" fmla="*/ 29 w 62"/>
                  <a:gd name="T37" fmla="*/ 50 h 142"/>
                  <a:gd name="T38" fmla="*/ 29 w 62"/>
                  <a:gd name="T39" fmla="*/ 49 h 142"/>
                  <a:gd name="T40" fmla="*/ 29 w 62"/>
                  <a:gd name="T41" fmla="*/ 46 h 142"/>
                  <a:gd name="T42" fmla="*/ 32 w 62"/>
                  <a:gd name="T43" fmla="*/ 39 h 142"/>
                  <a:gd name="T44" fmla="*/ 32 w 62"/>
                  <a:gd name="T45" fmla="*/ 37 h 142"/>
                  <a:gd name="T46" fmla="*/ 33 w 62"/>
                  <a:gd name="T47" fmla="*/ 34 h 142"/>
                  <a:gd name="T48" fmla="*/ 36 w 62"/>
                  <a:gd name="T49" fmla="*/ 29 h 142"/>
                  <a:gd name="T50" fmla="*/ 43 w 62"/>
                  <a:gd name="T51" fmla="*/ 30 h 142"/>
                  <a:gd name="T52" fmla="*/ 37 w 62"/>
                  <a:gd name="T53" fmla="*/ 26 h 142"/>
                  <a:gd name="T54" fmla="*/ 31 w 62"/>
                  <a:gd name="T55" fmla="*/ 22 h 142"/>
                  <a:gd name="T56" fmla="*/ 34 w 62"/>
                  <a:gd name="T57" fmla="*/ 20 h 142"/>
                  <a:gd name="T58" fmla="*/ 31 w 62"/>
                  <a:gd name="T59" fmla="*/ 18 h 142"/>
                  <a:gd name="T60" fmla="*/ 34 w 62"/>
                  <a:gd name="T61" fmla="*/ 18 h 142"/>
                  <a:gd name="T62" fmla="*/ 41 w 62"/>
                  <a:gd name="T63" fmla="*/ 18 h 142"/>
                  <a:gd name="T64" fmla="*/ 36 w 62"/>
                  <a:gd name="T65" fmla="*/ 14 h 142"/>
                  <a:gd name="T66" fmla="*/ 39 w 62"/>
                  <a:gd name="T67" fmla="*/ 14 h 142"/>
                  <a:gd name="T68" fmla="*/ 36 w 62"/>
                  <a:gd name="T69" fmla="*/ 11 h 142"/>
                  <a:gd name="T70" fmla="*/ 36 w 62"/>
                  <a:gd name="T71" fmla="*/ 9 h 142"/>
                  <a:gd name="T72" fmla="*/ 44 w 62"/>
                  <a:gd name="T73" fmla="*/ 12 h 142"/>
                  <a:gd name="T74" fmla="*/ 40 w 62"/>
                  <a:gd name="T75" fmla="*/ 7 h 142"/>
                  <a:gd name="T76" fmla="*/ 52 w 62"/>
                  <a:gd name="T77" fmla="*/ 5 h 142"/>
                  <a:gd name="T78" fmla="*/ 54 w 62"/>
                  <a:gd name="T79" fmla="*/ 4 h 142"/>
                  <a:gd name="T80" fmla="*/ 55 w 62"/>
                  <a:gd name="T81" fmla="*/ 0 h 142"/>
                  <a:gd name="T82" fmla="*/ 59 w 62"/>
                  <a:gd name="T83" fmla="*/ 3 h 142"/>
                  <a:gd name="T84" fmla="*/ 54 w 62"/>
                  <a:gd name="T85" fmla="*/ 5 h 142"/>
                  <a:gd name="T86" fmla="*/ 60 w 62"/>
                  <a:gd name="T87" fmla="*/ 13 h 142"/>
                  <a:gd name="T88" fmla="*/ 60 w 62"/>
                  <a:gd name="T89" fmla="*/ 24 h 142"/>
                  <a:gd name="T90" fmla="*/ 59 w 62"/>
                  <a:gd name="T91" fmla="*/ 36 h 142"/>
                  <a:gd name="T92" fmla="*/ 57 w 62"/>
                  <a:gd name="T93" fmla="*/ 46 h 142"/>
                  <a:gd name="T94" fmla="*/ 56 w 62"/>
                  <a:gd name="T95" fmla="*/ 53 h 142"/>
                  <a:gd name="T96" fmla="*/ 49 w 62"/>
                  <a:gd name="T97" fmla="*/ 66 h 142"/>
                  <a:gd name="T98" fmla="*/ 44 w 62"/>
                  <a:gd name="T99" fmla="*/ 72 h 142"/>
                  <a:gd name="T100" fmla="*/ 38 w 62"/>
                  <a:gd name="T101" fmla="*/ 80 h 142"/>
                  <a:gd name="T102" fmla="*/ 33 w 62"/>
                  <a:gd name="T103" fmla="*/ 112 h 142"/>
                  <a:gd name="T104" fmla="*/ 29 w 62"/>
                  <a:gd name="T105" fmla="*/ 120 h 142"/>
                  <a:gd name="T106" fmla="*/ 6 w 62"/>
                  <a:gd name="T107" fmla="*/ 13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142">
                    <a:moveTo>
                      <a:pt x="6" y="136"/>
                    </a:moveTo>
                    <a:cubicBezTo>
                      <a:pt x="0" y="132"/>
                      <a:pt x="7" y="133"/>
                      <a:pt x="4" y="129"/>
                    </a:cubicBezTo>
                    <a:cubicBezTo>
                      <a:pt x="4" y="129"/>
                      <a:pt x="8" y="131"/>
                      <a:pt x="7" y="130"/>
                    </a:cubicBezTo>
                    <a:cubicBezTo>
                      <a:pt x="3" y="126"/>
                      <a:pt x="7" y="124"/>
                      <a:pt x="12" y="124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3" y="125"/>
                      <a:pt x="10" y="123"/>
                      <a:pt x="11" y="122"/>
                    </a:cubicBezTo>
                    <a:cubicBezTo>
                      <a:pt x="12" y="123"/>
                      <a:pt x="12" y="123"/>
                      <a:pt x="13" y="123"/>
                    </a:cubicBezTo>
                    <a:cubicBezTo>
                      <a:pt x="11" y="122"/>
                      <a:pt x="12" y="122"/>
                      <a:pt x="11" y="121"/>
                    </a:cubicBezTo>
                    <a:cubicBezTo>
                      <a:pt x="12" y="121"/>
                      <a:pt x="13" y="122"/>
                      <a:pt x="14" y="122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7" y="118"/>
                      <a:pt x="13" y="120"/>
                      <a:pt x="11" y="118"/>
                    </a:cubicBezTo>
                    <a:cubicBezTo>
                      <a:pt x="11" y="118"/>
                      <a:pt x="12" y="118"/>
                      <a:pt x="12" y="118"/>
                    </a:cubicBezTo>
                    <a:cubicBezTo>
                      <a:pt x="9" y="115"/>
                      <a:pt x="11" y="114"/>
                      <a:pt x="10" y="112"/>
                    </a:cubicBezTo>
                    <a:cubicBezTo>
                      <a:pt x="11" y="112"/>
                      <a:pt x="13" y="113"/>
                      <a:pt x="14" y="113"/>
                    </a:cubicBezTo>
                    <a:cubicBezTo>
                      <a:pt x="11" y="112"/>
                      <a:pt x="11" y="111"/>
                      <a:pt x="11" y="110"/>
                    </a:cubicBezTo>
                    <a:cubicBezTo>
                      <a:pt x="13" y="111"/>
                      <a:pt x="9" y="109"/>
                      <a:pt x="10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8" y="108"/>
                      <a:pt x="12" y="109"/>
                      <a:pt x="9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8" y="106"/>
                      <a:pt x="14" y="108"/>
                      <a:pt x="12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6"/>
                      <a:pt x="12" y="107"/>
                      <a:pt x="12" y="106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12" y="106"/>
                      <a:pt x="14" y="106"/>
                      <a:pt x="11" y="105"/>
                    </a:cubicBezTo>
                    <a:cubicBezTo>
                      <a:pt x="13" y="106"/>
                      <a:pt x="12" y="106"/>
                      <a:pt x="15" y="107"/>
                    </a:cubicBezTo>
                    <a:cubicBezTo>
                      <a:pt x="13" y="104"/>
                      <a:pt x="15" y="102"/>
                      <a:pt x="16" y="100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8" y="100"/>
                      <a:pt x="18" y="99"/>
                      <a:pt x="17" y="98"/>
                    </a:cubicBezTo>
                    <a:cubicBezTo>
                      <a:pt x="17" y="98"/>
                      <a:pt x="18" y="99"/>
                      <a:pt x="19" y="99"/>
                    </a:cubicBezTo>
                    <a:cubicBezTo>
                      <a:pt x="20" y="99"/>
                      <a:pt x="16" y="97"/>
                      <a:pt x="17" y="97"/>
                    </a:cubicBezTo>
                    <a:cubicBezTo>
                      <a:pt x="18" y="98"/>
                      <a:pt x="19" y="98"/>
                      <a:pt x="20" y="98"/>
                    </a:cubicBezTo>
                    <a:cubicBezTo>
                      <a:pt x="18" y="97"/>
                      <a:pt x="18" y="97"/>
                      <a:pt x="18" y="96"/>
                    </a:cubicBezTo>
                    <a:cubicBezTo>
                      <a:pt x="18" y="96"/>
                      <a:pt x="18" y="97"/>
                      <a:pt x="19" y="97"/>
                    </a:cubicBezTo>
                    <a:cubicBezTo>
                      <a:pt x="17" y="95"/>
                      <a:pt x="20" y="96"/>
                      <a:pt x="19" y="95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3" y="96"/>
                      <a:pt x="17" y="94"/>
                      <a:pt x="19" y="94"/>
                    </a:cubicBezTo>
                    <a:cubicBezTo>
                      <a:pt x="19" y="95"/>
                      <a:pt x="20" y="95"/>
                      <a:pt x="20" y="95"/>
                    </a:cubicBezTo>
                    <a:cubicBezTo>
                      <a:pt x="18" y="93"/>
                      <a:pt x="19" y="93"/>
                      <a:pt x="18" y="92"/>
                    </a:cubicBezTo>
                    <a:cubicBezTo>
                      <a:pt x="18" y="92"/>
                      <a:pt x="19" y="92"/>
                      <a:pt x="19" y="92"/>
                    </a:cubicBezTo>
                    <a:cubicBezTo>
                      <a:pt x="19" y="92"/>
                      <a:pt x="20" y="91"/>
                      <a:pt x="19" y="90"/>
                    </a:cubicBezTo>
                    <a:cubicBezTo>
                      <a:pt x="20" y="90"/>
                      <a:pt x="23" y="92"/>
                      <a:pt x="22" y="91"/>
                    </a:cubicBezTo>
                    <a:cubicBezTo>
                      <a:pt x="19" y="90"/>
                      <a:pt x="22" y="90"/>
                      <a:pt x="18" y="88"/>
                    </a:cubicBezTo>
                    <a:cubicBezTo>
                      <a:pt x="19" y="88"/>
                      <a:pt x="20" y="88"/>
                      <a:pt x="19" y="87"/>
                    </a:cubicBezTo>
                    <a:cubicBezTo>
                      <a:pt x="20" y="88"/>
                      <a:pt x="23" y="88"/>
                      <a:pt x="23" y="89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7" y="90"/>
                      <a:pt x="25" y="90"/>
                      <a:pt x="27" y="90"/>
                    </a:cubicBezTo>
                    <a:cubicBezTo>
                      <a:pt x="26" y="90"/>
                      <a:pt x="26" y="89"/>
                      <a:pt x="26" y="89"/>
                    </a:cubicBezTo>
                    <a:cubicBezTo>
                      <a:pt x="24" y="88"/>
                      <a:pt x="21" y="86"/>
                      <a:pt x="21" y="85"/>
                    </a:cubicBezTo>
                    <a:cubicBezTo>
                      <a:pt x="22" y="86"/>
                      <a:pt x="24" y="86"/>
                      <a:pt x="25" y="8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22" y="84"/>
                      <a:pt x="21" y="83"/>
                    </a:cubicBezTo>
                    <a:cubicBezTo>
                      <a:pt x="20" y="83"/>
                      <a:pt x="20" y="83"/>
                      <a:pt x="19" y="82"/>
                    </a:cubicBezTo>
                    <a:cubicBezTo>
                      <a:pt x="19" y="82"/>
                      <a:pt x="19" y="81"/>
                      <a:pt x="22" y="82"/>
                    </a:cubicBezTo>
                    <a:cubicBezTo>
                      <a:pt x="23" y="83"/>
                      <a:pt x="22" y="83"/>
                      <a:pt x="24" y="83"/>
                    </a:cubicBezTo>
                    <a:cubicBezTo>
                      <a:pt x="24" y="83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4" y="82"/>
                      <a:pt x="22" y="81"/>
                      <a:pt x="20" y="80"/>
                    </a:cubicBezTo>
                    <a:cubicBezTo>
                      <a:pt x="20" y="80"/>
                      <a:pt x="22" y="81"/>
                      <a:pt x="21" y="81"/>
                    </a:cubicBezTo>
                    <a:cubicBezTo>
                      <a:pt x="19" y="80"/>
                      <a:pt x="19" y="79"/>
                      <a:pt x="19" y="79"/>
                    </a:cubicBezTo>
                    <a:cubicBezTo>
                      <a:pt x="20" y="79"/>
                      <a:pt x="21" y="79"/>
                      <a:pt x="21" y="80"/>
                    </a:cubicBezTo>
                    <a:cubicBezTo>
                      <a:pt x="19" y="78"/>
                      <a:pt x="19" y="77"/>
                      <a:pt x="18" y="76"/>
                    </a:cubicBezTo>
                    <a:cubicBezTo>
                      <a:pt x="16" y="76"/>
                      <a:pt x="21" y="78"/>
                      <a:pt x="20" y="77"/>
                    </a:cubicBezTo>
                    <a:cubicBezTo>
                      <a:pt x="22" y="78"/>
                      <a:pt x="18" y="75"/>
                      <a:pt x="21" y="75"/>
                    </a:cubicBezTo>
                    <a:cubicBezTo>
                      <a:pt x="21" y="75"/>
                      <a:pt x="19" y="74"/>
                      <a:pt x="19" y="75"/>
                    </a:cubicBezTo>
                    <a:cubicBezTo>
                      <a:pt x="19" y="74"/>
                      <a:pt x="22" y="75"/>
                      <a:pt x="21" y="75"/>
                    </a:cubicBezTo>
                    <a:cubicBezTo>
                      <a:pt x="22" y="75"/>
                      <a:pt x="21" y="74"/>
                      <a:pt x="20" y="74"/>
                    </a:cubicBezTo>
                    <a:cubicBezTo>
                      <a:pt x="20" y="73"/>
                      <a:pt x="21" y="74"/>
                      <a:pt x="21" y="74"/>
                    </a:cubicBezTo>
                    <a:cubicBezTo>
                      <a:pt x="20" y="73"/>
                      <a:pt x="19" y="71"/>
                      <a:pt x="21" y="71"/>
                    </a:cubicBezTo>
                    <a:cubicBezTo>
                      <a:pt x="20" y="71"/>
                      <a:pt x="18" y="69"/>
                      <a:pt x="18" y="69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1" y="70"/>
                      <a:pt x="20" y="69"/>
                      <a:pt x="22" y="70"/>
                    </a:cubicBezTo>
                    <a:cubicBezTo>
                      <a:pt x="20" y="69"/>
                      <a:pt x="23" y="73"/>
                      <a:pt x="22" y="71"/>
                    </a:cubicBezTo>
                    <a:cubicBezTo>
                      <a:pt x="23" y="72"/>
                      <a:pt x="19" y="69"/>
                      <a:pt x="22" y="70"/>
                    </a:cubicBezTo>
                    <a:cubicBezTo>
                      <a:pt x="22" y="70"/>
                      <a:pt x="20" y="69"/>
                      <a:pt x="22" y="69"/>
                    </a:cubicBezTo>
                    <a:cubicBezTo>
                      <a:pt x="21" y="69"/>
                      <a:pt x="24" y="71"/>
                      <a:pt x="24" y="70"/>
                    </a:cubicBezTo>
                    <a:cubicBezTo>
                      <a:pt x="24" y="70"/>
                      <a:pt x="23" y="70"/>
                      <a:pt x="23" y="69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0" y="67"/>
                      <a:pt x="23" y="68"/>
                      <a:pt x="20" y="67"/>
                    </a:cubicBezTo>
                    <a:cubicBezTo>
                      <a:pt x="22" y="68"/>
                      <a:pt x="20" y="66"/>
                      <a:pt x="23" y="68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3" y="67"/>
                      <a:pt x="22" y="66"/>
                    </a:cubicBezTo>
                    <a:cubicBezTo>
                      <a:pt x="22" y="67"/>
                      <a:pt x="23" y="67"/>
                      <a:pt x="23" y="67"/>
                    </a:cubicBezTo>
                    <a:cubicBezTo>
                      <a:pt x="19" y="65"/>
                      <a:pt x="24" y="67"/>
                      <a:pt x="21" y="65"/>
                    </a:cubicBezTo>
                    <a:cubicBezTo>
                      <a:pt x="22" y="65"/>
                      <a:pt x="21" y="64"/>
                      <a:pt x="24" y="65"/>
                    </a:cubicBezTo>
                    <a:cubicBezTo>
                      <a:pt x="23" y="64"/>
                      <a:pt x="22" y="63"/>
                      <a:pt x="23" y="63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5" y="64"/>
                      <a:pt x="24" y="63"/>
                      <a:pt x="24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27" y="63"/>
                      <a:pt x="24" y="62"/>
                      <a:pt x="23" y="61"/>
                    </a:cubicBezTo>
                    <a:cubicBezTo>
                      <a:pt x="27" y="63"/>
                      <a:pt x="21" y="59"/>
                      <a:pt x="25" y="60"/>
                    </a:cubicBezTo>
                    <a:cubicBezTo>
                      <a:pt x="25" y="61"/>
                      <a:pt x="26" y="62"/>
                      <a:pt x="28" y="62"/>
                    </a:cubicBezTo>
                    <a:cubicBezTo>
                      <a:pt x="31" y="63"/>
                      <a:pt x="25" y="60"/>
                      <a:pt x="27" y="60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9"/>
                      <a:pt x="22" y="57"/>
                      <a:pt x="26" y="59"/>
                    </a:cubicBezTo>
                    <a:cubicBezTo>
                      <a:pt x="24" y="58"/>
                      <a:pt x="27" y="59"/>
                      <a:pt x="24" y="57"/>
                    </a:cubicBezTo>
                    <a:cubicBezTo>
                      <a:pt x="27" y="58"/>
                      <a:pt x="23" y="55"/>
                      <a:pt x="29" y="56"/>
                    </a:cubicBezTo>
                    <a:cubicBezTo>
                      <a:pt x="28" y="56"/>
                      <a:pt x="29" y="56"/>
                      <a:pt x="27" y="55"/>
                    </a:cubicBezTo>
                    <a:cubicBezTo>
                      <a:pt x="26" y="55"/>
                      <a:pt x="28" y="56"/>
                      <a:pt x="27" y="56"/>
                    </a:cubicBezTo>
                    <a:cubicBezTo>
                      <a:pt x="27" y="55"/>
                      <a:pt x="26" y="55"/>
                      <a:pt x="26" y="55"/>
                    </a:cubicBezTo>
                    <a:cubicBezTo>
                      <a:pt x="27" y="55"/>
                      <a:pt x="27" y="55"/>
                      <a:pt x="30" y="56"/>
                    </a:cubicBezTo>
                    <a:cubicBezTo>
                      <a:pt x="32" y="56"/>
                      <a:pt x="25" y="53"/>
                      <a:pt x="26" y="53"/>
                    </a:cubicBezTo>
                    <a:cubicBezTo>
                      <a:pt x="27" y="54"/>
                      <a:pt x="28" y="54"/>
                      <a:pt x="28" y="53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7" y="52"/>
                      <a:pt x="29" y="53"/>
                      <a:pt x="31" y="54"/>
                    </a:cubicBezTo>
                    <a:cubicBezTo>
                      <a:pt x="31" y="53"/>
                      <a:pt x="31" y="53"/>
                      <a:pt x="29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0" y="53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3"/>
                      <a:pt x="32" y="52"/>
                      <a:pt x="31" y="52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1"/>
                      <a:pt x="28" y="51"/>
                      <a:pt x="27" y="50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30" y="50"/>
                      <a:pt x="27" y="49"/>
                      <a:pt x="28" y="49"/>
                    </a:cubicBezTo>
                    <a:cubicBezTo>
                      <a:pt x="29" y="50"/>
                      <a:pt x="28" y="49"/>
                      <a:pt x="29" y="50"/>
                    </a:cubicBezTo>
                    <a:cubicBezTo>
                      <a:pt x="30" y="50"/>
                      <a:pt x="28" y="50"/>
                      <a:pt x="29" y="50"/>
                    </a:cubicBezTo>
                    <a:cubicBezTo>
                      <a:pt x="30" y="50"/>
                      <a:pt x="32" y="51"/>
                      <a:pt x="31" y="50"/>
                    </a:cubicBezTo>
                    <a:cubicBezTo>
                      <a:pt x="30" y="49"/>
                      <a:pt x="26" y="48"/>
                      <a:pt x="28" y="49"/>
                    </a:cubicBezTo>
                    <a:cubicBezTo>
                      <a:pt x="28" y="49"/>
                      <a:pt x="29" y="49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8" y="48"/>
                      <a:pt x="30" y="48"/>
                      <a:pt x="28" y="47"/>
                    </a:cubicBezTo>
                    <a:cubicBezTo>
                      <a:pt x="28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0" y="47"/>
                      <a:pt x="29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0" y="46"/>
                      <a:pt x="29" y="46"/>
                      <a:pt x="28" y="45"/>
                    </a:cubicBezTo>
                    <a:cubicBezTo>
                      <a:pt x="30" y="45"/>
                      <a:pt x="36" y="48"/>
                      <a:pt x="34" y="46"/>
                    </a:cubicBezTo>
                    <a:cubicBezTo>
                      <a:pt x="34" y="46"/>
                      <a:pt x="30" y="44"/>
                      <a:pt x="29" y="44"/>
                    </a:cubicBezTo>
                    <a:cubicBezTo>
                      <a:pt x="30" y="44"/>
                      <a:pt x="28" y="42"/>
                      <a:pt x="31" y="43"/>
                    </a:cubicBezTo>
                    <a:cubicBezTo>
                      <a:pt x="30" y="42"/>
                      <a:pt x="30" y="42"/>
                      <a:pt x="29" y="42"/>
                    </a:cubicBezTo>
                    <a:cubicBezTo>
                      <a:pt x="30" y="41"/>
                      <a:pt x="28" y="39"/>
                      <a:pt x="32" y="39"/>
                    </a:cubicBezTo>
                    <a:cubicBezTo>
                      <a:pt x="32" y="40"/>
                      <a:pt x="34" y="40"/>
                      <a:pt x="35" y="41"/>
                    </a:cubicBezTo>
                    <a:cubicBezTo>
                      <a:pt x="33" y="40"/>
                      <a:pt x="37" y="41"/>
                      <a:pt x="34" y="40"/>
                    </a:cubicBezTo>
                    <a:cubicBezTo>
                      <a:pt x="32" y="39"/>
                      <a:pt x="31" y="39"/>
                      <a:pt x="30" y="39"/>
                    </a:cubicBezTo>
                    <a:cubicBezTo>
                      <a:pt x="30" y="38"/>
                      <a:pt x="30" y="37"/>
                      <a:pt x="32" y="37"/>
                    </a:cubicBezTo>
                    <a:cubicBezTo>
                      <a:pt x="31" y="37"/>
                      <a:pt x="30" y="37"/>
                      <a:pt x="30" y="36"/>
                    </a:cubicBezTo>
                    <a:cubicBezTo>
                      <a:pt x="33" y="38"/>
                      <a:pt x="33" y="37"/>
                      <a:pt x="32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2" y="36"/>
                      <a:pt x="29" y="35"/>
                      <a:pt x="31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1" y="35"/>
                      <a:pt x="29" y="34"/>
                      <a:pt x="31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2" y="33"/>
                      <a:pt x="31" y="33"/>
                    </a:cubicBezTo>
                    <a:cubicBezTo>
                      <a:pt x="33" y="33"/>
                      <a:pt x="33" y="33"/>
                      <a:pt x="35" y="33"/>
                    </a:cubicBezTo>
                    <a:cubicBezTo>
                      <a:pt x="30" y="30"/>
                      <a:pt x="31" y="29"/>
                      <a:pt x="31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1" y="27"/>
                      <a:pt x="32" y="27"/>
                    </a:cubicBezTo>
                    <a:cubicBezTo>
                      <a:pt x="33" y="28"/>
                      <a:pt x="34" y="28"/>
                      <a:pt x="36" y="29"/>
                    </a:cubicBezTo>
                    <a:cubicBezTo>
                      <a:pt x="37" y="29"/>
                      <a:pt x="34" y="27"/>
                      <a:pt x="33" y="27"/>
                    </a:cubicBezTo>
                    <a:cubicBezTo>
                      <a:pt x="31" y="26"/>
                      <a:pt x="34" y="28"/>
                      <a:pt x="32" y="27"/>
                    </a:cubicBezTo>
                    <a:cubicBezTo>
                      <a:pt x="31" y="26"/>
                      <a:pt x="34" y="27"/>
                      <a:pt x="31" y="26"/>
                    </a:cubicBezTo>
                    <a:cubicBezTo>
                      <a:pt x="32" y="26"/>
                      <a:pt x="34" y="27"/>
                      <a:pt x="35" y="27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7" y="27"/>
                      <a:pt x="39" y="29"/>
                      <a:pt x="43" y="30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5" y="30"/>
                      <a:pt x="45" y="31"/>
                      <a:pt x="46" y="31"/>
                    </a:cubicBezTo>
                    <a:cubicBezTo>
                      <a:pt x="45" y="30"/>
                      <a:pt x="42" y="29"/>
                      <a:pt x="40" y="28"/>
                    </a:cubicBezTo>
                    <a:cubicBezTo>
                      <a:pt x="40" y="28"/>
                      <a:pt x="34" y="26"/>
                      <a:pt x="35" y="25"/>
                    </a:cubicBezTo>
                    <a:cubicBezTo>
                      <a:pt x="36" y="26"/>
                      <a:pt x="35" y="26"/>
                      <a:pt x="37" y="27"/>
                    </a:cubicBezTo>
                    <a:cubicBezTo>
                      <a:pt x="39" y="27"/>
                      <a:pt x="36" y="26"/>
                      <a:pt x="37" y="26"/>
                    </a:cubicBezTo>
                    <a:cubicBezTo>
                      <a:pt x="36" y="26"/>
                      <a:pt x="33" y="24"/>
                      <a:pt x="33" y="24"/>
                    </a:cubicBezTo>
                    <a:cubicBezTo>
                      <a:pt x="34" y="24"/>
                      <a:pt x="35" y="25"/>
                      <a:pt x="36" y="25"/>
                    </a:cubicBezTo>
                    <a:cubicBezTo>
                      <a:pt x="34" y="24"/>
                      <a:pt x="33" y="23"/>
                      <a:pt x="32" y="23"/>
                    </a:cubicBezTo>
                    <a:cubicBezTo>
                      <a:pt x="29" y="22"/>
                      <a:pt x="33" y="23"/>
                      <a:pt x="31" y="22"/>
                    </a:cubicBezTo>
                    <a:cubicBezTo>
                      <a:pt x="33" y="23"/>
                      <a:pt x="36" y="24"/>
                      <a:pt x="37" y="24"/>
                    </a:cubicBezTo>
                    <a:cubicBezTo>
                      <a:pt x="35" y="24"/>
                      <a:pt x="35" y="23"/>
                      <a:pt x="31" y="22"/>
                    </a:cubicBezTo>
                    <a:cubicBezTo>
                      <a:pt x="32" y="22"/>
                      <a:pt x="34" y="22"/>
                      <a:pt x="35" y="23"/>
                    </a:cubicBezTo>
                    <a:cubicBezTo>
                      <a:pt x="36" y="23"/>
                      <a:pt x="31" y="21"/>
                      <a:pt x="36" y="22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2"/>
                      <a:pt x="35" y="22"/>
                      <a:pt x="36" y="22"/>
                    </a:cubicBezTo>
                    <a:cubicBezTo>
                      <a:pt x="36" y="22"/>
                      <a:pt x="33" y="20"/>
                      <a:pt x="37" y="21"/>
                    </a:cubicBezTo>
                    <a:cubicBezTo>
                      <a:pt x="36" y="21"/>
                      <a:pt x="37" y="20"/>
                      <a:pt x="34" y="20"/>
                    </a:cubicBezTo>
                    <a:cubicBezTo>
                      <a:pt x="32" y="20"/>
                      <a:pt x="36" y="21"/>
                      <a:pt x="32" y="20"/>
                    </a:cubicBezTo>
                    <a:cubicBezTo>
                      <a:pt x="35" y="21"/>
                      <a:pt x="32" y="19"/>
                      <a:pt x="31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9"/>
                      <a:pt x="33" y="19"/>
                      <a:pt x="31" y="18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7"/>
                      <a:pt x="35" y="19"/>
                      <a:pt x="34" y="1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8" y="20"/>
                      <a:pt x="37" y="19"/>
                    </a:cubicBezTo>
                    <a:cubicBezTo>
                      <a:pt x="35" y="18"/>
                      <a:pt x="33" y="18"/>
                      <a:pt x="32" y="17"/>
                    </a:cubicBezTo>
                    <a:cubicBezTo>
                      <a:pt x="31" y="16"/>
                      <a:pt x="34" y="18"/>
                      <a:pt x="32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7" y="19"/>
                      <a:pt x="37" y="18"/>
                    </a:cubicBezTo>
                    <a:cubicBezTo>
                      <a:pt x="37" y="18"/>
                      <a:pt x="34" y="16"/>
                      <a:pt x="33" y="16"/>
                    </a:cubicBezTo>
                    <a:cubicBezTo>
                      <a:pt x="33" y="16"/>
                      <a:pt x="34" y="16"/>
                      <a:pt x="36" y="17"/>
                    </a:cubicBezTo>
                    <a:cubicBezTo>
                      <a:pt x="35" y="16"/>
                      <a:pt x="33" y="16"/>
                      <a:pt x="32" y="16"/>
                    </a:cubicBezTo>
                    <a:cubicBezTo>
                      <a:pt x="34" y="16"/>
                      <a:pt x="36" y="16"/>
                      <a:pt x="38" y="16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9"/>
                      <a:pt x="43" y="18"/>
                      <a:pt x="45" y="19"/>
                    </a:cubicBezTo>
                    <a:cubicBezTo>
                      <a:pt x="46" y="19"/>
                      <a:pt x="45" y="18"/>
                      <a:pt x="44" y="18"/>
                    </a:cubicBezTo>
                    <a:cubicBezTo>
                      <a:pt x="40" y="17"/>
                      <a:pt x="39" y="16"/>
                      <a:pt x="35" y="14"/>
                    </a:cubicBezTo>
                    <a:cubicBezTo>
                      <a:pt x="34" y="13"/>
                      <a:pt x="44" y="17"/>
                      <a:pt x="39" y="14"/>
                    </a:cubicBezTo>
                    <a:cubicBezTo>
                      <a:pt x="37" y="14"/>
                      <a:pt x="35" y="13"/>
                      <a:pt x="36" y="14"/>
                    </a:cubicBezTo>
                    <a:cubicBezTo>
                      <a:pt x="36" y="13"/>
                      <a:pt x="32" y="12"/>
                      <a:pt x="34" y="12"/>
                    </a:cubicBezTo>
                    <a:cubicBezTo>
                      <a:pt x="35" y="13"/>
                      <a:pt x="38" y="13"/>
                      <a:pt x="40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5"/>
                      <a:pt x="43" y="16"/>
                      <a:pt x="43" y="15"/>
                    </a:cubicBezTo>
                    <a:cubicBezTo>
                      <a:pt x="43" y="15"/>
                      <a:pt x="43" y="14"/>
                      <a:pt x="41" y="14"/>
                    </a:cubicBezTo>
                    <a:cubicBezTo>
                      <a:pt x="39" y="13"/>
                      <a:pt x="41" y="14"/>
                      <a:pt x="39" y="14"/>
                    </a:cubicBezTo>
                    <a:cubicBezTo>
                      <a:pt x="38" y="13"/>
                      <a:pt x="42" y="14"/>
                      <a:pt x="38" y="12"/>
                    </a:cubicBezTo>
                    <a:cubicBezTo>
                      <a:pt x="38" y="13"/>
                      <a:pt x="35" y="12"/>
                      <a:pt x="34" y="1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1"/>
                      <a:pt x="32" y="10"/>
                      <a:pt x="32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8" y="11"/>
                      <a:pt x="34" y="11"/>
                      <a:pt x="38" y="12"/>
                    </a:cubicBezTo>
                    <a:cubicBezTo>
                      <a:pt x="39" y="12"/>
                      <a:pt x="37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9" y="12"/>
                      <a:pt x="44" y="13"/>
                      <a:pt x="41" y="11"/>
                    </a:cubicBezTo>
                    <a:cubicBezTo>
                      <a:pt x="40" y="11"/>
                      <a:pt x="40" y="11"/>
                      <a:pt x="38" y="10"/>
                    </a:cubicBezTo>
                    <a:cubicBezTo>
                      <a:pt x="38" y="10"/>
                      <a:pt x="36" y="9"/>
                      <a:pt x="36" y="9"/>
                    </a:cubicBezTo>
                    <a:cubicBezTo>
                      <a:pt x="39" y="10"/>
                      <a:pt x="37" y="8"/>
                      <a:pt x="40" y="9"/>
                    </a:cubicBezTo>
                    <a:cubicBezTo>
                      <a:pt x="38" y="9"/>
                      <a:pt x="38" y="10"/>
                      <a:pt x="41" y="11"/>
                    </a:cubicBezTo>
                    <a:cubicBezTo>
                      <a:pt x="44" y="12"/>
                      <a:pt x="40" y="11"/>
                      <a:pt x="44" y="13"/>
                    </a:cubicBezTo>
                    <a:cubicBezTo>
                      <a:pt x="44" y="12"/>
                      <a:pt x="47" y="13"/>
                      <a:pt x="50" y="14"/>
                    </a:cubicBezTo>
                    <a:cubicBezTo>
                      <a:pt x="50" y="14"/>
                      <a:pt x="49" y="13"/>
                      <a:pt x="49" y="13"/>
                    </a:cubicBezTo>
                    <a:cubicBezTo>
                      <a:pt x="46" y="12"/>
                      <a:pt x="46" y="13"/>
                      <a:pt x="44" y="12"/>
                    </a:cubicBezTo>
                    <a:cubicBezTo>
                      <a:pt x="45" y="11"/>
                      <a:pt x="44" y="11"/>
                      <a:pt x="42" y="10"/>
                    </a:cubicBezTo>
                    <a:cubicBezTo>
                      <a:pt x="43" y="10"/>
                      <a:pt x="45" y="10"/>
                      <a:pt x="45" y="11"/>
                    </a:cubicBezTo>
                    <a:cubicBezTo>
                      <a:pt x="45" y="10"/>
                      <a:pt x="45" y="9"/>
                      <a:pt x="46" y="9"/>
                    </a:cubicBezTo>
                    <a:cubicBezTo>
                      <a:pt x="42" y="8"/>
                      <a:pt x="45" y="8"/>
                      <a:pt x="42" y="7"/>
                    </a:cubicBezTo>
                    <a:cubicBezTo>
                      <a:pt x="41" y="7"/>
                      <a:pt x="39" y="7"/>
                      <a:pt x="37" y="6"/>
                    </a:cubicBezTo>
                    <a:cubicBezTo>
                      <a:pt x="38" y="6"/>
                      <a:pt x="39" y="7"/>
                      <a:pt x="40" y="7"/>
                    </a:cubicBezTo>
                    <a:cubicBezTo>
                      <a:pt x="38" y="6"/>
                      <a:pt x="43" y="7"/>
                      <a:pt x="40" y="6"/>
                    </a:cubicBezTo>
                    <a:cubicBezTo>
                      <a:pt x="41" y="7"/>
                      <a:pt x="44" y="7"/>
                      <a:pt x="47" y="8"/>
                    </a:cubicBezTo>
                    <a:cubicBezTo>
                      <a:pt x="46" y="7"/>
                      <a:pt x="49" y="9"/>
                      <a:pt x="49" y="8"/>
                    </a:cubicBezTo>
                    <a:cubicBezTo>
                      <a:pt x="48" y="8"/>
                      <a:pt x="47" y="7"/>
                      <a:pt x="46" y="6"/>
                    </a:cubicBezTo>
                    <a:cubicBezTo>
                      <a:pt x="49" y="6"/>
                      <a:pt x="47" y="4"/>
                      <a:pt x="47" y="4"/>
                    </a:cubicBezTo>
                    <a:cubicBezTo>
                      <a:pt x="48" y="4"/>
                      <a:pt x="51" y="5"/>
                      <a:pt x="52" y="5"/>
                    </a:cubicBezTo>
                    <a:cubicBezTo>
                      <a:pt x="52" y="4"/>
                      <a:pt x="48" y="4"/>
                      <a:pt x="50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4"/>
                      <a:pt x="53" y="4"/>
                      <a:pt x="49" y="2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1" y="3"/>
                    </a:cubicBezTo>
                    <a:cubicBezTo>
                      <a:pt x="52" y="3"/>
                      <a:pt x="53" y="3"/>
                      <a:pt x="54" y="4"/>
                    </a:cubicBezTo>
                    <a:cubicBezTo>
                      <a:pt x="57" y="4"/>
                      <a:pt x="54" y="3"/>
                      <a:pt x="54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1"/>
                      <a:pt x="53" y="1"/>
                      <a:pt x="52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1"/>
                      <a:pt x="56" y="1"/>
                      <a:pt x="55" y="0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7" y="1"/>
                      <a:pt x="55" y="1"/>
                    </a:cubicBezTo>
                    <a:cubicBezTo>
                      <a:pt x="53" y="1"/>
                      <a:pt x="54" y="1"/>
                      <a:pt x="55" y="2"/>
                    </a:cubicBezTo>
                    <a:cubicBezTo>
                      <a:pt x="56" y="2"/>
                      <a:pt x="55" y="2"/>
                      <a:pt x="55" y="1"/>
                    </a:cubicBezTo>
                    <a:cubicBezTo>
                      <a:pt x="57" y="2"/>
                      <a:pt x="57" y="2"/>
                      <a:pt x="59" y="3"/>
                    </a:cubicBezTo>
                    <a:cubicBezTo>
                      <a:pt x="59" y="3"/>
                      <a:pt x="60" y="3"/>
                      <a:pt x="59" y="3"/>
                    </a:cubicBezTo>
                    <a:cubicBezTo>
                      <a:pt x="60" y="3"/>
                      <a:pt x="60" y="3"/>
                      <a:pt x="60" y="4"/>
                    </a:cubicBezTo>
                    <a:cubicBezTo>
                      <a:pt x="59" y="3"/>
                      <a:pt x="59" y="4"/>
                      <a:pt x="58" y="3"/>
                    </a:cubicBezTo>
                    <a:cubicBezTo>
                      <a:pt x="60" y="4"/>
                      <a:pt x="61" y="5"/>
                      <a:pt x="60" y="5"/>
                    </a:cubicBezTo>
                    <a:cubicBezTo>
                      <a:pt x="57" y="4"/>
                      <a:pt x="62" y="6"/>
                      <a:pt x="61" y="7"/>
                    </a:cubicBezTo>
                    <a:cubicBezTo>
                      <a:pt x="58" y="6"/>
                      <a:pt x="56" y="5"/>
                      <a:pt x="56" y="4"/>
                    </a:cubicBezTo>
                    <a:cubicBezTo>
                      <a:pt x="54" y="4"/>
                      <a:pt x="55" y="5"/>
                      <a:pt x="54" y="5"/>
                    </a:cubicBezTo>
                    <a:cubicBezTo>
                      <a:pt x="56" y="5"/>
                      <a:pt x="59" y="6"/>
                      <a:pt x="60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9" y="7"/>
                      <a:pt x="61" y="8"/>
                      <a:pt x="61" y="8"/>
                    </a:cubicBezTo>
                    <a:cubicBezTo>
                      <a:pt x="60" y="9"/>
                      <a:pt x="59" y="10"/>
                      <a:pt x="59" y="11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61" y="12"/>
                      <a:pt x="58" y="12"/>
                      <a:pt x="60" y="13"/>
                    </a:cubicBezTo>
                    <a:cubicBezTo>
                      <a:pt x="58" y="13"/>
                      <a:pt x="61" y="15"/>
                      <a:pt x="58" y="15"/>
                    </a:cubicBezTo>
                    <a:cubicBezTo>
                      <a:pt x="59" y="17"/>
                      <a:pt x="60" y="19"/>
                      <a:pt x="59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8" y="20"/>
                      <a:pt x="54" y="19"/>
                      <a:pt x="55" y="19"/>
                    </a:cubicBezTo>
                    <a:cubicBezTo>
                      <a:pt x="57" y="20"/>
                      <a:pt x="57" y="20"/>
                      <a:pt x="59" y="21"/>
                    </a:cubicBezTo>
                    <a:cubicBezTo>
                      <a:pt x="57" y="21"/>
                      <a:pt x="59" y="23"/>
                      <a:pt x="60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62" y="25"/>
                      <a:pt x="58" y="25"/>
                      <a:pt x="57" y="26"/>
                    </a:cubicBezTo>
                    <a:cubicBezTo>
                      <a:pt x="57" y="26"/>
                      <a:pt x="55" y="25"/>
                      <a:pt x="55" y="25"/>
                    </a:cubicBezTo>
                    <a:cubicBezTo>
                      <a:pt x="58" y="27"/>
                      <a:pt x="58" y="27"/>
                      <a:pt x="59" y="28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60" y="33"/>
                      <a:pt x="57" y="33"/>
                      <a:pt x="59" y="36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1" y="39"/>
                      <a:pt x="56" y="40"/>
                      <a:pt x="57" y="42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3" y="41"/>
                      <a:pt x="55" y="42"/>
                      <a:pt x="57" y="43"/>
                    </a:cubicBezTo>
                    <a:cubicBezTo>
                      <a:pt x="56" y="43"/>
                      <a:pt x="58" y="45"/>
                      <a:pt x="55" y="44"/>
                    </a:cubicBezTo>
                    <a:cubicBezTo>
                      <a:pt x="54" y="44"/>
                      <a:pt x="57" y="45"/>
                      <a:pt x="57" y="46"/>
                    </a:cubicBezTo>
                    <a:cubicBezTo>
                      <a:pt x="55" y="46"/>
                      <a:pt x="56" y="47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2" y="48"/>
                      <a:pt x="57" y="49"/>
                    </a:cubicBezTo>
                    <a:cubicBezTo>
                      <a:pt x="54" y="49"/>
                      <a:pt x="58" y="52"/>
                      <a:pt x="54" y="52"/>
                    </a:cubicBezTo>
                    <a:cubicBezTo>
                      <a:pt x="55" y="52"/>
                      <a:pt x="55" y="52"/>
                      <a:pt x="56" y="53"/>
                    </a:cubicBezTo>
                    <a:cubicBezTo>
                      <a:pt x="56" y="54"/>
                      <a:pt x="53" y="54"/>
                      <a:pt x="55" y="55"/>
                    </a:cubicBezTo>
                    <a:cubicBezTo>
                      <a:pt x="54" y="55"/>
                      <a:pt x="53" y="54"/>
                      <a:pt x="53" y="54"/>
                    </a:cubicBezTo>
                    <a:cubicBezTo>
                      <a:pt x="53" y="55"/>
                      <a:pt x="54" y="55"/>
                      <a:pt x="55" y="55"/>
                    </a:cubicBezTo>
                    <a:cubicBezTo>
                      <a:pt x="56" y="58"/>
                      <a:pt x="51" y="57"/>
                      <a:pt x="51" y="59"/>
                    </a:cubicBezTo>
                    <a:cubicBezTo>
                      <a:pt x="53" y="62"/>
                      <a:pt x="51" y="64"/>
                      <a:pt x="50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2" y="68"/>
                      <a:pt x="45" y="66"/>
                      <a:pt x="50" y="69"/>
                    </a:cubicBezTo>
                    <a:cubicBezTo>
                      <a:pt x="49" y="68"/>
                      <a:pt x="49" y="69"/>
                      <a:pt x="48" y="68"/>
                    </a:cubicBezTo>
                    <a:cubicBezTo>
                      <a:pt x="50" y="70"/>
                      <a:pt x="45" y="69"/>
                      <a:pt x="47" y="71"/>
                    </a:cubicBezTo>
                    <a:cubicBezTo>
                      <a:pt x="48" y="71"/>
                      <a:pt x="47" y="71"/>
                      <a:pt x="47" y="70"/>
                    </a:cubicBezTo>
                    <a:cubicBezTo>
                      <a:pt x="45" y="71"/>
                      <a:pt x="47" y="72"/>
                      <a:pt x="45" y="72"/>
                    </a:cubicBezTo>
                    <a:cubicBezTo>
                      <a:pt x="45" y="72"/>
                      <a:pt x="45" y="72"/>
                      <a:pt x="44" y="72"/>
                    </a:cubicBezTo>
                    <a:cubicBezTo>
                      <a:pt x="42" y="71"/>
                      <a:pt x="47" y="74"/>
                      <a:pt x="43" y="72"/>
                    </a:cubicBezTo>
                    <a:cubicBezTo>
                      <a:pt x="43" y="73"/>
                      <a:pt x="45" y="73"/>
                      <a:pt x="45" y="73"/>
                    </a:cubicBezTo>
                    <a:cubicBezTo>
                      <a:pt x="42" y="74"/>
                      <a:pt x="44" y="77"/>
                      <a:pt x="44" y="80"/>
                    </a:cubicBezTo>
                    <a:cubicBezTo>
                      <a:pt x="41" y="80"/>
                      <a:pt x="37" y="77"/>
                      <a:pt x="40" y="79"/>
                    </a:cubicBezTo>
                    <a:cubicBezTo>
                      <a:pt x="39" y="79"/>
                      <a:pt x="41" y="80"/>
                      <a:pt x="41" y="80"/>
                    </a:cubicBezTo>
                    <a:cubicBezTo>
                      <a:pt x="41" y="81"/>
                      <a:pt x="36" y="78"/>
                      <a:pt x="38" y="80"/>
                    </a:cubicBezTo>
                    <a:cubicBezTo>
                      <a:pt x="40" y="81"/>
                      <a:pt x="39" y="80"/>
                      <a:pt x="41" y="81"/>
                    </a:cubicBezTo>
                    <a:cubicBezTo>
                      <a:pt x="39" y="81"/>
                      <a:pt x="36" y="80"/>
                      <a:pt x="38" y="82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40" y="84"/>
                      <a:pt x="38" y="84"/>
                      <a:pt x="41" y="86"/>
                    </a:cubicBezTo>
                    <a:cubicBezTo>
                      <a:pt x="40" y="91"/>
                      <a:pt x="41" y="96"/>
                      <a:pt x="39" y="101"/>
                    </a:cubicBezTo>
                    <a:cubicBezTo>
                      <a:pt x="37" y="104"/>
                      <a:pt x="37" y="109"/>
                      <a:pt x="33" y="112"/>
                    </a:cubicBezTo>
                    <a:cubicBezTo>
                      <a:pt x="29" y="112"/>
                      <a:pt x="29" y="112"/>
                      <a:pt x="30" y="114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31" y="114"/>
                      <a:pt x="29" y="114"/>
                      <a:pt x="31" y="115"/>
                    </a:cubicBezTo>
                    <a:cubicBezTo>
                      <a:pt x="30" y="116"/>
                      <a:pt x="30" y="118"/>
                      <a:pt x="29" y="120"/>
                    </a:cubicBezTo>
                    <a:cubicBezTo>
                      <a:pt x="29" y="119"/>
                      <a:pt x="27" y="118"/>
                      <a:pt x="27" y="119"/>
                    </a:cubicBezTo>
                    <a:cubicBezTo>
                      <a:pt x="29" y="120"/>
                      <a:pt x="29" y="120"/>
                      <a:pt x="29" y="120"/>
                    </a:cubicBezTo>
                    <a:cubicBezTo>
                      <a:pt x="28" y="119"/>
                      <a:pt x="28" y="119"/>
                      <a:pt x="28" y="119"/>
                    </a:cubicBezTo>
                    <a:cubicBezTo>
                      <a:pt x="28" y="120"/>
                      <a:pt x="29" y="121"/>
                      <a:pt x="30" y="121"/>
                    </a:cubicBezTo>
                    <a:cubicBezTo>
                      <a:pt x="31" y="126"/>
                      <a:pt x="24" y="127"/>
                      <a:pt x="23" y="131"/>
                    </a:cubicBezTo>
                    <a:cubicBezTo>
                      <a:pt x="21" y="132"/>
                      <a:pt x="22" y="134"/>
                      <a:pt x="22" y="135"/>
                    </a:cubicBezTo>
                    <a:cubicBezTo>
                      <a:pt x="17" y="136"/>
                      <a:pt x="13" y="138"/>
                      <a:pt x="14" y="142"/>
                    </a:cubicBezTo>
                    <a:cubicBezTo>
                      <a:pt x="14" y="142"/>
                      <a:pt x="7" y="138"/>
                      <a:pt x="6" y="1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29"/>
              <p:cNvSpPr/>
              <p:nvPr/>
            </p:nvSpPr>
            <p:spPr bwMode="auto">
              <a:xfrm>
                <a:off x="4245" y="1233"/>
                <a:ext cx="1" cy="0"/>
              </a:xfrm>
              <a:custGeom>
                <a:avLst/>
                <a:gdLst>
                  <a:gd name="T0" fmla="*/ 4 w 4"/>
                  <a:gd name="T1" fmla="*/ 1 h 1"/>
                  <a:gd name="T2" fmla="*/ 0 w 4"/>
                  <a:gd name="T3" fmla="*/ 0 h 1"/>
                  <a:gd name="T4" fmla="*/ 4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1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30"/>
              <p:cNvSpPr/>
              <p:nvPr/>
            </p:nvSpPr>
            <p:spPr bwMode="auto">
              <a:xfrm>
                <a:off x="4241" y="1234"/>
                <a:ext cx="1" cy="1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31"/>
              <p:cNvSpPr/>
              <p:nvPr/>
            </p:nvSpPr>
            <p:spPr bwMode="auto">
              <a:xfrm>
                <a:off x="4241" y="1235"/>
                <a:ext cx="1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32"/>
              <p:cNvSpPr/>
              <p:nvPr/>
            </p:nvSpPr>
            <p:spPr bwMode="auto">
              <a:xfrm>
                <a:off x="4240" y="123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33"/>
              <p:cNvSpPr/>
              <p:nvPr/>
            </p:nvSpPr>
            <p:spPr bwMode="auto">
              <a:xfrm>
                <a:off x="4240" y="1235"/>
                <a:ext cx="1" cy="0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1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34"/>
              <p:cNvSpPr/>
              <p:nvPr/>
            </p:nvSpPr>
            <p:spPr bwMode="auto">
              <a:xfrm>
                <a:off x="4239" y="1236"/>
                <a:ext cx="1" cy="0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35"/>
              <p:cNvSpPr/>
              <p:nvPr/>
            </p:nvSpPr>
            <p:spPr bwMode="auto">
              <a:xfrm>
                <a:off x="4240" y="1237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36"/>
              <p:cNvSpPr/>
              <p:nvPr/>
            </p:nvSpPr>
            <p:spPr bwMode="auto">
              <a:xfrm>
                <a:off x="4238" y="124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37"/>
              <p:cNvSpPr/>
              <p:nvPr/>
            </p:nvSpPr>
            <p:spPr bwMode="auto">
              <a:xfrm>
                <a:off x="4236" y="1251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1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38"/>
              <p:cNvSpPr/>
              <p:nvPr/>
            </p:nvSpPr>
            <p:spPr bwMode="auto">
              <a:xfrm>
                <a:off x="4236" y="1254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39"/>
              <p:cNvSpPr/>
              <p:nvPr/>
            </p:nvSpPr>
            <p:spPr bwMode="auto">
              <a:xfrm>
                <a:off x="4233" y="1478"/>
                <a:ext cx="1" cy="1"/>
              </a:xfrm>
              <a:custGeom>
                <a:avLst/>
                <a:gdLst>
                  <a:gd name="T0" fmla="*/ 3 w 4"/>
                  <a:gd name="T1" fmla="*/ 3 h 4"/>
                  <a:gd name="T2" fmla="*/ 3 w 4"/>
                  <a:gd name="T3" fmla="*/ 1 h 4"/>
                  <a:gd name="T4" fmla="*/ 3 w 4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0"/>
                      <a:pt x="0" y="4"/>
                      <a:pt x="3" y="1"/>
                    </a:cubicBezTo>
                    <a:cubicBezTo>
                      <a:pt x="3" y="2"/>
                      <a:pt x="4" y="3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40"/>
              <p:cNvSpPr/>
              <p:nvPr/>
            </p:nvSpPr>
            <p:spPr bwMode="auto">
              <a:xfrm>
                <a:off x="4145" y="1480"/>
                <a:ext cx="87" cy="170"/>
              </a:xfrm>
              <a:custGeom>
                <a:avLst/>
                <a:gdLst>
                  <a:gd name="T0" fmla="*/ 46 w 394"/>
                  <a:gd name="T1" fmla="*/ 654 h 740"/>
                  <a:gd name="T2" fmla="*/ 57 w 394"/>
                  <a:gd name="T3" fmla="*/ 632 h 740"/>
                  <a:gd name="T4" fmla="*/ 73 w 394"/>
                  <a:gd name="T5" fmla="*/ 584 h 740"/>
                  <a:gd name="T6" fmla="*/ 81 w 394"/>
                  <a:gd name="T7" fmla="*/ 569 h 740"/>
                  <a:gd name="T8" fmla="*/ 106 w 394"/>
                  <a:gd name="T9" fmla="*/ 521 h 740"/>
                  <a:gd name="T10" fmla="*/ 113 w 394"/>
                  <a:gd name="T11" fmla="*/ 505 h 740"/>
                  <a:gd name="T12" fmla="*/ 123 w 394"/>
                  <a:gd name="T13" fmla="*/ 476 h 740"/>
                  <a:gd name="T14" fmla="*/ 135 w 394"/>
                  <a:gd name="T15" fmla="*/ 454 h 740"/>
                  <a:gd name="T16" fmla="*/ 143 w 394"/>
                  <a:gd name="T17" fmla="*/ 441 h 740"/>
                  <a:gd name="T18" fmla="*/ 145 w 394"/>
                  <a:gd name="T19" fmla="*/ 428 h 740"/>
                  <a:gd name="T20" fmla="*/ 156 w 394"/>
                  <a:gd name="T21" fmla="*/ 401 h 740"/>
                  <a:gd name="T22" fmla="*/ 165 w 394"/>
                  <a:gd name="T23" fmla="*/ 386 h 740"/>
                  <a:gd name="T24" fmla="*/ 171 w 394"/>
                  <a:gd name="T25" fmla="*/ 370 h 740"/>
                  <a:gd name="T26" fmla="*/ 184 w 394"/>
                  <a:gd name="T27" fmla="*/ 352 h 740"/>
                  <a:gd name="T28" fmla="*/ 197 w 394"/>
                  <a:gd name="T29" fmla="*/ 330 h 740"/>
                  <a:gd name="T30" fmla="*/ 214 w 394"/>
                  <a:gd name="T31" fmla="*/ 305 h 740"/>
                  <a:gd name="T32" fmla="*/ 219 w 394"/>
                  <a:gd name="T33" fmla="*/ 293 h 740"/>
                  <a:gd name="T34" fmla="*/ 228 w 394"/>
                  <a:gd name="T35" fmla="*/ 284 h 740"/>
                  <a:gd name="T36" fmla="*/ 231 w 394"/>
                  <a:gd name="T37" fmla="*/ 274 h 740"/>
                  <a:gd name="T38" fmla="*/ 234 w 394"/>
                  <a:gd name="T39" fmla="*/ 269 h 740"/>
                  <a:gd name="T40" fmla="*/ 240 w 394"/>
                  <a:gd name="T41" fmla="*/ 257 h 740"/>
                  <a:gd name="T42" fmla="*/ 262 w 394"/>
                  <a:gd name="T43" fmla="*/ 221 h 740"/>
                  <a:gd name="T44" fmla="*/ 270 w 394"/>
                  <a:gd name="T45" fmla="*/ 206 h 740"/>
                  <a:gd name="T46" fmla="*/ 278 w 394"/>
                  <a:gd name="T47" fmla="*/ 194 h 740"/>
                  <a:gd name="T48" fmla="*/ 296 w 394"/>
                  <a:gd name="T49" fmla="*/ 165 h 740"/>
                  <a:gd name="T50" fmla="*/ 306 w 394"/>
                  <a:gd name="T51" fmla="*/ 161 h 740"/>
                  <a:gd name="T52" fmla="*/ 306 w 394"/>
                  <a:gd name="T53" fmla="*/ 147 h 740"/>
                  <a:gd name="T54" fmla="*/ 305 w 394"/>
                  <a:gd name="T55" fmla="*/ 135 h 740"/>
                  <a:gd name="T56" fmla="*/ 315 w 394"/>
                  <a:gd name="T57" fmla="*/ 122 h 740"/>
                  <a:gd name="T58" fmla="*/ 315 w 394"/>
                  <a:gd name="T59" fmla="*/ 116 h 740"/>
                  <a:gd name="T60" fmla="*/ 320 w 394"/>
                  <a:gd name="T61" fmla="*/ 111 h 740"/>
                  <a:gd name="T62" fmla="*/ 332 w 394"/>
                  <a:gd name="T63" fmla="*/ 104 h 740"/>
                  <a:gd name="T64" fmla="*/ 333 w 394"/>
                  <a:gd name="T65" fmla="*/ 89 h 740"/>
                  <a:gd name="T66" fmla="*/ 338 w 394"/>
                  <a:gd name="T67" fmla="*/ 85 h 740"/>
                  <a:gd name="T68" fmla="*/ 340 w 394"/>
                  <a:gd name="T69" fmla="*/ 73 h 740"/>
                  <a:gd name="T70" fmla="*/ 346 w 394"/>
                  <a:gd name="T71" fmla="*/ 62 h 740"/>
                  <a:gd name="T72" fmla="*/ 351 w 394"/>
                  <a:gd name="T73" fmla="*/ 71 h 740"/>
                  <a:gd name="T74" fmla="*/ 355 w 394"/>
                  <a:gd name="T75" fmla="*/ 49 h 740"/>
                  <a:gd name="T76" fmla="*/ 378 w 394"/>
                  <a:gd name="T77" fmla="*/ 26 h 740"/>
                  <a:gd name="T78" fmla="*/ 384 w 394"/>
                  <a:gd name="T79" fmla="*/ 19 h 740"/>
                  <a:gd name="T80" fmla="*/ 391 w 394"/>
                  <a:gd name="T81" fmla="*/ 0 h 740"/>
                  <a:gd name="T82" fmla="*/ 393 w 394"/>
                  <a:gd name="T83" fmla="*/ 9 h 740"/>
                  <a:gd name="T84" fmla="*/ 381 w 394"/>
                  <a:gd name="T85" fmla="*/ 25 h 740"/>
                  <a:gd name="T86" fmla="*/ 373 w 394"/>
                  <a:gd name="T87" fmla="*/ 61 h 740"/>
                  <a:gd name="T88" fmla="*/ 349 w 394"/>
                  <a:gd name="T89" fmla="*/ 115 h 740"/>
                  <a:gd name="T90" fmla="*/ 319 w 394"/>
                  <a:gd name="T91" fmla="*/ 174 h 740"/>
                  <a:gd name="T92" fmla="*/ 293 w 394"/>
                  <a:gd name="T93" fmla="*/ 220 h 740"/>
                  <a:gd name="T94" fmla="*/ 274 w 394"/>
                  <a:gd name="T95" fmla="*/ 253 h 740"/>
                  <a:gd name="T96" fmla="*/ 231 w 394"/>
                  <a:gd name="T97" fmla="*/ 321 h 740"/>
                  <a:gd name="T98" fmla="*/ 207 w 394"/>
                  <a:gd name="T99" fmla="*/ 356 h 740"/>
                  <a:gd name="T100" fmla="*/ 182 w 394"/>
                  <a:gd name="T101" fmla="*/ 398 h 740"/>
                  <a:gd name="T102" fmla="*/ 162 w 394"/>
                  <a:gd name="T103" fmla="*/ 445 h 740"/>
                  <a:gd name="T104" fmla="*/ 99 w 394"/>
                  <a:gd name="T105" fmla="*/ 584 h 740"/>
                  <a:gd name="T106" fmla="*/ 79 w 394"/>
                  <a:gd name="T107" fmla="*/ 631 h 740"/>
                  <a:gd name="T108" fmla="*/ 5 w 394"/>
                  <a:gd name="T10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4" h="740">
                    <a:moveTo>
                      <a:pt x="3" y="726"/>
                    </a:moveTo>
                    <a:cubicBezTo>
                      <a:pt x="2" y="714"/>
                      <a:pt x="16" y="707"/>
                      <a:pt x="18" y="695"/>
                    </a:cubicBezTo>
                    <a:cubicBezTo>
                      <a:pt x="18" y="694"/>
                      <a:pt x="21" y="697"/>
                      <a:pt x="22" y="694"/>
                    </a:cubicBezTo>
                    <a:cubicBezTo>
                      <a:pt x="22" y="682"/>
                      <a:pt x="34" y="670"/>
                      <a:pt x="44" y="661"/>
                    </a:cubicBezTo>
                    <a:cubicBezTo>
                      <a:pt x="44" y="662"/>
                      <a:pt x="44" y="662"/>
                      <a:pt x="44" y="662"/>
                    </a:cubicBezTo>
                    <a:cubicBezTo>
                      <a:pt x="46" y="660"/>
                      <a:pt x="45" y="656"/>
                      <a:pt x="46" y="654"/>
                    </a:cubicBezTo>
                    <a:cubicBezTo>
                      <a:pt x="47" y="654"/>
                      <a:pt x="47" y="655"/>
                      <a:pt x="48" y="655"/>
                    </a:cubicBezTo>
                    <a:cubicBezTo>
                      <a:pt x="46" y="653"/>
                      <a:pt x="49" y="650"/>
                      <a:pt x="48" y="649"/>
                    </a:cubicBezTo>
                    <a:cubicBezTo>
                      <a:pt x="50" y="648"/>
                      <a:pt x="51" y="649"/>
                      <a:pt x="52" y="648"/>
                    </a:cubicBezTo>
                    <a:cubicBezTo>
                      <a:pt x="51" y="646"/>
                      <a:pt x="51" y="646"/>
                      <a:pt x="51" y="646"/>
                    </a:cubicBezTo>
                    <a:cubicBezTo>
                      <a:pt x="48" y="639"/>
                      <a:pt x="56" y="637"/>
                      <a:pt x="56" y="631"/>
                    </a:cubicBezTo>
                    <a:cubicBezTo>
                      <a:pt x="56" y="631"/>
                      <a:pt x="57" y="632"/>
                      <a:pt x="57" y="632"/>
                    </a:cubicBezTo>
                    <a:cubicBezTo>
                      <a:pt x="58" y="622"/>
                      <a:pt x="64" y="612"/>
                      <a:pt x="67" y="603"/>
                    </a:cubicBezTo>
                    <a:cubicBezTo>
                      <a:pt x="68" y="603"/>
                      <a:pt x="69" y="604"/>
                      <a:pt x="70" y="604"/>
                    </a:cubicBezTo>
                    <a:cubicBezTo>
                      <a:pt x="68" y="603"/>
                      <a:pt x="69" y="600"/>
                      <a:pt x="70" y="597"/>
                    </a:cubicBezTo>
                    <a:cubicBezTo>
                      <a:pt x="73" y="597"/>
                      <a:pt x="70" y="592"/>
                      <a:pt x="72" y="589"/>
                    </a:cubicBezTo>
                    <a:cubicBezTo>
                      <a:pt x="73" y="590"/>
                      <a:pt x="73" y="590"/>
                      <a:pt x="73" y="590"/>
                    </a:cubicBezTo>
                    <a:cubicBezTo>
                      <a:pt x="71" y="587"/>
                      <a:pt x="76" y="588"/>
                      <a:pt x="73" y="584"/>
                    </a:cubicBezTo>
                    <a:cubicBezTo>
                      <a:pt x="76" y="584"/>
                      <a:pt x="76" y="584"/>
                      <a:pt x="76" y="584"/>
                    </a:cubicBezTo>
                    <a:cubicBezTo>
                      <a:pt x="73" y="581"/>
                      <a:pt x="79" y="582"/>
                      <a:pt x="78" y="579"/>
                    </a:cubicBezTo>
                    <a:cubicBezTo>
                      <a:pt x="78" y="579"/>
                      <a:pt x="78" y="579"/>
                      <a:pt x="78" y="579"/>
                    </a:cubicBezTo>
                    <a:cubicBezTo>
                      <a:pt x="78" y="577"/>
                      <a:pt x="80" y="577"/>
                      <a:pt x="80" y="575"/>
                    </a:cubicBezTo>
                    <a:cubicBezTo>
                      <a:pt x="80" y="575"/>
                      <a:pt x="80" y="575"/>
                      <a:pt x="80" y="575"/>
                    </a:cubicBezTo>
                    <a:cubicBezTo>
                      <a:pt x="81" y="571"/>
                      <a:pt x="84" y="570"/>
                      <a:pt x="81" y="569"/>
                    </a:cubicBezTo>
                    <a:cubicBezTo>
                      <a:pt x="84" y="568"/>
                      <a:pt x="81" y="573"/>
                      <a:pt x="85" y="572"/>
                    </a:cubicBezTo>
                    <a:cubicBezTo>
                      <a:pt x="87" y="559"/>
                      <a:pt x="94" y="547"/>
                      <a:pt x="99" y="535"/>
                    </a:cubicBezTo>
                    <a:cubicBezTo>
                      <a:pt x="101" y="534"/>
                      <a:pt x="102" y="533"/>
                      <a:pt x="103" y="533"/>
                    </a:cubicBezTo>
                    <a:cubicBezTo>
                      <a:pt x="103" y="532"/>
                      <a:pt x="104" y="529"/>
                      <a:pt x="104" y="527"/>
                    </a:cubicBezTo>
                    <a:cubicBezTo>
                      <a:pt x="103" y="527"/>
                      <a:pt x="105" y="527"/>
                      <a:pt x="106" y="526"/>
                    </a:cubicBezTo>
                    <a:cubicBezTo>
                      <a:pt x="108" y="525"/>
                      <a:pt x="104" y="522"/>
                      <a:pt x="106" y="521"/>
                    </a:cubicBezTo>
                    <a:cubicBezTo>
                      <a:pt x="106" y="522"/>
                      <a:pt x="107" y="523"/>
                      <a:pt x="108" y="523"/>
                    </a:cubicBezTo>
                    <a:cubicBezTo>
                      <a:pt x="107" y="520"/>
                      <a:pt x="109" y="517"/>
                      <a:pt x="109" y="514"/>
                    </a:cubicBezTo>
                    <a:cubicBezTo>
                      <a:pt x="109" y="515"/>
                      <a:pt x="109" y="516"/>
                      <a:pt x="110" y="516"/>
                    </a:cubicBezTo>
                    <a:cubicBezTo>
                      <a:pt x="109" y="512"/>
                      <a:pt x="113" y="511"/>
                      <a:pt x="112" y="508"/>
                    </a:cubicBezTo>
                    <a:cubicBezTo>
                      <a:pt x="114" y="510"/>
                      <a:pt x="114" y="510"/>
                      <a:pt x="114" y="510"/>
                    </a:cubicBezTo>
                    <a:cubicBezTo>
                      <a:pt x="117" y="507"/>
                      <a:pt x="111" y="507"/>
                      <a:pt x="113" y="505"/>
                    </a:cubicBezTo>
                    <a:cubicBezTo>
                      <a:pt x="114" y="506"/>
                      <a:pt x="114" y="506"/>
                      <a:pt x="115" y="506"/>
                    </a:cubicBezTo>
                    <a:cubicBezTo>
                      <a:pt x="113" y="502"/>
                      <a:pt x="117" y="497"/>
                      <a:pt x="117" y="494"/>
                    </a:cubicBezTo>
                    <a:cubicBezTo>
                      <a:pt x="117" y="494"/>
                      <a:pt x="118" y="494"/>
                      <a:pt x="118" y="494"/>
                    </a:cubicBezTo>
                    <a:cubicBezTo>
                      <a:pt x="119" y="491"/>
                      <a:pt x="121" y="488"/>
                      <a:pt x="122" y="484"/>
                    </a:cubicBezTo>
                    <a:cubicBezTo>
                      <a:pt x="123" y="483"/>
                      <a:pt x="125" y="486"/>
                      <a:pt x="126" y="482"/>
                    </a:cubicBezTo>
                    <a:cubicBezTo>
                      <a:pt x="123" y="481"/>
                      <a:pt x="128" y="476"/>
                      <a:pt x="123" y="476"/>
                    </a:cubicBezTo>
                    <a:cubicBezTo>
                      <a:pt x="125" y="473"/>
                      <a:pt x="128" y="469"/>
                      <a:pt x="128" y="467"/>
                    </a:cubicBezTo>
                    <a:cubicBezTo>
                      <a:pt x="129" y="469"/>
                      <a:pt x="133" y="467"/>
                      <a:pt x="132" y="470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6" y="470"/>
                      <a:pt x="133" y="470"/>
                      <a:pt x="135" y="471"/>
                    </a:cubicBezTo>
                    <a:cubicBezTo>
                      <a:pt x="136" y="469"/>
                      <a:pt x="136" y="465"/>
                      <a:pt x="137" y="464"/>
                    </a:cubicBezTo>
                    <a:cubicBezTo>
                      <a:pt x="136" y="461"/>
                      <a:pt x="133" y="457"/>
                      <a:pt x="135" y="454"/>
                    </a:cubicBezTo>
                    <a:cubicBezTo>
                      <a:pt x="135" y="456"/>
                      <a:pt x="139" y="454"/>
                      <a:pt x="139" y="456"/>
                    </a:cubicBezTo>
                    <a:cubicBezTo>
                      <a:pt x="135" y="448"/>
                      <a:pt x="135" y="448"/>
                      <a:pt x="135" y="448"/>
                    </a:cubicBezTo>
                    <a:cubicBezTo>
                      <a:pt x="136" y="446"/>
                      <a:pt x="138" y="449"/>
                      <a:pt x="138" y="446"/>
                    </a:cubicBezTo>
                    <a:cubicBezTo>
                      <a:pt x="137" y="446"/>
                      <a:pt x="137" y="445"/>
                      <a:pt x="136" y="444"/>
                    </a:cubicBezTo>
                    <a:cubicBezTo>
                      <a:pt x="137" y="444"/>
                      <a:pt x="138" y="439"/>
                      <a:pt x="141" y="440"/>
                    </a:cubicBezTo>
                    <a:cubicBezTo>
                      <a:pt x="143" y="440"/>
                      <a:pt x="141" y="442"/>
                      <a:pt x="143" y="441"/>
                    </a:cubicBezTo>
                    <a:cubicBezTo>
                      <a:pt x="144" y="439"/>
                      <a:pt x="143" y="438"/>
                      <a:pt x="144" y="436"/>
                    </a:cubicBezTo>
                    <a:cubicBezTo>
                      <a:pt x="144" y="436"/>
                      <a:pt x="144" y="436"/>
                      <a:pt x="144" y="436"/>
                    </a:cubicBezTo>
                    <a:cubicBezTo>
                      <a:pt x="145" y="435"/>
                      <a:pt x="145" y="431"/>
                      <a:pt x="143" y="432"/>
                    </a:cubicBezTo>
                    <a:cubicBezTo>
                      <a:pt x="142" y="433"/>
                      <a:pt x="145" y="432"/>
                      <a:pt x="143" y="433"/>
                    </a:cubicBezTo>
                    <a:cubicBezTo>
                      <a:pt x="142" y="432"/>
                      <a:pt x="142" y="429"/>
                      <a:pt x="143" y="426"/>
                    </a:cubicBezTo>
                    <a:cubicBezTo>
                      <a:pt x="144" y="427"/>
                      <a:pt x="144" y="428"/>
                      <a:pt x="145" y="428"/>
                    </a:cubicBezTo>
                    <a:cubicBezTo>
                      <a:pt x="144" y="424"/>
                      <a:pt x="145" y="420"/>
                      <a:pt x="146" y="417"/>
                    </a:cubicBezTo>
                    <a:cubicBezTo>
                      <a:pt x="145" y="416"/>
                      <a:pt x="148" y="419"/>
                      <a:pt x="147" y="419"/>
                    </a:cubicBezTo>
                    <a:cubicBezTo>
                      <a:pt x="151" y="416"/>
                      <a:pt x="149" y="409"/>
                      <a:pt x="154" y="407"/>
                    </a:cubicBezTo>
                    <a:cubicBezTo>
                      <a:pt x="154" y="408"/>
                      <a:pt x="152" y="407"/>
                      <a:pt x="152" y="407"/>
                    </a:cubicBezTo>
                    <a:cubicBezTo>
                      <a:pt x="153" y="405"/>
                      <a:pt x="155" y="406"/>
                      <a:pt x="155" y="404"/>
                    </a:cubicBezTo>
                    <a:cubicBezTo>
                      <a:pt x="157" y="405"/>
                      <a:pt x="156" y="402"/>
                      <a:pt x="156" y="401"/>
                    </a:cubicBezTo>
                    <a:cubicBezTo>
                      <a:pt x="156" y="400"/>
                      <a:pt x="157" y="401"/>
                      <a:pt x="157" y="402"/>
                    </a:cubicBezTo>
                    <a:cubicBezTo>
                      <a:pt x="157" y="400"/>
                      <a:pt x="159" y="391"/>
                      <a:pt x="163" y="388"/>
                    </a:cubicBezTo>
                    <a:cubicBezTo>
                      <a:pt x="163" y="387"/>
                      <a:pt x="162" y="383"/>
                      <a:pt x="163" y="382"/>
                    </a:cubicBezTo>
                    <a:cubicBezTo>
                      <a:pt x="164" y="384"/>
                      <a:pt x="164" y="384"/>
                      <a:pt x="164" y="384"/>
                    </a:cubicBezTo>
                    <a:cubicBezTo>
                      <a:pt x="166" y="383"/>
                      <a:pt x="166" y="380"/>
                      <a:pt x="168" y="381"/>
                    </a:cubicBezTo>
                    <a:cubicBezTo>
                      <a:pt x="167" y="378"/>
                      <a:pt x="165" y="390"/>
                      <a:pt x="165" y="386"/>
                    </a:cubicBezTo>
                    <a:cubicBezTo>
                      <a:pt x="167" y="387"/>
                      <a:pt x="164" y="381"/>
                      <a:pt x="166" y="383"/>
                    </a:cubicBezTo>
                    <a:cubicBezTo>
                      <a:pt x="167" y="381"/>
                      <a:pt x="166" y="378"/>
                      <a:pt x="169" y="377"/>
                    </a:cubicBezTo>
                    <a:cubicBezTo>
                      <a:pt x="169" y="377"/>
                      <a:pt x="171" y="380"/>
                      <a:pt x="172" y="378"/>
                    </a:cubicBezTo>
                    <a:cubicBezTo>
                      <a:pt x="173" y="375"/>
                      <a:pt x="171" y="377"/>
                      <a:pt x="172" y="374"/>
                    </a:cubicBezTo>
                    <a:cubicBezTo>
                      <a:pt x="172" y="372"/>
                      <a:pt x="172" y="372"/>
                      <a:pt x="172" y="372"/>
                    </a:cubicBezTo>
                    <a:cubicBezTo>
                      <a:pt x="170" y="371"/>
                      <a:pt x="174" y="370"/>
                      <a:pt x="171" y="370"/>
                    </a:cubicBezTo>
                    <a:cubicBezTo>
                      <a:pt x="173" y="370"/>
                      <a:pt x="173" y="365"/>
                      <a:pt x="176" y="367"/>
                    </a:cubicBezTo>
                    <a:cubicBezTo>
                      <a:pt x="178" y="369"/>
                      <a:pt x="178" y="369"/>
                      <a:pt x="178" y="369"/>
                    </a:cubicBezTo>
                    <a:cubicBezTo>
                      <a:pt x="178" y="367"/>
                      <a:pt x="176" y="365"/>
                      <a:pt x="176" y="364"/>
                    </a:cubicBezTo>
                    <a:cubicBezTo>
                      <a:pt x="176" y="364"/>
                      <a:pt x="177" y="364"/>
                      <a:pt x="177" y="364"/>
                    </a:cubicBezTo>
                    <a:cubicBezTo>
                      <a:pt x="174" y="362"/>
                      <a:pt x="179" y="361"/>
                      <a:pt x="177" y="358"/>
                    </a:cubicBezTo>
                    <a:cubicBezTo>
                      <a:pt x="180" y="356"/>
                      <a:pt x="181" y="352"/>
                      <a:pt x="184" y="352"/>
                    </a:cubicBezTo>
                    <a:cubicBezTo>
                      <a:pt x="184" y="349"/>
                      <a:pt x="184" y="347"/>
                      <a:pt x="186" y="345"/>
                    </a:cubicBezTo>
                    <a:cubicBezTo>
                      <a:pt x="186" y="346"/>
                      <a:pt x="186" y="346"/>
                      <a:pt x="187" y="347"/>
                    </a:cubicBezTo>
                    <a:cubicBezTo>
                      <a:pt x="189" y="346"/>
                      <a:pt x="188" y="345"/>
                      <a:pt x="188" y="343"/>
                    </a:cubicBezTo>
                    <a:cubicBezTo>
                      <a:pt x="189" y="344"/>
                      <a:pt x="192" y="342"/>
                      <a:pt x="194" y="341"/>
                    </a:cubicBezTo>
                    <a:cubicBezTo>
                      <a:pt x="194" y="339"/>
                      <a:pt x="192" y="338"/>
                      <a:pt x="191" y="337"/>
                    </a:cubicBezTo>
                    <a:cubicBezTo>
                      <a:pt x="196" y="337"/>
                      <a:pt x="192" y="330"/>
                      <a:pt x="197" y="330"/>
                    </a:cubicBezTo>
                    <a:cubicBezTo>
                      <a:pt x="197" y="331"/>
                      <a:pt x="197" y="334"/>
                      <a:pt x="198" y="333"/>
                    </a:cubicBezTo>
                    <a:cubicBezTo>
                      <a:pt x="203" y="333"/>
                      <a:pt x="198" y="328"/>
                      <a:pt x="201" y="326"/>
                    </a:cubicBezTo>
                    <a:cubicBezTo>
                      <a:pt x="198" y="325"/>
                      <a:pt x="198" y="325"/>
                      <a:pt x="198" y="325"/>
                    </a:cubicBezTo>
                    <a:cubicBezTo>
                      <a:pt x="201" y="324"/>
                      <a:pt x="199" y="319"/>
                      <a:pt x="202" y="322"/>
                    </a:cubicBezTo>
                    <a:cubicBezTo>
                      <a:pt x="201" y="320"/>
                      <a:pt x="205" y="319"/>
                      <a:pt x="202" y="317"/>
                    </a:cubicBezTo>
                    <a:cubicBezTo>
                      <a:pt x="207" y="314"/>
                      <a:pt x="207" y="305"/>
                      <a:pt x="214" y="305"/>
                    </a:cubicBezTo>
                    <a:cubicBezTo>
                      <a:pt x="214" y="304"/>
                      <a:pt x="216" y="303"/>
                      <a:pt x="214" y="302"/>
                    </a:cubicBezTo>
                    <a:cubicBezTo>
                      <a:pt x="212" y="302"/>
                      <a:pt x="214" y="305"/>
                      <a:pt x="213" y="304"/>
                    </a:cubicBezTo>
                    <a:cubicBezTo>
                      <a:pt x="213" y="304"/>
                      <a:pt x="212" y="303"/>
                      <a:pt x="212" y="303"/>
                    </a:cubicBezTo>
                    <a:cubicBezTo>
                      <a:pt x="213" y="302"/>
                      <a:pt x="214" y="301"/>
                      <a:pt x="216" y="303"/>
                    </a:cubicBezTo>
                    <a:cubicBezTo>
                      <a:pt x="220" y="301"/>
                      <a:pt x="213" y="297"/>
                      <a:pt x="217" y="294"/>
                    </a:cubicBezTo>
                    <a:cubicBezTo>
                      <a:pt x="218" y="295"/>
                      <a:pt x="218" y="295"/>
                      <a:pt x="219" y="293"/>
                    </a:cubicBezTo>
                    <a:cubicBezTo>
                      <a:pt x="218" y="290"/>
                      <a:pt x="218" y="290"/>
                      <a:pt x="218" y="290"/>
                    </a:cubicBezTo>
                    <a:cubicBezTo>
                      <a:pt x="221" y="287"/>
                      <a:pt x="222" y="290"/>
                      <a:pt x="224" y="291"/>
                    </a:cubicBezTo>
                    <a:cubicBezTo>
                      <a:pt x="225" y="289"/>
                      <a:pt x="226" y="288"/>
                      <a:pt x="225" y="286"/>
                    </a:cubicBezTo>
                    <a:cubicBezTo>
                      <a:pt x="228" y="286"/>
                      <a:pt x="228" y="286"/>
                      <a:pt x="228" y="286"/>
                    </a:cubicBezTo>
                    <a:cubicBezTo>
                      <a:pt x="226" y="286"/>
                      <a:pt x="228" y="284"/>
                      <a:pt x="228" y="283"/>
                    </a:cubicBezTo>
                    <a:cubicBezTo>
                      <a:pt x="228" y="284"/>
                      <a:pt x="228" y="284"/>
                      <a:pt x="228" y="284"/>
                    </a:cubicBezTo>
                    <a:cubicBezTo>
                      <a:pt x="229" y="284"/>
                      <a:pt x="229" y="282"/>
                      <a:pt x="230" y="281"/>
                    </a:cubicBezTo>
                    <a:cubicBezTo>
                      <a:pt x="228" y="281"/>
                      <a:pt x="227" y="282"/>
                      <a:pt x="226" y="283"/>
                    </a:cubicBezTo>
                    <a:cubicBezTo>
                      <a:pt x="225" y="282"/>
                      <a:pt x="226" y="281"/>
                      <a:pt x="226" y="279"/>
                    </a:cubicBezTo>
                    <a:cubicBezTo>
                      <a:pt x="228" y="281"/>
                      <a:pt x="229" y="278"/>
                      <a:pt x="230" y="277"/>
                    </a:cubicBezTo>
                    <a:cubicBezTo>
                      <a:pt x="231" y="276"/>
                      <a:pt x="229" y="274"/>
                      <a:pt x="229" y="274"/>
                    </a:cubicBezTo>
                    <a:cubicBezTo>
                      <a:pt x="230" y="274"/>
                      <a:pt x="230" y="272"/>
                      <a:pt x="231" y="274"/>
                    </a:cubicBezTo>
                    <a:cubicBezTo>
                      <a:pt x="231" y="274"/>
                      <a:pt x="230" y="274"/>
                      <a:pt x="230" y="275"/>
                    </a:cubicBezTo>
                    <a:cubicBezTo>
                      <a:pt x="231" y="275"/>
                      <a:pt x="233" y="276"/>
                      <a:pt x="233" y="273"/>
                    </a:cubicBezTo>
                    <a:cubicBezTo>
                      <a:pt x="233" y="272"/>
                      <a:pt x="229" y="271"/>
                      <a:pt x="232" y="270"/>
                    </a:cubicBezTo>
                    <a:cubicBezTo>
                      <a:pt x="232" y="271"/>
                      <a:pt x="232" y="271"/>
                      <a:pt x="233" y="272"/>
                    </a:cubicBezTo>
                    <a:cubicBezTo>
                      <a:pt x="235" y="270"/>
                      <a:pt x="235" y="270"/>
                      <a:pt x="235" y="270"/>
                    </a:cubicBezTo>
                    <a:cubicBezTo>
                      <a:pt x="234" y="269"/>
                      <a:pt x="234" y="269"/>
                      <a:pt x="234" y="269"/>
                    </a:cubicBezTo>
                    <a:cubicBezTo>
                      <a:pt x="234" y="269"/>
                      <a:pt x="234" y="270"/>
                      <a:pt x="235" y="270"/>
                    </a:cubicBezTo>
                    <a:cubicBezTo>
                      <a:pt x="233" y="268"/>
                      <a:pt x="236" y="266"/>
                      <a:pt x="234" y="264"/>
                    </a:cubicBezTo>
                    <a:cubicBezTo>
                      <a:pt x="235" y="262"/>
                      <a:pt x="237" y="262"/>
                      <a:pt x="238" y="261"/>
                    </a:cubicBezTo>
                    <a:cubicBezTo>
                      <a:pt x="238" y="261"/>
                      <a:pt x="238" y="261"/>
                      <a:pt x="238" y="261"/>
                    </a:cubicBezTo>
                    <a:cubicBezTo>
                      <a:pt x="240" y="260"/>
                      <a:pt x="241" y="258"/>
                      <a:pt x="240" y="256"/>
                    </a:cubicBezTo>
                    <a:cubicBezTo>
                      <a:pt x="240" y="257"/>
                      <a:pt x="240" y="257"/>
                      <a:pt x="240" y="257"/>
                    </a:cubicBezTo>
                    <a:cubicBezTo>
                      <a:pt x="241" y="256"/>
                      <a:pt x="242" y="254"/>
                      <a:pt x="241" y="252"/>
                    </a:cubicBezTo>
                    <a:cubicBezTo>
                      <a:pt x="244" y="251"/>
                      <a:pt x="248" y="256"/>
                      <a:pt x="248" y="252"/>
                    </a:cubicBezTo>
                    <a:cubicBezTo>
                      <a:pt x="249" y="250"/>
                      <a:pt x="246" y="247"/>
                      <a:pt x="245" y="247"/>
                    </a:cubicBezTo>
                    <a:cubicBezTo>
                      <a:pt x="248" y="245"/>
                      <a:pt x="248" y="239"/>
                      <a:pt x="252" y="237"/>
                    </a:cubicBezTo>
                    <a:cubicBezTo>
                      <a:pt x="252" y="236"/>
                      <a:pt x="251" y="236"/>
                      <a:pt x="251" y="235"/>
                    </a:cubicBezTo>
                    <a:cubicBezTo>
                      <a:pt x="255" y="230"/>
                      <a:pt x="256" y="223"/>
                      <a:pt x="262" y="221"/>
                    </a:cubicBezTo>
                    <a:cubicBezTo>
                      <a:pt x="262" y="223"/>
                      <a:pt x="264" y="222"/>
                      <a:pt x="265" y="223"/>
                    </a:cubicBezTo>
                    <a:cubicBezTo>
                      <a:pt x="264" y="220"/>
                      <a:pt x="267" y="222"/>
                      <a:pt x="265" y="220"/>
                    </a:cubicBezTo>
                    <a:cubicBezTo>
                      <a:pt x="263" y="219"/>
                      <a:pt x="263" y="219"/>
                      <a:pt x="261" y="220"/>
                    </a:cubicBezTo>
                    <a:cubicBezTo>
                      <a:pt x="262" y="216"/>
                      <a:pt x="265" y="211"/>
                      <a:pt x="267" y="211"/>
                    </a:cubicBezTo>
                    <a:cubicBezTo>
                      <a:pt x="266" y="211"/>
                      <a:pt x="266" y="210"/>
                      <a:pt x="266" y="209"/>
                    </a:cubicBezTo>
                    <a:cubicBezTo>
                      <a:pt x="268" y="211"/>
                      <a:pt x="270" y="209"/>
                      <a:pt x="270" y="206"/>
                    </a:cubicBezTo>
                    <a:cubicBezTo>
                      <a:pt x="269" y="205"/>
                      <a:pt x="269" y="205"/>
                      <a:pt x="269" y="205"/>
                    </a:cubicBezTo>
                    <a:cubicBezTo>
                      <a:pt x="271" y="205"/>
                      <a:pt x="271" y="205"/>
                      <a:pt x="271" y="205"/>
                    </a:cubicBezTo>
                    <a:cubicBezTo>
                      <a:pt x="271" y="204"/>
                      <a:pt x="268" y="202"/>
                      <a:pt x="271" y="202"/>
                    </a:cubicBezTo>
                    <a:cubicBezTo>
                      <a:pt x="272" y="202"/>
                      <a:pt x="272" y="202"/>
                      <a:pt x="273" y="202"/>
                    </a:cubicBezTo>
                    <a:cubicBezTo>
                      <a:pt x="273" y="200"/>
                      <a:pt x="272" y="196"/>
                      <a:pt x="275" y="195"/>
                    </a:cubicBezTo>
                    <a:cubicBezTo>
                      <a:pt x="278" y="194"/>
                      <a:pt x="278" y="194"/>
                      <a:pt x="278" y="194"/>
                    </a:cubicBezTo>
                    <a:cubicBezTo>
                      <a:pt x="278" y="193"/>
                      <a:pt x="278" y="191"/>
                      <a:pt x="276" y="192"/>
                    </a:cubicBezTo>
                    <a:cubicBezTo>
                      <a:pt x="279" y="190"/>
                      <a:pt x="281" y="188"/>
                      <a:pt x="283" y="188"/>
                    </a:cubicBezTo>
                    <a:cubicBezTo>
                      <a:pt x="282" y="179"/>
                      <a:pt x="287" y="171"/>
                      <a:pt x="291" y="164"/>
                    </a:cubicBezTo>
                    <a:cubicBezTo>
                      <a:pt x="292" y="165"/>
                      <a:pt x="292" y="165"/>
                      <a:pt x="292" y="165"/>
                    </a:cubicBezTo>
                    <a:cubicBezTo>
                      <a:pt x="294" y="164"/>
                      <a:pt x="291" y="163"/>
                      <a:pt x="292" y="162"/>
                    </a:cubicBezTo>
                    <a:cubicBezTo>
                      <a:pt x="293" y="164"/>
                      <a:pt x="295" y="163"/>
                      <a:pt x="296" y="165"/>
                    </a:cubicBezTo>
                    <a:cubicBezTo>
                      <a:pt x="299" y="163"/>
                      <a:pt x="296" y="160"/>
                      <a:pt x="296" y="158"/>
                    </a:cubicBezTo>
                    <a:cubicBezTo>
                      <a:pt x="295" y="157"/>
                      <a:pt x="296" y="160"/>
                      <a:pt x="295" y="159"/>
                    </a:cubicBezTo>
                    <a:cubicBezTo>
                      <a:pt x="294" y="158"/>
                      <a:pt x="298" y="156"/>
                      <a:pt x="296" y="154"/>
                    </a:cubicBezTo>
                    <a:cubicBezTo>
                      <a:pt x="297" y="154"/>
                      <a:pt x="299" y="156"/>
                      <a:pt x="299" y="156"/>
                    </a:cubicBezTo>
                    <a:cubicBezTo>
                      <a:pt x="299" y="154"/>
                      <a:pt x="299" y="154"/>
                      <a:pt x="299" y="154"/>
                    </a:cubicBezTo>
                    <a:cubicBezTo>
                      <a:pt x="303" y="154"/>
                      <a:pt x="301" y="161"/>
                      <a:pt x="306" y="161"/>
                    </a:cubicBezTo>
                    <a:cubicBezTo>
                      <a:pt x="307" y="160"/>
                      <a:pt x="307" y="160"/>
                      <a:pt x="307" y="160"/>
                    </a:cubicBezTo>
                    <a:cubicBezTo>
                      <a:pt x="310" y="160"/>
                      <a:pt x="307" y="165"/>
                      <a:pt x="310" y="162"/>
                    </a:cubicBezTo>
                    <a:cubicBezTo>
                      <a:pt x="310" y="160"/>
                      <a:pt x="307" y="156"/>
                      <a:pt x="305" y="157"/>
                    </a:cubicBezTo>
                    <a:cubicBezTo>
                      <a:pt x="307" y="154"/>
                      <a:pt x="301" y="153"/>
                      <a:pt x="303" y="149"/>
                    </a:cubicBezTo>
                    <a:cubicBezTo>
                      <a:pt x="305" y="149"/>
                      <a:pt x="302" y="152"/>
                      <a:pt x="304" y="153"/>
                    </a:cubicBezTo>
                    <a:cubicBezTo>
                      <a:pt x="307" y="152"/>
                      <a:pt x="305" y="149"/>
                      <a:pt x="306" y="147"/>
                    </a:cubicBezTo>
                    <a:cubicBezTo>
                      <a:pt x="304" y="149"/>
                      <a:pt x="303" y="146"/>
                      <a:pt x="303" y="145"/>
                    </a:cubicBezTo>
                    <a:cubicBezTo>
                      <a:pt x="305" y="143"/>
                      <a:pt x="305" y="147"/>
                      <a:pt x="306" y="145"/>
                    </a:cubicBezTo>
                    <a:cubicBezTo>
                      <a:pt x="305" y="143"/>
                      <a:pt x="305" y="140"/>
                      <a:pt x="303" y="142"/>
                    </a:cubicBezTo>
                    <a:cubicBezTo>
                      <a:pt x="301" y="139"/>
                      <a:pt x="306" y="140"/>
                      <a:pt x="304" y="137"/>
                    </a:cubicBezTo>
                    <a:cubicBezTo>
                      <a:pt x="307" y="137"/>
                      <a:pt x="308" y="143"/>
                      <a:pt x="310" y="140"/>
                    </a:cubicBezTo>
                    <a:cubicBezTo>
                      <a:pt x="308" y="140"/>
                      <a:pt x="309" y="135"/>
                      <a:pt x="305" y="135"/>
                    </a:cubicBezTo>
                    <a:cubicBezTo>
                      <a:pt x="307" y="134"/>
                      <a:pt x="308" y="135"/>
                      <a:pt x="309" y="137"/>
                    </a:cubicBezTo>
                    <a:cubicBezTo>
                      <a:pt x="311" y="136"/>
                      <a:pt x="307" y="131"/>
                      <a:pt x="312" y="132"/>
                    </a:cubicBezTo>
                    <a:cubicBezTo>
                      <a:pt x="310" y="131"/>
                      <a:pt x="310" y="131"/>
                      <a:pt x="310" y="131"/>
                    </a:cubicBezTo>
                    <a:cubicBezTo>
                      <a:pt x="311" y="131"/>
                      <a:pt x="312" y="130"/>
                      <a:pt x="314" y="130"/>
                    </a:cubicBezTo>
                    <a:cubicBezTo>
                      <a:pt x="314" y="129"/>
                      <a:pt x="313" y="124"/>
                      <a:pt x="316" y="126"/>
                    </a:cubicBezTo>
                    <a:cubicBezTo>
                      <a:pt x="316" y="125"/>
                      <a:pt x="318" y="122"/>
                      <a:pt x="315" y="122"/>
                    </a:cubicBezTo>
                    <a:cubicBezTo>
                      <a:pt x="313" y="123"/>
                      <a:pt x="316" y="125"/>
                      <a:pt x="312" y="125"/>
                    </a:cubicBezTo>
                    <a:cubicBezTo>
                      <a:pt x="315" y="125"/>
                      <a:pt x="313" y="122"/>
                      <a:pt x="313" y="120"/>
                    </a:cubicBezTo>
                    <a:cubicBezTo>
                      <a:pt x="314" y="121"/>
                      <a:pt x="314" y="121"/>
                      <a:pt x="314" y="121"/>
                    </a:cubicBezTo>
                    <a:cubicBezTo>
                      <a:pt x="314" y="120"/>
                      <a:pt x="315" y="118"/>
                      <a:pt x="314" y="117"/>
                    </a:cubicBezTo>
                    <a:cubicBezTo>
                      <a:pt x="315" y="118"/>
                      <a:pt x="316" y="118"/>
                      <a:pt x="316" y="118"/>
                    </a:cubicBezTo>
                    <a:cubicBezTo>
                      <a:pt x="315" y="116"/>
                      <a:pt x="315" y="116"/>
                      <a:pt x="315" y="116"/>
                    </a:cubicBezTo>
                    <a:cubicBezTo>
                      <a:pt x="315" y="113"/>
                      <a:pt x="319" y="117"/>
                      <a:pt x="320" y="114"/>
                    </a:cubicBezTo>
                    <a:cubicBezTo>
                      <a:pt x="320" y="117"/>
                      <a:pt x="320" y="117"/>
                      <a:pt x="320" y="117"/>
                    </a:cubicBezTo>
                    <a:cubicBezTo>
                      <a:pt x="320" y="117"/>
                      <a:pt x="322" y="117"/>
                      <a:pt x="322" y="115"/>
                    </a:cubicBezTo>
                    <a:cubicBezTo>
                      <a:pt x="321" y="114"/>
                      <a:pt x="319" y="111"/>
                      <a:pt x="318" y="110"/>
                    </a:cubicBezTo>
                    <a:cubicBezTo>
                      <a:pt x="318" y="108"/>
                      <a:pt x="320" y="111"/>
                      <a:pt x="319" y="108"/>
                    </a:cubicBezTo>
                    <a:cubicBezTo>
                      <a:pt x="320" y="111"/>
                      <a:pt x="320" y="111"/>
                      <a:pt x="320" y="111"/>
                    </a:cubicBezTo>
                    <a:cubicBezTo>
                      <a:pt x="321" y="112"/>
                      <a:pt x="324" y="112"/>
                      <a:pt x="325" y="110"/>
                    </a:cubicBezTo>
                    <a:cubicBezTo>
                      <a:pt x="325" y="108"/>
                      <a:pt x="324" y="105"/>
                      <a:pt x="322" y="106"/>
                    </a:cubicBezTo>
                    <a:cubicBezTo>
                      <a:pt x="322" y="105"/>
                      <a:pt x="324" y="104"/>
                      <a:pt x="325" y="106"/>
                    </a:cubicBezTo>
                    <a:cubicBezTo>
                      <a:pt x="326" y="103"/>
                      <a:pt x="323" y="105"/>
                      <a:pt x="323" y="102"/>
                    </a:cubicBezTo>
                    <a:cubicBezTo>
                      <a:pt x="325" y="102"/>
                      <a:pt x="328" y="101"/>
                      <a:pt x="330" y="100"/>
                    </a:cubicBezTo>
                    <a:cubicBezTo>
                      <a:pt x="332" y="104"/>
                      <a:pt x="332" y="104"/>
                      <a:pt x="332" y="104"/>
                    </a:cubicBezTo>
                    <a:cubicBezTo>
                      <a:pt x="333" y="102"/>
                      <a:pt x="333" y="102"/>
                      <a:pt x="333" y="102"/>
                    </a:cubicBezTo>
                    <a:cubicBezTo>
                      <a:pt x="334" y="105"/>
                      <a:pt x="335" y="102"/>
                      <a:pt x="337" y="105"/>
                    </a:cubicBezTo>
                    <a:cubicBezTo>
                      <a:pt x="338" y="104"/>
                      <a:pt x="338" y="102"/>
                      <a:pt x="338" y="101"/>
                    </a:cubicBezTo>
                    <a:cubicBezTo>
                      <a:pt x="332" y="102"/>
                      <a:pt x="334" y="95"/>
                      <a:pt x="330" y="94"/>
                    </a:cubicBezTo>
                    <a:cubicBezTo>
                      <a:pt x="331" y="90"/>
                      <a:pt x="340" y="96"/>
                      <a:pt x="336" y="89"/>
                    </a:cubicBezTo>
                    <a:cubicBezTo>
                      <a:pt x="335" y="89"/>
                      <a:pt x="333" y="86"/>
                      <a:pt x="333" y="89"/>
                    </a:cubicBezTo>
                    <a:cubicBezTo>
                      <a:pt x="334" y="87"/>
                      <a:pt x="330" y="86"/>
                      <a:pt x="333" y="84"/>
                    </a:cubicBezTo>
                    <a:cubicBezTo>
                      <a:pt x="333" y="86"/>
                      <a:pt x="338" y="83"/>
                      <a:pt x="338" y="87"/>
                    </a:cubicBezTo>
                    <a:cubicBezTo>
                      <a:pt x="337" y="87"/>
                      <a:pt x="337" y="89"/>
                      <a:pt x="337" y="89"/>
                    </a:cubicBezTo>
                    <a:cubicBezTo>
                      <a:pt x="339" y="89"/>
                      <a:pt x="340" y="91"/>
                      <a:pt x="342" y="89"/>
                    </a:cubicBezTo>
                    <a:cubicBezTo>
                      <a:pt x="342" y="87"/>
                      <a:pt x="343" y="85"/>
                      <a:pt x="341" y="84"/>
                    </a:cubicBezTo>
                    <a:cubicBezTo>
                      <a:pt x="339" y="83"/>
                      <a:pt x="340" y="87"/>
                      <a:pt x="338" y="85"/>
                    </a:cubicBezTo>
                    <a:cubicBezTo>
                      <a:pt x="339" y="81"/>
                      <a:pt x="342" y="83"/>
                      <a:pt x="339" y="80"/>
                    </a:cubicBezTo>
                    <a:cubicBezTo>
                      <a:pt x="339" y="82"/>
                      <a:pt x="336" y="81"/>
                      <a:pt x="335" y="80"/>
                    </a:cubicBezTo>
                    <a:cubicBezTo>
                      <a:pt x="335" y="77"/>
                      <a:pt x="335" y="77"/>
                      <a:pt x="335" y="77"/>
                    </a:cubicBezTo>
                    <a:cubicBezTo>
                      <a:pt x="336" y="79"/>
                      <a:pt x="336" y="79"/>
                      <a:pt x="336" y="79"/>
                    </a:cubicBezTo>
                    <a:cubicBezTo>
                      <a:pt x="339" y="76"/>
                      <a:pt x="334" y="76"/>
                      <a:pt x="336" y="73"/>
                    </a:cubicBezTo>
                    <a:cubicBezTo>
                      <a:pt x="340" y="73"/>
                      <a:pt x="340" y="73"/>
                      <a:pt x="340" y="73"/>
                    </a:cubicBezTo>
                    <a:cubicBezTo>
                      <a:pt x="342" y="75"/>
                      <a:pt x="336" y="77"/>
                      <a:pt x="341" y="79"/>
                    </a:cubicBezTo>
                    <a:cubicBezTo>
                      <a:pt x="342" y="77"/>
                      <a:pt x="340" y="75"/>
                      <a:pt x="342" y="73"/>
                    </a:cubicBezTo>
                    <a:cubicBezTo>
                      <a:pt x="342" y="74"/>
                      <a:pt x="342" y="75"/>
                      <a:pt x="342" y="75"/>
                    </a:cubicBezTo>
                    <a:cubicBezTo>
                      <a:pt x="343" y="75"/>
                      <a:pt x="348" y="76"/>
                      <a:pt x="347" y="72"/>
                    </a:cubicBezTo>
                    <a:cubicBezTo>
                      <a:pt x="347" y="69"/>
                      <a:pt x="346" y="71"/>
                      <a:pt x="344" y="70"/>
                    </a:cubicBezTo>
                    <a:cubicBezTo>
                      <a:pt x="346" y="66"/>
                      <a:pt x="345" y="64"/>
                      <a:pt x="346" y="62"/>
                    </a:cubicBezTo>
                    <a:cubicBezTo>
                      <a:pt x="348" y="64"/>
                      <a:pt x="348" y="58"/>
                      <a:pt x="350" y="62"/>
                    </a:cubicBezTo>
                    <a:cubicBezTo>
                      <a:pt x="347" y="62"/>
                      <a:pt x="345" y="67"/>
                      <a:pt x="347" y="70"/>
                    </a:cubicBezTo>
                    <a:cubicBezTo>
                      <a:pt x="351" y="70"/>
                      <a:pt x="345" y="73"/>
                      <a:pt x="348" y="75"/>
                    </a:cubicBezTo>
                    <a:cubicBezTo>
                      <a:pt x="350" y="72"/>
                      <a:pt x="353" y="74"/>
                      <a:pt x="355" y="75"/>
                    </a:cubicBezTo>
                    <a:cubicBezTo>
                      <a:pt x="356" y="74"/>
                      <a:pt x="355" y="73"/>
                      <a:pt x="355" y="72"/>
                    </a:cubicBezTo>
                    <a:cubicBezTo>
                      <a:pt x="353" y="71"/>
                      <a:pt x="353" y="72"/>
                      <a:pt x="351" y="71"/>
                    </a:cubicBezTo>
                    <a:cubicBezTo>
                      <a:pt x="353" y="68"/>
                      <a:pt x="353" y="64"/>
                      <a:pt x="352" y="62"/>
                    </a:cubicBezTo>
                    <a:cubicBezTo>
                      <a:pt x="354" y="61"/>
                      <a:pt x="356" y="62"/>
                      <a:pt x="355" y="64"/>
                    </a:cubicBezTo>
                    <a:cubicBezTo>
                      <a:pt x="356" y="60"/>
                      <a:pt x="359" y="56"/>
                      <a:pt x="361" y="53"/>
                    </a:cubicBezTo>
                    <a:cubicBezTo>
                      <a:pt x="357" y="53"/>
                      <a:pt x="362" y="48"/>
                      <a:pt x="359" y="48"/>
                    </a:cubicBezTo>
                    <a:cubicBezTo>
                      <a:pt x="357" y="50"/>
                      <a:pt x="354" y="50"/>
                      <a:pt x="353" y="49"/>
                    </a:cubicBezTo>
                    <a:cubicBezTo>
                      <a:pt x="354" y="48"/>
                      <a:pt x="354" y="49"/>
                      <a:pt x="355" y="49"/>
                    </a:cubicBezTo>
                    <a:cubicBezTo>
                      <a:pt x="354" y="47"/>
                      <a:pt x="360" y="48"/>
                      <a:pt x="357" y="45"/>
                    </a:cubicBezTo>
                    <a:cubicBezTo>
                      <a:pt x="357" y="49"/>
                      <a:pt x="361" y="48"/>
                      <a:pt x="363" y="50"/>
                    </a:cubicBezTo>
                    <a:cubicBezTo>
                      <a:pt x="363" y="47"/>
                      <a:pt x="365" y="51"/>
                      <a:pt x="367" y="48"/>
                    </a:cubicBezTo>
                    <a:cubicBezTo>
                      <a:pt x="366" y="45"/>
                      <a:pt x="366" y="42"/>
                      <a:pt x="367" y="39"/>
                    </a:cubicBezTo>
                    <a:cubicBezTo>
                      <a:pt x="371" y="36"/>
                      <a:pt x="371" y="30"/>
                      <a:pt x="372" y="26"/>
                    </a:cubicBezTo>
                    <a:cubicBezTo>
                      <a:pt x="375" y="25"/>
                      <a:pt x="377" y="28"/>
                      <a:pt x="378" y="26"/>
                    </a:cubicBezTo>
                    <a:cubicBezTo>
                      <a:pt x="379" y="24"/>
                      <a:pt x="374" y="26"/>
                      <a:pt x="377" y="24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77" y="23"/>
                      <a:pt x="382" y="20"/>
                      <a:pt x="378" y="17"/>
                    </a:cubicBezTo>
                    <a:cubicBezTo>
                      <a:pt x="381" y="19"/>
                      <a:pt x="381" y="19"/>
                      <a:pt x="381" y="19"/>
                    </a:cubicBezTo>
                    <a:cubicBezTo>
                      <a:pt x="382" y="19"/>
                      <a:pt x="381" y="18"/>
                      <a:pt x="381" y="17"/>
                    </a:cubicBezTo>
                    <a:cubicBezTo>
                      <a:pt x="382" y="18"/>
                      <a:pt x="383" y="17"/>
                      <a:pt x="384" y="19"/>
                    </a:cubicBezTo>
                    <a:cubicBezTo>
                      <a:pt x="387" y="18"/>
                      <a:pt x="385" y="14"/>
                      <a:pt x="386" y="12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83" y="9"/>
                      <a:pt x="386" y="7"/>
                      <a:pt x="387" y="3"/>
                    </a:cubicBezTo>
                    <a:cubicBezTo>
                      <a:pt x="389" y="4"/>
                      <a:pt x="389" y="4"/>
                      <a:pt x="389" y="4"/>
                    </a:cubicBezTo>
                    <a:cubicBezTo>
                      <a:pt x="389" y="2"/>
                      <a:pt x="389" y="2"/>
                      <a:pt x="389" y="2"/>
                    </a:cubicBezTo>
                    <a:cubicBezTo>
                      <a:pt x="391" y="3"/>
                      <a:pt x="393" y="1"/>
                      <a:pt x="391" y="0"/>
                    </a:cubicBezTo>
                    <a:cubicBezTo>
                      <a:pt x="394" y="7"/>
                      <a:pt x="394" y="7"/>
                      <a:pt x="394" y="7"/>
                    </a:cubicBezTo>
                    <a:cubicBezTo>
                      <a:pt x="392" y="8"/>
                      <a:pt x="392" y="4"/>
                      <a:pt x="390" y="5"/>
                    </a:cubicBezTo>
                    <a:cubicBezTo>
                      <a:pt x="388" y="5"/>
                      <a:pt x="387" y="8"/>
                      <a:pt x="389" y="9"/>
                    </a:cubicBezTo>
                    <a:cubicBezTo>
                      <a:pt x="389" y="8"/>
                      <a:pt x="389" y="8"/>
                      <a:pt x="389" y="7"/>
                    </a:cubicBezTo>
                    <a:cubicBezTo>
                      <a:pt x="392" y="8"/>
                      <a:pt x="391" y="9"/>
                      <a:pt x="392" y="11"/>
                    </a:cubicBezTo>
                    <a:cubicBezTo>
                      <a:pt x="392" y="10"/>
                      <a:pt x="393" y="10"/>
                      <a:pt x="393" y="9"/>
                    </a:cubicBezTo>
                    <a:cubicBezTo>
                      <a:pt x="393" y="11"/>
                      <a:pt x="393" y="13"/>
                      <a:pt x="392" y="15"/>
                    </a:cubicBezTo>
                    <a:cubicBezTo>
                      <a:pt x="392" y="13"/>
                      <a:pt x="390" y="15"/>
                      <a:pt x="390" y="14"/>
                    </a:cubicBezTo>
                    <a:cubicBezTo>
                      <a:pt x="392" y="15"/>
                      <a:pt x="392" y="17"/>
                      <a:pt x="390" y="20"/>
                    </a:cubicBezTo>
                    <a:cubicBezTo>
                      <a:pt x="386" y="20"/>
                      <a:pt x="389" y="25"/>
                      <a:pt x="387" y="28"/>
                    </a:cubicBezTo>
                    <a:cubicBezTo>
                      <a:pt x="386" y="26"/>
                      <a:pt x="384" y="23"/>
                      <a:pt x="384" y="21"/>
                    </a:cubicBezTo>
                    <a:cubicBezTo>
                      <a:pt x="382" y="23"/>
                      <a:pt x="383" y="23"/>
                      <a:pt x="381" y="25"/>
                    </a:cubicBezTo>
                    <a:cubicBezTo>
                      <a:pt x="383" y="26"/>
                      <a:pt x="385" y="28"/>
                      <a:pt x="385" y="31"/>
                    </a:cubicBezTo>
                    <a:cubicBezTo>
                      <a:pt x="383" y="31"/>
                      <a:pt x="383" y="31"/>
                      <a:pt x="383" y="31"/>
                    </a:cubicBezTo>
                    <a:cubicBezTo>
                      <a:pt x="383" y="33"/>
                      <a:pt x="386" y="34"/>
                      <a:pt x="384" y="37"/>
                    </a:cubicBezTo>
                    <a:cubicBezTo>
                      <a:pt x="381" y="42"/>
                      <a:pt x="379" y="47"/>
                      <a:pt x="377" y="50"/>
                    </a:cubicBezTo>
                    <a:cubicBezTo>
                      <a:pt x="375" y="50"/>
                      <a:pt x="375" y="50"/>
                      <a:pt x="375" y="50"/>
                    </a:cubicBezTo>
                    <a:cubicBezTo>
                      <a:pt x="378" y="54"/>
                      <a:pt x="373" y="57"/>
                      <a:pt x="373" y="61"/>
                    </a:cubicBezTo>
                    <a:cubicBezTo>
                      <a:pt x="369" y="65"/>
                      <a:pt x="370" y="72"/>
                      <a:pt x="365" y="73"/>
                    </a:cubicBezTo>
                    <a:cubicBezTo>
                      <a:pt x="363" y="82"/>
                      <a:pt x="360" y="89"/>
                      <a:pt x="355" y="98"/>
                    </a:cubicBezTo>
                    <a:cubicBezTo>
                      <a:pt x="354" y="95"/>
                      <a:pt x="354" y="95"/>
                      <a:pt x="354" y="95"/>
                    </a:cubicBezTo>
                    <a:cubicBezTo>
                      <a:pt x="355" y="97"/>
                      <a:pt x="352" y="95"/>
                      <a:pt x="351" y="97"/>
                    </a:cubicBezTo>
                    <a:cubicBezTo>
                      <a:pt x="354" y="96"/>
                      <a:pt x="353" y="100"/>
                      <a:pt x="354" y="102"/>
                    </a:cubicBezTo>
                    <a:cubicBezTo>
                      <a:pt x="350" y="105"/>
                      <a:pt x="349" y="111"/>
                      <a:pt x="349" y="115"/>
                    </a:cubicBezTo>
                    <a:cubicBezTo>
                      <a:pt x="347" y="114"/>
                      <a:pt x="347" y="114"/>
                      <a:pt x="347" y="114"/>
                    </a:cubicBezTo>
                    <a:cubicBezTo>
                      <a:pt x="349" y="119"/>
                      <a:pt x="344" y="122"/>
                      <a:pt x="341" y="126"/>
                    </a:cubicBezTo>
                    <a:cubicBezTo>
                      <a:pt x="340" y="126"/>
                      <a:pt x="338" y="126"/>
                      <a:pt x="337" y="127"/>
                    </a:cubicBezTo>
                    <a:cubicBezTo>
                      <a:pt x="339" y="131"/>
                      <a:pt x="338" y="132"/>
                      <a:pt x="338" y="136"/>
                    </a:cubicBezTo>
                    <a:cubicBezTo>
                      <a:pt x="336" y="138"/>
                      <a:pt x="334" y="142"/>
                      <a:pt x="331" y="144"/>
                    </a:cubicBezTo>
                    <a:cubicBezTo>
                      <a:pt x="330" y="155"/>
                      <a:pt x="322" y="163"/>
                      <a:pt x="319" y="174"/>
                    </a:cubicBezTo>
                    <a:cubicBezTo>
                      <a:pt x="317" y="173"/>
                      <a:pt x="317" y="173"/>
                      <a:pt x="317" y="173"/>
                    </a:cubicBezTo>
                    <a:cubicBezTo>
                      <a:pt x="315" y="185"/>
                      <a:pt x="305" y="193"/>
                      <a:pt x="303" y="202"/>
                    </a:cubicBezTo>
                    <a:cubicBezTo>
                      <a:pt x="300" y="200"/>
                      <a:pt x="300" y="200"/>
                      <a:pt x="300" y="200"/>
                    </a:cubicBezTo>
                    <a:cubicBezTo>
                      <a:pt x="297" y="201"/>
                      <a:pt x="297" y="206"/>
                      <a:pt x="300" y="206"/>
                    </a:cubicBezTo>
                    <a:cubicBezTo>
                      <a:pt x="298" y="208"/>
                      <a:pt x="298" y="213"/>
                      <a:pt x="294" y="213"/>
                    </a:cubicBezTo>
                    <a:cubicBezTo>
                      <a:pt x="292" y="215"/>
                      <a:pt x="294" y="217"/>
                      <a:pt x="293" y="220"/>
                    </a:cubicBezTo>
                    <a:cubicBezTo>
                      <a:pt x="289" y="224"/>
                      <a:pt x="288" y="226"/>
                      <a:pt x="286" y="231"/>
                    </a:cubicBezTo>
                    <a:cubicBezTo>
                      <a:pt x="287" y="230"/>
                      <a:pt x="287" y="230"/>
                      <a:pt x="287" y="230"/>
                    </a:cubicBezTo>
                    <a:cubicBezTo>
                      <a:pt x="286" y="229"/>
                      <a:pt x="285" y="228"/>
                      <a:pt x="284" y="229"/>
                    </a:cubicBezTo>
                    <a:cubicBezTo>
                      <a:pt x="284" y="231"/>
                      <a:pt x="279" y="235"/>
                      <a:pt x="284" y="235"/>
                    </a:cubicBezTo>
                    <a:cubicBezTo>
                      <a:pt x="279" y="239"/>
                      <a:pt x="279" y="248"/>
                      <a:pt x="273" y="251"/>
                    </a:cubicBezTo>
                    <a:cubicBezTo>
                      <a:pt x="274" y="251"/>
                      <a:pt x="274" y="252"/>
                      <a:pt x="274" y="253"/>
                    </a:cubicBezTo>
                    <a:cubicBezTo>
                      <a:pt x="272" y="258"/>
                      <a:pt x="267" y="261"/>
                      <a:pt x="266" y="265"/>
                    </a:cubicBezTo>
                    <a:cubicBezTo>
                      <a:pt x="265" y="266"/>
                      <a:pt x="265" y="263"/>
                      <a:pt x="264" y="265"/>
                    </a:cubicBezTo>
                    <a:cubicBezTo>
                      <a:pt x="264" y="266"/>
                      <a:pt x="265" y="266"/>
                      <a:pt x="265" y="267"/>
                    </a:cubicBezTo>
                    <a:cubicBezTo>
                      <a:pt x="263" y="276"/>
                      <a:pt x="255" y="280"/>
                      <a:pt x="251" y="287"/>
                    </a:cubicBezTo>
                    <a:cubicBezTo>
                      <a:pt x="246" y="299"/>
                      <a:pt x="238" y="311"/>
                      <a:pt x="232" y="322"/>
                    </a:cubicBezTo>
                    <a:cubicBezTo>
                      <a:pt x="231" y="321"/>
                      <a:pt x="231" y="321"/>
                      <a:pt x="231" y="321"/>
                    </a:cubicBezTo>
                    <a:cubicBezTo>
                      <a:pt x="232" y="326"/>
                      <a:pt x="223" y="328"/>
                      <a:pt x="225" y="333"/>
                    </a:cubicBezTo>
                    <a:cubicBezTo>
                      <a:pt x="224" y="334"/>
                      <a:pt x="223" y="336"/>
                      <a:pt x="222" y="335"/>
                    </a:cubicBezTo>
                    <a:cubicBezTo>
                      <a:pt x="222" y="339"/>
                      <a:pt x="215" y="342"/>
                      <a:pt x="215" y="347"/>
                    </a:cubicBezTo>
                    <a:cubicBezTo>
                      <a:pt x="216" y="347"/>
                      <a:pt x="215" y="347"/>
                      <a:pt x="215" y="346"/>
                    </a:cubicBezTo>
                    <a:cubicBezTo>
                      <a:pt x="211" y="349"/>
                      <a:pt x="211" y="354"/>
                      <a:pt x="207" y="358"/>
                    </a:cubicBezTo>
                    <a:cubicBezTo>
                      <a:pt x="207" y="357"/>
                      <a:pt x="207" y="356"/>
                      <a:pt x="207" y="356"/>
                    </a:cubicBezTo>
                    <a:cubicBezTo>
                      <a:pt x="204" y="357"/>
                      <a:pt x="207" y="362"/>
                      <a:pt x="203" y="360"/>
                    </a:cubicBezTo>
                    <a:cubicBezTo>
                      <a:pt x="202" y="361"/>
                      <a:pt x="204" y="362"/>
                      <a:pt x="205" y="362"/>
                    </a:cubicBezTo>
                    <a:cubicBezTo>
                      <a:pt x="201" y="366"/>
                      <a:pt x="198" y="371"/>
                      <a:pt x="196" y="377"/>
                    </a:cubicBezTo>
                    <a:cubicBezTo>
                      <a:pt x="193" y="382"/>
                      <a:pt x="191" y="388"/>
                      <a:pt x="189" y="393"/>
                    </a:cubicBezTo>
                    <a:cubicBezTo>
                      <a:pt x="182" y="399"/>
                      <a:pt x="182" y="390"/>
                      <a:pt x="182" y="397"/>
                    </a:cubicBezTo>
                    <a:cubicBezTo>
                      <a:pt x="181" y="397"/>
                      <a:pt x="183" y="398"/>
                      <a:pt x="182" y="398"/>
                    </a:cubicBezTo>
                    <a:cubicBezTo>
                      <a:pt x="182" y="401"/>
                      <a:pt x="176" y="399"/>
                      <a:pt x="177" y="402"/>
                    </a:cubicBezTo>
                    <a:cubicBezTo>
                      <a:pt x="180" y="402"/>
                      <a:pt x="178" y="404"/>
                      <a:pt x="179" y="404"/>
                    </a:cubicBezTo>
                    <a:cubicBezTo>
                      <a:pt x="175" y="408"/>
                      <a:pt x="172" y="408"/>
                      <a:pt x="172" y="412"/>
                    </a:cubicBezTo>
                    <a:cubicBezTo>
                      <a:pt x="171" y="411"/>
                      <a:pt x="171" y="411"/>
                      <a:pt x="171" y="411"/>
                    </a:cubicBezTo>
                    <a:cubicBezTo>
                      <a:pt x="172" y="417"/>
                      <a:pt x="167" y="421"/>
                      <a:pt x="170" y="427"/>
                    </a:cubicBezTo>
                    <a:cubicBezTo>
                      <a:pt x="166" y="432"/>
                      <a:pt x="164" y="439"/>
                      <a:pt x="162" y="445"/>
                    </a:cubicBezTo>
                    <a:cubicBezTo>
                      <a:pt x="159" y="451"/>
                      <a:pt x="157" y="456"/>
                      <a:pt x="155" y="462"/>
                    </a:cubicBezTo>
                    <a:cubicBezTo>
                      <a:pt x="150" y="474"/>
                      <a:pt x="145" y="486"/>
                      <a:pt x="140" y="498"/>
                    </a:cubicBezTo>
                    <a:cubicBezTo>
                      <a:pt x="129" y="521"/>
                      <a:pt x="120" y="545"/>
                      <a:pt x="107" y="567"/>
                    </a:cubicBezTo>
                    <a:cubicBezTo>
                      <a:pt x="101" y="571"/>
                      <a:pt x="101" y="572"/>
                      <a:pt x="99" y="579"/>
                    </a:cubicBezTo>
                    <a:cubicBezTo>
                      <a:pt x="99" y="578"/>
                      <a:pt x="99" y="578"/>
                      <a:pt x="98" y="578"/>
                    </a:cubicBezTo>
                    <a:cubicBezTo>
                      <a:pt x="101" y="579"/>
                      <a:pt x="97" y="582"/>
                      <a:pt x="99" y="584"/>
                    </a:cubicBezTo>
                    <a:cubicBezTo>
                      <a:pt x="94" y="593"/>
                      <a:pt x="91" y="601"/>
                      <a:pt x="87" y="610"/>
                    </a:cubicBezTo>
                    <a:cubicBezTo>
                      <a:pt x="87" y="608"/>
                      <a:pt x="85" y="607"/>
                      <a:pt x="85" y="608"/>
                    </a:cubicBezTo>
                    <a:cubicBezTo>
                      <a:pt x="85" y="611"/>
                      <a:pt x="85" y="611"/>
                      <a:pt x="85" y="611"/>
                    </a:cubicBezTo>
                    <a:cubicBezTo>
                      <a:pt x="85" y="611"/>
                      <a:pt x="85" y="611"/>
                      <a:pt x="85" y="611"/>
                    </a:cubicBezTo>
                    <a:cubicBezTo>
                      <a:pt x="84" y="612"/>
                      <a:pt x="85" y="614"/>
                      <a:pt x="87" y="613"/>
                    </a:cubicBezTo>
                    <a:cubicBezTo>
                      <a:pt x="84" y="619"/>
                      <a:pt x="82" y="625"/>
                      <a:pt x="79" y="631"/>
                    </a:cubicBezTo>
                    <a:cubicBezTo>
                      <a:pt x="76" y="636"/>
                      <a:pt x="72" y="641"/>
                      <a:pt x="69" y="647"/>
                    </a:cubicBezTo>
                    <a:cubicBezTo>
                      <a:pt x="62" y="657"/>
                      <a:pt x="55" y="667"/>
                      <a:pt x="49" y="678"/>
                    </a:cubicBezTo>
                    <a:cubicBezTo>
                      <a:pt x="45" y="683"/>
                      <a:pt x="42" y="690"/>
                      <a:pt x="39" y="696"/>
                    </a:cubicBezTo>
                    <a:cubicBezTo>
                      <a:pt x="36" y="700"/>
                      <a:pt x="33" y="703"/>
                      <a:pt x="29" y="707"/>
                    </a:cubicBezTo>
                    <a:cubicBezTo>
                      <a:pt x="26" y="710"/>
                      <a:pt x="23" y="713"/>
                      <a:pt x="20" y="717"/>
                    </a:cubicBezTo>
                    <a:cubicBezTo>
                      <a:pt x="14" y="724"/>
                      <a:pt x="9" y="731"/>
                      <a:pt x="5" y="740"/>
                    </a:cubicBezTo>
                    <a:cubicBezTo>
                      <a:pt x="5" y="740"/>
                      <a:pt x="0" y="733"/>
                      <a:pt x="3" y="7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41"/>
              <p:cNvSpPr/>
              <p:nvPr/>
            </p:nvSpPr>
            <p:spPr bwMode="auto">
              <a:xfrm>
                <a:off x="4232" y="1480"/>
                <a:ext cx="1" cy="0"/>
              </a:xfrm>
              <a:custGeom>
                <a:avLst/>
                <a:gdLst>
                  <a:gd name="T0" fmla="*/ 5 w 5"/>
                  <a:gd name="T1" fmla="*/ 1 h 3"/>
                  <a:gd name="T2" fmla="*/ 0 w 5"/>
                  <a:gd name="T3" fmla="*/ 0 h 3"/>
                  <a:gd name="T4" fmla="*/ 5 w 5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3" y="1"/>
                      <a:pt x="1" y="3"/>
                      <a:pt x="0" y="0"/>
                    </a:cubicBezTo>
                    <a:cubicBezTo>
                      <a:pt x="1" y="1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42"/>
              <p:cNvSpPr/>
              <p:nvPr/>
            </p:nvSpPr>
            <p:spPr bwMode="auto">
              <a:xfrm>
                <a:off x="4224" y="1490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1 w 2"/>
                  <a:gd name="T5" fmla="*/ 0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43"/>
              <p:cNvSpPr/>
              <p:nvPr/>
            </p:nvSpPr>
            <p:spPr bwMode="auto">
              <a:xfrm>
                <a:off x="4223" y="1492"/>
                <a:ext cx="0" cy="1"/>
              </a:xfrm>
              <a:custGeom>
                <a:avLst/>
                <a:gdLst>
                  <a:gd name="T0" fmla="*/ 1 w 1"/>
                  <a:gd name="T1" fmla="*/ 6 h 6"/>
                  <a:gd name="T2" fmla="*/ 1 w 1"/>
                  <a:gd name="T3" fmla="*/ 0 h 6"/>
                  <a:gd name="T4" fmla="*/ 1 w 1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0" y="5"/>
                      <a:pt x="1" y="2"/>
                      <a:pt x="1" y="0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44"/>
              <p:cNvSpPr/>
              <p:nvPr/>
            </p:nvSpPr>
            <p:spPr bwMode="auto">
              <a:xfrm>
                <a:off x="4220" y="1495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2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45"/>
              <p:cNvSpPr/>
              <p:nvPr/>
            </p:nvSpPr>
            <p:spPr bwMode="auto">
              <a:xfrm>
                <a:off x="4221" y="1496"/>
                <a:ext cx="0" cy="1"/>
              </a:xfrm>
              <a:custGeom>
                <a:avLst/>
                <a:gdLst>
                  <a:gd name="T0" fmla="*/ 3 w 3"/>
                  <a:gd name="T1" fmla="*/ 2 h 4"/>
                  <a:gd name="T2" fmla="*/ 0 w 3"/>
                  <a:gd name="T3" fmla="*/ 3 h 4"/>
                  <a:gd name="T4" fmla="*/ 3 w 3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3"/>
                      <a:pt x="1" y="3"/>
                      <a:pt x="0" y="3"/>
                    </a:cubicBezTo>
                    <a:cubicBezTo>
                      <a:pt x="1" y="4"/>
                      <a:pt x="1" y="0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46"/>
              <p:cNvSpPr/>
              <p:nvPr/>
            </p:nvSpPr>
            <p:spPr bwMode="auto">
              <a:xfrm>
                <a:off x="4217" y="1502"/>
                <a:ext cx="0" cy="0"/>
              </a:xfrm>
              <a:custGeom>
                <a:avLst/>
                <a:gdLst>
                  <a:gd name="T0" fmla="*/ 2 w 2"/>
                  <a:gd name="T1" fmla="*/ 1 h 4"/>
                  <a:gd name="T2" fmla="*/ 0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2"/>
                      <a:pt x="2" y="4"/>
                      <a:pt x="0" y="4"/>
                    </a:cubicBezTo>
                    <a:cubicBezTo>
                      <a:pt x="1" y="3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47"/>
              <p:cNvSpPr/>
              <p:nvPr/>
            </p:nvSpPr>
            <p:spPr bwMode="auto">
              <a:xfrm>
                <a:off x="4216" y="1505"/>
                <a:ext cx="0" cy="0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148"/>
              <p:cNvSpPr>
                <a:spLocks noChangeArrowheads="1"/>
              </p:cNvSpPr>
              <p:nvPr/>
            </p:nvSpPr>
            <p:spPr bwMode="auto">
              <a:xfrm>
                <a:off x="4189" y="1555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49"/>
              <p:cNvSpPr/>
              <p:nvPr/>
            </p:nvSpPr>
            <p:spPr bwMode="auto">
              <a:xfrm>
                <a:off x="4176" y="1577"/>
                <a:ext cx="0" cy="1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1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1" y="3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Rectangle 150"/>
              <p:cNvSpPr>
                <a:spLocks noChangeArrowheads="1"/>
              </p:cNvSpPr>
              <p:nvPr/>
            </p:nvSpPr>
            <p:spPr bwMode="auto">
              <a:xfrm>
                <a:off x="4172" y="159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51"/>
              <p:cNvSpPr/>
              <p:nvPr/>
            </p:nvSpPr>
            <p:spPr bwMode="auto">
              <a:xfrm>
                <a:off x="3861" y="1588"/>
                <a:ext cx="1" cy="1"/>
              </a:xfrm>
              <a:custGeom>
                <a:avLst/>
                <a:gdLst>
                  <a:gd name="T0" fmla="*/ 3 w 4"/>
                  <a:gd name="T1" fmla="*/ 2 h 2"/>
                  <a:gd name="T2" fmla="*/ 3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0"/>
                      <a:pt x="0" y="2"/>
                      <a:pt x="3" y="0"/>
                    </a:cubicBezTo>
                    <a:cubicBezTo>
                      <a:pt x="4" y="1"/>
                      <a:pt x="4" y="2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52"/>
              <p:cNvSpPr/>
              <p:nvPr/>
            </p:nvSpPr>
            <p:spPr bwMode="auto">
              <a:xfrm>
                <a:off x="3812" y="1589"/>
                <a:ext cx="49" cy="131"/>
              </a:xfrm>
              <a:custGeom>
                <a:avLst/>
                <a:gdLst>
                  <a:gd name="T0" fmla="*/ 31 w 218"/>
                  <a:gd name="T1" fmla="*/ 506 h 571"/>
                  <a:gd name="T2" fmla="*/ 40 w 218"/>
                  <a:gd name="T3" fmla="*/ 490 h 571"/>
                  <a:gd name="T4" fmla="*/ 52 w 218"/>
                  <a:gd name="T5" fmla="*/ 455 h 571"/>
                  <a:gd name="T6" fmla="*/ 58 w 218"/>
                  <a:gd name="T7" fmla="*/ 444 h 571"/>
                  <a:gd name="T8" fmla="*/ 79 w 218"/>
                  <a:gd name="T9" fmla="*/ 410 h 571"/>
                  <a:gd name="T10" fmla="*/ 85 w 218"/>
                  <a:gd name="T11" fmla="*/ 399 h 571"/>
                  <a:gd name="T12" fmla="*/ 92 w 218"/>
                  <a:gd name="T13" fmla="*/ 378 h 571"/>
                  <a:gd name="T14" fmla="*/ 100 w 218"/>
                  <a:gd name="T15" fmla="*/ 362 h 571"/>
                  <a:gd name="T16" fmla="*/ 106 w 218"/>
                  <a:gd name="T17" fmla="*/ 353 h 571"/>
                  <a:gd name="T18" fmla="*/ 107 w 218"/>
                  <a:gd name="T19" fmla="*/ 343 h 571"/>
                  <a:gd name="T20" fmla="*/ 111 w 218"/>
                  <a:gd name="T21" fmla="*/ 322 h 571"/>
                  <a:gd name="T22" fmla="*/ 116 w 218"/>
                  <a:gd name="T23" fmla="*/ 311 h 571"/>
                  <a:gd name="T24" fmla="*/ 117 w 218"/>
                  <a:gd name="T25" fmla="*/ 298 h 571"/>
                  <a:gd name="T26" fmla="*/ 124 w 218"/>
                  <a:gd name="T27" fmla="*/ 284 h 571"/>
                  <a:gd name="T28" fmla="*/ 128 w 218"/>
                  <a:gd name="T29" fmla="*/ 266 h 571"/>
                  <a:gd name="T30" fmla="*/ 136 w 218"/>
                  <a:gd name="T31" fmla="*/ 246 h 571"/>
                  <a:gd name="T32" fmla="*/ 136 w 218"/>
                  <a:gd name="T33" fmla="*/ 236 h 571"/>
                  <a:gd name="T34" fmla="*/ 141 w 218"/>
                  <a:gd name="T35" fmla="*/ 228 h 571"/>
                  <a:gd name="T36" fmla="*/ 140 w 218"/>
                  <a:gd name="T37" fmla="*/ 220 h 571"/>
                  <a:gd name="T38" fmla="*/ 141 w 218"/>
                  <a:gd name="T39" fmla="*/ 216 h 571"/>
                  <a:gd name="T40" fmla="*/ 142 w 218"/>
                  <a:gd name="T41" fmla="*/ 206 h 571"/>
                  <a:gd name="T42" fmla="*/ 149 w 218"/>
                  <a:gd name="T43" fmla="*/ 176 h 571"/>
                  <a:gd name="T44" fmla="*/ 151 w 218"/>
                  <a:gd name="T45" fmla="*/ 164 h 571"/>
                  <a:gd name="T46" fmla="*/ 154 w 218"/>
                  <a:gd name="T47" fmla="*/ 154 h 571"/>
                  <a:gd name="T48" fmla="*/ 160 w 218"/>
                  <a:gd name="T49" fmla="*/ 129 h 571"/>
                  <a:gd name="T50" fmla="*/ 168 w 218"/>
                  <a:gd name="T51" fmla="*/ 125 h 571"/>
                  <a:gd name="T52" fmla="*/ 164 w 218"/>
                  <a:gd name="T53" fmla="*/ 115 h 571"/>
                  <a:gd name="T54" fmla="*/ 159 w 218"/>
                  <a:gd name="T55" fmla="*/ 106 h 571"/>
                  <a:gd name="T56" fmla="*/ 165 w 218"/>
                  <a:gd name="T57" fmla="*/ 95 h 571"/>
                  <a:gd name="T58" fmla="*/ 163 w 218"/>
                  <a:gd name="T59" fmla="*/ 90 h 571"/>
                  <a:gd name="T60" fmla="*/ 166 w 218"/>
                  <a:gd name="T61" fmla="*/ 86 h 571"/>
                  <a:gd name="T62" fmla="*/ 175 w 218"/>
                  <a:gd name="T63" fmla="*/ 79 h 571"/>
                  <a:gd name="T64" fmla="*/ 172 w 218"/>
                  <a:gd name="T65" fmla="*/ 68 h 571"/>
                  <a:gd name="T66" fmla="*/ 176 w 218"/>
                  <a:gd name="T67" fmla="*/ 64 h 571"/>
                  <a:gd name="T68" fmla="*/ 175 w 218"/>
                  <a:gd name="T69" fmla="*/ 55 h 571"/>
                  <a:gd name="T70" fmla="*/ 179 w 218"/>
                  <a:gd name="T71" fmla="*/ 46 h 571"/>
                  <a:gd name="T72" fmla="*/ 185 w 218"/>
                  <a:gd name="T73" fmla="*/ 53 h 571"/>
                  <a:gd name="T74" fmla="*/ 186 w 218"/>
                  <a:gd name="T75" fmla="*/ 36 h 571"/>
                  <a:gd name="T76" fmla="*/ 205 w 218"/>
                  <a:gd name="T77" fmla="*/ 19 h 571"/>
                  <a:gd name="T78" fmla="*/ 209 w 218"/>
                  <a:gd name="T79" fmla="*/ 14 h 571"/>
                  <a:gd name="T80" fmla="*/ 215 w 218"/>
                  <a:gd name="T81" fmla="*/ 0 h 571"/>
                  <a:gd name="T82" fmla="*/ 217 w 218"/>
                  <a:gd name="T83" fmla="*/ 8 h 571"/>
                  <a:gd name="T84" fmla="*/ 207 w 218"/>
                  <a:gd name="T85" fmla="*/ 18 h 571"/>
                  <a:gd name="T86" fmla="*/ 204 w 218"/>
                  <a:gd name="T87" fmla="*/ 45 h 571"/>
                  <a:gd name="T88" fmla="*/ 194 w 218"/>
                  <a:gd name="T89" fmla="*/ 86 h 571"/>
                  <a:gd name="T90" fmla="*/ 184 w 218"/>
                  <a:gd name="T91" fmla="*/ 132 h 571"/>
                  <a:gd name="T92" fmla="*/ 177 w 218"/>
                  <a:gd name="T93" fmla="*/ 170 h 571"/>
                  <a:gd name="T94" fmla="*/ 172 w 218"/>
                  <a:gd name="T95" fmla="*/ 198 h 571"/>
                  <a:gd name="T96" fmla="*/ 157 w 218"/>
                  <a:gd name="T97" fmla="*/ 255 h 571"/>
                  <a:gd name="T98" fmla="*/ 146 w 218"/>
                  <a:gd name="T99" fmla="*/ 284 h 571"/>
                  <a:gd name="T100" fmla="*/ 131 w 218"/>
                  <a:gd name="T101" fmla="*/ 322 h 571"/>
                  <a:gd name="T102" fmla="*/ 110 w 218"/>
                  <a:gd name="T103" fmla="*/ 397 h 571"/>
                  <a:gd name="T104" fmla="*/ 66 w 218"/>
                  <a:gd name="T105" fmla="*/ 477 h 571"/>
                  <a:gd name="T106" fmla="*/ 30 w 218"/>
                  <a:gd name="T107" fmla="*/ 538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8" h="571">
                    <a:moveTo>
                      <a:pt x="3" y="560"/>
                    </a:moveTo>
                    <a:cubicBezTo>
                      <a:pt x="0" y="550"/>
                      <a:pt x="11" y="545"/>
                      <a:pt x="10" y="536"/>
                    </a:cubicBezTo>
                    <a:cubicBezTo>
                      <a:pt x="11" y="535"/>
                      <a:pt x="14" y="538"/>
                      <a:pt x="14" y="535"/>
                    </a:cubicBezTo>
                    <a:cubicBezTo>
                      <a:pt x="13" y="526"/>
                      <a:pt x="22" y="517"/>
                      <a:pt x="30" y="511"/>
                    </a:cubicBezTo>
                    <a:cubicBezTo>
                      <a:pt x="31" y="512"/>
                      <a:pt x="31" y="512"/>
                      <a:pt x="31" y="512"/>
                    </a:cubicBezTo>
                    <a:cubicBezTo>
                      <a:pt x="32" y="511"/>
                      <a:pt x="30" y="507"/>
                      <a:pt x="31" y="506"/>
                    </a:cubicBezTo>
                    <a:cubicBezTo>
                      <a:pt x="32" y="506"/>
                      <a:pt x="32" y="507"/>
                      <a:pt x="33" y="507"/>
                    </a:cubicBezTo>
                    <a:cubicBezTo>
                      <a:pt x="31" y="505"/>
                      <a:pt x="34" y="503"/>
                      <a:pt x="33" y="502"/>
                    </a:cubicBezTo>
                    <a:cubicBezTo>
                      <a:pt x="34" y="502"/>
                      <a:pt x="36" y="503"/>
                      <a:pt x="37" y="502"/>
                    </a:cubicBezTo>
                    <a:cubicBezTo>
                      <a:pt x="35" y="500"/>
                      <a:pt x="35" y="500"/>
                      <a:pt x="35" y="500"/>
                    </a:cubicBezTo>
                    <a:cubicBezTo>
                      <a:pt x="31" y="494"/>
                      <a:pt x="39" y="494"/>
                      <a:pt x="39" y="489"/>
                    </a:cubicBezTo>
                    <a:cubicBezTo>
                      <a:pt x="39" y="489"/>
                      <a:pt x="39" y="490"/>
                      <a:pt x="40" y="490"/>
                    </a:cubicBezTo>
                    <a:cubicBezTo>
                      <a:pt x="40" y="482"/>
                      <a:pt x="45" y="475"/>
                      <a:pt x="47" y="468"/>
                    </a:cubicBezTo>
                    <a:cubicBezTo>
                      <a:pt x="48" y="469"/>
                      <a:pt x="49" y="470"/>
                      <a:pt x="50" y="470"/>
                    </a:cubicBezTo>
                    <a:cubicBezTo>
                      <a:pt x="48" y="469"/>
                      <a:pt x="48" y="466"/>
                      <a:pt x="49" y="464"/>
                    </a:cubicBezTo>
                    <a:cubicBezTo>
                      <a:pt x="52" y="465"/>
                      <a:pt x="48" y="460"/>
                      <a:pt x="51" y="459"/>
                    </a:cubicBezTo>
                    <a:cubicBezTo>
                      <a:pt x="51" y="459"/>
                      <a:pt x="51" y="459"/>
                      <a:pt x="51" y="459"/>
                    </a:cubicBezTo>
                    <a:cubicBezTo>
                      <a:pt x="50" y="456"/>
                      <a:pt x="54" y="458"/>
                      <a:pt x="52" y="455"/>
                    </a:cubicBezTo>
                    <a:cubicBezTo>
                      <a:pt x="54" y="455"/>
                      <a:pt x="54" y="455"/>
                      <a:pt x="54" y="455"/>
                    </a:cubicBezTo>
                    <a:cubicBezTo>
                      <a:pt x="51" y="452"/>
                      <a:pt x="57" y="454"/>
                      <a:pt x="56" y="452"/>
                    </a:cubicBezTo>
                    <a:cubicBezTo>
                      <a:pt x="55" y="451"/>
                      <a:pt x="55" y="451"/>
                      <a:pt x="55" y="451"/>
                    </a:cubicBezTo>
                    <a:cubicBezTo>
                      <a:pt x="55" y="450"/>
                      <a:pt x="57" y="450"/>
                      <a:pt x="57" y="449"/>
                    </a:cubicBezTo>
                    <a:cubicBezTo>
                      <a:pt x="58" y="449"/>
                      <a:pt x="58" y="449"/>
                      <a:pt x="58" y="449"/>
                    </a:cubicBezTo>
                    <a:cubicBezTo>
                      <a:pt x="58" y="446"/>
                      <a:pt x="61" y="445"/>
                      <a:pt x="58" y="444"/>
                    </a:cubicBezTo>
                    <a:cubicBezTo>
                      <a:pt x="61" y="444"/>
                      <a:pt x="58" y="447"/>
                      <a:pt x="62" y="447"/>
                    </a:cubicBezTo>
                    <a:cubicBezTo>
                      <a:pt x="64" y="437"/>
                      <a:pt x="69" y="429"/>
                      <a:pt x="73" y="420"/>
                    </a:cubicBezTo>
                    <a:cubicBezTo>
                      <a:pt x="75" y="420"/>
                      <a:pt x="75" y="419"/>
                      <a:pt x="77" y="420"/>
                    </a:cubicBezTo>
                    <a:cubicBezTo>
                      <a:pt x="77" y="419"/>
                      <a:pt x="78" y="416"/>
                      <a:pt x="77" y="415"/>
                    </a:cubicBezTo>
                    <a:cubicBezTo>
                      <a:pt x="77" y="415"/>
                      <a:pt x="79" y="415"/>
                      <a:pt x="79" y="415"/>
                    </a:cubicBezTo>
                    <a:cubicBezTo>
                      <a:pt x="81" y="414"/>
                      <a:pt x="77" y="411"/>
                      <a:pt x="79" y="410"/>
                    </a:cubicBezTo>
                    <a:cubicBezTo>
                      <a:pt x="79" y="411"/>
                      <a:pt x="80" y="412"/>
                      <a:pt x="81" y="412"/>
                    </a:cubicBezTo>
                    <a:cubicBezTo>
                      <a:pt x="80" y="410"/>
                      <a:pt x="81" y="408"/>
                      <a:pt x="81" y="406"/>
                    </a:cubicBezTo>
                    <a:cubicBezTo>
                      <a:pt x="82" y="406"/>
                      <a:pt x="82" y="407"/>
                      <a:pt x="83" y="407"/>
                    </a:cubicBezTo>
                    <a:cubicBezTo>
                      <a:pt x="81" y="404"/>
                      <a:pt x="85" y="404"/>
                      <a:pt x="84" y="402"/>
                    </a:cubicBezTo>
                    <a:cubicBezTo>
                      <a:pt x="85" y="403"/>
                      <a:pt x="85" y="403"/>
                      <a:pt x="85" y="403"/>
                    </a:cubicBezTo>
                    <a:cubicBezTo>
                      <a:pt x="89" y="401"/>
                      <a:pt x="83" y="401"/>
                      <a:pt x="85" y="399"/>
                    </a:cubicBezTo>
                    <a:cubicBezTo>
                      <a:pt x="85" y="400"/>
                      <a:pt x="86" y="400"/>
                      <a:pt x="86" y="400"/>
                    </a:cubicBezTo>
                    <a:cubicBezTo>
                      <a:pt x="85" y="397"/>
                      <a:pt x="87" y="394"/>
                      <a:pt x="87" y="391"/>
                    </a:cubicBezTo>
                    <a:cubicBezTo>
                      <a:pt x="88" y="391"/>
                      <a:pt x="88" y="392"/>
                      <a:pt x="88" y="392"/>
                    </a:cubicBezTo>
                    <a:cubicBezTo>
                      <a:pt x="89" y="389"/>
                      <a:pt x="91" y="387"/>
                      <a:pt x="91" y="384"/>
                    </a:cubicBezTo>
                    <a:cubicBezTo>
                      <a:pt x="92" y="383"/>
                      <a:pt x="95" y="386"/>
                      <a:pt x="95" y="383"/>
                    </a:cubicBezTo>
                    <a:cubicBezTo>
                      <a:pt x="92" y="382"/>
                      <a:pt x="96" y="378"/>
                      <a:pt x="92" y="378"/>
                    </a:cubicBezTo>
                    <a:cubicBezTo>
                      <a:pt x="93" y="376"/>
                      <a:pt x="96" y="373"/>
                      <a:pt x="96" y="371"/>
                    </a:cubicBezTo>
                    <a:cubicBezTo>
                      <a:pt x="96" y="373"/>
                      <a:pt x="100" y="372"/>
                      <a:pt x="99" y="374"/>
                    </a:cubicBezTo>
                    <a:cubicBezTo>
                      <a:pt x="102" y="374"/>
                      <a:pt x="102" y="374"/>
                      <a:pt x="102" y="374"/>
                    </a:cubicBezTo>
                    <a:cubicBezTo>
                      <a:pt x="103" y="374"/>
                      <a:pt x="101" y="375"/>
                      <a:pt x="103" y="375"/>
                    </a:cubicBezTo>
                    <a:cubicBezTo>
                      <a:pt x="103" y="374"/>
                      <a:pt x="103" y="371"/>
                      <a:pt x="104" y="370"/>
                    </a:cubicBezTo>
                    <a:cubicBezTo>
                      <a:pt x="102" y="368"/>
                      <a:pt x="100" y="365"/>
                      <a:pt x="100" y="362"/>
                    </a:cubicBezTo>
                    <a:cubicBezTo>
                      <a:pt x="101" y="364"/>
                      <a:pt x="104" y="363"/>
                      <a:pt x="104" y="364"/>
                    </a:cubicBezTo>
                    <a:cubicBezTo>
                      <a:pt x="100" y="357"/>
                      <a:pt x="100" y="357"/>
                      <a:pt x="100" y="357"/>
                    </a:cubicBezTo>
                    <a:cubicBezTo>
                      <a:pt x="100" y="356"/>
                      <a:pt x="103" y="358"/>
                      <a:pt x="102" y="357"/>
                    </a:cubicBezTo>
                    <a:cubicBezTo>
                      <a:pt x="101" y="356"/>
                      <a:pt x="101" y="355"/>
                      <a:pt x="101" y="355"/>
                    </a:cubicBezTo>
                    <a:cubicBezTo>
                      <a:pt x="101" y="355"/>
                      <a:pt x="101" y="351"/>
                      <a:pt x="105" y="352"/>
                    </a:cubicBezTo>
                    <a:cubicBezTo>
                      <a:pt x="106" y="352"/>
                      <a:pt x="105" y="353"/>
                      <a:pt x="106" y="353"/>
                    </a:cubicBezTo>
                    <a:cubicBezTo>
                      <a:pt x="107" y="351"/>
                      <a:pt x="106" y="351"/>
                      <a:pt x="107" y="349"/>
                    </a:cubicBezTo>
                    <a:cubicBezTo>
                      <a:pt x="107" y="349"/>
                      <a:pt x="107" y="349"/>
                      <a:pt x="107" y="349"/>
                    </a:cubicBezTo>
                    <a:cubicBezTo>
                      <a:pt x="108" y="348"/>
                      <a:pt x="107" y="345"/>
                      <a:pt x="105" y="346"/>
                    </a:cubicBezTo>
                    <a:cubicBezTo>
                      <a:pt x="105" y="347"/>
                      <a:pt x="107" y="346"/>
                      <a:pt x="106" y="347"/>
                    </a:cubicBezTo>
                    <a:cubicBezTo>
                      <a:pt x="104" y="345"/>
                      <a:pt x="104" y="343"/>
                      <a:pt x="105" y="342"/>
                    </a:cubicBezTo>
                    <a:cubicBezTo>
                      <a:pt x="105" y="342"/>
                      <a:pt x="106" y="343"/>
                      <a:pt x="107" y="343"/>
                    </a:cubicBezTo>
                    <a:cubicBezTo>
                      <a:pt x="105" y="340"/>
                      <a:pt x="105" y="337"/>
                      <a:pt x="105" y="334"/>
                    </a:cubicBezTo>
                    <a:cubicBezTo>
                      <a:pt x="104" y="334"/>
                      <a:pt x="108" y="336"/>
                      <a:pt x="107" y="336"/>
                    </a:cubicBezTo>
                    <a:cubicBezTo>
                      <a:pt x="110" y="334"/>
                      <a:pt x="106" y="329"/>
                      <a:pt x="111" y="327"/>
                    </a:cubicBezTo>
                    <a:cubicBezTo>
                      <a:pt x="111" y="328"/>
                      <a:pt x="108" y="327"/>
                      <a:pt x="109" y="327"/>
                    </a:cubicBezTo>
                    <a:cubicBezTo>
                      <a:pt x="109" y="325"/>
                      <a:pt x="112" y="326"/>
                      <a:pt x="111" y="325"/>
                    </a:cubicBezTo>
                    <a:cubicBezTo>
                      <a:pt x="113" y="325"/>
                      <a:pt x="111" y="323"/>
                      <a:pt x="111" y="322"/>
                    </a:cubicBezTo>
                    <a:cubicBezTo>
                      <a:pt x="111" y="321"/>
                      <a:pt x="112" y="322"/>
                      <a:pt x="112" y="323"/>
                    </a:cubicBezTo>
                    <a:cubicBezTo>
                      <a:pt x="111" y="321"/>
                      <a:pt x="112" y="315"/>
                      <a:pt x="115" y="312"/>
                    </a:cubicBezTo>
                    <a:cubicBezTo>
                      <a:pt x="114" y="312"/>
                      <a:pt x="112" y="309"/>
                      <a:pt x="113" y="308"/>
                    </a:cubicBezTo>
                    <a:cubicBezTo>
                      <a:pt x="115" y="309"/>
                      <a:pt x="115" y="309"/>
                      <a:pt x="115" y="309"/>
                    </a:cubicBezTo>
                    <a:cubicBezTo>
                      <a:pt x="116" y="309"/>
                      <a:pt x="115" y="306"/>
                      <a:pt x="117" y="307"/>
                    </a:cubicBezTo>
                    <a:cubicBezTo>
                      <a:pt x="115" y="304"/>
                      <a:pt x="117" y="314"/>
                      <a:pt x="116" y="311"/>
                    </a:cubicBezTo>
                    <a:cubicBezTo>
                      <a:pt x="118" y="311"/>
                      <a:pt x="114" y="307"/>
                      <a:pt x="116" y="308"/>
                    </a:cubicBezTo>
                    <a:cubicBezTo>
                      <a:pt x="117" y="307"/>
                      <a:pt x="115" y="304"/>
                      <a:pt x="117" y="304"/>
                    </a:cubicBezTo>
                    <a:cubicBezTo>
                      <a:pt x="117" y="304"/>
                      <a:pt x="120" y="306"/>
                      <a:pt x="120" y="304"/>
                    </a:cubicBezTo>
                    <a:cubicBezTo>
                      <a:pt x="120" y="302"/>
                      <a:pt x="119" y="303"/>
                      <a:pt x="119" y="301"/>
                    </a:cubicBezTo>
                    <a:cubicBezTo>
                      <a:pt x="119" y="300"/>
                      <a:pt x="119" y="300"/>
                      <a:pt x="119" y="300"/>
                    </a:cubicBezTo>
                    <a:cubicBezTo>
                      <a:pt x="117" y="299"/>
                      <a:pt x="120" y="298"/>
                      <a:pt x="117" y="298"/>
                    </a:cubicBezTo>
                    <a:cubicBezTo>
                      <a:pt x="119" y="298"/>
                      <a:pt x="117" y="295"/>
                      <a:pt x="121" y="296"/>
                    </a:cubicBezTo>
                    <a:cubicBezTo>
                      <a:pt x="123" y="297"/>
                      <a:pt x="123" y="297"/>
                      <a:pt x="123" y="297"/>
                    </a:cubicBezTo>
                    <a:cubicBezTo>
                      <a:pt x="123" y="296"/>
                      <a:pt x="121" y="295"/>
                      <a:pt x="120" y="293"/>
                    </a:cubicBezTo>
                    <a:cubicBezTo>
                      <a:pt x="120" y="293"/>
                      <a:pt x="121" y="293"/>
                      <a:pt x="121" y="294"/>
                    </a:cubicBezTo>
                    <a:cubicBezTo>
                      <a:pt x="117" y="292"/>
                      <a:pt x="122" y="291"/>
                      <a:pt x="120" y="289"/>
                    </a:cubicBezTo>
                    <a:cubicBezTo>
                      <a:pt x="122" y="288"/>
                      <a:pt x="121" y="284"/>
                      <a:pt x="124" y="284"/>
                    </a:cubicBezTo>
                    <a:cubicBezTo>
                      <a:pt x="123" y="282"/>
                      <a:pt x="122" y="280"/>
                      <a:pt x="124" y="278"/>
                    </a:cubicBezTo>
                    <a:cubicBezTo>
                      <a:pt x="124" y="279"/>
                      <a:pt x="124" y="279"/>
                      <a:pt x="125" y="280"/>
                    </a:cubicBezTo>
                    <a:cubicBezTo>
                      <a:pt x="126" y="279"/>
                      <a:pt x="125" y="278"/>
                      <a:pt x="125" y="277"/>
                    </a:cubicBezTo>
                    <a:cubicBezTo>
                      <a:pt x="126" y="278"/>
                      <a:pt x="128" y="276"/>
                      <a:pt x="130" y="275"/>
                    </a:cubicBezTo>
                    <a:cubicBezTo>
                      <a:pt x="129" y="273"/>
                      <a:pt x="127" y="273"/>
                      <a:pt x="126" y="272"/>
                    </a:cubicBezTo>
                    <a:cubicBezTo>
                      <a:pt x="130" y="272"/>
                      <a:pt x="124" y="267"/>
                      <a:pt x="128" y="266"/>
                    </a:cubicBezTo>
                    <a:cubicBezTo>
                      <a:pt x="129" y="267"/>
                      <a:pt x="130" y="269"/>
                      <a:pt x="131" y="268"/>
                    </a:cubicBezTo>
                    <a:cubicBezTo>
                      <a:pt x="135" y="268"/>
                      <a:pt x="129" y="264"/>
                      <a:pt x="131" y="263"/>
                    </a:cubicBezTo>
                    <a:cubicBezTo>
                      <a:pt x="128" y="262"/>
                      <a:pt x="128" y="262"/>
                      <a:pt x="128" y="262"/>
                    </a:cubicBezTo>
                    <a:cubicBezTo>
                      <a:pt x="130" y="262"/>
                      <a:pt x="127" y="258"/>
                      <a:pt x="130" y="259"/>
                    </a:cubicBezTo>
                    <a:cubicBezTo>
                      <a:pt x="129" y="258"/>
                      <a:pt x="132" y="257"/>
                      <a:pt x="129" y="256"/>
                    </a:cubicBezTo>
                    <a:cubicBezTo>
                      <a:pt x="133" y="253"/>
                      <a:pt x="130" y="247"/>
                      <a:pt x="136" y="246"/>
                    </a:cubicBezTo>
                    <a:cubicBezTo>
                      <a:pt x="136" y="245"/>
                      <a:pt x="137" y="244"/>
                      <a:pt x="135" y="244"/>
                    </a:cubicBezTo>
                    <a:cubicBezTo>
                      <a:pt x="133" y="244"/>
                      <a:pt x="136" y="245"/>
                      <a:pt x="134" y="245"/>
                    </a:cubicBezTo>
                    <a:cubicBezTo>
                      <a:pt x="134" y="245"/>
                      <a:pt x="134" y="244"/>
                      <a:pt x="133" y="244"/>
                    </a:cubicBezTo>
                    <a:cubicBezTo>
                      <a:pt x="134" y="243"/>
                      <a:pt x="135" y="242"/>
                      <a:pt x="137" y="244"/>
                    </a:cubicBezTo>
                    <a:cubicBezTo>
                      <a:pt x="140" y="242"/>
                      <a:pt x="132" y="240"/>
                      <a:pt x="134" y="237"/>
                    </a:cubicBezTo>
                    <a:cubicBezTo>
                      <a:pt x="136" y="238"/>
                      <a:pt x="136" y="237"/>
                      <a:pt x="136" y="236"/>
                    </a:cubicBezTo>
                    <a:cubicBezTo>
                      <a:pt x="135" y="234"/>
                      <a:pt x="135" y="234"/>
                      <a:pt x="135" y="234"/>
                    </a:cubicBezTo>
                    <a:cubicBezTo>
                      <a:pt x="136" y="232"/>
                      <a:pt x="138" y="233"/>
                      <a:pt x="140" y="234"/>
                    </a:cubicBezTo>
                    <a:cubicBezTo>
                      <a:pt x="140" y="233"/>
                      <a:pt x="141" y="231"/>
                      <a:pt x="139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0" y="230"/>
                      <a:pt x="141" y="228"/>
                      <a:pt x="141" y="228"/>
                    </a:cubicBezTo>
                    <a:cubicBezTo>
                      <a:pt x="141" y="228"/>
                      <a:pt x="141" y="228"/>
                      <a:pt x="141" y="228"/>
                    </a:cubicBezTo>
                    <a:cubicBezTo>
                      <a:pt x="142" y="228"/>
                      <a:pt x="142" y="227"/>
                      <a:pt x="142" y="226"/>
                    </a:cubicBezTo>
                    <a:cubicBezTo>
                      <a:pt x="140" y="226"/>
                      <a:pt x="139" y="227"/>
                      <a:pt x="139" y="228"/>
                    </a:cubicBezTo>
                    <a:cubicBezTo>
                      <a:pt x="138" y="227"/>
                      <a:pt x="138" y="226"/>
                      <a:pt x="137" y="225"/>
                    </a:cubicBezTo>
                    <a:cubicBezTo>
                      <a:pt x="140" y="226"/>
                      <a:pt x="139" y="223"/>
                      <a:pt x="140" y="222"/>
                    </a:cubicBezTo>
                    <a:cubicBezTo>
                      <a:pt x="141" y="221"/>
                      <a:pt x="138" y="221"/>
                      <a:pt x="138" y="220"/>
                    </a:cubicBezTo>
                    <a:cubicBezTo>
                      <a:pt x="140" y="221"/>
                      <a:pt x="139" y="219"/>
                      <a:pt x="140" y="220"/>
                    </a:cubicBezTo>
                    <a:cubicBezTo>
                      <a:pt x="141" y="220"/>
                      <a:pt x="139" y="221"/>
                      <a:pt x="140" y="221"/>
                    </a:cubicBezTo>
                    <a:cubicBezTo>
                      <a:pt x="141" y="221"/>
                      <a:pt x="143" y="221"/>
                      <a:pt x="142" y="220"/>
                    </a:cubicBezTo>
                    <a:cubicBezTo>
                      <a:pt x="141" y="218"/>
                      <a:pt x="137" y="219"/>
                      <a:pt x="139" y="217"/>
                    </a:cubicBezTo>
                    <a:cubicBezTo>
                      <a:pt x="140" y="218"/>
                      <a:pt x="141" y="218"/>
                      <a:pt x="141" y="219"/>
                    </a:cubicBezTo>
                    <a:cubicBezTo>
                      <a:pt x="143" y="217"/>
                      <a:pt x="143" y="217"/>
                      <a:pt x="143" y="217"/>
                    </a:cubicBezTo>
                    <a:cubicBezTo>
                      <a:pt x="141" y="216"/>
                      <a:pt x="141" y="216"/>
                      <a:pt x="141" y="216"/>
                    </a:cubicBezTo>
                    <a:cubicBezTo>
                      <a:pt x="141" y="216"/>
                      <a:pt x="142" y="217"/>
                      <a:pt x="142" y="216"/>
                    </a:cubicBezTo>
                    <a:cubicBezTo>
                      <a:pt x="140" y="215"/>
                      <a:pt x="142" y="213"/>
                      <a:pt x="140" y="212"/>
                    </a:cubicBezTo>
                    <a:cubicBezTo>
                      <a:pt x="140" y="211"/>
                      <a:pt x="142" y="211"/>
                      <a:pt x="142" y="210"/>
                    </a:cubicBezTo>
                    <a:cubicBezTo>
                      <a:pt x="142" y="210"/>
                      <a:pt x="142" y="210"/>
                      <a:pt x="142" y="210"/>
                    </a:cubicBezTo>
                    <a:cubicBezTo>
                      <a:pt x="144" y="209"/>
                      <a:pt x="143" y="207"/>
                      <a:pt x="142" y="206"/>
                    </a:cubicBezTo>
                    <a:cubicBezTo>
                      <a:pt x="142" y="206"/>
                      <a:pt x="142" y="206"/>
                      <a:pt x="142" y="206"/>
                    </a:cubicBezTo>
                    <a:cubicBezTo>
                      <a:pt x="143" y="205"/>
                      <a:pt x="143" y="204"/>
                      <a:pt x="142" y="203"/>
                    </a:cubicBezTo>
                    <a:cubicBezTo>
                      <a:pt x="144" y="202"/>
                      <a:pt x="150" y="204"/>
                      <a:pt x="147" y="202"/>
                    </a:cubicBezTo>
                    <a:cubicBezTo>
                      <a:pt x="148" y="200"/>
                      <a:pt x="144" y="198"/>
                      <a:pt x="143" y="199"/>
                    </a:cubicBezTo>
                    <a:cubicBezTo>
                      <a:pt x="145" y="196"/>
                      <a:pt x="142" y="192"/>
                      <a:pt x="146" y="190"/>
                    </a:cubicBezTo>
                    <a:cubicBezTo>
                      <a:pt x="145" y="189"/>
                      <a:pt x="145" y="189"/>
                      <a:pt x="145" y="188"/>
                    </a:cubicBezTo>
                    <a:cubicBezTo>
                      <a:pt x="146" y="184"/>
                      <a:pt x="144" y="179"/>
                      <a:pt x="149" y="176"/>
                    </a:cubicBezTo>
                    <a:cubicBezTo>
                      <a:pt x="150" y="178"/>
                      <a:pt x="151" y="177"/>
                      <a:pt x="152" y="177"/>
                    </a:cubicBezTo>
                    <a:cubicBezTo>
                      <a:pt x="151" y="176"/>
                      <a:pt x="154" y="176"/>
                      <a:pt x="151" y="175"/>
                    </a:cubicBezTo>
                    <a:cubicBezTo>
                      <a:pt x="150" y="175"/>
                      <a:pt x="149" y="175"/>
                      <a:pt x="148" y="176"/>
                    </a:cubicBezTo>
                    <a:cubicBezTo>
                      <a:pt x="147" y="173"/>
                      <a:pt x="148" y="169"/>
                      <a:pt x="150" y="168"/>
                    </a:cubicBezTo>
                    <a:cubicBezTo>
                      <a:pt x="149" y="168"/>
                      <a:pt x="149" y="168"/>
                      <a:pt x="148" y="167"/>
                    </a:cubicBezTo>
                    <a:cubicBezTo>
                      <a:pt x="151" y="168"/>
                      <a:pt x="152" y="166"/>
                      <a:pt x="151" y="164"/>
                    </a:cubicBezTo>
                    <a:cubicBezTo>
                      <a:pt x="150" y="164"/>
                      <a:pt x="150" y="164"/>
                      <a:pt x="150" y="164"/>
                    </a:cubicBezTo>
                    <a:cubicBezTo>
                      <a:pt x="152" y="163"/>
                      <a:pt x="152" y="163"/>
                      <a:pt x="152" y="163"/>
                    </a:cubicBezTo>
                    <a:cubicBezTo>
                      <a:pt x="151" y="163"/>
                      <a:pt x="148" y="162"/>
                      <a:pt x="150" y="161"/>
                    </a:cubicBezTo>
                    <a:cubicBezTo>
                      <a:pt x="151" y="161"/>
                      <a:pt x="152" y="161"/>
                      <a:pt x="152" y="161"/>
                    </a:cubicBezTo>
                    <a:cubicBezTo>
                      <a:pt x="151" y="159"/>
                      <a:pt x="149" y="156"/>
                      <a:pt x="151" y="155"/>
                    </a:cubicBezTo>
                    <a:cubicBezTo>
                      <a:pt x="154" y="154"/>
                      <a:pt x="154" y="154"/>
                      <a:pt x="154" y="154"/>
                    </a:cubicBezTo>
                    <a:cubicBezTo>
                      <a:pt x="154" y="154"/>
                      <a:pt x="152" y="152"/>
                      <a:pt x="151" y="153"/>
                    </a:cubicBezTo>
                    <a:cubicBezTo>
                      <a:pt x="154" y="151"/>
                      <a:pt x="154" y="149"/>
                      <a:pt x="157" y="149"/>
                    </a:cubicBezTo>
                    <a:cubicBezTo>
                      <a:pt x="152" y="142"/>
                      <a:pt x="154" y="136"/>
                      <a:pt x="156" y="130"/>
                    </a:cubicBezTo>
                    <a:cubicBezTo>
                      <a:pt x="157" y="131"/>
                      <a:pt x="157" y="131"/>
                      <a:pt x="157" y="131"/>
                    </a:cubicBezTo>
                    <a:cubicBezTo>
                      <a:pt x="158" y="129"/>
                      <a:pt x="155" y="129"/>
                      <a:pt x="156" y="128"/>
                    </a:cubicBezTo>
                    <a:cubicBezTo>
                      <a:pt x="157" y="129"/>
                      <a:pt x="159" y="128"/>
                      <a:pt x="160" y="129"/>
                    </a:cubicBezTo>
                    <a:cubicBezTo>
                      <a:pt x="162" y="128"/>
                      <a:pt x="159" y="126"/>
                      <a:pt x="158" y="125"/>
                    </a:cubicBezTo>
                    <a:cubicBezTo>
                      <a:pt x="157" y="124"/>
                      <a:pt x="159" y="126"/>
                      <a:pt x="157" y="125"/>
                    </a:cubicBezTo>
                    <a:cubicBezTo>
                      <a:pt x="156" y="125"/>
                      <a:pt x="159" y="123"/>
                      <a:pt x="157" y="122"/>
                    </a:cubicBezTo>
                    <a:cubicBezTo>
                      <a:pt x="158" y="121"/>
                      <a:pt x="160" y="122"/>
                      <a:pt x="161" y="123"/>
                    </a:cubicBezTo>
                    <a:cubicBezTo>
                      <a:pt x="160" y="121"/>
                      <a:pt x="160" y="121"/>
                      <a:pt x="160" y="121"/>
                    </a:cubicBezTo>
                    <a:cubicBezTo>
                      <a:pt x="163" y="120"/>
                      <a:pt x="164" y="126"/>
                      <a:pt x="168" y="125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71" y="124"/>
                      <a:pt x="171" y="128"/>
                      <a:pt x="172" y="125"/>
                    </a:cubicBezTo>
                    <a:cubicBezTo>
                      <a:pt x="171" y="124"/>
                      <a:pt x="168" y="122"/>
                      <a:pt x="166" y="123"/>
                    </a:cubicBezTo>
                    <a:cubicBezTo>
                      <a:pt x="166" y="120"/>
                      <a:pt x="160" y="120"/>
                      <a:pt x="161" y="117"/>
                    </a:cubicBezTo>
                    <a:cubicBezTo>
                      <a:pt x="163" y="116"/>
                      <a:pt x="161" y="119"/>
                      <a:pt x="163" y="119"/>
                    </a:cubicBezTo>
                    <a:cubicBezTo>
                      <a:pt x="166" y="118"/>
                      <a:pt x="163" y="116"/>
                      <a:pt x="164" y="115"/>
                    </a:cubicBezTo>
                    <a:cubicBezTo>
                      <a:pt x="163" y="116"/>
                      <a:pt x="160" y="114"/>
                      <a:pt x="160" y="113"/>
                    </a:cubicBezTo>
                    <a:cubicBezTo>
                      <a:pt x="162" y="112"/>
                      <a:pt x="162" y="115"/>
                      <a:pt x="163" y="113"/>
                    </a:cubicBezTo>
                    <a:cubicBezTo>
                      <a:pt x="162" y="112"/>
                      <a:pt x="161" y="110"/>
                      <a:pt x="160" y="111"/>
                    </a:cubicBezTo>
                    <a:cubicBezTo>
                      <a:pt x="156" y="110"/>
                      <a:pt x="161" y="109"/>
                      <a:pt x="159" y="108"/>
                    </a:cubicBezTo>
                    <a:cubicBezTo>
                      <a:pt x="161" y="108"/>
                      <a:pt x="164" y="111"/>
                      <a:pt x="166" y="109"/>
                    </a:cubicBezTo>
                    <a:cubicBezTo>
                      <a:pt x="163" y="109"/>
                      <a:pt x="163" y="106"/>
                      <a:pt x="159" y="106"/>
                    </a:cubicBezTo>
                    <a:cubicBezTo>
                      <a:pt x="160" y="105"/>
                      <a:pt x="162" y="106"/>
                      <a:pt x="163" y="107"/>
                    </a:cubicBezTo>
                    <a:cubicBezTo>
                      <a:pt x="165" y="106"/>
                      <a:pt x="160" y="102"/>
                      <a:pt x="165" y="103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3" y="102"/>
                      <a:pt x="164" y="101"/>
                      <a:pt x="166" y="101"/>
                    </a:cubicBezTo>
                    <a:cubicBezTo>
                      <a:pt x="166" y="100"/>
                      <a:pt x="163" y="97"/>
                      <a:pt x="167" y="98"/>
                    </a:cubicBezTo>
                    <a:cubicBezTo>
                      <a:pt x="167" y="97"/>
                      <a:pt x="168" y="95"/>
                      <a:pt x="165" y="95"/>
                    </a:cubicBezTo>
                    <a:cubicBezTo>
                      <a:pt x="163" y="96"/>
                      <a:pt x="166" y="97"/>
                      <a:pt x="162" y="97"/>
                    </a:cubicBezTo>
                    <a:cubicBezTo>
                      <a:pt x="166" y="97"/>
                      <a:pt x="163" y="95"/>
                      <a:pt x="162" y="94"/>
                    </a:cubicBezTo>
                    <a:cubicBezTo>
                      <a:pt x="164" y="94"/>
                      <a:pt x="164" y="94"/>
                      <a:pt x="164" y="94"/>
                    </a:cubicBezTo>
                    <a:cubicBezTo>
                      <a:pt x="163" y="93"/>
                      <a:pt x="164" y="92"/>
                      <a:pt x="162" y="91"/>
                    </a:cubicBezTo>
                    <a:cubicBezTo>
                      <a:pt x="163" y="92"/>
                      <a:pt x="164" y="92"/>
                      <a:pt x="165" y="92"/>
                    </a:cubicBezTo>
                    <a:cubicBezTo>
                      <a:pt x="163" y="90"/>
                      <a:pt x="163" y="90"/>
                      <a:pt x="163" y="90"/>
                    </a:cubicBezTo>
                    <a:cubicBezTo>
                      <a:pt x="162" y="88"/>
                      <a:pt x="166" y="91"/>
                      <a:pt x="166" y="8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7" y="90"/>
                      <a:pt x="170" y="90"/>
                      <a:pt x="169" y="89"/>
                    </a:cubicBezTo>
                    <a:cubicBezTo>
                      <a:pt x="167" y="88"/>
                      <a:pt x="165" y="86"/>
                      <a:pt x="164" y="86"/>
                    </a:cubicBezTo>
                    <a:cubicBezTo>
                      <a:pt x="163" y="84"/>
                      <a:pt x="166" y="86"/>
                      <a:pt x="165" y="84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7" y="87"/>
                      <a:pt x="170" y="86"/>
                      <a:pt x="170" y="84"/>
                    </a:cubicBezTo>
                    <a:cubicBezTo>
                      <a:pt x="170" y="83"/>
                      <a:pt x="168" y="81"/>
                      <a:pt x="166" y="82"/>
                    </a:cubicBezTo>
                    <a:cubicBezTo>
                      <a:pt x="166" y="81"/>
                      <a:pt x="168" y="80"/>
                      <a:pt x="169" y="81"/>
                    </a:cubicBezTo>
                    <a:cubicBezTo>
                      <a:pt x="169" y="79"/>
                      <a:pt x="167" y="81"/>
                      <a:pt x="166" y="79"/>
                    </a:cubicBezTo>
                    <a:cubicBezTo>
                      <a:pt x="168" y="79"/>
                      <a:pt x="170" y="77"/>
                      <a:pt x="172" y="76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175" y="78"/>
                      <a:pt x="175" y="78"/>
                      <a:pt x="175" y="78"/>
                    </a:cubicBezTo>
                    <a:cubicBezTo>
                      <a:pt x="178" y="80"/>
                      <a:pt x="178" y="78"/>
                      <a:pt x="180" y="79"/>
                    </a:cubicBezTo>
                    <a:cubicBezTo>
                      <a:pt x="181" y="79"/>
                      <a:pt x="180" y="78"/>
                      <a:pt x="180" y="77"/>
                    </a:cubicBezTo>
                    <a:cubicBezTo>
                      <a:pt x="175" y="78"/>
                      <a:pt x="174" y="72"/>
                      <a:pt x="170" y="72"/>
                    </a:cubicBezTo>
                    <a:cubicBezTo>
                      <a:pt x="170" y="68"/>
                      <a:pt x="181" y="73"/>
                      <a:pt x="175" y="68"/>
                    </a:cubicBezTo>
                    <a:cubicBezTo>
                      <a:pt x="174" y="68"/>
                      <a:pt x="172" y="66"/>
                      <a:pt x="172" y="68"/>
                    </a:cubicBezTo>
                    <a:cubicBezTo>
                      <a:pt x="173" y="66"/>
                      <a:pt x="169" y="65"/>
                      <a:pt x="171" y="63"/>
                    </a:cubicBezTo>
                    <a:cubicBezTo>
                      <a:pt x="172" y="66"/>
                      <a:pt x="175" y="63"/>
                      <a:pt x="177" y="66"/>
                    </a:cubicBezTo>
                    <a:cubicBezTo>
                      <a:pt x="176" y="66"/>
                      <a:pt x="176" y="67"/>
                      <a:pt x="176" y="68"/>
                    </a:cubicBezTo>
                    <a:cubicBezTo>
                      <a:pt x="178" y="67"/>
                      <a:pt x="180" y="69"/>
                      <a:pt x="180" y="67"/>
                    </a:cubicBezTo>
                    <a:cubicBezTo>
                      <a:pt x="180" y="66"/>
                      <a:pt x="181" y="64"/>
                      <a:pt x="179" y="64"/>
                    </a:cubicBezTo>
                    <a:cubicBezTo>
                      <a:pt x="176" y="63"/>
                      <a:pt x="178" y="66"/>
                      <a:pt x="176" y="64"/>
                    </a:cubicBezTo>
                    <a:cubicBezTo>
                      <a:pt x="176" y="62"/>
                      <a:pt x="180" y="62"/>
                      <a:pt x="176" y="60"/>
                    </a:cubicBezTo>
                    <a:cubicBezTo>
                      <a:pt x="176" y="62"/>
                      <a:pt x="174" y="61"/>
                      <a:pt x="172" y="61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3" y="59"/>
                      <a:pt x="173" y="59"/>
                      <a:pt x="173" y="59"/>
                    </a:cubicBezTo>
                    <a:cubicBezTo>
                      <a:pt x="175" y="57"/>
                      <a:pt x="171" y="58"/>
                      <a:pt x="172" y="5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8" y="56"/>
                      <a:pt x="173" y="58"/>
                      <a:pt x="177" y="59"/>
                    </a:cubicBezTo>
                    <a:cubicBezTo>
                      <a:pt x="178" y="58"/>
                      <a:pt x="176" y="56"/>
                      <a:pt x="178" y="55"/>
                    </a:cubicBezTo>
                    <a:cubicBezTo>
                      <a:pt x="178" y="55"/>
                      <a:pt x="178" y="56"/>
                      <a:pt x="178" y="56"/>
                    </a:cubicBezTo>
                    <a:cubicBezTo>
                      <a:pt x="179" y="56"/>
                      <a:pt x="184" y="57"/>
                      <a:pt x="182" y="54"/>
                    </a:cubicBezTo>
                    <a:cubicBezTo>
                      <a:pt x="181" y="52"/>
                      <a:pt x="180" y="53"/>
                      <a:pt x="179" y="52"/>
                    </a:cubicBezTo>
                    <a:cubicBezTo>
                      <a:pt x="179" y="49"/>
                      <a:pt x="178" y="48"/>
                      <a:pt x="179" y="46"/>
                    </a:cubicBezTo>
                    <a:cubicBezTo>
                      <a:pt x="181" y="47"/>
                      <a:pt x="180" y="43"/>
                      <a:pt x="182" y="46"/>
                    </a:cubicBezTo>
                    <a:cubicBezTo>
                      <a:pt x="180" y="46"/>
                      <a:pt x="179" y="50"/>
                      <a:pt x="182" y="52"/>
                    </a:cubicBezTo>
                    <a:cubicBezTo>
                      <a:pt x="185" y="52"/>
                      <a:pt x="180" y="54"/>
                      <a:pt x="184" y="56"/>
                    </a:cubicBezTo>
                    <a:cubicBezTo>
                      <a:pt x="185" y="54"/>
                      <a:pt x="188" y="55"/>
                      <a:pt x="190" y="56"/>
                    </a:cubicBezTo>
                    <a:cubicBezTo>
                      <a:pt x="191" y="55"/>
                      <a:pt x="190" y="54"/>
                      <a:pt x="190" y="54"/>
                    </a:cubicBezTo>
                    <a:cubicBezTo>
                      <a:pt x="188" y="53"/>
                      <a:pt x="188" y="54"/>
                      <a:pt x="185" y="53"/>
                    </a:cubicBezTo>
                    <a:cubicBezTo>
                      <a:pt x="187" y="50"/>
                      <a:pt x="186" y="48"/>
                      <a:pt x="185" y="46"/>
                    </a:cubicBezTo>
                    <a:cubicBezTo>
                      <a:pt x="186" y="45"/>
                      <a:pt x="188" y="46"/>
                      <a:pt x="188" y="47"/>
                    </a:cubicBezTo>
                    <a:cubicBezTo>
                      <a:pt x="188" y="44"/>
                      <a:pt x="190" y="41"/>
                      <a:pt x="192" y="38"/>
                    </a:cubicBezTo>
                    <a:cubicBezTo>
                      <a:pt x="187" y="39"/>
                      <a:pt x="192" y="35"/>
                      <a:pt x="189" y="35"/>
                    </a:cubicBezTo>
                    <a:cubicBezTo>
                      <a:pt x="187" y="36"/>
                      <a:pt x="184" y="37"/>
                      <a:pt x="183" y="35"/>
                    </a:cubicBezTo>
                    <a:cubicBezTo>
                      <a:pt x="184" y="34"/>
                      <a:pt x="185" y="36"/>
                      <a:pt x="186" y="36"/>
                    </a:cubicBezTo>
                    <a:cubicBezTo>
                      <a:pt x="184" y="34"/>
                      <a:pt x="189" y="35"/>
                      <a:pt x="187" y="33"/>
                    </a:cubicBezTo>
                    <a:cubicBezTo>
                      <a:pt x="187" y="36"/>
                      <a:pt x="191" y="35"/>
                      <a:pt x="193" y="36"/>
                    </a:cubicBezTo>
                    <a:cubicBezTo>
                      <a:pt x="193" y="34"/>
                      <a:pt x="195" y="37"/>
                      <a:pt x="196" y="35"/>
                    </a:cubicBezTo>
                    <a:cubicBezTo>
                      <a:pt x="195" y="33"/>
                      <a:pt x="195" y="30"/>
                      <a:pt x="195" y="28"/>
                    </a:cubicBezTo>
                    <a:cubicBezTo>
                      <a:pt x="199" y="26"/>
                      <a:pt x="198" y="21"/>
                      <a:pt x="199" y="18"/>
                    </a:cubicBezTo>
                    <a:cubicBezTo>
                      <a:pt x="201" y="18"/>
                      <a:pt x="204" y="20"/>
                      <a:pt x="205" y="19"/>
                    </a:cubicBezTo>
                    <a:cubicBezTo>
                      <a:pt x="205" y="17"/>
                      <a:pt x="201" y="19"/>
                      <a:pt x="203" y="17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03" y="16"/>
                      <a:pt x="208" y="14"/>
                      <a:pt x="204" y="11"/>
                    </a:cubicBezTo>
                    <a:cubicBezTo>
                      <a:pt x="207" y="14"/>
                      <a:pt x="207" y="14"/>
                      <a:pt x="207" y="14"/>
                    </a:cubicBezTo>
                    <a:cubicBezTo>
                      <a:pt x="207" y="13"/>
                      <a:pt x="207" y="13"/>
                      <a:pt x="206" y="12"/>
                    </a:cubicBezTo>
                    <a:cubicBezTo>
                      <a:pt x="208" y="13"/>
                      <a:pt x="209" y="13"/>
                      <a:pt x="209" y="14"/>
                    </a:cubicBezTo>
                    <a:cubicBezTo>
                      <a:pt x="212" y="13"/>
                      <a:pt x="210" y="10"/>
                      <a:pt x="211" y="9"/>
                    </a:cubicBezTo>
                    <a:cubicBezTo>
                      <a:pt x="208" y="9"/>
                      <a:pt x="208" y="9"/>
                      <a:pt x="208" y="9"/>
                    </a:cubicBezTo>
                    <a:cubicBezTo>
                      <a:pt x="208" y="6"/>
                      <a:pt x="211" y="5"/>
                      <a:pt x="212" y="2"/>
                    </a:cubicBez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5" y="2"/>
                      <a:pt x="217" y="2"/>
                      <a:pt x="215" y="0"/>
                    </a:cubicBezTo>
                    <a:cubicBezTo>
                      <a:pt x="218" y="6"/>
                      <a:pt x="218" y="6"/>
                      <a:pt x="218" y="6"/>
                    </a:cubicBezTo>
                    <a:cubicBezTo>
                      <a:pt x="216" y="7"/>
                      <a:pt x="216" y="4"/>
                      <a:pt x="214" y="4"/>
                    </a:cubicBezTo>
                    <a:cubicBezTo>
                      <a:pt x="212" y="3"/>
                      <a:pt x="212" y="6"/>
                      <a:pt x="213" y="7"/>
                    </a:cubicBezTo>
                    <a:cubicBezTo>
                      <a:pt x="214" y="6"/>
                      <a:pt x="213" y="6"/>
                      <a:pt x="213" y="5"/>
                    </a:cubicBezTo>
                    <a:cubicBezTo>
                      <a:pt x="216" y="6"/>
                      <a:pt x="215" y="7"/>
                      <a:pt x="216" y="9"/>
                    </a:cubicBezTo>
                    <a:cubicBezTo>
                      <a:pt x="217" y="8"/>
                      <a:pt x="218" y="8"/>
                      <a:pt x="217" y="8"/>
                    </a:cubicBezTo>
                    <a:cubicBezTo>
                      <a:pt x="218" y="9"/>
                      <a:pt x="218" y="10"/>
                      <a:pt x="217" y="12"/>
                    </a:cubicBezTo>
                    <a:cubicBezTo>
                      <a:pt x="216" y="10"/>
                      <a:pt x="215" y="11"/>
                      <a:pt x="214" y="11"/>
                    </a:cubicBezTo>
                    <a:cubicBezTo>
                      <a:pt x="217" y="12"/>
                      <a:pt x="217" y="14"/>
                      <a:pt x="215" y="15"/>
                    </a:cubicBezTo>
                    <a:cubicBezTo>
                      <a:pt x="212" y="15"/>
                      <a:pt x="215" y="19"/>
                      <a:pt x="214" y="21"/>
                    </a:cubicBezTo>
                    <a:cubicBezTo>
                      <a:pt x="212" y="19"/>
                      <a:pt x="210" y="17"/>
                      <a:pt x="210" y="16"/>
                    </a:cubicBezTo>
                    <a:cubicBezTo>
                      <a:pt x="208" y="16"/>
                      <a:pt x="209" y="17"/>
                      <a:pt x="207" y="18"/>
                    </a:cubicBezTo>
                    <a:cubicBezTo>
                      <a:pt x="209" y="19"/>
                      <a:pt x="211" y="21"/>
                      <a:pt x="212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0" y="25"/>
                      <a:pt x="213" y="26"/>
                      <a:pt x="211" y="28"/>
                    </a:cubicBezTo>
                    <a:cubicBezTo>
                      <a:pt x="209" y="31"/>
                      <a:pt x="207" y="35"/>
                      <a:pt x="206" y="37"/>
                    </a:cubicBezTo>
                    <a:cubicBezTo>
                      <a:pt x="204" y="37"/>
                      <a:pt x="204" y="37"/>
                      <a:pt x="204" y="37"/>
                    </a:cubicBezTo>
                    <a:cubicBezTo>
                      <a:pt x="207" y="40"/>
                      <a:pt x="204" y="42"/>
                      <a:pt x="204" y="45"/>
                    </a:cubicBezTo>
                    <a:cubicBezTo>
                      <a:pt x="201" y="48"/>
                      <a:pt x="203" y="53"/>
                      <a:pt x="200" y="54"/>
                    </a:cubicBezTo>
                    <a:cubicBezTo>
                      <a:pt x="199" y="61"/>
                      <a:pt x="198" y="67"/>
                      <a:pt x="196" y="73"/>
                    </a:cubicBezTo>
                    <a:cubicBezTo>
                      <a:pt x="193" y="71"/>
                      <a:pt x="193" y="71"/>
                      <a:pt x="193" y="71"/>
                    </a:cubicBezTo>
                    <a:cubicBezTo>
                      <a:pt x="195" y="73"/>
                      <a:pt x="192" y="71"/>
                      <a:pt x="192" y="73"/>
                    </a:cubicBezTo>
                    <a:cubicBezTo>
                      <a:pt x="194" y="72"/>
                      <a:pt x="194" y="75"/>
                      <a:pt x="195" y="76"/>
                    </a:cubicBezTo>
                    <a:cubicBezTo>
                      <a:pt x="192" y="79"/>
                      <a:pt x="193" y="83"/>
                      <a:pt x="194" y="86"/>
                    </a:cubicBezTo>
                    <a:cubicBezTo>
                      <a:pt x="192" y="86"/>
                      <a:pt x="192" y="86"/>
                      <a:pt x="192" y="86"/>
                    </a:cubicBezTo>
                    <a:cubicBezTo>
                      <a:pt x="195" y="89"/>
                      <a:pt x="191" y="92"/>
                      <a:pt x="190" y="95"/>
                    </a:cubicBezTo>
                    <a:cubicBezTo>
                      <a:pt x="189" y="95"/>
                      <a:pt x="187" y="95"/>
                      <a:pt x="187" y="96"/>
                    </a:cubicBezTo>
                    <a:cubicBezTo>
                      <a:pt x="189" y="99"/>
                      <a:pt x="189" y="100"/>
                      <a:pt x="190" y="103"/>
                    </a:cubicBezTo>
                    <a:cubicBezTo>
                      <a:pt x="189" y="105"/>
                      <a:pt x="188" y="108"/>
                      <a:pt x="186" y="109"/>
                    </a:cubicBezTo>
                    <a:cubicBezTo>
                      <a:pt x="188" y="118"/>
                      <a:pt x="184" y="124"/>
                      <a:pt x="184" y="132"/>
                    </a:cubicBezTo>
                    <a:cubicBezTo>
                      <a:pt x="182" y="132"/>
                      <a:pt x="182" y="132"/>
                      <a:pt x="182" y="132"/>
                    </a:cubicBezTo>
                    <a:cubicBezTo>
                      <a:pt x="185" y="141"/>
                      <a:pt x="179" y="149"/>
                      <a:pt x="180" y="156"/>
                    </a:cubicBezTo>
                    <a:cubicBezTo>
                      <a:pt x="176" y="154"/>
                      <a:pt x="176" y="154"/>
                      <a:pt x="176" y="154"/>
                    </a:cubicBezTo>
                    <a:cubicBezTo>
                      <a:pt x="174" y="156"/>
                      <a:pt x="176" y="159"/>
                      <a:pt x="179" y="159"/>
                    </a:cubicBezTo>
                    <a:cubicBezTo>
                      <a:pt x="177" y="161"/>
                      <a:pt x="179" y="165"/>
                      <a:pt x="176" y="165"/>
                    </a:cubicBezTo>
                    <a:cubicBezTo>
                      <a:pt x="175" y="167"/>
                      <a:pt x="177" y="168"/>
                      <a:pt x="177" y="170"/>
                    </a:cubicBezTo>
                    <a:cubicBezTo>
                      <a:pt x="175" y="174"/>
                      <a:pt x="175" y="175"/>
                      <a:pt x="175" y="179"/>
                    </a:cubicBezTo>
                    <a:cubicBezTo>
                      <a:pt x="175" y="178"/>
                      <a:pt x="175" y="178"/>
                      <a:pt x="175" y="178"/>
                    </a:cubicBezTo>
                    <a:cubicBezTo>
                      <a:pt x="174" y="178"/>
                      <a:pt x="173" y="177"/>
                      <a:pt x="172" y="178"/>
                    </a:cubicBezTo>
                    <a:cubicBezTo>
                      <a:pt x="173" y="180"/>
                      <a:pt x="170" y="183"/>
                      <a:pt x="175" y="183"/>
                    </a:cubicBezTo>
                    <a:cubicBezTo>
                      <a:pt x="171" y="186"/>
                      <a:pt x="175" y="193"/>
                      <a:pt x="170" y="196"/>
                    </a:cubicBezTo>
                    <a:cubicBezTo>
                      <a:pt x="172" y="196"/>
                      <a:pt x="172" y="197"/>
                      <a:pt x="172" y="198"/>
                    </a:cubicBezTo>
                    <a:cubicBezTo>
                      <a:pt x="172" y="201"/>
                      <a:pt x="168" y="204"/>
                      <a:pt x="170" y="208"/>
                    </a:cubicBezTo>
                    <a:cubicBezTo>
                      <a:pt x="169" y="208"/>
                      <a:pt x="168" y="206"/>
                      <a:pt x="167" y="208"/>
                    </a:cubicBezTo>
                    <a:cubicBezTo>
                      <a:pt x="168" y="209"/>
                      <a:pt x="169" y="208"/>
                      <a:pt x="169" y="210"/>
                    </a:cubicBezTo>
                    <a:cubicBezTo>
                      <a:pt x="170" y="216"/>
                      <a:pt x="164" y="221"/>
                      <a:pt x="163" y="226"/>
                    </a:cubicBezTo>
                    <a:cubicBezTo>
                      <a:pt x="164" y="236"/>
                      <a:pt x="160" y="246"/>
                      <a:pt x="158" y="255"/>
                    </a:cubicBezTo>
                    <a:cubicBezTo>
                      <a:pt x="157" y="255"/>
                      <a:pt x="157" y="255"/>
                      <a:pt x="157" y="255"/>
                    </a:cubicBezTo>
                    <a:cubicBezTo>
                      <a:pt x="160" y="259"/>
                      <a:pt x="152" y="261"/>
                      <a:pt x="156" y="265"/>
                    </a:cubicBezTo>
                    <a:cubicBezTo>
                      <a:pt x="155" y="265"/>
                      <a:pt x="155" y="267"/>
                      <a:pt x="153" y="266"/>
                    </a:cubicBezTo>
                    <a:cubicBezTo>
                      <a:pt x="155" y="269"/>
                      <a:pt x="149" y="273"/>
                      <a:pt x="151" y="277"/>
                    </a:cubicBezTo>
                    <a:cubicBezTo>
                      <a:pt x="152" y="277"/>
                      <a:pt x="151" y="276"/>
                      <a:pt x="151" y="276"/>
                    </a:cubicBezTo>
                    <a:cubicBezTo>
                      <a:pt x="148" y="279"/>
                      <a:pt x="150" y="283"/>
                      <a:pt x="147" y="286"/>
                    </a:cubicBezTo>
                    <a:cubicBezTo>
                      <a:pt x="147" y="285"/>
                      <a:pt x="147" y="285"/>
                      <a:pt x="146" y="284"/>
                    </a:cubicBezTo>
                    <a:cubicBezTo>
                      <a:pt x="144" y="285"/>
                      <a:pt x="149" y="289"/>
                      <a:pt x="144" y="288"/>
                    </a:cubicBezTo>
                    <a:cubicBezTo>
                      <a:pt x="144" y="289"/>
                      <a:pt x="146" y="290"/>
                      <a:pt x="146" y="289"/>
                    </a:cubicBezTo>
                    <a:cubicBezTo>
                      <a:pt x="142" y="297"/>
                      <a:pt x="142" y="306"/>
                      <a:pt x="140" y="315"/>
                    </a:cubicBezTo>
                    <a:cubicBezTo>
                      <a:pt x="135" y="320"/>
                      <a:pt x="133" y="313"/>
                      <a:pt x="134" y="319"/>
                    </a:cubicBezTo>
                    <a:cubicBezTo>
                      <a:pt x="133" y="319"/>
                      <a:pt x="136" y="319"/>
                      <a:pt x="135" y="319"/>
                    </a:cubicBezTo>
                    <a:cubicBezTo>
                      <a:pt x="135" y="321"/>
                      <a:pt x="129" y="320"/>
                      <a:pt x="131" y="322"/>
                    </a:cubicBezTo>
                    <a:cubicBezTo>
                      <a:pt x="134" y="323"/>
                      <a:pt x="132" y="324"/>
                      <a:pt x="133" y="324"/>
                    </a:cubicBezTo>
                    <a:cubicBezTo>
                      <a:pt x="130" y="327"/>
                      <a:pt x="128" y="327"/>
                      <a:pt x="129" y="331"/>
                    </a:cubicBezTo>
                    <a:cubicBezTo>
                      <a:pt x="127" y="330"/>
                      <a:pt x="127" y="330"/>
                      <a:pt x="127" y="330"/>
                    </a:cubicBezTo>
                    <a:cubicBezTo>
                      <a:pt x="130" y="335"/>
                      <a:pt x="126" y="338"/>
                      <a:pt x="130" y="342"/>
                    </a:cubicBezTo>
                    <a:cubicBezTo>
                      <a:pt x="127" y="352"/>
                      <a:pt x="123" y="361"/>
                      <a:pt x="120" y="370"/>
                    </a:cubicBezTo>
                    <a:cubicBezTo>
                      <a:pt x="117" y="379"/>
                      <a:pt x="114" y="389"/>
                      <a:pt x="110" y="397"/>
                    </a:cubicBezTo>
                    <a:cubicBezTo>
                      <a:pt x="105" y="406"/>
                      <a:pt x="101" y="414"/>
                      <a:pt x="97" y="423"/>
                    </a:cubicBezTo>
                    <a:cubicBezTo>
                      <a:pt x="93" y="431"/>
                      <a:pt x="88" y="439"/>
                      <a:pt x="82" y="447"/>
                    </a:cubicBezTo>
                    <a:cubicBezTo>
                      <a:pt x="77" y="449"/>
                      <a:pt x="77" y="450"/>
                      <a:pt x="76" y="455"/>
                    </a:cubicBezTo>
                    <a:cubicBezTo>
                      <a:pt x="75" y="454"/>
                      <a:pt x="75" y="454"/>
                      <a:pt x="75" y="454"/>
                    </a:cubicBezTo>
                    <a:cubicBezTo>
                      <a:pt x="77" y="456"/>
                      <a:pt x="73" y="457"/>
                      <a:pt x="76" y="459"/>
                    </a:cubicBezTo>
                    <a:cubicBezTo>
                      <a:pt x="72" y="465"/>
                      <a:pt x="69" y="471"/>
                      <a:pt x="66" y="477"/>
                    </a:cubicBezTo>
                    <a:cubicBezTo>
                      <a:pt x="66" y="476"/>
                      <a:pt x="64" y="474"/>
                      <a:pt x="64" y="476"/>
                    </a:cubicBezTo>
                    <a:cubicBezTo>
                      <a:pt x="65" y="478"/>
                      <a:pt x="65" y="478"/>
                      <a:pt x="65" y="478"/>
                    </a:cubicBezTo>
                    <a:cubicBezTo>
                      <a:pt x="64" y="478"/>
                      <a:pt x="64" y="478"/>
                      <a:pt x="64" y="478"/>
                    </a:cubicBezTo>
                    <a:cubicBezTo>
                      <a:pt x="64" y="479"/>
                      <a:pt x="65" y="480"/>
                      <a:pt x="66" y="480"/>
                    </a:cubicBezTo>
                    <a:cubicBezTo>
                      <a:pt x="59" y="497"/>
                      <a:pt x="45" y="510"/>
                      <a:pt x="37" y="525"/>
                    </a:cubicBezTo>
                    <a:cubicBezTo>
                      <a:pt x="34" y="528"/>
                      <a:pt x="32" y="534"/>
                      <a:pt x="30" y="538"/>
                    </a:cubicBezTo>
                    <a:cubicBezTo>
                      <a:pt x="20" y="548"/>
                      <a:pt x="12" y="557"/>
                      <a:pt x="8" y="571"/>
                    </a:cubicBezTo>
                    <a:cubicBezTo>
                      <a:pt x="8" y="571"/>
                      <a:pt x="1" y="566"/>
                      <a:pt x="3" y="5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153"/>
              <p:cNvSpPr/>
              <p:nvPr/>
            </p:nvSpPr>
            <p:spPr bwMode="auto">
              <a:xfrm>
                <a:off x="3861" y="1589"/>
                <a:ext cx="1" cy="0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1"/>
                      <a:pt x="1" y="2"/>
                      <a:pt x="0" y="0"/>
                    </a:cubicBezTo>
                    <a:cubicBezTo>
                      <a:pt x="1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154"/>
              <p:cNvSpPr/>
              <p:nvPr/>
            </p:nvSpPr>
            <p:spPr bwMode="auto">
              <a:xfrm>
                <a:off x="3854" y="1596"/>
                <a:ext cx="1" cy="1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1 w 3"/>
                  <a:gd name="T5" fmla="*/ 0 h 2"/>
                  <a:gd name="T6" fmla="*/ 2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155"/>
              <p:cNvSpPr/>
              <p:nvPr/>
            </p:nvSpPr>
            <p:spPr bwMode="auto">
              <a:xfrm>
                <a:off x="3853" y="1598"/>
                <a:ext cx="0" cy="1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4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156"/>
              <p:cNvSpPr/>
              <p:nvPr/>
            </p:nvSpPr>
            <p:spPr bwMode="auto">
              <a:xfrm>
                <a:off x="3851" y="1600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157"/>
              <p:cNvSpPr/>
              <p:nvPr/>
            </p:nvSpPr>
            <p:spPr bwMode="auto">
              <a:xfrm>
                <a:off x="3852" y="1601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2"/>
                      <a:pt x="0" y="2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Freeform 158"/>
              <p:cNvSpPr/>
              <p:nvPr/>
            </p:nvSpPr>
            <p:spPr bwMode="auto">
              <a:xfrm>
                <a:off x="3849" y="1605"/>
                <a:ext cx="1" cy="1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3"/>
                      <a:pt x="1" y="3"/>
                    </a:cubicBezTo>
                    <a:cubicBezTo>
                      <a:pt x="2" y="3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Freeform 159"/>
              <p:cNvSpPr/>
              <p:nvPr/>
            </p:nvSpPr>
            <p:spPr bwMode="auto">
              <a:xfrm>
                <a:off x="3849" y="1608"/>
                <a:ext cx="1" cy="0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1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Freeform 160"/>
              <p:cNvSpPr/>
              <p:nvPr/>
            </p:nvSpPr>
            <p:spPr bwMode="auto">
              <a:xfrm>
                <a:off x="3841" y="164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Freeform 161"/>
              <p:cNvSpPr/>
              <p:nvPr/>
            </p:nvSpPr>
            <p:spPr bwMode="auto">
              <a:xfrm>
                <a:off x="3835" y="1667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Rectangle 162"/>
              <p:cNvSpPr>
                <a:spLocks noChangeArrowheads="1"/>
              </p:cNvSpPr>
              <p:nvPr/>
            </p:nvSpPr>
            <p:spPr bwMode="auto">
              <a:xfrm>
                <a:off x="3833" y="167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Freeform 163"/>
              <p:cNvSpPr/>
              <p:nvPr/>
            </p:nvSpPr>
            <p:spPr bwMode="auto">
              <a:xfrm>
                <a:off x="3743" y="1716"/>
                <a:ext cx="1" cy="0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Freeform 164"/>
              <p:cNvSpPr/>
              <p:nvPr/>
            </p:nvSpPr>
            <p:spPr bwMode="auto">
              <a:xfrm>
                <a:off x="3721" y="1716"/>
                <a:ext cx="22" cy="64"/>
              </a:xfrm>
              <a:custGeom>
                <a:avLst/>
                <a:gdLst>
                  <a:gd name="T0" fmla="*/ 15 w 98"/>
                  <a:gd name="T1" fmla="*/ 244 h 279"/>
                  <a:gd name="T2" fmla="*/ 18 w 98"/>
                  <a:gd name="T3" fmla="*/ 236 h 279"/>
                  <a:gd name="T4" fmla="*/ 17 w 98"/>
                  <a:gd name="T5" fmla="*/ 217 h 279"/>
                  <a:gd name="T6" fmla="*/ 19 w 98"/>
                  <a:gd name="T7" fmla="*/ 211 h 279"/>
                  <a:gd name="T8" fmla="*/ 26 w 98"/>
                  <a:gd name="T9" fmla="*/ 194 h 279"/>
                  <a:gd name="T10" fmla="*/ 28 w 98"/>
                  <a:gd name="T11" fmla="*/ 188 h 279"/>
                  <a:gd name="T12" fmla="*/ 28 w 98"/>
                  <a:gd name="T13" fmla="*/ 178 h 279"/>
                  <a:gd name="T14" fmla="*/ 31 w 98"/>
                  <a:gd name="T15" fmla="*/ 169 h 279"/>
                  <a:gd name="T16" fmla="*/ 34 w 98"/>
                  <a:gd name="T17" fmla="*/ 165 h 279"/>
                  <a:gd name="T18" fmla="*/ 32 w 98"/>
                  <a:gd name="T19" fmla="*/ 160 h 279"/>
                  <a:gd name="T20" fmla="*/ 31 w 98"/>
                  <a:gd name="T21" fmla="*/ 149 h 279"/>
                  <a:gd name="T22" fmla="*/ 33 w 98"/>
                  <a:gd name="T23" fmla="*/ 144 h 279"/>
                  <a:gd name="T24" fmla="*/ 32 w 98"/>
                  <a:gd name="T25" fmla="*/ 137 h 279"/>
                  <a:gd name="T26" fmla="*/ 36 w 98"/>
                  <a:gd name="T27" fmla="*/ 130 h 279"/>
                  <a:gd name="T28" fmla="*/ 37 w 98"/>
                  <a:gd name="T29" fmla="*/ 122 h 279"/>
                  <a:gd name="T30" fmla="*/ 42 w 98"/>
                  <a:gd name="T31" fmla="*/ 112 h 279"/>
                  <a:gd name="T32" fmla="*/ 41 w 98"/>
                  <a:gd name="T33" fmla="*/ 107 h 279"/>
                  <a:gd name="T34" fmla="*/ 45 w 98"/>
                  <a:gd name="T35" fmla="*/ 104 h 279"/>
                  <a:gd name="T36" fmla="*/ 43 w 98"/>
                  <a:gd name="T37" fmla="*/ 99 h 279"/>
                  <a:gd name="T38" fmla="*/ 43 w 98"/>
                  <a:gd name="T39" fmla="*/ 97 h 279"/>
                  <a:gd name="T40" fmla="*/ 44 w 98"/>
                  <a:gd name="T41" fmla="*/ 92 h 279"/>
                  <a:gd name="T42" fmla="*/ 48 w 98"/>
                  <a:gd name="T43" fmla="*/ 78 h 279"/>
                  <a:gd name="T44" fmla="*/ 50 w 98"/>
                  <a:gd name="T45" fmla="*/ 72 h 279"/>
                  <a:gd name="T46" fmla="*/ 51 w 98"/>
                  <a:gd name="T47" fmla="*/ 68 h 279"/>
                  <a:gd name="T48" fmla="*/ 56 w 98"/>
                  <a:gd name="T49" fmla="*/ 56 h 279"/>
                  <a:gd name="T50" fmla="*/ 63 w 98"/>
                  <a:gd name="T51" fmla="*/ 56 h 279"/>
                  <a:gd name="T52" fmla="*/ 59 w 98"/>
                  <a:gd name="T53" fmla="*/ 50 h 279"/>
                  <a:gd name="T54" fmla="*/ 54 w 98"/>
                  <a:gd name="T55" fmla="*/ 43 h 279"/>
                  <a:gd name="T56" fmla="*/ 58 w 98"/>
                  <a:gd name="T57" fmla="*/ 39 h 279"/>
                  <a:gd name="T58" fmla="*/ 56 w 98"/>
                  <a:gd name="T59" fmla="*/ 36 h 279"/>
                  <a:gd name="T60" fmla="*/ 59 w 98"/>
                  <a:gd name="T61" fmla="*/ 35 h 279"/>
                  <a:gd name="T62" fmla="*/ 67 w 98"/>
                  <a:gd name="T63" fmla="*/ 33 h 279"/>
                  <a:gd name="T64" fmla="*/ 63 w 98"/>
                  <a:gd name="T65" fmla="*/ 26 h 279"/>
                  <a:gd name="T66" fmla="*/ 67 w 98"/>
                  <a:gd name="T67" fmla="*/ 25 h 279"/>
                  <a:gd name="T68" fmla="*/ 65 w 98"/>
                  <a:gd name="T69" fmla="*/ 20 h 279"/>
                  <a:gd name="T70" fmla="*/ 67 w 98"/>
                  <a:gd name="T71" fmla="*/ 16 h 279"/>
                  <a:gd name="T72" fmla="*/ 74 w 98"/>
                  <a:gd name="T73" fmla="*/ 22 h 279"/>
                  <a:gd name="T74" fmla="*/ 72 w 98"/>
                  <a:gd name="T75" fmla="*/ 12 h 279"/>
                  <a:gd name="T76" fmla="*/ 87 w 98"/>
                  <a:gd name="T77" fmla="*/ 8 h 279"/>
                  <a:gd name="T78" fmla="*/ 91 w 98"/>
                  <a:gd name="T79" fmla="*/ 6 h 279"/>
                  <a:gd name="T80" fmla="*/ 94 w 98"/>
                  <a:gd name="T81" fmla="*/ 0 h 279"/>
                  <a:gd name="T82" fmla="*/ 97 w 98"/>
                  <a:gd name="T83" fmla="*/ 5 h 279"/>
                  <a:gd name="T84" fmla="*/ 90 w 98"/>
                  <a:gd name="T85" fmla="*/ 8 h 279"/>
                  <a:gd name="T86" fmla="*/ 91 w 98"/>
                  <a:gd name="T87" fmla="*/ 23 h 279"/>
                  <a:gd name="T88" fmla="*/ 85 w 98"/>
                  <a:gd name="T89" fmla="*/ 42 h 279"/>
                  <a:gd name="T90" fmla="*/ 79 w 98"/>
                  <a:gd name="T91" fmla="*/ 63 h 279"/>
                  <a:gd name="T92" fmla="*/ 75 w 98"/>
                  <a:gd name="T93" fmla="*/ 81 h 279"/>
                  <a:gd name="T94" fmla="*/ 72 w 98"/>
                  <a:gd name="T95" fmla="*/ 93 h 279"/>
                  <a:gd name="T96" fmla="*/ 63 w 98"/>
                  <a:gd name="T97" fmla="*/ 119 h 279"/>
                  <a:gd name="T98" fmla="*/ 57 w 98"/>
                  <a:gd name="T99" fmla="*/ 133 h 279"/>
                  <a:gd name="T100" fmla="*/ 50 w 98"/>
                  <a:gd name="T101" fmla="*/ 151 h 279"/>
                  <a:gd name="T102" fmla="*/ 42 w 98"/>
                  <a:gd name="T103" fmla="*/ 214 h 279"/>
                  <a:gd name="T104" fmla="*/ 36 w 98"/>
                  <a:gd name="T105" fmla="*/ 230 h 279"/>
                  <a:gd name="T106" fmla="*/ 12 w 98"/>
                  <a:gd name="T10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8" h="279">
                    <a:moveTo>
                      <a:pt x="5" y="271"/>
                    </a:moveTo>
                    <a:cubicBezTo>
                      <a:pt x="0" y="265"/>
                      <a:pt x="8" y="264"/>
                      <a:pt x="6" y="259"/>
                    </a:cubicBezTo>
                    <a:cubicBezTo>
                      <a:pt x="5" y="258"/>
                      <a:pt x="9" y="260"/>
                      <a:pt x="9" y="259"/>
                    </a:cubicBezTo>
                    <a:cubicBezTo>
                      <a:pt x="5" y="254"/>
                      <a:pt x="10" y="249"/>
                      <a:pt x="16" y="247"/>
                    </a:cubicBezTo>
                    <a:cubicBezTo>
                      <a:pt x="17" y="247"/>
                      <a:pt x="17" y="247"/>
                      <a:pt x="17" y="247"/>
                    </a:cubicBezTo>
                    <a:cubicBezTo>
                      <a:pt x="18" y="247"/>
                      <a:pt x="15" y="245"/>
                      <a:pt x="15" y="244"/>
                    </a:cubicBezTo>
                    <a:cubicBezTo>
                      <a:pt x="16" y="244"/>
                      <a:pt x="16" y="245"/>
                      <a:pt x="17" y="245"/>
                    </a:cubicBezTo>
                    <a:cubicBezTo>
                      <a:pt x="15" y="244"/>
                      <a:pt x="17" y="243"/>
                      <a:pt x="16" y="242"/>
                    </a:cubicBezTo>
                    <a:cubicBezTo>
                      <a:pt x="17" y="242"/>
                      <a:pt x="18" y="243"/>
                      <a:pt x="19" y="242"/>
                    </a:cubicBezTo>
                    <a:cubicBezTo>
                      <a:pt x="17" y="241"/>
                      <a:pt x="17" y="241"/>
                      <a:pt x="17" y="241"/>
                    </a:cubicBezTo>
                    <a:cubicBezTo>
                      <a:pt x="12" y="238"/>
                      <a:pt x="19" y="238"/>
                      <a:pt x="16" y="235"/>
                    </a:cubicBezTo>
                    <a:cubicBezTo>
                      <a:pt x="17" y="235"/>
                      <a:pt x="17" y="236"/>
                      <a:pt x="18" y="236"/>
                    </a:cubicBezTo>
                    <a:cubicBezTo>
                      <a:pt x="15" y="231"/>
                      <a:pt x="17" y="228"/>
                      <a:pt x="17" y="224"/>
                    </a:cubicBezTo>
                    <a:cubicBezTo>
                      <a:pt x="18" y="225"/>
                      <a:pt x="20" y="225"/>
                      <a:pt x="21" y="225"/>
                    </a:cubicBezTo>
                    <a:cubicBezTo>
                      <a:pt x="18" y="224"/>
                      <a:pt x="18" y="223"/>
                      <a:pt x="18" y="222"/>
                    </a:cubicBezTo>
                    <a:cubicBezTo>
                      <a:pt x="20" y="223"/>
                      <a:pt x="16" y="220"/>
                      <a:pt x="17" y="219"/>
                    </a:cubicBezTo>
                    <a:cubicBezTo>
                      <a:pt x="18" y="220"/>
                      <a:pt x="18" y="220"/>
                      <a:pt x="18" y="220"/>
                    </a:cubicBezTo>
                    <a:cubicBezTo>
                      <a:pt x="16" y="218"/>
                      <a:pt x="20" y="219"/>
                      <a:pt x="17" y="217"/>
                    </a:cubicBezTo>
                    <a:cubicBezTo>
                      <a:pt x="19" y="217"/>
                      <a:pt x="19" y="217"/>
                      <a:pt x="19" y="217"/>
                    </a:cubicBezTo>
                    <a:cubicBezTo>
                      <a:pt x="16" y="216"/>
                      <a:pt x="21" y="217"/>
                      <a:pt x="20" y="216"/>
                    </a:cubicBezTo>
                    <a:cubicBezTo>
                      <a:pt x="19" y="215"/>
                      <a:pt x="19" y="215"/>
                      <a:pt x="19" y="215"/>
                    </a:cubicBezTo>
                    <a:cubicBezTo>
                      <a:pt x="18" y="215"/>
                      <a:pt x="20" y="215"/>
                      <a:pt x="20" y="214"/>
                    </a:cubicBezTo>
                    <a:cubicBezTo>
                      <a:pt x="20" y="214"/>
                      <a:pt x="20" y="214"/>
                      <a:pt x="20" y="214"/>
                    </a:cubicBezTo>
                    <a:cubicBezTo>
                      <a:pt x="20" y="212"/>
                      <a:pt x="22" y="212"/>
                      <a:pt x="19" y="211"/>
                    </a:cubicBezTo>
                    <a:cubicBezTo>
                      <a:pt x="21" y="212"/>
                      <a:pt x="20" y="213"/>
                      <a:pt x="23" y="213"/>
                    </a:cubicBezTo>
                    <a:cubicBezTo>
                      <a:pt x="22" y="208"/>
                      <a:pt x="24" y="204"/>
                      <a:pt x="25" y="199"/>
                    </a:cubicBezTo>
                    <a:cubicBezTo>
                      <a:pt x="26" y="199"/>
                      <a:pt x="26" y="199"/>
                      <a:pt x="28" y="199"/>
                    </a:cubicBezTo>
                    <a:cubicBezTo>
                      <a:pt x="27" y="199"/>
                      <a:pt x="27" y="197"/>
                      <a:pt x="26" y="197"/>
                    </a:cubicBezTo>
                    <a:cubicBezTo>
                      <a:pt x="26" y="197"/>
                      <a:pt x="28" y="197"/>
                      <a:pt x="28" y="197"/>
                    </a:cubicBezTo>
                    <a:cubicBezTo>
                      <a:pt x="29" y="196"/>
                      <a:pt x="25" y="195"/>
                      <a:pt x="26" y="194"/>
                    </a:cubicBezTo>
                    <a:cubicBezTo>
                      <a:pt x="27" y="195"/>
                      <a:pt x="28" y="195"/>
                      <a:pt x="29" y="195"/>
                    </a:cubicBezTo>
                    <a:cubicBezTo>
                      <a:pt x="27" y="194"/>
                      <a:pt x="28" y="193"/>
                      <a:pt x="27" y="192"/>
                    </a:cubicBezTo>
                    <a:cubicBezTo>
                      <a:pt x="28" y="192"/>
                      <a:pt x="28" y="193"/>
                      <a:pt x="29" y="193"/>
                    </a:cubicBezTo>
                    <a:cubicBezTo>
                      <a:pt x="27" y="191"/>
                      <a:pt x="30" y="191"/>
                      <a:pt x="29" y="190"/>
                    </a:cubicBezTo>
                    <a:cubicBezTo>
                      <a:pt x="30" y="191"/>
                      <a:pt x="30" y="191"/>
                      <a:pt x="30" y="191"/>
                    </a:cubicBezTo>
                    <a:cubicBezTo>
                      <a:pt x="32" y="190"/>
                      <a:pt x="27" y="189"/>
                      <a:pt x="28" y="188"/>
                    </a:cubicBezTo>
                    <a:cubicBezTo>
                      <a:pt x="29" y="189"/>
                      <a:pt x="29" y="189"/>
                      <a:pt x="30" y="189"/>
                    </a:cubicBezTo>
                    <a:cubicBezTo>
                      <a:pt x="27" y="187"/>
                      <a:pt x="29" y="186"/>
                      <a:pt x="28" y="184"/>
                    </a:cubicBezTo>
                    <a:cubicBezTo>
                      <a:pt x="28" y="184"/>
                      <a:pt x="29" y="185"/>
                      <a:pt x="29" y="185"/>
                    </a:cubicBezTo>
                    <a:cubicBezTo>
                      <a:pt x="29" y="183"/>
                      <a:pt x="30" y="182"/>
                      <a:pt x="29" y="181"/>
                    </a:cubicBezTo>
                    <a:cubicBezTo>
                      <a:pt x="30" y="180"/>
                      <a:pt x="33" y="182"/>
                      <a:pt x="33" y="180"/>
                    </a:cubicBezTo>
                    <a:cubicBezTo>
                      <a:pt x="29" y="180"/>
                      <a:pt x="32" y="178"/>
                      <a:pt x="28" y="178"/>
                    </a:cubicBezTo>
                    <a:cubicBezTo>
                      <a:pt x="29" y="177"/>
                      <a:pt x="30" y="175"/>
                      <a:pt x="29" y="174"/>
                    </a:cubicBezTo>
                    <a:cubicBezTo>
                      <a:pt x="31" y="175"/>
                      <a:pt x="34" y="175"/>
                      <a:pt x="34" y="176"/>
                    </a:cubicBezTo>
                    <a:cubicBezTo>
                      <a:pt x="36" y="176"/>
                      <a:pt x="36" y="176"/>
                      <a:pt x="36" y="176"/>
                    </a:cubicBezTo>
                    <a:cubicBezTo>
                      <a:pt x="37" y="176"/>
                      <a:pt x="35" y="176"/>
                      <a:pt x="37" y="176"/>
                    </a:cubicBezTo>
                    <a:cubicBezTo>
                      <a:pt x="37" y="176"/>
                      <a:pt x="36" y="174"/>
                      <a:pt x="37" y="174"/>
                    </a:cubicBezTo>
                    <a:cubicBezTo>
                      <a:pt x="35" y="173"/>
                      <a:pt x="31" y="171"/>
                      <a:pt x="31" y="169"/>
                    </a:cubicBezTo>
                    <a:cubicBezTo>
                      <a:pt x="32" y="170"/>
                      <a:pt x="35" y="170"/>
                      <a:pt x="35" y="171"/>
                    </a:cubicBezTo>
                    <a:cubicBezTo>
                      <a:pt x="30" y="167"/>
                      <a:pt x="30" y="167"/>
                      <a:pt x="30" y="167"/>
                    </a:cubicBezTo>
                    <a:cubicBezTo>
                      <a:pt x="29" y="167"/>
                      <a:pt x="32" y="168"/>
                      <a:pt x="31" y="167"/>
                    </a:cubicBezTo>
                    <a:cubicBezTo>
                      <a:pt x="31" y="167"/>
                      <a:pt x="30" y="166"/>
                      <a:pt x="29" y="166"/>
                    </a:cubicBezTo>
                    <a:cubicBezTo>
                      <a:pt x="30" y="166"/>
                      <a:pt x="29" y="164"/>
                      <a:pt x="32" y="164"/>
                    </a:cubicBezTo>
                    <a:cubicBezTo>
                      <a:pt x="34" y="164"/>
                      <a:pt x="33" y="165"/>
                      <a:pt x="34" y="165"/>
                    </a:cubicBezTo>
                    <a:cubicBezTo>
                      <a:pt x="34" y="164"/>
                      <a:pt x="33" y="164"/>
                      <a:pt x="33" y="163"/>
                    </a:cubicBezTo>
                    <a:cubicBezTo>
                      <a:pt x="34" y="163"/>
                      <a:pt x="34" y="163"/>
                      <a:pt x="34" y="163"/>
                    </a:cubicBezTo>
                    <a:cubicBezTo>
                      <a:pt x="35" y="163"/>
                      <a:pt x="33" y="161"/>
                      <a:pt x="31" y="161"/>
                    </a:cubicBezTo>
                    <a:cubicBezTo>
                      <a:pt x="31" y="162"/>
                      <a:pt x="33" y="162"/>
                      <a:pt x="32" y="162"/>
                    </a:cubicBezTo>
                    <a:cubicBezTo>
                      <a:pt x="30" y="161"/>
                      <a:pt x="30" y="160"/>
                      <a:pt x="30" y="159"/>
                    </a:cubicBezTo>
                    <a:cubicBezTo>
                      <a:pt x="30" y="159"/>
                      <a:pt x="31" y="160"/>
                      <a:pt x="32" y="160"/>
                    </a:cubicBezTo>
                    <a:cubicBezTo>
                      <a:pt x="30" y="158"/>
                      <a:pt x="29" y="157"/>
                      <a:pt x="29" y="155"/>
                    </a:cubicBezTo>
                    <a:cubicBezTo>
                      <a:pt x="27" y="155"/>
                      <a:pt x="31" y="156"/>
                      <a:pt x="30" y="156"/>
                    </a:cubicBezTo>
                    <a:cubicBezTo>
                      <a:pt x="33" y="155"/>
                      <a:pt x="28" y="152"/>
                      <a:pt x="32" y="152"/>
                    </a:cubicBezTo>
                    <a:cubicBezTo>
                      <a:pt x="32" y="152"/>
                      <a:pt x="29" y="151"/>
                      <a:pt x="30" y="151"/>
                    </a:cubicBezTo>
                    <a:cubicBezTo>
                      <a:pt x="30" y="151"/>
                      <a:pt x="33" y="151"/>
                      <a:pt x="32" y="151"/>
                    </a:cubicBezTo>
                    <a:cubicBezTo>
                      <a:pt x="33" y="151"/>
                      <a:pt x="32" y="150"/>
                      <a:pt x="31" y="149"/>
                    </a:cubicBezTo>
                    <a:cubicBezTo>
                      <a:pt x="30" y="149"/>
                      <a:pt x="32" y="149"/>
                      <a:pt x="32" y="150"/>
                    </a:cubicBezTo>
                    <a:cubicBezTo>
                      <a:pt x="31" y="149"/>
                      <a:pt x="30" y="145"/>
                      <a:pt x="32" y="144"/>
                    </a:cubicBezTo>
                    <a:cubicBezTo>
                      <a:pt x="31" y="144"/>
                      <a:pt x="29" y="142"/>
                      <a:pt x="29" y="142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3" y="143"/>
                      <a:pt x="31" y="141"/>
                      <a:pt x="33" y="142"/>
                    </a:cubicBezTo>
                    <a:cubicBezTo>
                      <a:pt x="31" y="140"/>
                      <a:pt x="35" y="145"/>
                      <a:pt x="33" y="144"/>
                    </a:cubicBezTo>
                    <a:cubicBezTo>
                      <a:pt x="35" y="144"/>
                      <a:pt x="30" y="141"/>
                      <a:pt x="33" y="142"/>
                    </a:cubicBezTo>
                    <a:cubicBezTo>
                      <a:pt x="33" y="141"/>
                      <a:pt x="31" y="140"/>
                      <a:pt x="33" y="140"/>
                    </a:cubicBezTo>
                    <a:cubicBezTo>
                      <a:pt x="33" y="140"/>
                      <a:pt x="36" y="141"/>
                      <a:pt x="36" y="141"/>
                    </a:cubicBezTo>
                    <a:cubicBezTo>
                      <a:pt x="36" y="139"/>
                      <a:pt x="35" y="140"/>
                      <a:pt x="34" y="139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2" y="138"/>
                      <a:pt x="34" y="137"/>
                      <a:pt x="32" y="137"/>
                    </a:cubicBezTo>
                    <a:cubicBezTo>
                      <a:pt x="33" y="137"/>
                      <a:pt x="31" y="135"/>
                      <a:pt x="34" y="136"/>
                    </a:cubicBezTo>
                    <a:cubicBezTo>
                      <a:pt x="37" y="137"/>
                      <a:pt x="37" y="137"/>
                      <a:pt x="37" y="137"/>
                    </a:cubicBezTo>
                    <a:cubicBezTo>
                      <a:pt x="37" y="136"/>
                      <a:pt x="34" y="136"/>
                      <a:pt x="33" y="135"/>
                    </a:cubicBezTo>
                    <a:cubicBezTo>
                      <a:pt x="34" y="135"/>
                      <a:pt x="34" y="135"/>
                      <a:pt x="35" y="135"/>
                    </a:cubicBezTo>
                    <a:cubicBezTo>
                      <a:pt x="31" y="134"/>
                      <a:pt x="35" y="134"/>
                      <a:pt x="32" y="133"/>
                    </a:cubicBezTo>
                    <a:cubicBezTo>
                      <a:pt x="34" y="132"/>
                      <a:pt x="33" y="130"/>
                      <a:pt x="36" y="130"/>
                    </a:cubicBezTo>
                    <a:cubicBezTo>
                      <a:pt x="35" y="129"/>
                      <a:pt x="33" y="128"/>
                      <a:pt x="34" y="127"/>
                    </a:cubicBezTo>
                    <a:cubicBezTo>
                      <a:pt x="35" y="128"/>
                      <a:pt x="35" y="128"/>
                      <a:pt x="36" y="128"/>
                    </a:cubicBezTo>
                    <a:cubicBezTo>
                      <a:pt x="37" y="128"/>
                      <a:pt x="36" y="128"/>
                      <a:pt x="35" y="127"/>
                    </a:cubicBezTo>
                    <a:cubicBezTo>
                      <a:pt x="36" y="127"/>
                      <a:pt x="38" y="126"/>
                      <a:pt x="40" y="126"/>
                    </a:cubicBezTo>
                    <a:cubicBezTo>
                      <a:pt x="39" y="125"/>
                      <a:pt x="36" y="125"/>
                      <a:pt x="35" y="124"/>
                    </a:cubicBezTo>
                    <a:cubicBezTo>
                      <a:pt x="39" y="125"/>
                      <a:pt x="33" y="122"/>
                      <a:pt x="37" y="122"/>
                    </a:cubicBezTo>
                    <a:cubicBezTo>
                      <a:pt x="37" y="122"/>
                      <a:pt x="39" y="123"/>
                      <a:pt x="40" y="123"/>
                    </a:cubicBezTo>
                    <a:cubicBezTo>
                      <a:pt x="44" y="123"/>
                      <a:pt x="37" y="121"/>
                      <a:pt x="39" y="120"/>
                    </a:cubicBezTo>
                    <a:cubicBezTo>
                      <a:pt x="36" y="119"/>
                      <a:pt x="36" y="119"/>
                      <a:pt x="36" y="119"/>
                    </a:cubicBezTo>
                    <a:cubicBezTo>
                      <a:pt x="38" y="119"/>
                      <a:pt x="35" y="117"/>
                      <a:pt x="38" y="118"/>
                    </a:cubicBezTo>
                    <a:cubicBezTo>
                      <a:pt x="37" y="118"/>
                      <a:pt x="39" y="117"/>
                      <a:pt x="36" y="116"/>
                    </a:cubicBezTo>
                    <a:cubicBezTo>
                      <a:pt x="39" y="115"/>
                      <a:pt x="36" y="112"/>
                      <a:pt x="42" y="112"/>
                    </a:cubicBezTo>
                    <a:cubicBezTo>
                      <a:pt x="41" y="112"/>
                      <a:pt x="42" y="111"/>
                      <a:pt x="40" y="111"/>
                    </a:cubicBezTo>
                    <a:cubicBezTo>
                      <a:pt x="38" y="111"/>
                      <a:pt x="41" y="112"/>
                      <a:pt x="40" y="111"/>
                    </a:cubicBezTo>
                    <a:cubicBezTo>
                      <a:pt x="40" y="111"/>
                      <a:pt x="39" y="111"/>
                      <a:pt x="39" y="111"/>
                    </a:cubicBezTo>
                    <a:cubicBezTo>
                      <a:pt x="40" y="110"/>
                      <a:pt x="40" y="110"/>
                      <a:pt x="43" y="111"/>
                    </a:cubicBezTo>
                    <a:cubicBezTo>
                      <a:pt x="45" y="111"/>
                      <a:pt x="38" y="108"/>
                      <a:pt x="39" y="107"/>
                    </a:cubicBezTo>
                    <a:cubicBezTo>
                      <a:pt x="41" y="108"/>
                      <a:pt x="41" y="108"/>
                      <a:pt x="41" y="107"/>
                    </a:cubicBezTo>
                    <a:cubicBezTo>
                      <a:pt x="39" y="106"/>
                      <a:pt x="39" y="106"/>
                      <a:pt x="39" y="106"/>
                    </a:cubicBezTo>
                    <a:cubicBezTo>
                      <a:pt x="40" y="105"/>
                      <a:pt x="42" y="106"/>
                      <a:pt x="44" y="106"/>
                    </a:cubicBezTo>
                    <a:cubicBezTo>
                      <a:pt x="44" y="106"/>
                      <a:pt x="44" y="105"/>
                      <a:pt x="43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4" y="104"/>
                      <a:pt x="45" y="104"/>
                      <a:pt x="44" y="103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5" y="103"/>
                      <a:pt x="45" y="103"/>
                    </a:cubicBezTo>
                    <a:cubicBezTo>
                      <a:pt x="44" y="102"/>
                      <a:pt x="43" y="103"/>
                      <a:pt x="42" y="103"/>
                    </a:cubicBezTo>
                    <a:cubicBezTo>
                      <a:pt x="41" y="102"/>
                      <a:pt x="42" y="102"/>
                      <a:pt x="41" y="101"/>
                    </a:cubicBezTo>
                    <a:cubicBezTo>
                      <a:pt x="43" y="102"/>
                      <a:pt x="43" y="101"/>
                      <a:pt x="43" y="100"/>
                    </a:cubicBezTo>
                    <a:cubicBezTo>
                      <a:pt x="44" y="100"/>
                      <a:pt x="41" y="99"/>
                      <a:pt x="41" y="99"/>
                    </a:cubicBezTo>
                    <a:cubicBezTo>
                      <a:pt x="42" y="99"/>
                      <a:pt x="42" y="98"/>
                      <a:pt x="43" y="99"/>
                    </a:cubicBezTo>
                    <a:cubicBezTo>
                      <a:pt x="43" y="100"/>
                      <a:pt x="42" y="99"/>
                      <a:pt x="43" y="100"/>
                    </a:cubicBezTo>
                    <a:cubicBezTo>
                      <a:pt x="44" y="100"/>
                      <a:pt x="46" y="100"/>
                      <a:pt x="45" y="99"/>
                    </a:cubicBezTo>
                    <a:cubicBezTo>
                      <a:pt x="44" y="98"/>
                      <a:pt x="40" y="98"/>
                      <a:pt x="42" y="98"/>
                    </a:cubicBezTo>
                    <a:cubicBezTo>
                      <a:pt x="42" y="98"/>
                      <a:pt x="43" y="98"/>
                      <a:pt x="44" y="99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2" y="97"/>
                      <a:pt x="44" y="96"/>
                      <a:pt x="42" y="95"/>
                    </a:cubicBezTo>
                    <a:cubicBezTo>
                      <a:pt x="42" y="95"/>
                      <a:pt x="43" y="95"/>
                      <a:pt x="44" y="94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5" y="94"/>
                      <a:pt x="45" y="93"/>
                      <a:pt x="44" y="92"/>
                    </a:cubicBezTo>
                    <a:cubicBezTo>
                      <a:pt x="44" y="92"/>
                      <a:pt x="44" y="92"/>
                      <a:pt x="44" y="92"/>
                    </a:cubicBezTo>
                    <a:cubicBezTo>
                      <a:pt x="44" y="92"/>
                      <a:pt x="44" y="91"/>
                      <a:pt x="43" y="91"/>
                    </a:cubicBezTo>
                    <a:cubicBezTo>
                      <a:pt x="45" y="90"/>
                      <a:pt x="51" y="93"/>
                      <a:pt x="48" y="91"/>
                    </a:cubicBezTo>
                    <a:cubicBezTo>
                      <a:pt x="49" y="90"/>
                      <a:pt x="45" y="89"/>
                      <a:pt x="44" y="89"/>
                    </a:cubicBezTo>
                    <a:cubicBezTo>
                      <a:pt x="46" y="88"/>
                      <a:pt x="43" y="85"/>
                      <a:pt x="46" y="85"/>
                    </a:cubicBezTo>
                    <a:cubicBezTo>
                      <a:pt x="46" y="84"/>
                      <a:pt x="45" y="84"/>
                      <a:pt x="45" y="84"/>
                    </a:cubicBezTo>
                    <a:cubicBezTo>
                      <a:pt x="46" y="82"/>
                      <a:pt x="44" y="79"/>
                      <a:pt x="48" y="78"/>
                    </a:cubicBezTo>
                    <a:cubicBezTo>
                      <a:pt x="49" y="79"/>
                      <a:pt x="50" y="79"/>
                      <a:pt x="51" y="79"/>
                    </a:cubicBezTo>
                    <a:cubicBezTo>
                      <a:pt x="50" y="78"/>
                      <a:pt x="53" y="79"/>
                      <a:pt x="50" y="78"/>
                    </a:cubicBezTo>
                    <a:cubicBezTo>
                      <a:pt x="48" y="78"/>
                      <a:pt x="48" y="77"/>
                      <a:pt x="47" y="78"/>
                    </a:cubicBezTo>
                    <a:cubicBezTo>
                      <a:pt x="46" y="76"/>
                      <a:pt x="47" y="74"/>
                      <a:pt x="49" y="74"/>
                    </a:cubicBezTo>
                    <a:cubicBezTo>
                      <a:pt x="48" y="74"/>
                      <a:pt x="47" y="74"/>
                      <a:pt x="47" y="73"/>
                    </a:cubicBezTo>
                    <a:cubicBezTo>
                      <a:pt x="50" y="74"/>
                      <a:pt x="50" y="73"/>
                      <a:pt x="50" y="72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9" y="72"/>
                      <a:pt x="46" y="70"/>
                      <a:pt x="48" y="70"/>
                    </a:cubicBezTo>
                    <a:cubicBezTo>
                      <a:pt x="49" y="71"/>
                      <a:pt x="50" y="71"/>
                      <a:pt x="50" y="71"/>
                    </a:cubicBezTo>
                    <a:cubicBezTo>
                      <a:pt x="49" y="70"/>
                      <a:pt x="47" y="68"/>
                      <a:pt x="49" y="67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7"/>
                      <a:pt x="50" y="66"/>
                      <a:pt x="49" y="67"/>
                    </a:cubicBezTo>
                    <a:cubicBezTo>
                      <a:pt x="51" y="66"/>
                      <a:pt x="51" y="65"/>
                      <a:pt x="54" y="65"/>
                    </a:cubicBezTo>
                    <a:cubicBezTo>
                      <a:pt x="49" y="61"/>
                      <a:pt x="50" y="58"/>
                      <a:pt x="51" y="55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1" y="55"/>
                      <a:pt x="52" y="55"/>
                    </a:cubicBezTo>
                    <a:cubicBezTo>
                      <a:pt x="53" y="55"/>
                      <a:pt x="54" y="55"/>
                      <a:pt x="56" y="56"/>
                    </a:cubicBezTo>
                    <a:cubicBezTo>
                      <a:pt x="58" y="56"/>
                      <a:pt x="54" y="54"/>
                      <a:pt x="54" y="53"/>
                    </a:cubicBezTo>
                    <a:cubicBezTo>
                      <a:pt x="52" y="52"/>
                      <a:pt x="55" y="54"/>
                      <a:pt x="53" y="53"/>
                    </a:cubicBezTo>
                    <a:cubicBezTo>
                      <a:pt x="52" y="53"/>
                      <a:pt x="54" y="52"/>
                      <a:pt x="52" y="51"/>
                    </a:cubicBezTo>
                    <a:cubicBezTo>
                      <a:pt x="53" y="51"/>
                      <a:pt x="55" y="52"/>
                      <a:pt x="56" y="53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8" y="52"/>
                      <a:pt x="59" y="55"/>
                      <a:pt x="63" y="56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6" y="56"/>
                      <a:pt x="66" y="58"/>
                      <a:pt x="67" y="57"/>
                    </a:cubicBezTo>
                    <a:cubicBezTo>
                      <a:pt x="66" y="56"/>
                      <a:pt x="63" y="54"/>
                      <a:pt x="61" y="54"/>
                    </a:cubicBezTo>
                    <a:cubicBezTo>
                      <a:pt x="61" y="52"/>
                      <a:pt x="55" y="51"/>
                      <a:pt x="56" y="50"/>
                    </a:cubicBezTo>
                    <a:cubicBezTo>
                      <a:pt x="58" y="50"/>
                      <a:pt x="56" y="51"/>
                      <a:pt x="58" y="52"/>
                    </a:cubicBezTo>
                    <a:cubicBezTo>
                      <a:pt x="61" y="52"/>
                      <a:pt x="58" y="50"/>
                      <a:pt x="59" y="50"/>
                    </a:cubicBezTo>
                    <a:cubicBezTo>
                      <a:pt x="57" y="50"/>
                      <a:pt x="55" y="48"/>
                      <a:pt x="55" y="48"/>
                    </a:cubicBezTo>
                    <a:cubicBezTo>
                      <a:pt x="56" y="47"/>
                      <a:pt x="57" y="49"/>
                      <a:pt x="58" y="48"/>
                    </a:cubicBezTo>
                    <a:cubicBezTo>
                      <a:pt x="56" y="47"/>
                      <a:pt x="55" y="46"/>
                      <a:pt x="54" y="46"/>
                    </a:cubicBezTo>
                    <a:cubicBezTo>
                      <a:pt x="51" y="45"/>
                      <a:pt x="55" y="46"/>
                      <a:pt x="53" y="44"/>
                    </a:cubicBezTo>
                    <a:cubicBezTo>
                      <a:pt x="55" y="45"/>
                      <a:pt x="58" y="47"/>
                      <a:pt x="60" y="47"/>
                    </a:cubicBezTo>
                    <a:cubicBezTo>
                      <a:pt x="57" y="46"/>
                      <a:pt x="57" y="44"/>
                      <a:pt x="54" y="43"/>
                    </a:cubicBezTo>
                    <a:cubicBezTo>
                      <a:pt x="54" y="43"/>
                      <a:pt x="56" y="44"/>
                      <a:pt x="57" y="45"/>
                    </a:cubicBezTo>
                    <a:cubicBezTo>
                      <a:pt x="59" y="45"/>
                      <a:pt x="54" y="42"/>
                      <a:pt x="58" y="43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7" y="42"/>
                      <a:pt x="58" y="42"/>
                      <a:pt x="59" y="42"/>
                    </a:cubicBezTo>
                    <a:cubicBezTo>
                      <a:pt x="59" y="42"/>
                      <a:pt x="57" y="39"/>
                      <a:pt x="60" y="41"/>
                    </a:cubicBezTo>
                    <a:cubicBezTo>
                      <a:pt x="60" y="41"/>
                      <a:pt x="61" y="40"/>
                      <a:pt x="58" y="39"/>
                    </a:cubicBezTo>
                    <a:cubicBezTo>
                      <a:pt x="56" y="39"/>
                      <a:pt x="59" y="41"/>
                      <a:pt x="56" y="40"/>
                    </a:cubicBezTo>
                    <a:cubicBezTo>
                      <a:pt x="59" y="40"/>
                      <a:pt x="56" y="38"/>
                      <a:pt x="5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6" y="38"/>
                      <a:pt x="57" y="37"/>
                      <a:pt x="55" y="36"/>
                    </a:cubicBezTo>
                    <a:cubicBezTo>
                      <a:pt x="56" y="37"/>
                      <a:pt x="57" y="37"/>
                      <a:pt x="58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4"/>
                      <a:pt x="59" y="37"/>
                      <a:pt x="59" y="36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2" y="38"/>
                      <a:pt x="62" y="37"/>
                    </a:cubicBezTo>
                    <a:cubicBezTo>
                      <a:pt x="60" y="36"/>
                      <a:pt x="58" y="35"/>
                      <a:pt x="57" y="34"/>
                    </a:cubicBezTo>
                    <a:cubicBezTo>
                      <a:pt x="56" y="33"/>
                      <a:pt x="59" y="34"/>
                      <a:pt x="57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5"/>
                      <a:pt x="62" y="35"/>
                      <a:pt x="63" y="35"/>
                    </a:cubicBezTo>
                    <a:cubicBezTo>
                      <a:pt x="62" y="34"/>
                      <a:pt x="60" y="32"/>
                      <a:pt x="58" y="32"/>
                    </a:cubicBezTo>
                    <a:cubicBezTo>
                      <a:pt x="59" y="32"/>
                      <a:pt x="60" y="32"/>
                      <a:pt x="61" y="33"/>
                    </a:cubicBezTo>
                    <a:cubicBezTo>
                      <a:pt x="61" y="32"/>
                      <a:pt x="59" y="32"/>
                      <a:pt x="58" y="31"/>
                    </a:cubicBezTo>
                    <a:cubicBezTo>
                      <a:pt x="60" y="31"/>
                      <a:pt x="62" y="31"/>
                      <a:pt x="64" y="31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9" y="34"/>
                      <a:pt x="69" y="33"/>
                      <a:pt x="71" y="35"/>
                    </a:cubicBezTo>
                    <a:cubicBezTo>
                      <a:pt x="72" y="35"/>
                      <a:pt x="71" y="34"/>
                      <a:pt x="71" y="33"/>
                    </a:cubicBezTo>
                    <a:cubicBezTo>
                      <a:pt x="66" y="32"/>
                      <a:pt x="65" y="29"/>
                      <a:pt x="62" y="28"/>
                    </a:cubicBezTo>
                    <a:cubicBezTo>
                      <a:pt x="61" y="26"/>
                      <a:pt x="71" y="31"/>
                      <a:pt x="66" y="27"/>
                    </a:cubicBezTo>
                    <a:cubicBezTo>
                      <a:pt x="65" y="27"/>
                      <a:pt x="62" y="25"/>
                      <a:pt x="63" y="26"/>
                    </a:cubicBezTo>
                    <a:cubicBezTo>
                      <a:pt x="64" y="26"/>
                      <a:pt x="59" y="24"/>
                      <a:pt x="61" y="24"/>
                    </a:cubicBezTo>
                    <a:cubicBezTo>
                      <a:pt x="63" y="25"/>
                      <a:pt x="66" y="24"/>
                      <a:pt x="67" y="27"/>
                    </a:cubicBezTo>
                    <a:cubicBezTo>
                      <a:pt x="66" y="26"/>
                      <a:pt x="66" y="27"/>
                      <a:pt x="66" y="27"/>
                    </a:cubicBezTo>
                    <a:cubicBezTo>
                      <a:pt x="68" y="27"/>
                      <a:pt x="70" y="29"/>
                      <a:pt x="71" y="28"/>
                    </a:cubicBezTo>
                    <a:cubicBezTo>
                      <a:pt x="70" y="27"/>
                      <a:pt x="71" y="27"/>
                      <a:pt x="69" y="26"/>
                    </a:cubicBezTo>
                    <a:cubicBezTo>
                      <a:pt x="67" y="25"/>
                      <a:pt x="69" y="27"/>
                      <a:pt x="67" y="25"/>
                    </a:cubicBezTo>
                    <a:cubicBezTo>
                      <a:pt x="66" y="24"/>
                      <a:pt x="70" y="25"/>
                      <a:pt x="66" y="23"/>
                    </a:cubicBezTo>
                    <a:cubicBezTo>
                      <a:pt x="66" y="24"/>
                      <a:pt x="64" y="23"/>
                      <a:pt x="62" y="22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5" y="21"/>
                      <a:pt x="61" y="20"/>
                      <a:pt x="62" y="19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7" y="21"/>
                      <a:pt x="63" y="21"/>
                      <a:pt x="67" y="23"/>
                    </a:cubicBezTo>
                    <a:cubicBezTo>
                      <a:pt x="68" y="22"/>
                      <a:pt x="66" y="21"/>
                      <a:pt x="67" y="21"/>
                    </a:cubicBezTo>
                    <a:cubicBezTo>
                      <a:pt x="67" y="21"/>
                      <a:pt x="67" y="21"/>
                      <a:pt x="68" y="22"/>
                    </a:cubicBezTo>
                    <a:cubicBezTo>
                      <a:pt x="68" y="21"/>
                      <a:pt x="73" y="24"/>
                      <a:pt x="71" y="21"/>
                    </a:cubicBezTo>
                    <a:cubicBezTo>
                      <a:pt x="70" y="20"/>
                      <a:pt x="69" y="20"/>
                      <a:pt x="68" y="20"/>
                    </a:cubicBezTo>
                    <a:cubicBezTo>
                      <a:pt x="68" y="18"/>
                      <a:pt x="67" y="17"/>
                      <a:pt x="67" y="16"/>
                    </a:cubicBezTo>
                    <a:cubicBezTo>
                      <a:pt x="70" y="18"/>
                      <a:pt x="68" y="15"/>
                      <a:pt x="71" y="17"/>
                    </a:cubicBezTo>
                    <a:cubicBezTo>
                      <a:pt x="69" y="17"/>
                      <a:pt x="68" y="19"/>
                      <a:pt x="70" y="20"/>
                    </a:cubicBezTo>
                    <a:cubicBezTo>
                      <a:pt x="74" y="21"/>
                      <a:pt x="69" y="21"/>
                      <a:pt x="73" y="23"/>
                    </a:cubicBezTo>
                    <a:cubicBezTo>
                      <a:pt x="73" y="22"/>
                      <a:pt x="77" y="24"/>
                      <a:pt x="79" y="25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6" y="22"/>
                      <a:pt x="76" y="23"/>
                      <a:pt x="74" y="22"/>
                    </a:cubicBezTo>
                    <a:cubicBezTo>
                      <a:pt x="75" y="21"/>
                      <a:pt x="74" y="19"/>
                      <a:pt x="73" y="17"/>
                    </a:cubicBezTo>
                    <a:cubicBezTo>
                      <a:pt x="74" y="18"/>
                      <a:pt x="76" y="19"/>
                      <a:pt x="76" y="19"/>
                    </a:cubicBezTo>
                    <a:cubicBezTo>
                      <a:pt x="76" y="18"/>
                      <a:pt x="77" y="16"/>
                      <a:pt x="78" y="15"/>
                    </a:cubicBezTo>
                    <a:cubicBezTo>
                      <a:pt x="74" y="14"/>
                      <a:pt x="78" y="14"/>
                      <a:pt x="75" y="13"/>
                    </a:cubicBezTo>
                    <a:cubicBezTo>
                      <a:pt x="74" y="13"/>
                      <a:pt x="71" y="12"/>
                      <a:pt x="70" y="11"/>
                    </a:cubicBezTo>
                    <a:cubicBezTo>
                      <a:pt x="70" y="11"/>
                      <a:pt x="71" y="12"/>
                      <a:pt x="72" y="12"/>
                    </a:cubicBezTo>
                    <a:cubicBezTo>
                      <a:pt x="71" y="11"/>
                      <a:pt x="76" y="13"/>
                      <a:pt x="73" y="11"/>
                    </a:cubicBezTo>
                    <a:cubicBezTo>
                      <a:pt x="73" y="13"/>
                      <a:pt x="77" y="13"/>
                      <a:pt x="79" y="15"/>
                    </a:cubicBezTo>
                    <a:cubicBezTo>
                      <a:pt x="78" y="13"/>
                      <a:pt x="81" y="16"/>
                      <a:pt x="82" y="15"/>
                    </a:cubicBezTo>
                    <a:cubicBezTo>
                      <a:pt x="81" y="13"/>
                      <a:pt x="80" y="12"/>
                      <a:pt x="80" y="10"/>
                    </a:cubicBezTo>
                    <a:cubicBezTo>
                      <a:pt x="83" y="10"/>
                      <a:pt x="82" y="7"/>
                      <a:pt x="82" y="6"/>
                    </a:cubicBezTo>
                    <a:cubicBezTo>
                      <a:pt x="84" y="6"/>
                      <a:pt x="87" y="8"/>
                      <a:pt x="87" y="8"/>
                    </a:cubicBezTo>
                    <a:cubicBezTo>
                      <a:pt x="88" y="7"/>
                      <a:pt x="84" y="7"/>
                      <a:pt x="86" y="6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6" y="6"/>
                      <a:pt x="90" y="6"/>
                      <a:pt x="86" y="3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89" y="5"/>
                      <a:pt x="88" y="5"/>
                      <a:pt x="88" y="5"/>
                    </a:cubicBezTo>
                    <a:cubicBezTo>
                      <a:pt x="89" y="5"/>
                      <a:pt x="90" y="5"/>
                      <a:pt x="91" y="6"/>
                    </a:cubicBezTo>
                    <a:cubicBezTo>
                      <a:pt x="93" y="7"/>
                      <a:pt x="91" y="5"/>
                      <a:pt x="91" y="4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89" y="1"/>
                      <a:pt x="91" y="1"/>
                      <a:pt x="91" y="0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4" y="1"/>
                      <a:pt x="95" y="1"/>
                      <a:pt x="94" y="0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6" y="4"/>
                      <a:pt x="95" y="2"/>
                      <a:pt x="93" y="2"/>
                    </a:cubicBezTo>
                    <a:cubicBezTo>
                      <a:pt x="92" y="1"/>
                      <a:pt x="92" y="2"/>
                      <a:pt x="93" y="3"/>
                    </a:cubicBezTo>
                    <a:cubicBezTo>
                      <a:pt x="94" y="3"/>
                      <a:pt x="93" y="3"/>
                      <a:pt x="93" y="2"/>
                    </a:cubicBezTo>
                    <a:cubicBezTo>
                      <a:pt x="95" y="4"/>
                      <a:pt x="95" y="4"/>
                      <a:pt x="96" y="5"/>
                    </a:cubicBezTo>
                    <a:cubicBezTo>
                      <a:pt x="96" y="5"/>
                      <a:pt x="97" y="5"/>
                      <a:pt x="97" y="5"/>
                    </a:cubicBezTo>
                    <a:cubicBezTo>
                      <a:pt x="98" y="6"/>
                      <a:pt x="97" y="6"/>
                      <a:pt x="97" y="7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7" y="7"/>
                      <a:pt x="97" y="8"/>
                      <a:pt x="96" y="9"/>
                    </a:cubicBezTo>
                    <a:cubicBezTo>
                      <a:pt x="93" y="8"/>
                      <a:pt x="97" y="11"/>
                      <a:pt x="96" y="12"/>
                    </a:cubicBezTo>
                    <a:cubicBezTo>
                      <a:pt x="94" y="10"/>
                      <a:pt x="92" y="9"/>
                      <a:pt x="92" y="8"/>
                    </a:cubicBezTo>
                    <a:cubicBezTo>
                      <a:pt x="90" y="7"/>
                      <a:pt x="91" y="8"/>
                      <a:pt x="90" y="8"/>
                    </a:cubicBezTo>
                    <a:cubicBezTo>
                      <a:pt x="91" y="9"/>
                      <a:pt x="94" y="11"/>
                      <a:pt x="94" y="13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3"/>
                      <a:pt x="95" y="14"/>
                      <a:pt x="94" y="15"/>
                    </a:cubicBezTo>
                    <a:cubicBezTo>
                      <a:pt x="93" y="16"/>
                      <a:pt x="92" y="18"/>
                      <a:pt x="91" y="19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92" y="20"/>
                      <a:pt x="89" y="21"/>
                      <a:pt x="91" y="23"/>
                    </a:cubicBezTo>
                    <a:cubicBezTo>
                      <a:pt x="88" y="23"/>
                      <a:pt x="90" y="27"/>
                      <a:pt x="87" y="26"/>
                    </a:cubicBezTo>
                    <a:cubicBezTo>
                      <a:pt x="87" y="30"/>
                      <a:pt x="87" y="33"/>
                      <a:pt x="85" y="35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4" y="35"/>
                      <a:pt x="81" y="33"/>
                      <a:pt x="81" y="34"/>
                    </a:cubicBezTo>
                    <a:cubicBezTo>
                      <a:pt x="84" y="34"/>
                      <a:pt x="84" y="36"/>
                      <a:pt x="85" y="37"/>
                    </a:cubicBezTo>
                    <a:cubicBezTo>
                      <a:pt x="82" y="37"/>
                      <a:pt x="84" y="40"/>
                      <a:pt x="85" y="42"/>
                    </a:cubicBezTo>
                    <a:cubicBezTo>
                      <a:pt x="83" y="41"/>
                      <a:pt x="83" y="41"/>
                      <a:pt x="83" y="41"/>
                    </a:cubicBezTo>
                    <a:cubicBezTo>
                      <a:pt x="86" y="44"/>
                      <a:pt x="83" y="44"/>
                      <a:pt x="81" y="45"/>
                    </a:cubicBezTo>
                    <a:cubicBezTo>
                      <a:pt x="81" y="45"/>
                      <a:pt x="79" y="45"/>
                      <a:pt x="79" y="45"/>
                    </a:cubicBezTo>
                    <a:cubicBezTo>
                      <a:pt x="81" y="47"/>
                      <a:pt x="81" y="48"/>
                      <a:pt x="82" y="50"/>
                    </a:cubicBezTo>
                    <a:cubicBezTo>
                      <a:pt x="82" y="50"/>
                      <a:pt x="80" y="52"/>
                      <a:pt x="79" y="52"/>
                    </a:cubicBezTo>
                    <a:cubicBezTo>
                      <a:pt x="82" y="57"/>
                      <a:pt x="78" y="59"/>
                      <a:pt x="79" y="63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0" y="68"/>
                      <a:pt x="74" y="70"/>
                      <a:pt x="76" y="74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1" y="73"/>
                      <a:pt x="73" y="75"/>
                      <a:pt x="75" y="76"/>
                    </a:cubicBezTo>
                    <a:cubicBezTo>
                      <a:pt x="74" y="76"/>
                      <a:pt x="76" y="78"/>
                      <a:pt x="73" y="78"/>
                    </a:cubicBezTo>
                    <a:cubicBezTo>
                      <a:pt x="72" y="79"/>
                      <a:pt x="74" y="80"/>
                      <a:pt x="75" y="81"/>
                    </a:cubicBezTo>
                    <a:cubicBezTo>
                      <a:pt x="73" y="82"/>
                      <a:pt x="73" y="83"/>
                      <a:pt x="73" y="85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2" y="84"/>
                      <a:pt x="71" y="83"/>
                      <a:pt x="70" y="84"/>
                    </a:cubicBezTo>
                    <a:cubicBezTo>
                      <a:pt x="71" y="85"/>
                      <a:pt x="69" y="86"/>
                      <a:pt x="73" y="87"/>
                    </a:cubicBezTo>
                    <a:cubicBezTo>
                      <a:pt x="70" y="88"/>
                      <a:pt x="74" y="92"/>
                      <a:pt x="70" y="92"/>
                    </a:cubicBezTo>
                    <a:cubicBezTo>
                      <a:pt x="71" y="93"/>
                      <a:pt x="71" y="93"/>
                      <a:pt x="72" y="93"/>
                    </a:cubicBezTo>
                    <a:cubicBezTo>
                      <a:pt x="72" y="95"/>
                      <a:pt x="69" y="96"/>
                      <a:pt x="70" y="98"/>
                    </a:cubicBezTo>
                    <a:cubicBezTo>
                      <a:pt x="70" y="98"/>
                      <a:pt x="68" y="97"/>
                      <a:pt x="68" y="98"/>
                    </a:cubicBezTo>
                    <a:cubicBezTo>
                      <a:pt x="68" y="98"/>
                      <a:pt x="70" y="98"/>
                      <a:pt x="70" y="99"/>
                    </a:cubicBezTo>
                    <a:cubicBezTo>
                      <a:pt x="72" y="102"/>
                      <a:pt x="66" y="103"/>
                      <a:pt x="66" y="106"/>
                    </a:cubicBezTo>
                    <a:cubicBezTo>
                      <a:pt x="67" y="111"/>
                      <a:pt x="65" y="115"/>
                      <a:pt x="64" y="120"/>
                    </a:cubicBezTo>
                    <a:cubicBezTo>
                      <a:pt x="63" y="119"/>
                      <a:pt x="63" y="119"/>
                      <a:pt x="63" y="119"/>
                    </a:cubicBezTo>
                    <a:cubicBezTo>
                      <a:pt x="66" y="122"/>
                      <a:pt x="59" y="122"/>
                      <a:pt x="64" y="124"/>
                    </a:cubicBezTo>
                    <a:cubicBezTo>
                      <a:pt x="63" y="124"/>
                      <a:pt x="63" y="125"/>
                      <a:pt x="61" y="125"/>
                    </a:cubicBezTo>
                    <a:cubicBezTo>
                      <a:pt x="63" y="126"/>
                      <a:pt x="58" y="127"/>
                      <a:pt x="61" y="130"/>
                    </a:cubicBezTo>
                    <a:cubicBezTo>
                      <a:pt x="61" y="130"/>
                      <a:pt x="61" y="129"/>
                      <a:pt x="60" y="129"/>
                    </a:cubicBezTo>
                    <a:cubicBezTo>
                      <a:pt x="58" y="130"/>
                      <a:pt x="60" y="132"/>
                      <a:pt x="58" y="134"/>
                    </a:cubicBezTo>
                    <a:cubicBezTo>
                      <a:pt x="58" y="133"/>
                      <a:pt x="58" y="133"/>
                      <a:pt x="57" y="133"/>
                    </a:cubicBezTo>
                    <a:cubicBezTo>
                      <a:pt x="55" y="133"/>
                      <a:pt x="60" y="135"/>
                      <a:pt x="56" y="135"/>
                    </a:cubicBezTo>
                    <a:cubicBezTo>
                      <a:pt x="56" y="135"/>
                      <a:pt x="58" y="135"/>
                      <a:pt x="58" y="135"/>
                    </a:cubicBezTo>
                    <a:cubicBezTo>
                      <a:pt x="55" y="138"/>
                      <a:pt x="57" y="143"/>
                      <a:pt x="57" y="148"/>
                    </a:cubicBezTo>
                    <a:cubicBezTo>
                      <a:pt x="53" y="150"/>
                      <a:pt x="49" y="146"/>
                      <a:pt x="52" y="149"/>
                    </a:cubicBezTo>
                    <a:cubicBezTo>
                      <a:pt x="51" y="149"/>
                      <a:pt x="54" y="149"/>
                      <a:pt x="53" y="149"/>
                    </a:cubicBezTo>
                    <a:cubicBezTo>
                      <a:pt x="54" y="150"/>
                      <a:pt x="48" y="149"/>
                      <a:pt x="50" y="151"/>
                    </a:cubicBezTo>
                    <a:cubicBezTo>
                      <a:pt x="52" y="151"/>
                      <a:pt x="51" y="151"/>
                      <a:pt x="53" y="152"/>
                    </a:cubicBezTo>
                    <a:cubicBezTo>
                      <a:pt x="51" y="153"/>
                      <a:pt x="48" y="153"/>
                      <a:pt x="50" y="155"/>
                    </a:cubicBezTo>
                    <a:cubicBezTo>
                      <a:pt x="48" y="154"/>
                      <a:pt x="48" y="154"/>
                      <a:pt x="48" y="154"/>
                    </a:cubicBezTo>
                    <a:cubicBezTo>
                      <a:pt x="52" y="157"/>
                      <a:pt x="49" y="158"/>
                      <a:pt x="53" y="161"/>
                    </a:cubicBezTo>
                    <a:cubicBezTo>
                      <a:pt x="52" y="170"/>
                      <a:pt x="52" y="179"/>
                      <a:pt x="51" y="188"/>
                    </a:cubicBezTo>
                    <a:cubicBezTo>
                      <a:pt x="47" y="197"/>
                      <a:pt x="47" y="206"/>
                      <a:pt x="42" y="214"/>
                    </a:cubicBezTo>
                    <a:cubicBezTo>
                      <a:pt x="38" y="215"/>
                      <a:pt x="38" y="215"/>
                      <a:pt x="39" y="218"/>
                    </a:cubicBezTo>
                    <a:cubicBezTo>
                      <a:pt x="38" y="218"/>
                      <a:pt x="38" y="218"/>
                      <a:pt x="37" y="218"/>
                    </a:cubicBezTo>
                    <a:cubicBezTo>
                      <a:pt x="40" y="219"/>
                      <a:pt x="37" y="219"/>
                      <a:pt x="40" y="220"/>
                    </a:cubicBezTo>
                    <a:cubicBezTo>
                      <a:pt x="38" y="223"/>
                      <a:pt x="38" y="227"/>
                      <a:pt x="37" y="230"/>
                    </a:cubicBezTo>
                    <a:cubicBezTo>
                      <a:pt x="37" y="229"/>
                      <a:pt x="35" y="228"/>
                      <a:pt x="35" y="229"/>
                    </a:cubicBezTo>
                    <a:cubicBezTo>
                      <a:pt x="36" y="230"/>
                      <a:pt x="36" y="230"/>
                      <a:pt x="36" y="230"/>
                    </a:cubicBezTo>
                    <a:cubicBezTo>
                      <a:pt x="35" y="230"/>
                      <a:pt x="35" y="230"/>
                      <a:pt x="35" y="230"/>
                    </a:cubicBezTo>
                    <a:cubicBezTo>
                      <a:pt x="36" y="231"/>
                      <a:pt x="37" y="232"/>
                      <a:pt x="38" y="232"/>
                    </a:cubicBezTo>
                    <a:cubicBezTo>
                      <a:pt x="38" y="236"/>
                      <a:pt x="36" y="240"/>
                      <a:pt x="33" y="244"/>
                    </a:cubicBezTo>
                    <a:cubicBezTo>
                      <a:pt x="31" y="248"/>
                      <a:pt x="28" y="251"/>
                      <a:pt x="26" y="256"/>
                    </a:cubicBezTo>
                    <a:cubicBezTo>
                      <a:pt x="24" y="257"/>
                      <a:pt x="24" y="260"/>
                      <a:pt x="24" y="263"/>
                    </a:cubicBezTo>
                    <a:cubicBezTo>
                      <a:pt x="18" y="267"/>
                      <a:pt x="12" y="271"/>
                      <a:pt x="12" y="279"/>
                    </a:cubicBezTo>
                    <a:cubicBezTo>
                      <a:pt x="12" y="279"/>
                      <a:pt x="5" y="275"/>
                      <a:pt x="5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Freeform 165"/>
              <p:cNvSpPr/>
              <p:nvPr/>
            </p:nvSpPr>
            <p:spPr bwMode="auto">
              <a:xfrm>
                <a:off x="3742" y="1716"/>
                <a:ext cx="1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Freeform 166"/>
              <p:cNvSpPr/>
              <p:nvPr/>
            </p:nvSpPr>
            <p:spPr bwMode="auto">
              <a:xfrm>
                <a:off x="3738" y="1719"/>
                <a:ext cx="0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Freeform 167"/>
              <p:cNvSpPr/>
              <p:nvPr/>
            </p:nvSpPr>
            <p:spPr bwMode="auto">
              <a:xfrm>
                <a:off x="3737" y="1719"/>
                <a:ext cx="0" cy="1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1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Freeform 168"/>
              <p:cNvSpPr/>
              <p:nvPr/>
            </p:nvSpPr>
            <p:spPr bwMode="auto">
              <a:xfrm>
                <a:off x="3735" y="1720"/>
                <a:ext cx="1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Freeform 169"/>
              <p:cNvSpPr/>
              <p:nvPr/>
            </p:nvSpPr>
            <p:spPr bwMode="auto">
              <a:xfrm>
                <a:off x="3736" y="1720"/>
                <a:ext cx="0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Freeform 170"/>
              <p:cNvSpPr/>
              <p:nvPr/>
            </p:nvSpPr>
            <p:spPr bwMode="auto">
              <a:xfrm>
                <a:off x="3734" y="1722"/>
                <a:ext cx="1" cy="1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Freeform 171"/>
              <p:cNvSpPr/>
              <p:nvPr/>
            </p:nvSpPr>
            <p:spPr bwMode="auto">
              <a:xfrm>
                <a:off x="3734" y="1724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Freeform 172"/>
              <p:cNvSpPr/>
              <p:nvPr/>
            </p:nvSpPr>
            <p:spPr bwMode="auto">
              <a:xfrm>
                <a:off x="3729" y="1744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Freeform 173"/>
              <p:cNvSpPr/>
              <p:nvPr/>
            </p:nvSpPr>
            <p:spPr bwMode="auto">
              <a:xfrm>
                <a:off x="3727" y="1752"/>
                <a:ext cx="0" cy="1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Freeform 174"/>
              <p:cNvSpPr/>
              <p:nvPr/>
            </p:nvSpPr>
            <p:spPr bwMode="auto">
              <a:xfrm>
                <a:off x="3728" y="175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Freeform 175"/>
              <p:cNvSpPr/>
              <p:nvPr/>
            </p:nvSpPr>
            <p:spPr bwMode="auto">
              <a:xfrm>
                <a:off x="3807" y="1785"/>
                <a:ext cx="1" cy="0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Freeform 176"/>
              <p:cNvSpPr/>
              <p:nvPr/>
            </p:nvSpPr>
            <p:spPr bwMode="auto">
              <a:xfrm>
                <a:off x="3802" y="1785"/>
                <a:ext cx="8" cy="14"/>
              </a:xfrm>
              <a:custGeom>
                <a:avLst/>
                <a:gdLst>
                  <a:gd name="T0" fmla="*/ 9 w 36"/>
                  <a:gd name="T1" fmla="*/ 47 h 59"/>
                  <a:gd name="T2" fmla="*/ 9 w 36"/>
                  <a:gd name="T3" fmla="*/ 45 h 59"/>
                  <a:gd name="T4" fmla="*/ 5 w 36"/>
                  <a:gd name="T5" fmla="*/ 38 h 59"/>
                  <a:gd name="T6" fmla="*/ 6 w 36"/>
                  <a:gd name="T7" fmla="*/ 38 h 59"/>
                  <a:gd name="T8" fmla="*/ 10 w 36"/>
                  <a:gd name="T9" fmla="*/ 36 h 59"/>
                  <a:gd name="T10" fmla="*/ 11 w 36"/>
                  <a:gd name="T11" fmla="*/ 35 h 59"/>
                  <a:gd name="T12" fmla="*/ 9 w 36"/>
                  <a:gd name="T13" fmla="*/ 32 h 59"/>
                  <a:gd name="T14" fmla="*/ 10 w 36"/>
                  <a:gd name="T15" fmla="*/ 31 h 59"/>
                  <a:gd name="T16" fmla="*/ 12 w 36"/>
                  <a:gd name="T17" fmla="*/ 31 h 59"/>
                  <a:gd name="T18" fmla="*/ 10 w 36"/>
                  <a:gd name="T19" fmla="*/ 29 h 59"/>
                  <a:gd name="T20" fmla="*/ 7 w 36"/>
                  <a:gd name="T21" fmla="*/ 26 h 59"/>
                  <a:gd name="T22" fmla="*/ 8 w 36"/>
                  <a:gd name="T23" fmla="*/ 25 h 59"/>
                  <a:gd name="T24" fmla="*/ 6 w 36"/>
                  <a:gd name="T25" fmla="*/ 24 h 59"/>
                  <a:gd name="T26" fmla="*/ 8 w 36"/>
                  <a:gd name="T27" fmla="*/ 23 h 59"/>
                  <a:gd name="T28" fmla="*/ 8 w 36"/>
                  <a:gd name="T29" fmla="*/ 21 h 59"/>
                  <a:gd name="T30" fmla="*/ 10 w 36"/>
                  <a:gd name="T31" fmla="*/ 20 h 59"/>
                  <a:gd name="T32" fmla="*/ 8 w 36"/>
                  <a:gd name="T33" fmla="*/ 19 h 59"/>
                  <a:gd name="T34" fmla="*/ 11 w 36"/>
                  <a:gd name="T35" fmla="*/ 19 h 59"/>
                  <a:gd name="T36" fmla="*/ 9 w 36"/>
                  <a:gd name="T37" fmla="*/ 18 h 59"/>
                  <a:gd name="T38" fmla="*/ 8 w 36"/>
                  <a:gd name="T39" fmla="*/ 18 h 59"/>
                  <a:gd name="T40" fmla="*/ 8 w 36"/>
                  <a:gd name="T41" fmla="*/ 17 h 59"/>
                  <a:gd name="T42" fmla="*/ 8 w 36"/>
                  <a:gd name="T43" fmla="*/ 14 h 59"/>
                  <a:gd name="T44" fmla="*/ 8 w 36"/>
                  <a:gd name="T45" fmla="*/ 13 h 59"/>
                  <a:gd name="T46" fmla="*/ 8 w 36"/>
                  <a:gd name="T47" fmla="*/ 13 h 59"/>
                  <a:gd name="T48" fmla="*/ 9 w 36"/>
                  <a:gd name="T49" fmla="*/ 11 h 59"/>
                  <a:gd name="T50" fmla="*/ 16 w 36"/>
                  <a:gd name="T51" fmla="*/ 11 h 59"/>
                  <a:gd name="T52" fmla="*/ 9 w 36"/>
                  <a:gd name="T53" fmla="*/ 10 h 59"/>
                  <a:gd name="T54" fmla="*/ 2 w 36"/>
                  <a:gd name="T55" fmla="*/ 8 h 59"/>
                  <a:gd name="T56" fmla="*/ 5 w 36"/>
                  <a:gd name="T57" fmla="*/ 8 h 59"/>
                  <a:gd name="T58" fmla="*/ 1 w 36"/>
                  <a:gd name="T59" fmla="*/ 7 h 59"/>
                  <a:gd name="T60" fmla="*/ 4 w 36"/>
                  <a:gd name="T61" fmla="*/ 7 h 59"/>
                  <a:gd name="T62" fmla="*/ 10 w 36"/>
                  <a:gd name="T63" fmla="*/ 7 h 59"/>
                  <a:gd name="T64" fmla="*/ 4 w 36"/>
                  <a:gd name="T65" fmla="*/ 6 h 59"/>
                  <a:gd name="T66" fmla="*/ 7 w 36"/>
                  <a:gd name="T67" fmla="*/ 5 h 59"/>
                  <a:gd name="T68" fmla="*/ 4 w 36"/>
                  <a:gd name="T69" fmla="*/ 5 h 59"/>
                  <a:gd name="T70" fmla="*/ 4 w 36"/>
                  <a:gd name="T71" fmla="*/ 4 h 59"/>
                  <a:gd name="T72" fmla="*/ 12 w 36"/>
                  <a:gd name="T73" fmla="*/ 5 h 59"/>
                  <a:gd name="T74" fmla="*/ 7 w 36"/>
                  <a:gd name="T75" fmla="*/ 3 h 59"/>
                  <a:gd name="T76" fmla="*/ 18 w 36"/>
                  <a:gd name="T77" fmla="*/ 2 h 59"/>
                  <a:gd name="T78" fmla="*/ 20 w 36"/>
                  <a:gd name="T79" fmla="*/ 1 h 59"/>
                  <a:gd name="T80" fmla="*/ 19 w 36"/>
                  <a:gd name="T81" fmla="*/ 0 h 59"/>
                  <a:gd name="T82" fmla="*/ 24 w 36"/>
                  <a:gd name="T83" fmla="*/ 0 h 59"/>
                  <a:gd name="T84" fmla="*/ 20 w 36"/>
                  <a:gd name="T85" fmla="*/ 2 h 59"/>
                  <a:gd name="T86" fmla="*/ 28 w 36"/>
                  <a:gd name="T87" fmla="*/ 4 h 59"/>
                  <a:gd name="T88" fmla="*/ 31 w 36"/>
                  <a:gd name="T89" fmla="*/ 9 h 59"/>
                  <a:gd name="T90" fmla="*/ 33 w 36"/>
                  <a:gd name="T91" fmla="*/ 14 h 59"/>
                  <a:gd name="T92" fmla="*/ 34 w 36"/>
                  <a:gd name="T93" fmla="*/ 18 h 59"/>
                  <a:gd name="T94" fmla="*/ 35 w 36"/>
                  <a:gd name="T95" fmla="*/ 21 h 59"/>
                  <a:gd name="T96" fmla="*/ 32 w 36"/>
                  <a:gd name="T97" fmla="*/ 27 h 59"/>
                  <a:gd name="T98" fmla="*/ 28 w 36"/>
                  <a:gd name="T99" fmla="*/ 29 h 59"/>
                  <a:gd name="T100" fmla="*/ 24 w 36"/>
                  <a:gd name="T101" fmla="*/ 32 h 59"/>
                  <a:gd name="T102" fmla="*/ 26 w 36"/>
                  <a:gd name="T103" fmla="*/ 49 h 59"/>
                  <a:gd name="T104" fmla="*/ 23 w 36"/>
                  <a:gd name="T105" fmla="*/ 52 h 59"/>
                  <a:gd name="T106" fmla="*/ 5 w 36"/>
                  <a:gd name="T107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" h="59">
                    <a:moveTo>
                      <a:pt x="5" y="51"/>
                    </a:moveTo>
                    <a:cubicBezTo>
                      <a:pt x="1" y="46"/>
                      <a:pt x="7" y="50"/>
                      <a:pt x="4" y="47"/>
                    </a:cubicBezTo>
                    <a:cubicBezTo>
                      <a:pt x="3" y="46"/>
                      <a:pt x="7" y="49"/>
                      <a:pt x="6" y="48"/>
                    </a:cubicBezTo>
                    <a:cubicBezTo>
                      <a:pt x="2" y="44"/>
                      <a:pt x="5" y="46"/>
                      <a:pt x="9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1" y="49"/>
                      <a:pt x="8" y="46"/>
                      <a:pt x="9" y="47"/>
                    </a:cubicBezTo>
                    <a:cubicBezTo>
                      <a:pt x="9" y="47"/>
                      <a:pt x="9" y="47"/>
                      <a:pt x="10" y="48"/>
                    </a:cubicBezTo>
                    <a:cubicBezTo>
                      <a:pt x="9" y="46"/>
                      <a:pt x="10" y="47"/>
                      <a:pt x="8" y="46"/>
                    </a:cubicBezTo>
                    <a:cubicBezTo>
                      <a:pt x="9" y="46"/>
                      <a:pt x="11" y="47"/>
                      <a:pt x="11" y="48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5" y="42"/>
                      <a:pt x="10" y="46"/>
                      <a:pt x="8" y="44"/>
                    </a:cubicBezTo>
                    <a:cubicBezTo>
                      <a:pt x="8" y="44"/>
                      <a:pt x="9" y="45"/>
                      <a:pt x="9" y="45"/>
                    </a:cubicBezTo>
                    <a:cubicBezTo>
                      <a:pt x="7" y="42"/>
                      <a:pt x="8" y="42"/>
                      <a:pt x="7" y="41"/>
                    </a:cubicBezTo>
                    <a:cubicBezTo>
                      <a:pt x="8" y="41"/>
                      <a:pt x="9" y="42"/>
                      <a:pt x="10" y="43"/>
                    </a:cubicBezTo>
                    <a:cubicBezTo>
                      <a:pt x="8" y="41"/>
                      <a:pt x="7" y="41"/>
                      <a:pt x="7" y="40"/>
                    </a:cubicBezTo>
                    <a:cubicBezTo>
                      <a:pt x="9" y="42"/>
                      <a:pt x="5" y="39"/>
                      <a:pt x="6" y="39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4" y="38"/>
                      <a:pt x="8" y="40"/>
                      <a:pt x="5" y="3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7"/>
                      <a:pt x="9" y="40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8"/>
                      <a:pt x="8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38"/>
                      <a:pt x="9" y="39"/>
                      <a:pt x="6" y="38"/>
                    </a:cubicBezTo>
                    <a:cubicBezTo>
                      <a:pt x="8" y="39"/>
                      <a:pt x="7" y="38"/>
                      <a:pt x="10" y="40"/>
                    </a:cubicBezTo>
                    <a:cubicBezTo>
                      <a:pt x="8" y="38"/>
                      <a:pt x="9" y="37"/>
                      <a:pt x="9" y="37"/>
                    </a:cubicBezTo>
                    <a:cubicBezTo>
                      <a:pt x="10" y="37"/>
                      <a:pt x="11" y="37"/>
                      <a:pt x="12" y="38"/>
                    </a:cubicBezTo>
                    <a:cubicBezTo>
                      <a:pt x="11" y="38"/>
                      <a:pt x="11" y="37"/>
                      <a:pt x="10" y="37"/>
                    </a:cubicBezTo>
                    <a:cubicBezTo>
                      <a:pt x="10" y="37"/>
                      <a:pt x="11" y="37"/>
                      <a:pt x="11" y="37"/>
                    </a:cubicBezTo>
                    <a:cubicBezTo>
                      <a:pt x="13" y="38"/>
                      <a:pt x="9" y="35"/>
                      <a:pt x="10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0" y="36"/>
                      <a:pt x="11" y="36"/>
                      <a:pt x="10" y="36"/>
                    </a:cubicBezTo>
                    <a:cubicBezTo>
                      <a:pt x="11" y="36"/>
                      <a:pt x="11" y="36"/>
                      <a:pt x="12" y="37"/>
                    </a:cubicBezTo>
                    <a:cubicBezTo>
                      <a:pt x="10" y="35"/>
                      <a:pt x="12" y="37"/>
                      <a:pt x="11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" y="37"/>
                      <a:pt x="9" y="35"/>
                      <a:pt x="11" y="35"/>
                    </a:cubicBezTo>
                    <a:cubicBezTo>
                      <a:pt x="11" y="35"/>
                      <a:pt x="12" y="36"/>
                      <a:pt x="12" y="36"/>
                    </a:cubicBezTo>
                    <a:cubicBezTo>
                      <a:pt x="10" y="34"/>
                      <a:pt x="11" y="35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1" y="34"/>
                      <a:pt x="10" y="33"/>
                    </a:cubicBezTo>
                    <a:cubicBezTo>
                      <a:pt x="11" y="34"/>
                      <a:pt x="14" y="35"/>
                      <a:pt x="13" y="35"/>
                    </a:cubicBezTo>
                    <a:cubicBezTo>
                      <a:pt x="10" y="33"/>
                      <a:pt x="12" y="34"/>
                      <a:pt x="9" y="32"/>
                    </a:cubicBezTo>
                    <a:cubicBezTo>
                      <a:pt x="9" y="32"/>
                      <a:pt x="11" y="32"/>
                      <a:pt x="10" y="32"/>
                    </a:cubicBezTo>
                    <a:cubicBezTo>
                      <a:pt x="11" y="32"/>
                      <a:pt x="13" y="34"/>
                      <a:pt x="14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7" y="35"/>
                      <a:pt x="15" y="35"/>
                      <a:pt x="17" y="35"/>
                    </a:cubicBezTo>
                    <a:cubicBezTo>
                      <a:pt x="17" y="35"/>
                      <a:pt x="16" y="34"/>
                      <a:pt x="16" y="34"/>
                    </a:cubicBezTo>
                    <a:cubicBezTo>
                      <a:pt x="14" y="33"/>
                      <a:pt x="11" y="32"/>
                      <a:pt x="10" y="31"/>
                    </a:cubicBezTo>
                    <a:cubicBezTo>
                      <a:pt x="12" y="32"/>
                      <a:pt x="14" y="33"/>
                      <a:pt x="14" y="3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30"/>
                      <a:pt x="11" y="31"/>
                      <a:pt x="10" y="31"/>
                    </a:cubicBezTo>
                    <a:cubicBezTo>
                      <a:pt x="9" y="30"/>
                      <a:pt x="9" y="30"/>
                      <a:pt x="8" y="30"/>
                    </a:cubicBezTo>
                    <a:cubicBezTo>
                      <a:pt x="9" y="30"/>
                      <a:pt x="8" y="29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1" y="30"/>
                      <a:pt x="11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1" y="30"/>
                      <a:pt x="9" y="29"/>
                    </a:cubicBezTo>
                    <a:cubicBezTo>
                      <a:pt x="9" y="29"/>
                      <a:pt x="11" y="30"/>
                      <a:pt x="10" y="29"/>
                    </a:cubicBezTo>
                    <a:cubicBezTo>
                      <a:pt x="8" y="29"/>
                      <a:pt x="8" y="28"/>
                      <a:pt x="8" y="28"/>
                    </a:cubicBezTo>
                    <a:cubicBezTo>
                      <a:pt x="8" y="28"/>
                      <a:pt x="9" y="29"/>
                      <a:pt x="10" y="29"/>
                    </a:cubicBezTo>
                    <a:cubicBezTo>
                      <a:pt x="7" y="28"/>
                      <a:pt x="7" y="27"/>
                      <a:pt x="6" y="27"/>
                    </a:cubicBezTo>
                    <a:cubicBezTo>
                      <a:pt x="4" y="26"/>
                      <a:pt x="8" y="28"/>
                      <a:pt x="8" y="28"/>
                    </a:cubicBezTo>
                    <a:cubicBezTo>
                      <a:pt x="10" y="28"/>
                      <a:pt x="5" y="26"/>
                      <a:pt x="8" y="27"/>
                    </a:cubicBezTo>
                    <a:cubicBezTo>
                      <a:pt x="8" y="27"/>
                      <a:pt x="6" y="26"/>
                      <a:pt x="6" y="26"/>
                    </a:cubicBezTo>
                    <a:cubicBezTo>
                      <a:pt x="7" y="26"/>
                      <a:pt x="9" y="27"/>
                      <a:pt x="8" y="27"/>
                    </a:cubicBezTo>
                    <a:cubicBezTo>
                      <a:pt x="9" y="27"/>
                      <a:pt x="8" y="26"/>
                      <a:pt x="7" y="26"/>
                    </a:cubicBezTo>
                    <a:cubicBezTo>
                      <a:pt x="6" y="26"/>
                      <a:pt x="8" y="26"/>
                      <a:pt x="8" y="27"/>
                    </a:cubicBezTo>
                    <a:cubicBezTo>
                      <a:pt x="7" y="26"/>
                      <a:pt x="5" y="25"/>
                      <a:pt x="7" y="25"/>
                    </a:cubicBezTo>
                    <a:cubicBezTo>
                      <a:pt x="6" y="25"/>
                      <a:pt x="4" y="24"/>
                      <a:pt x="4" y="24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5"/>
                      <a:pt x="6" y="24"/>
                      <a:pt x="8" y="25"/>
                    </a:cubicBezTo>
                    <a:cubicBezTo>
                      <a:pt x="5" y="24"/>
                      <a:pt x="10" y="26"/>
                      <a:pt x="8" y="25"/>
                    </a:cubicBezTo>
                    <a:cubicBezTo>
                      <a:pt x="10" y="26"/>
                      <a:pt x="5" y="24"/>
                      <a:pt x="7" y="25"/>
                    </a:cubicBezTo>
                    <a:cubicBezTo>
                      <a:pt x="7" y="25"/>
                      <a:pt x="5" y="24"/>
                      <a:pt x="7" y="25"/>
                    </a:cubicBezTo>
                    <a:cubicBezTo>
                      <a:pt x="7" y="24"/>
                      <a:pt x="10" y="26"/>
                      <a:pt x="10" y="26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5" y="24"/>
                      <a:pt x="8" y="24"/>
                      <a:pt x="6" y="24"/>
                    </a:cubicBezTo>
                    <a:cubicBezTo>
                      <a:pt x="7" y="24"/>
                      <a:pt x="5" y="23"/>
                      <a:pt x="8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8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4" y="23"/>
                      <a:pt x="8" y="24"/>
                      <a:pt x="5" y="23"/>
                    </a:cubicBezTo>
                    <a:cubicBezTo>
                      <a:pt x="7" y="23"/>
                      <a:pt x="5" y="22"/>
                      <a:pt x="8" y="23"/>
                    </a:cubicBezTo>
                    <a:cubicBezTo>
                      <a:pt x="7" y="23"/>
                      <a:pt x="5" y="22"/>
                      <a:pt x="6" y="22"/>
                    </a:cubicBezTo>
                    <a:cubicBezTo>
                      <a:pt x="7" y="22"/>
                      <a:pt x="7" y="22"/>
                      <a:pt x="8" y="23"/>
                    </a:cubicBezTo>
                    <a:cubicBezTo>
                      <a:pt x="9" y="23"/>
                      <a:pt x="8" y="23"/>
                      <a:pt x="7" y="22"/>
                    </a:cubicBezTo>
                    <a:cubicBezTo>
                      <a:pt x="8" y="22"/>
                      <a:pt x="10" y="23"/>
                      <a:pt x="11" y="23"/>
                    </a:cubicBezTo>
                    <a:cubicBezTo>
                      <a:pt x="10" y="23"/>
                      <a:pt x="8" y="22"/>
                      <a:pt x="6" y="22"/>
                    </a:cubicBezTo>
                    <a:cubicBezTo>
                      <a:pt x="10" y="23"/>
                      <a:pt x="4" y="20"/>
                      <a:pt x="8" y="21"/>
                    </a:cubicBezTo>
                    <a:cubicBezTo>
                      <a:pt x="8" y="22"/>
                      <a:pt x="9" y="22"/>
                      <a:pt x="10" y="22"/>
                    </a:cubicBezTo>
                    <a:cubicBezTo>
                      <a:pt x="14" y="24"/>
                      <a:pt x="8" y="21"/>
                      <a:pt x="10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8" y="21"/>
                      <a:pt x="4" y="20"/>
                      <a:pt x="8" y="21"/>
                    </a:cubicBezTo>
                    <a:cubicBezTo>
                      <a:pt x="7" y="21"/>
                      <a:pt x="9" y="21"/>
                      <a:pt x="6" y="20"/>
                    </a:cubicBezTo>
                    <a:cubicBezTo>
                      <a:pt x="9" y="21"/>
                      <a:pt x="4" y="19"/>
                      <a:pt x="10" y="20"/>
                    </a:cubicBezTo>
                    <a:cubicBezTo>
                      <a:pt x="10" y="20"/>
                      <a:pt x="10" y="20"/>
                      <a:pt x="8" y="20"/>
                    </a:cubicBezTo>
                    <a:cubicBezTo>
                      <a:pt x="7" y="19"/>
                      <a:pt x="10" y="20"/>
                      <a:pt x="9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8" y="20"/>
                      <a:pt x="8" y="20"/>
                      <a:pt x="11" y="20"/>
                    </a:cubicBezTo>
                    <a:cubicBezTo>
                      <a:pt x="13" y="21"/>
                      <a:pt x="5" y="19"/>
                      <a:pt x="7" y="19"/>
                    </a:cubicBezTo>
                    <a:cubicBezTo>
                      <a:pt x="8" y="19"/>
                      <a:pt x="9" y="19"/>
                      <a:pt x="8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9" y="19"/>
                      <a:pt x="11" y="20"/>
                    </a:cubicBezTo>
                    <a:cubicBezTo>
                      <a:pt x="11" y="20"/>
                      <a:pt x="11" y="19"/>
                      <a:pt x="10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10" y="19"/>
                      <a:pt x="9" y="19"/>
                      <a:pt x="9" y="19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9" y="19"/>
                      <a:pt x="9" y="18"/>
                      <a:pt x="9" y="18"/>
                    </a:cubicBezTo>
                    <a:cubicBezTo>
                      <a:pt x="9" y="18"/>
                      <a:pt x="7" y="18"/>
                      <a:pt x="7" y="18"/>
                    </a:cubicBezTo>
                    <a:cubicBezTo>
                      <a:pt x="8" y="18"/>
                      <a:pt x="7" y="17"/>
                      <a:pt x="9" y="18"/>
                    </a:cubicBezTo>
                    <a:cubicBezTo>
                      <a:pt x="9" y="18"/>
                      <a:pt x="8" y="18"/>
                      <a:pt x="9" y="18"/>
                    </a:cubicBezTo>
                    <a:cubicBezTo>
                      <a:pt x="9" y="18"/>
                      <a:pt x="11" y="19"/>
                      <a:pt x="10" y="18"/>
                    </a:cubicBezTo>
                    <a:cubicBezTo>
                      <a:pt x="9" y="18"/>
                      <a:pt x="6" y="17"/>
                      <a:pt x="7" y="17"/>
                    </a:cubicBezTo>
                    <a:cubicBezTo>
                      <a:pt x="8" y="17"/>
                      <a:pt x="9" y="18"/>
                      <a:pt x="9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7"/>
                      <a:pt x="9" y="17"/>
                      <a:pt x="6" y="17"/>
                    </a:cubicBezTo>
                    <a:cubicBezTo>
                      <a:pt x="6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9" y="17"/>
                      <a:pt x="7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6"/>
                      <a:pt x="7" y="16"/>
                    </a:cubicBezTo>
                    <a:cubicBezTo>
                      <a:pt x="8" y="16"/>
                      <a:pt x="14" y="18"/>
                      <a:pt x="12" y="17"/>
                    </a:cubicBezTo>
                    <a:cubicBezTo>
                      <a:pt x="12" y="17"/>
                      <a:pt x="8" y="16"/>
                      <a:pt x="7" y="16"/>
                    </a:cubicBezTo>
                    <a:cubicBezTo>
                      <a:pt x="8" y="16"/>
                      <a:pt x="5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7" y="15"/>
                      <a:pt x="4" y="14"/>
                      <a:pt x="8" y="14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9" y="14"/>
                      <a:pt x="13" y="15"/>
                      <a:pt x="10" y="15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4"/>
                      <a:pt x="6" y="13"/>
                      <a:pt x="7" y="13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8" y="14"/>
                      <a:pt x="9" y="14"/>
                      <a:pt x="8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4" y="12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6" y="13"/>
                      <a:pt x="4" y="12"/>
                      <a:pt x="5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2"/>
                      <a:pt x="6" y="12"/>
                      <a:pt x="5" y="12"/>
                    </a:cubicBezTo>
                    <a:cubicBezTo>
                      <a:pt x="7" y="12"/>
                      <a:pt x="7" y="12"/>
                      <a:pt x="10" y="12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3" y="10"/>
                      <a:pt x="4" y="10"/>
                    </a:cubicBezTo>
                    <a:cubicBezTo>
                      <a:pt x="6" y="10"/>
                      <a:pt x="7" y="10"/>
                      <a:pt x="9" y="11"/>
                    </a:cubicBezTo>
                    <a:cubicBezTo>
                      <a:pt x="10" y="11"/>
                      <a:pt x="6" y="10"/>
                      <a:pt x="6" y="10"/>
                    </a:cubicBezTo>
                    <a:cubicBezTo>
                      <a:pt x="4" y="10"/>
                      <a:pt x="7" y="10"/>
                      <a:pt x="5" y="10"/>
                    </a:cubicBezTo>
                    <a:cubicBezTo>
                      <a:pt x="4" y="10"/>
                      <a:pt x="6" y="10"/>
                      <a:pt x="3" y="9"/>
                    </a:cubicBezTo>
                    <a:cubicBezTo>
                      <a:pt x="4" y="10"/>
                      <a:pt x="6" y="10"/>
                      <a:pt x="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12" y="11"/>
                      <a:pt x="16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8" y="11"/>
                      <a:pt x="18" y="12"/>
                      <a:pt x="19" y="12"/>
                    </a:cubicBezTo>
                    <a:cubicBezTo>
                      <a:pt x="18" y="11"/>
                      <a:pt x="14" y="11"/>
                      <a:pt x="13" y="11"/>
                    </a:cubicBezTo>
                    <a:cubicBezTo>
                      <a:pt x="12" y="10"/>
                      <a:pt x="7" y="10"/>
                      <a:pt x="7" y="9"/>
                    </a:cubicBezTo>
                    <a:cubicBezTo>
                      <a:pt x="8" y="10"/>
                      <a:pt x="7" y="10"/>
                      <a:pt x="9" y="10"/>
                    </a:cubicBezTo>
                    <a:cubicBezTo>
                      <a:pt x="12" y="10"/>
                      <a:pt x="8" y="10"/>
                      <a:pt x="9" y="10"/>
                    </a:cubicBezTo>
                    <a:cubicBezTo>
                      <a:pt x="8" y="10"/>
                      <a:pt x="5" y="9"/>
                      <a:pt x="5" y="9"/>
                    </a:cubicBezTo>
                    <a:cubicBezTo>
                      <a:pt x="6" y="9"/>
                      <a:pt x="7" y="9"/>
                      <a:pt x="8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0" y="8"/>
                      <a:pt x="5" y="9"/>
                      <a:pt x="2" y="8"/>
                    </a:cubicBezTo>
                    <a:cubicBezTo>
                      <a:pt x="5" y="9"/>
                      <a:pt x="8" y="9"/>
                      <a:pt x="9" y="9"/>
                    </a:cubicBezTo>
                    <a:cubicBezTo>
                      <a:pt x="7" y="9"/>
                      <a:pt x="6" y="9"/>
                      <a:pt x="2" y="8"/>
                    </a:cubicBezTo>
                    <a:cubicBezTo>
                      <a:pt x="3" y="8"/>
                      <a:pt x="5" y="8"/>
                      <a:pt x="6" y="9"/>
                    </a:cubicBezTo>
                    <a:cubicBezTo>
                      <a:pt x="8" y="9"/>
                      <a:pt x="2" y="8"/>
                      <a:pt x="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6" y="8"/>
                      <a:pt x="7" y="8"/>
                    </a:cubicBezTo>
                    <a:cubicBezTo>
                      <a:pt x="7" y="8"/>
                      <a:pt x="4" y="8"/>
                      <a:pt x="7" y="8"/>
                    </a:cubicBezTo>
                    <a:cubicBezTo>
                      <a:pt x="7" y="8"/>
                      <a:pt x="7" y="8"/>
                      <a:pt x="5" y="8"/>
                    </a:cubicBezTo>
                    <a:cubicBezTo>
                      <a:pt x="3" y="8"/>
                      <a:pt x="7" y="8"/>
                      <a:pt x="3" y="8"/>
                    </a:cubicBezTo>
                    <a:cubicBezTo>
                      <a:pt x="6" y="8"/>
                      <a:pt x="3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8" y="8"/>
                      <a:pt x="7" y="7"/>
                    </a:cubicBezTo>
                    <a:cubicBezTo>
                      <a:pt x="5" y="7"/>
                      <a:pt x="3" y="7"/>
                      <a:pt x="1" y="7"/>
                    </a:cubicBezTo>
                    <a:cubicBezTo>
                      <a:pt x="1" y="7"/>
                      <a:pt x="4" y="7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7" y="7"/>
                      <a:pt x="7" y="7"/>
                    </a:cubicBezTo>
                    <a:cubicBezTo>
                      <a:pt x="7" y="7"/>
                      <a:pt x="4" y="6"/>
                      <a:pt x="3" y="7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5" y="6"/>
                      <a:pt x="3" y="6"/>
                      <a:pt x="2" y="6"/>
                    </a:cubicBezTo>
                    <a:cubicBezTo>
                      <a:pt x="3" y="6"/>
                      <a:pt x="5" y="6"/>
                      <a:pt x="7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6" y="7"/>
                      <a:pt x="15" y="7"/>
                      <a:pt x="14" y="7"/>
                    </a:cubicBezTo>
                    <a:cubicBezTo>
                      <a:pt x="10" y="7"/>
                      <a:pt x="8" y="6"/>
                      <a:pt x="4" y="6"/>
                    </a:cubicBezTo>
                    <a:cubicBezTo>
                      <a:pt x="3" y="6"/>
                      <a:pt x="14" y="7"/>
                      <a:pt x="7" y="6"/>
                    </a:cubicBezTo>
                    <a:cubicBezTo>
                      <a:pt x="6" y="6"/>
                      <a:pt x="3" y="5"/>
                      <a:pt x="4" y="6"/>
                    </a:cubicBezTo>
                    <a:cubicBezTo>
                      <a:pt x="5" y="6"/>
                      <a:pt x="0" y="5"/>
                      <a:pt x="2" y="5"/>
                    </a:cubicBezTo>
                    <a:cubicBezTo>
                      <a:pt x="4" y="5"/>
                      <a:pt x="6" y="5"/>
                      <a:pt x="9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10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0" y="6"/>
                    </a:cubicBezTo>
                    <a:cubicBezTo>
                      <a:pt x="7" y="5"/>
                      <a:pt x="10" y="6"/>
                      <a:pt x="7" y="5"/>
                    </a:cubicBezTo>
                    <a:cubicBezTo>
                      <a:pt x="7" y="5"/>
                      <a:pt x="10" y="5"/>
                      <a:pt x="6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0" y="5"/>
                      <a:pt x="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5"/>
                      <a:pt x="2" y="5"/>
                      <a:pt x="7" y="5"/>
                    </a:cubicBezTo>
                    <a:cubicBezTo>
                      <a:pt x="7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13" y="5"/>
                      <a:pt x="9" y="5"/>
                    </a:cubicBezTo>
                    <a:cubicBezTo>
                      <a:pt x="8" y="5"/>
                      <a:pt x="8" y="5"/>
                      <a:pt x="6" y="5"/>
                    </a:cubicBezTo>
                    <a:cubicBezTo>
                      <a:pt x="6" y="4"/>
                      <a:pt x="4" y="4"/>
                      <a:pt x="4" y="4"/>
                    </a:cubicBezTo>
                    <a:cubicBezTo>
                      <a:pt x="7" y="4"/>
                      <a:pt x="4" y="4"/>
                      <a:pt x="7" y="4"/>
                    </a:cubicBezTo>
                    <a:cubicBezTo>
                      <a:pt x="5" y="4"/>
                      <a:pt x="5" y="4"/>
                      <a:pt x="9" y="5"/>
                    </a:cubicBezTo>
                    <a:cubicBezTo>
                      <a:pt x="12" y="5"/>
                      <a:pt x="8" y="5"/>
                      <a:pt x="12" y="5"/>
                    </a:cubicBezTo>
                    <a:cubicBezTo>
                      <a:pt x="12" y="5"/>
                      <a:pt x="16" y="5"/>
                      <a:pt x="18" y="5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4" y="5"/>
                      <a:pt x="15" y="5"/>
                      <a:pt x="12" y="5"/>
                    </a:cubicBezTo>
                    <a:cubicBezTo>
                      <a:pt x="13" y="5"/>
                      <a:pt x="12" y="4"/>
                      <a:pt x="9" y="4"/>
                    </a:cubicBezTo>
                    <a:cubicBezTo>
                      <a:pt x="10" y="4"/>
                      <a:pt x="13" y="4"/>
                      <a:pt x="13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0" y="4"/>
                      <a:pt x="12" y="3"/>
                      <a:pt x="9" y="3"/>
                    </a:cubicBezTo>
                    <a:cubicBezTo>
                      <a:pt x="8" y="3"/>
                      <a:pt x="6" y="3"/>
                      <a:pt x="4" y="3"/>
                    </a:cubicBezTo>
                    <a:cubicBezTo>
                      <a:pt x="4" y="3"/>
                      <a:pt x="6" y="3"/>
                      <a:pt x="7" y="3"/>
                    </a:cubicBezTo>
                    <a:cubicBezTo>
                      <a:pt x="5" y="3"/>
                      <a:pt x="10" y="3"/>
                      <a:pt x="7" y="3"/>
                    </a:cubicBezTo>
                    <a:cubicBezTo>
                      <a:pt x="8" y="3"/>
                      <a:pt x="11" y="3"/>
                      <a:pt x="14" y="3"/>
                    </a:cubicBezTo>
                    <a:cubicBezTo>
                      <a:pt x="12" y="3"/>
                      <a:pt x="16" y="3"/>
                      <a:pt x="16" y="3"/>
                    </a:cubicBezTo>
                    <a:cubicBezTo>
                      <a:pt x="15" y="3"/>
                      <a:pt x="13" y="3"/>
                      <a:pt x="13" y="3"/>
                    </a:cubicBezTo>
                    <a:cubicBezTo>
                      <a:pt x="15" y="2"/>
                      <a:pt x="13" y="2"/>
                      <a:pt x="13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8" y="2"/>
                      <a:pt x="14" y="2"/>
                      <a:pt x="16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9" y="1"/>
                      <a:pt x="14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8" y="1"/>
                      <a:pt x="19" y="1"/>
                      <a:pt x="20" y="1"/>
                    </a:cubicBezTo>
                    <a:cubicBezTo>
                      <a:pt x="22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8" y="0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1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8" y="0"/>
                      <a:pt x="19" y="1"/>
                      <a:pt x="21" y="1"/>
                    </a:cubicBezTo>
                    <a:cubicBezTo>
                      <a:pt x="21" y="0"/>
                      <a:pt x="20" y="0"/>
                      <a:pt x="20" y="0"/>
                    </a:cubicBezTo>
                    <a:cubicBezTo>
                      <a:pt x="23" y="0"/>
                      <a:pt x="22" y="1"/>
                      <a:pt x="24" y="1"/>
                    </a:cubicBezTo>
                    <a:cubicBezTo>
                      <a:pt x="24" y="1"/>
                      <a:pt x="25" y="0"/>
                      <a:pt x="24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4" y="1"/>
                      <a:pt x="23" y="1"/>
                    </a:cubicBezTo>
                    <a:cubicBezTo>
                      <a:pt x="26" y="1"/>
                      <a:pt x="27" y="1"/>
                      <a:pt x="26" y="1"/>
                    </a:cubicBezTo>
                    <a:cubicBezTo>
                      <a:pt x="23" y="1"/>
                      <a:pt x="28" y="2"/>
                      <a:pt x="27" y="2"/>
                    </a:cubicBezTo>
                    <a:cubicBezTo>
                      <a:pt x="24" y="2"/>
                      <a:pt x="22" y="2"/>
                      <a:pt x="21" y="1"/>
                    </a:cubicBezTo>
                    <a:cubicBezTo>
                      <a:pt x="20" y="2"/>
                      <a:pt x="21" y="2"/>
                      <a:pt x="20" y="2"/>
                    </a:cubicBezTo>
                    <a:cubicBezTo>
                      <a:pt x="22" y="2"/>
                      <a:pt x="25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2"/>
                      <a:pt x="28" y="2"/>
                      <a:pt x="27" y="2"/>
                    </a:cubicBezTo>
                    <a:cubicBezTo>
                      <a:pt x="26" y="3"/>
                      <a:pt x="26" y="3"/>
                      <a:pt x="26" y="4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8" y="4"/>
                      <a:pt x="26" y="4"/>
                      <a:pt x="28" y="4"/>
                    </a:cubicBezTo>
                    <a:cubicBezTo>
                      <a:pt x="26" y="5"/>
                      <a:pt x="29" y="5"/>
                      <a:pt x="26" y="5"/>
                    </a:cubicBezTo>
                    <a:cubicBezTo>
                      <a:pt x="28" y="6"/>
                      <a:pt x="29" y="7"/>
                      <a:pt x="28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7" y="7"/>
                      <a:pt x="24" y="7"/>
                      <a:pt x="24" y="7"/>
                    </a:cubicBezTo>
                    <a:cubicBezTo>
                      <a:pt x="26" y="7"/>
                      <a:pt x="27" y="7"/>
                      <a:pt x="29" y="8"/>
                    </a:cubicBezTo>
                    <a:cubicBezTo>
                      <a:pt x="27" y="8"/>
                      <a:pt x="29" y="8"/>
                      <a:pt x="31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29" y="9"/>
                      <a:pt x="29" y="10"/>
                    </a:cubicBezTo>
                    <a:cubicBezTo>
                      <a:pt x="28" y="9"/>
                      <a:pt x="26" y="9"/>
                      <a:pt x="26" y="9"/>
                    </a:cubicBezTo>
                    <a:cubicBezTo>
                      <a:pt x="29" y="10"/>
                      <a:pt x="29" y="10"/>
                      <a:pt x="31" y="11"/>
                    </a:cubicBezTo>
                    <a:cubicBezTo>
                      <a:pt x="31" y="11"/>
                      <a:pt x="30" y="11"/>
                      <a:pt x="29" y="11"/>
                    </a:cubicBezTo>
                    <a:cubicBezTo>
                      <a:pt x="33" y="12"/>
                      <a:pt x="30" y="13"/>
                      <a:pt x="33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5" y="15"/>
                      <a:pt x="31" y="15"/>
                      <a:pt x="33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30" y="16"/>
                      <a:pt x="33" y="17"/>
                    </a:cubicBezTo>
                    <a:cubicBezTo>
                      <a:pt x="32" y="17"/>
                      <a:pt x="35" y="18"/>
                      <a:pt x="32" y="17"/>
                    </a:cubicBezTo>
                    <a:cubicBezTo>
                      <a:pt x="31" y="17"/>
                      <a:pt x="33" y="18"/>
                      <a:pt x="34" y="18"/>
                    </a:cubicBezTo>
                    <a:cubicBezTo>
                      <a:pt x="32" y="18"/>
                      <a:pt x="32" y="18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9"/>
                      <a:pt x="31" y="18"/>
                      <a:pt x="31" y="18"/>
                    </a:cubicBezTo>
                    <a:cubicBezTo>
                      <a:pt x="32" y="19"/>
                      <a:pt x="30" y="19"/>
                      <a:pt x="34" y="20"/>
                    </a:cubicBezTo>
                    <a:cubicBezTo>
                      <a:pt x="31" y="19"/>
                      <a:pt x="36" y="21"/>
                      <a:pt x="32" y="21"/>
                    </a:cubicBezTo>
                    <a:cubicBezTo>
                      <a:pt x="34" y="21"/>
                      <a:pt x="34" y="21"/>
                      <a:pt x="35" y="21"/>
                    </a:cubicBezTo>
                    <a:cubicBezTo>
                      <a:pt x="35" y="22"/>
                      <a:pt x="32" y="22"/>
                      <a:pt x="34" y="22"/>
                    </a:cubicBezTo>
                    <a:cubicBezTo>
                      <a:pt x="33" y="22"/>
                      <a:pt x="32" y="22"/>
                      <a:pt x="32" y="22"/>
                    </a:cubicBezTo>
                    <a:cubicBezTo>
                      <a:pt x="32" y="22"/>
                      <a:pt x="33" y="22"/>
                      <a:pt x="34" y="22"/>
                    </a:cubicBezTo>
                    <a:cubicBezTo>
                      <a:pt x="36" y="24"/>
                      <a:pt x="31" y="23"/>
                      <a:pt x="32" y="24"/>
                    </a:cubicBezTo>
                    <a:cubicBezTo>
                      <a:pt x="34" y="25"/>
                      <a:pt x="32" y="26"/>
                      <a:pt x="33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28"/>
                      <a:pt x="28" y="27"/>
                      <a:pt x="33" y="28"/>
                    </a:cubicBezTo>
                    <a:cubicBezTo>
                      <a:pt x="32" y="28"/>
                      <a:pt x="33" y="29"/>
                      <a:pt x="31" y="28"/>
                    </a:cubicBezTo>
                    <a:cubicBezTo>
                      <a:pt x="33" y="29"/>
                      <a:pt x="28" y="28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9" y="29"/>
                      <a:pt x="31" y="30"/>
                      <a:pt x="30" y="30"/>
                    </a:cubicBezTo>
                    <a:cubicBezTo>
                      <a:pt x="29" y="30"/>
                      <a:pt x="29" y="30"/>
                      <a:pt x="28" y="29"/>
                    </a:cubicBezTo>
                    <a:cubicBezTo>
                      <a:pt x="26" y="29"/>
                      <a:pt x="32" y="31"/>
                      <a:pt x="27" y="29"/>
                    </a:cubicBezTo>
                    <a:cubicBezTo>
                      <a:pt x="27" y="30"/>
                      <a:pt x="29" y="30"/>
                      <a:pt x="29" y="30"/>
                    </a:cubicBezTo>
                    <a:cubicBezTo>
                      <a:pt x="28" y="30"/>
                      <a:pt x="30" y="32"/>
                      <a:pt x="30" y="33"/>
                    </a:cubicBezTo>
                    <a:cubicBezTo>
                      <a:pt x="28" y="33"/>
                      <a:pt x="23" y="31"/>
                      <a:pt x="26" y="33"/>
                    </a:cubicBezTo>
                    <a:cubicBezTo>
                      <a:pt x="26" y="32"/>
                      <a:pt x="28" y="33"/>
                      <a:pt x="27" y="33"/>
                    </a:cubicBezTo>
                    <a:cubicBezTo>
                      <a:pt x="28" y="33"/>
                      <a:pt x="22" y="31"/>
                      <a:pt x="24" y="32"/>
                    </a:cubicBezTo>
                    <a:cubicBezTo>
                      <a:pt x="27" y="33"/>
                      <a:pt x="26" y="33"/>
                      <a:pt x="27" y="34"/>
                    </a:cubicBezTo>
                    <a:cubicBezTo>
                      <a:pt x="26" y="33"/>
                      <a:pt x="23" y="32"/>
                      <a:pt x="25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7" y="35"/>
                      <a:pt x="25" y="34"/>
                      <a:pt x="29" y="36"/>
                    </a:cubicBezTo>
                    <a:cubicBezTo>
                      <a:pt x="29" y="39"/>
                      <a:pt x="31" y="42"/>
                      <a:pt x="30" y="44"/>
                    </a:cubicBezTo>
                    <a:cubicBezTo>
                      <a:pt x="28" y="45"/>
                      <a:pt x="29" y="48"/>
                      <a:pt x="26" y="49"/>
                    </a:cubicBezTo>
                    <a:cubicBezTo>
                      <a:pt x="23" y="47"/>
                      <a:pt x="23" y="47"/>
                      <a:pt x="24" y="49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5" y="50"/>
                      <a:pt x="23" y="48"/>
                      <a:pt x="25" y="50"/>
                    </a:cubicBezTo>
                    <a:cubicBezTo>
                      <a:pt x="24" y="50"/>
                      <a:pt x="24" y="52"/>
                      <a:pt x="24" y="52"/>
                    </a:cubicBezTo>
                    <a:cubicBezTo>
                      <a:pt x="24" y="52"/>
                      <a:pt x="22" y="51"/>
                      <a:pt x="22" y="51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52"/>
                      <a:pt x="24" y="53"/>
                      <a:pt x="25" y="53"/>
                    </a:cubicBezTo>
                    <a:cubicBezTo>
                      <a:pt x="26" y="57"/>
                      <a:pt x="20" y="55"/>
                      <a:pt x="19" y="57"/>
                    </a:cubicBezTo>
                    <a:cubicBezTo>
                      <a:pt x="18" y="56"/>
                      <a:pt x="18" y="58"/>
                      <a:pt x="18" y="58"/>
                    </a:cubicBezTo>
                    <a:cubicBezTo>
                      <a:pt x="14" y="57"/>
                      <a:pt x="11" y="56"/>
                      <a:pt x="12" y="59"/>
                    </a:cubicBezTo>
                    <a:cubicBezTo>
                      <a:pt x="12" y="59"/>
                      <a:pt x="6" y="53"/>
                      <a:pt x="5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Freeform 177"/>
              <p:cNvSpPr/>
              <p:nvPr/>
            </p:nvSpPr>
            <p:spPr bwMode="auto">
              <a:xfrm>
                <a:off x="3807" y="1785"/>
                <a:ext cx="1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cubicBezTo>
                      <a:pt x="3" y="0"/>
                      <a:pt x="3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Freeform 178"/>
              <p:cNvSpPr/>
              <p:nvPr/>
            </p:nvSpPr>
            <p:spPr bwMode="auto">
              <a:xfrm>
                <a:off x="3804" y="1786"/>
                <a:ext cx="1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Freeform 179"/>
              <p:cNvSpPr/>
              <p:nvPr/>
            </p:nvSpPr>
            <p:spPr bwMode="auto">
              <a:xfrm>
                <a:off x="3804" y="1786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Freeform 180"/>
              <p:cNvSpPr/>
              <p:nvPr/>
            </p:nvSpPr>
            <p:spPr bwMode="auto">
              <a:xfrm>
                <a:off x="3803" y="1786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Freeform 181"/>
              <p:cNvSpPr/>
              <p:nvPr/>
            </p:nvSpPr>
            <p:spPr bwMode="auto">
              <a:xfrm>
                <a:off x="3803" y="1786"/>
                <a:ext cx="1" cy="0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1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Freeform 182"/>
              <p:cNvSpPr/>
              <p:nvPr/>
            </p:nvSpPr>
            <p:spPr bwMode="auto">
              <a:xfrm>
                <a:off x="3803" y="1787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2" y="0"/>
                      <a:pt x="3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Freeform 183"/>
              <p:cNvSpPr/>
              <p:nvPr/>
            </p:nvSpPr>
            <p:spPr bwMode="auto">
              <a:xfrm>
                <a:off x="3803" y="1787"/>
                <a:ext cx="0" cy="0"/>
              </a:xfrm>
              <a:custGeom>
                <a:avLst/>
                <a:gdLst>
                  <a:gd name="T0" fmla="*/ 1 w 2"/>
                  <a:gd name="T1" fmla="*/ 2 w 2"/>
                  <a:gd name="T2" fmla="*/ 0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Rectangle 184"/>
              <p:cNvSpPr>
                <a:spLocks noChangeArrowheads="1"/>
              </p:cNvSpPr>
              <p:nvPr/>
            </p:nvSpPr>
            <p:spPr bwMode="auto">
              <a:xfrm>
                <a:off x="3804" y="1790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Freeform 185"/>
              <p:cNvSpPr/>
              <p:nvPr/>
            </p:nvSpPr>
            <p:spPr bwMode="auto">
              <a:xfrm>
                <a:off x="3803" y="1791"/>
                <a:ext cx="1" cy="0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Freeform 186"/>
              <p:cNvSpPr/>
              <p:nvPr/>
            </p:nvSpPr>
            <p:spPr bwMode="auto">
              <a:xfrm>
                <a:off x="3804" y="1793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Freeform 187"/>
              <p:cNvSpPr/>
              <p:nvPr/>
            </p:nvSpPr>
            <p:spPr bwMode="auto">
              <a:xfrm>
                <a:off x="3878" y="1783"/>
                <a:ext cx="0" cy="0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Freeform 188"/>
              <p:cNvSpPr/>
              <p:nvPr/>
            </p:nvSpPr>
            <p:spPr bwMode="auto">
              <a:xfrm>
                <a:off x="3863" y="1782"/>
                <a:ext cx="15" cy="22"/>
              </a:xfrm>
              <a:custGeom>
                <a:avLst/>
                <a:gdLst>
                  <a:gd name="T0" fmla="*/ 11 w 66"/>
                  <a:gd name="T1" fmla="*/ 76 h 92"/>
                  <a:gd name="T2" fmla="*/ 12 w 66"/>
                  <a:gd name="T3" fmla="*/ 74 h 92"/>
                  <a:gd name="T4" fmla="*/ 11 w 66"/>
                  <a:gd name="T5" fmla="*/ 65 h 92"/>
                  <a:gd name="T6" fmla="*/ 13 w 66"/>
                  <a:gd name="T7" fmla="*/ 63 h 92"/>
                  <a:gd name="T8" fmla="*/ 19 w 66"/>
                  <a:gd name="T9" fmla="*/ 60 h 92"/>
                  <a:gd name="T10" fmla="*/ 20 w 66"/>
                  <a:gd name="T11" fmla="*/ 58 h 92"/>
                  <a:gd name="T12" fmla="*/ 20 w 66"/>
                  <a:gd name="T13" fmla="*/ 54 h 92"/>
                  <a:gd name="T14" fmla="*/ 23 w 66"/>
                  <a:gd name="T15" fmla="*/ 52 h 92"/>
                  <a:gd name="T16" fmla="*/ 26 w 66"/>
                  <a:gd name="T17" fmla="*/ 52 h 92"/>
                  <a:gd name="T18" fmla="*/ 24 w 66"/>
                  <a:gd name="T19" fmla="*/ 49 h 92"/>
                  <a:gd name="T20" fmla="*/ 23 w 66"/>
                  <a:gd name="T21" fmla="*/ 44 h 92"/>
                  <a:gd name="T22" fmla="*/ 25 w 66"/>
                  <a:gd name="T23" fmla="*/ 42 h 92"/>
                  <a:gd name="T24" fmla="*/ 24 w 66"/>
                  <a:gd name="T25" fmla="*/ 39 h 92"/>
                  <a:gd name="T26" fmla="*/ 27 w 66"/>
                  <a:gd name="T27" fmla="*/ 38 h 92"/>
                  <a:gd name="T28" fmla="*/ 28 w 66"/>
                  <a:gd name="T29" fmla="*/ 35 h 92"/>
                  <a:gd name="T30" fmla="*/ 32 w 66"/>
                  <a:gd name="T31" fmla="*/ 34 h 92"/>
                  <a:gd name="T32" fmla="*/ 31 w 66"/>
                  <a:gd name="T33" fmla="*/ 31 h 92"/>
                  <a:gd name="T34" fmla="*/ 34 w 66"/>
                  <a:gd name="T35" fmla="*/ 32 h 92"/>
                  <a:gd name="T36" fmla="*/ 33 w 66"/>
                  <a:gd name="T37" fmla="*/ 29 h 92"/>
                  <a:gd name="T38" fmla="*/ 33 w 66"/>
                  <a:gd name="T39" fmla="*/ 28 h 92"/>
                  <a:gd name="T40" fmla="*/ 33 w 66"/>
                  <a:gd name="T41" fmla="*/ 26 h 92"/>
                  <a:gd name="T42" fmla="*/ 36 w 66"/>
                  <a:gd name="T43" fmla="*/ 22 h 92"/>
                  <a:gd name="T44" fmla="*/ 36 w 66"/>
                  <a:gd name="T45" fmla="*/ 20 h 92"/>
                  <a:gd name="T46" fmla="*/ 37 w 66"/>
                  <a:gd name="T47" fmla="*/ 19 h 92"/>
                  <a:gd name="T48" fmla="*/ 40 w 66"/>
                  <a:gd name="T49" fmla="*/ 16 h 92"/>
                  <a:gd name="T50" fmla="*/ 46 w 66"/>
                  <a:gd name="T51" fmla="*/ 19 h 92"/>
                  <a:gd name="T52" fmla="*/ 41 w 66"/>
                  <a:gd name="T53" fmla="*/ 14 h 92"/>
                  <a:gd name="T54" fmla="*/ 36 w 66"/>
                  <a:gd name="T55" fmla="*/ 9 h 92"/>
                  <a:gd name="T56" fmla="*/ 39 w 66"/>
                  <a:gd name="T57" fmla="*/ 9 h 92"/>
                  <a:gd name="T58" fmla="*/ 37 w 66"/>
                  <a:gd name="T59" fmla="*/ 6 h 92"/>
                  <a:gd name="T60" fmla="*/ 39 w 66"/>
                  <a:gd name="T61" fmla="*/ 7 h 92"/>
                  <a:gd name="T62" fmla="*/ 46 w 66"/>
                  <a:gd name="T63" fmla="*/ 9 h 92"/>
                  <a:gd name="T64" fmla="*/ 41 w 66"/>
                  <a:gd name="T65" fmla="*/ 5 h 92"/>
                  <a:gd name="T66" fmla="*/ 44 w 66"/>
                  <a:gd name="T67" fmla="*/ 6 h 92"/>
                  <a:gd name="T68" fmla="*/ 41 w 66"/>
                  <a:gd name="T69" fmla="*/ 2 h 92"/>
                  <a:gd name="T70" fmla="*/ 42 w 66"/>
                  <a:gd name="T71" fmla="*/ 1 h 92"/>
                  <a:gd name="T72" fmla="*/ 49 w 66"/>
                  <a:gd name="T73" fmla="*/ 6 h 92"/>
                  <a:gd name="T74" fmla="*/ 46 w 66"/>
                  <a:gd name="T75" fmla="*/ 1 h 92"/>
                  <a:gd name="T76" fmla="*/ 57 w 66"/>
                  <a:gd name="T77" fmla="*/ 4 h 92"/>
                  <a:gd name="T78" fmla="*/ 60 w 66"/>
                  <a:gd name="T79" fmla="*/ 4 h 92"/>
                  <a:gd name="T80" fmla="*/ 61 w 66"/>
                  <a:gd name="T81" fmla="*/ 1 h 92"/>
                  <a:gd name="T82" fmla="*/ 64 w 66"/>
                  <a:gd name="T83" fmla="*/ 5 h 92"/>
                  <a:gd name="T84" fmla="*/ 59 w 66"/>
                  <a:gd name="T85" fmla="*/ 5 h 92"/>
                  <a:gd name="T86" fmla="*/ 64 w 66"/>
                  <a:gd name="T87" fmla="*/ 12 h 92"/>
                  <a:gd name="T88" fmla="*/ 63 w 66"/>
                  <a:gd name="T89" fmla="*/ 20 h 92"/>
                  <a:gd name="T90" fmla="*/ 61 w 66"/>
                  <a:gd name="T91" fmla="*/ 29 h 92"/>
                  <a:gd name="T92" fmla="*/ 58 w 66"/>
                  <a:gd name="T93" fmla="*/ 35 h 92"/>
                  <a:gd name="T94" fmla="*/ 57 w 66"/>
                  <a:gd name="T95" fmla="*/ 40 h 92"/>
                  <a:gd name="T96" fmla="*/ 50 w 66"/>
                  <a:gd name="T97" fmla="*/ 47 h 92"/>
                  <a:gd name="T98" fmla="*/ 45 w 66"/>
                  <a:gd name="T99" fmla="*/ 50 h 92"/>
                  <a:gd name="T100" fmla="*/ 39 w 66"/>
                  <a:gd name="T101" fmla="*/ 54 h 92"/>
                  <a:gd name="T102" fmla="*/ 31 w 66"/>
                  <a:gd name="T103" fmla="*/ 77 h 92"/>
                  <a:gd name="T104" fmla="*/ 26 w 66"/>
                  <a:gd name="T105" fmla="*/ 81 h 92"/>
                  <a:gd name="T106" fmla="*/ 4 w 66"/>
                  <a:gd name="T107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92">
                    <a:moveTo>
                      <a:pt x="4" y="84"/>
                    </a:moveTo>
                    <a:cubicBezTo>
                      <a:pt x="0" y="79"/>
                      <a:pt x="6" y="82"/>
                      <a:pt x="4" y="78"/>
                    </a:cubicBezTo>
                    <a:cubicBezTo>
                      <a:pt x="4" y="78"/>
                      <a:pt x="7" y="81"/>
                      <a:pt x="6" y="80"/>
                    </a:cubicBezTo>
                    <a:cubicBezTo>
                      <a:pt x="3" y="75"/>
                      <a:pt x="7" y="76"/>
                      <a:pt x="11" y="78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12" y="79"/>
                      <a:pt x="10" y="76"/>
                      <a:pt x="11" y="76"/>
                    </a:cubicBezTo>
                    <a:cubicBezTo>
                      <a:pt x="11" y="77"/>
                      <a:pt x="11" y="77"/>
                      <a:pt x="12" y="78"/>
                    </a:cubicBezTo>
                    <a:cubicBezTo>
                      <a:pt x="10" y="76"/>
                      <a:pt x="12" y="77"/>
                      <a:pt x="11" y="75"/>
                    </a:cubicBezTo>
                    <a:cubicBezTo>
                      <a:pt x="11" y="76"/>
                      <a:pt x="13" y="77"/>
                      <a:pt x="13" y="78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8" y="71"/>
                      <a:pt x="13" y="75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0" y="70"/>
                      <a:pt x="12" y="70"/>
                      <a:pt x="11" y="68"/>
                    </a:cubicBezTo>
                    <a:cubicBezTo>
                      <a:pt x="12" y="69"/>
                      <a:pt x="13" y="70"/>
                      <a:pt x="14" y="70"/>
                    </a:cubicBezTo>
                    <a:cubicBezTo>
                      <a:pt x="12" y="69"/>
                      <a:pt x="12" y="68"/>
                      <a:pt x="12" y="67"/>
                    </a:cubicBezTo>
                    <a:cubicBezTo>
                      <a:pt x="14" y="69"/>
                      <a:pt x="10" y="65"/>
                      <a:pt x="12" y="6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0" y="64"/>
                      <a:pt x="14" y="67"/>
                      <a:pt x="11" y="65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0" y="63"/>
                      <a:pt x="15" y="67"/>
                      <a:pt x="13" y="6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2" y="64"/>
                      <a:pt x="14" y="66"/>
                      <a:pt x="13" y="65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3" y="64"/>
                      <a:pt x="15" y="65"/>
                      <a:pt x="13" y="63"/>
                    </a:cubicBezTo>
                    <a:cubicBezTo>
                      <a:pt x="15" y="65"/>
                      <a:pt x="13" y="65"/>
                      <a:pt x="16" y="67"/>
                    </a:cubicBezTo>
                    <a:cubicBezTo>
                      <a:pt x="15" y="63"/>
                      <a:pt x="16" y="63"/>
                      <a:pt x="17" y="61"/>
                    </a:cubicBezTo>
                    <a:cubicBezTo>
                      <a:pt x="18" y="62"/>
                      <a:pt x="19" y="62"/>
                      <a:pt x="20" y="63"/>
                    </a:cubicBezTo>
                    <a:cubicBezTo>
                      <a:pt x="19" y="62"/>
                      <a:pt x="20" y="62"/>
                      <a:pt x="19" y="61"/>
                    </a:cubicBezTo>
                    <a:cubicBezTo>
                      <a:pt x="19" y="61"/>
                      <a:pt x="20" y="62"/>
                      <a:pt x="20" y="62"/>
                    </a:cubicBezTo>
                    <a:cubicBezTo>
                      <a:pt x="21" y="62"/>
                      <a:pt x="18" y="59"/>
                      <a:pt x="19" y="60"/>
                    </a:cubicBezTo>
                    <a:cubicBezTo>
                      <a:pt x="19" y="61"/>
                      <a:pt x="20" y="61"/>
                      <a:pt x="21" y="62"/>
                    </a:cubicBezTo>
                    <a:cubicBezTo>
                      <a:pt x="19" y="60"/>
                      <a:pt x="20" y="60"/>
                      <a:pt x="20" y="60"/>
                    </a:cubicBezTo>
                    <a:cubicBezTo>
                      <a:pt x="20" y="60"/>
                      <a:pt x="20" y="60"/>
                      <a:pt x="21" y="61"/>
                    </a:cubicBezTo>
                    <a:cubicBezTo>
                      <a:pt x="19" y="59"/>
                      <a:pt x="22" y="61"/>
                      <a:pt x="21" y="59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4" y="61"/>
                      <a:pt x="19" y="58"/>
                      <a:pt x="20" y="58"/>
                    </a:cubicBezTo>
                    <a:cubicBezTo>
                      <a:pt x="21" y="59"/>
                      <a:pt x="21" y="59"/>
                      <a:pt x="22" y="60"/>
                    </a:cubicBezTo>
                    <a:cubicBezTo>
                      <a:pt x="20" y="57"/>
                      <a:pt x="21" y="58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1" y="57"/>
                      <a:pt x="22" y="57"/>
                      <a:pt x="21" y="56"/>
                    </a:cubicBezTo>
                    <a:cubicBezTo>
                      <a:pt x="22" y="56"/>
                      <a:pt x="24" y="58"/>
                      <a:pt x="24" y="57"/>
                    </a:cubicBezTo>
                    <a:cubicBezTo>
                      <a:pt x="21" y="55"/>
                      <a:pt x="23" y="56"/>
                      <a:pt x="20" y="54"/>
                    </a:cubicBezTo>
                    <a:cubicBezTo>
                      <a:pt x="21" y="54"/>
                      <a:pt x="22" y="54"/>
                      <a:pt x="21" y="53"/>
                    </a:cubicBezTo>
                    <a:cubicBezTo>
                      <a:pt x="22" y="54"/>
                      <a:pt x="25" y="56"/>
                      <a:pt x="25" y="56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8" y="58"/>
                      <a:pt x="26" y="57"/>
                      <a:pt x="28" y="58"/>
                    </a:cubicBezTo>
                    <a:cubicBezTo>
                      <a:pt x="28" y="58"/>
                      <a:pt x="27" y="57"/>
                      <a:pt x="27" y="57"/>
                    </a:cubicBezTo>
                    <a:cubicBezTo>
                      <a:pt x="26" y="55"/>
                      <a:pt x="23" y="53"/>
                      <a:pt x="23" y="52"/>
                    </a:cubicBezTo>
                    <a:cubicBezTo>
                      <a:pt x="24" y="53"/>
                      <a:pt x="26" y="54"/>
                      <a:pt x="26" y="5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4" y="52"/>
                      <a:pt x="23" y="51"/>
                    </a:cubicBezTo>
                    <a:cubicBezTo>
                      <a:pt x="23" y="51"/>
                      <a:pt x="22" y="50"/>
                      <a:pt x="22" y="50"/>
                    </a:cubicBezTo>
                    <a:cubicBezTo>
                      <a:pt x="22" y="50"/>
                      <a:pt x="21" y="49"/>
                      <a:pt x="24" y="51"/>
                    </a:cubicBezTo>
                    <a:cubicBezTo>
                      <a:pt x="25" y="51"/>
                      <a:pt x="24" y="51"/>
                      <a:pt x="26" y="52"/>
                    </a:cubicBezTo>
                    <a:cubicBezTo>
                      <a:pt x="26" y="52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4" y="49"/>
                      <a:pt x="23" y="48"/>
                    </a:cubicBezTo>
                    <a:cubicBezTo>
                      <a:pt x="23" y="49"/>
                      <a:pt x="25" y="50"/>
                      <a:pt x="24" y="49"/>
                    </a:cubicBezTo>
                    <a:cubicBezTo>
                      <a:pt x="22" y="48"/>
                      <a:pt x="22" y="47"/>
                      <a:pt x="22" y="47"/>
                    </a:cubicBezTo>
                    <a:cubicBezTo>
                      <a:pt x="22" y="47"/>
                      <a:pt x="23" y="48"/>
                      <a:pt x="24" y="49"/>
                    </a:cubicBezTo>
                    <a:cubicBezTo>
                      <a:pt x="22" y="47"/>
                      <a:pt x="22" y="46"/>
                      <a:pt x="21" y="45"/>
                    </a:cubicBezTo>
                    <a:cubicBezTo>
                      <a:pt x="20" y="44"/>
                      <a:pt x="23" y="47"/>
                      <a:pt x="23" y="46"/>
                    </a:cubicBezTo>
                    <a:cubicBezTo>
                      <a:pt x="25" y="47"/>
                      <a:pt x="21" y="43"/>
                      <a:pt x="24" y="45"/>
                    </a:cubicBezTo>
                    <a:cubicBezTo>
                      <a:pt x="24" y="45"/>
                      <a:pt x="22" y="44"/>
                      <a:pt x="22" y="44"/>
                    </a:cubicBezTo>
                    <a:cubicBezTo>
                      <a:pt x="23" y="44"/>
                      <a:pt x="24" y="45"/>
                      <a:pt x="24" y="45"/>
                    </a:cubicBezTo>
                    <a:cubicBezTo>
                      <a:pt x="25" y="45"/>
                      <a:pt x="24" y="44"/>
                      <a:pt x="23" y="44"/>
                    </a:cubicBezTo>
                    <a:cubicBezTo>
                      <a:pt x="23" y="43"/>
                      <a:pt x="24" y="44"/>
                      <a:pt x="24" y="44"/>
                    </a:cubicBezTo>
                    <a:cubicBezTo>
                      <a:pt x="23" y="43"/>
                      <a:pt x="22" y="41"/>
                      <a:pt x="24" y="42"/>
                    </a:cubicBezTo>
                    <a:cubicBezTo>
                      <a:pt x="23" y="42"/>
                      <a:pt x="22" y="40"/>
                      <a:pt x="22" y="40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2"/>
                      <a:pt x="24" y="41"/>
                      <a:pt x="25" y="42"/>
                    </a:cubicBezTo>
                    <a:cubicBezTo>
                      <a:pt x="23" y="40"/>
                      <a:pt x="26" y="44"/>
                      <a:pt x="25" y="42"/>
                    </a:cubicBezTo>
                    <a:cubicBezTo>
                      <a:pt x="26" y="43"/>
                      <a:pt x="22" y="40"/>
                      <a:pt x="25" y="42"/>
                    </a:cubicBezTo>
                    <a:cubicBezTo>
                      <a:pt x="25" y="41"/>
                      <a:pt x="23" y="40"/>
                      <a:pt x="25" y="41"/>
                    </a:cubicBezTo>
                    <a:cubicBezTo>
                      <a:pt x="24" y="41"/>
                      <a:pt x="27" y="43"/>
                      <a:pt x="27" y="43"/>
                    </a:cubicBezTo>
                    <a:cubicBezTo>
                      <a:pt x="27" y="42"/>
                      <a:pt x="26" y="42"/>
                      <a:pt x="26" y="41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39"/>
                      <a:pt x="26" y="40"/>
                      <a:pt x="24" y="39"/>
                    </a:cubicBezTo>
                    <a:cubicBezTo>
                      <a:pt x="25" y="40"/>
                      <a:pt x="23" y="38"/>
                      <a:pt x="26" y="40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2"/>
                      <a:pt x="26" y="40"/>
                      <a:pt x="25" y="39"/>
                    </a:cubicBezTo>
                    <a:cubicBezTo>
                      <a:pt x="25" y="39"/>
                      <a:pt x="26" y="39"/>
                      <a:pt x="26" y="40"/>
                    </a:cubicBezTo>
                    <a:cubicBezTo>
                      <a:pt x="23" y="37"/>
                      <a:pt x="27" y="40"/>
                      <a:pt x="24" y="38"/>
                    </a:cubicBezTo>
                    <a:cubicBezTo>
                      <a:pt x="26" y="38"/>
                      <a:pt x="25" y="37"/>
                      <a:pt x="27" y="38"/>
                    </a:cubicBezTo>
                    <a:cubicBezTo>
                      <a:pt x="26" y="37"/>
                      <a:pt x="25" y="36"/>
                      <a:pt x="26" y="37"/>
                    </a:cubicBezTo>
                    <a:cubicBezTo>
                      <a:pt x="26" y="37"/>
                      <a:pt x="26" y="37"/>
                      <a:pt x="27" y="37"/>
                    </a:cubicBezTo>
                    <a:cubicBezTo>
                      <a:pt x="28" y="38"/>
                      <a:pt x="27" y="37"/>
                      <a:pt x="27" y="37"/>
                    </a:cubicBezTo>
                    <a:cubicBezTo>
                      <a:pt x="27" y="37"/>
                      <a:pt x="29" y="38"/>
                      <a:pt x="30" y="39"/>
                    </a:cubicBezTo>
                    <a:cubicBezTo>
                      <a:pt x="30" y="38"/>
                      <a:pt x="28" y="36"/>
                      <a:pt x="27" y="36"/>
                    </a:cubicBezTo>
                    <a:cubicBezTo>
                      <a:pt x="30" y="38"/>
                      <a:pt x="25" y="33"/>
                      <a:pt x="28" y="35"/>
                    </a:cubicBezTo>
                    <a:cubicBezTo>
                      <a:pt x="29" y="36"/>
                      <a:pt x="30" y="37"/>
                      <a:pt x="30" y="37"/>
                    </a:cubicBezTo>
                    <a:cubicBezTo>
                      <a:pt x="34" y="39"/>
                      <a:pt x="28" y="35"/>
                      <a:pt x="30" y="36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5"/>
                      <a:pt x="26" y="32"/>
                      <a:pt x="29" y="34"/>
                    </a:cubicBezTo>
                    <a:cubicBezTo>
                      <a:pt x="28" y="34"/>
                      <a:pt x="30" y="35"/>
                      <a:pt x="27" y="33"/>
                    </a:cubicBezTo>
                    <a:cubicBezTo>
                      <a:pt x="30" y="34"/>
                      <a:pt x="27" y="31"/>
                      <a:pt x="32" y="34"/>
                    </a:cubicBezTo>
                    <a:cubicBezTo>
                      <a:pt x="32" y="33"/>
                      <a:pt x="32" y="33"/>
                      <a:pt x="31" y="32"/>
                    </a:cubicBezTo>
                    <a:cubicBezTo>
                      <a:pt x="29" y="31"/>
                      <a:pt x="32" y="33"/>
                      <a:pt x="31" y="33"/>
                    </a:cubicBezTo>
                    <a:cubicBezTo>
                      <a:pt x="31" y="33"/>
                      <a:pt x="30" y="32"/>
                      <a:pt x="29" y="32"/>
                    </a:cubicBezTo>
                    <a:cubicBezTo>
                      <a:pt x="30" y="32"/>
                      <a:pt x="30" y="32"/>
                      <a:pt x="33" y="34"/>
                    </a:cubicBezTo>
                    <a:cubicBezTo>
                      <a:pt x="35" y="35"/>
                      <a:pt x="28" y="30"/>
                      <a:pt x="30" y="30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30" y="30"/>
                      <a:pt x="32" y="31"/>
                      <a:pt x="34" y="33"/>
                    </a:cubicBezTo>
                    <a:cubicBezTo>
                      <a:pt x="34" y="32"/>
                      <a:pt x="34" y="32"/>
                      <a:pt x="33" y="31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3" y="31"/>
                      <a:pt x="34" y="32"/>
                      <a:pt x="34" y="31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2"/>
                      <a:pt x="35" y="32"/>
                      <a:pt x="34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30"/>
                      <a:pt x="32" y="30"/>
                      <a:pt x="31" y="29"/>
                    </a:cubicBezTo>
                    <a:cubicBezTo>
                      <a:pt x="33" y="30"/>
                      <a:pt x="32" y="29"/>
                      <a:pt x="33" y="29"/>
                    </a:cubicBezTo>
                    <a:cubicBezTo>
                      <a:pt x="33" y="30"/>
                      <a:pt x="31" y="28"/>
                      <a:pt x="31" y="28"/>
                    </a:cubicBezTo>
                    <a:cubicBezTo>
                      <a:pt x="32" y="29"/>
                      <a:pt x="31" y="28"/>
                      <a:pt x="33" y="29"/>
                    </a:cubicBezTo>
                    <a:cubicBezTo>
                      <a:pt x="33" y="29"/>
                      <a:pt x="32" y="28"/>
                      <a:pt x="32" y="29"/>
                    </a:cubicBezTo>
                    <a:cubicBezTo>
                      <a:pt x="33" y="30"/>
                      <a:pt x="35" y="31"/>
                      <a:pt x="34" y="30"/>
                    </a:cubicBezTo>
                    <a:cubicBezTo>
                      <a:pt x="33" y="29"/>
                      <a:pt x="30" y="27"/>
                      <a:pt x="32" y="28"/>
                    </a:cubicBezTo>
                    <a:cubicBezTo>
                      <a:pt x="32" y="28"/>
                      <a:pt x="33" y="29"/>
                      <a:pt x="33" y="29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9"/>
                      <a:pt x="33" y="29"/>
                      <a:pt x="34" y="29"/>
                    </a:cubicBezTo>
                    <a:cubicBezTo>
                      <a:pt x="32" y="28"/>
                      <a:pt x="33" y="28"/>
                      <a:pt x="31" y="27"/>
                    </a:cubicBezTo>
                    <a:cubicBezTo>
                      <a:pt x="31" y="26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4" y="28"/>
                      <a:pt x="34" y="27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2" y="25"/>
                    </a:cubicBezTo>
                    <a:cubicBezTo>
                      <a:pt x="34" y="26"/>
                      <a:pt x="39" y="30"/>
                      <a:pt x="37" y="28"/>
                    </a:cubicBezTo>
                    <a:cubicBezTo>
                      <a:pt x="37" y="28"/>
                      <a:pt x="34" y="25"/>
                      <a:pt x="33" y="25"/>
                    </a:cubicBezTo>
                    <a:cubicBezTo>
                      <a:pt x="34" y="25"/>
                      <a:pt x="32" y="23"/>
                      <a:pt x="35" y="24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4" y="23"/>
                      <a:pt x="32" y="20"/>
                      <a:pt x="36" y="22"/>
                    </a:cubicBezTo>
                    <a:cubicBezTo>
                      <a:pt x="36" y="23"/>
                      <a:pt x="37" y="23"/>
                      <a:pt x="38" y="24"/>
                    </a:cubicBezTo>
                    <a:cubicBezTo>
                      <a:pt x="37" y="23"/>
                      <a:pt x="40" y="25"/>
                      <a:pt x="37" y="23"/>
                    </a:cubicBezTo>
                    <a:cubicBezTo>
                      <a:pt x="36" y="22"/>
                      <a:pt x="35" y="22"/>
                      <a:pt x="34" y="21"/>
                    </a:cubicBezTo>
                    <a:cubicBezTo>
                      <a:pt x="34" y="20"/>
                      <a:pt x="34" y="20"/>
                      <a:pt x="36" y="21"/>
                    </a:cubicBezTo>
                    <a:cubicBezTo>
                      <a:pt x="35" y="20"/>
                      <a:pt x="35" y="20"/>
                      <a:pt x="34" y="19"/>
                    </a:cubicBezTo>
                    <a:cubicBezTo>
                      <a:pt x="37" y="21"/>
                      <a:pt x="37" y="21"/>
                      <a:pt x="36" y="20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6" y="20"/>
                      <a:pt x="33" y="18"/>
                      <a:pt x="35" y="19"/>
                    </a:cubicBezTo>
                    <a:cubicBezTo>
                      <a:pt x="36" y="19"/>
                      <a:pt x="36" y="20"/>
                      <a:pt x="37" y="20"/>
                    </a:cubicBezTo>
                    <a:cubicBezTo>
                      <a:pt x="36" y="19"/>
                      <a:pt x="34" y="17"/>
                      <a:pt x="35" y="1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7" y="18"/>
                      <a:pt x="37" y="18"/>
                      <a:pt x="39" y="19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9" y="15"/>
                      <a:pt x="35" y="13"/>
                      <a:pt x="36" y="13"/>
                    </a:cubicBezTo>
                    <a:cubicBezTo>
                      <a:pt x="37" y="14"/>
                      <a:pt x="39" y="15"/>
                      <a:pt x="40" y="16"/>
                    </a:cubicBezTo>
                    <a:cubicBezTo>
                      <a:pt x="41" y="16"/>
                      <a:pt x="38" y="14"/>
                      <a:pt x="38" y="14"/>
                    </a:cubicBezTo>
                    <a:cubicBezTo>
                      <a:pt x="36" y="13"/>
                      <a:pt x="39" y="14"/>
                      <a:pt x="37" y="13"/>
                    </a:cubicBezTo>
                    <a:cubicBezTo>
                      <a:pt x="36" y="13"/>
                      <a:pt x="38" y="13"/>
                      <a:pt x="36" y="12"/>
                    </a:cubicBezTo>
                    <a:cubicBezTo>
                      <a:pt x="37" y="12"/>
                      <a:pt x="39" y="14"/>
                      <a:pt x="40" y="14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5"/>
                      <a:pt x="43" y="17"/>
                      <a:pt x="46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20"/>
                      <a:pt x="49" y="21"/>
                      <a:pt x="50" y="21"/>
                    </a:cubicBezTo>
                    <a:cubicBezTo>
                      <a:pt x="49" y="20"/>
                      <a:pt x="45" y="17"/>
                      <a:pt x="44" y="17"/>
                    </a:cubicBezTo>
                    <a:cubicBezTo>
                      <a:pt x="44" y="16"/>
                      <a:pt x="39" y="13"/>
                      <a:pt x="39" y="13"/>
                    </a:cubicBezTo>
                    <a:cubicBezTo>
                      <a:pt x="41" y="14"/>
                      <a:pt x="40" y="14"/>
                      <a:pt x="42" y="15"/>
                    </a:cubicBezTo>
                    <a:cubicBezTo>
                      <a:pt x="43" y="16"/>
                      <a:pt x="41" y="14"/>
                      <a:pt x="41" y="14"/>
                    </a:cubicBezTo>
                    <a:cubicBezTo>
                      <a:pt x="40" y="14"/>
                      <a:pt x="38" y="12"/>
                      <a:pt x="38" y="11"/>
                    </a:cubicBezTo>
                    <a:cubicBezTo>
                      <a:pt x="39" y="12"/>
                      <a:pt x="40" y="13"/>
                      <a:pt x="40" y="13"/>
                    </a:cubicBezTo>
                    <a:cubicBezTo>
                      <a:pt x="39" y="12"/>
                      <a:pt x="38" y="11"/>
                      <a:pt x="37" y="11"/>
                    </a:cubicBezTo>
                    <a:cubicBezTo>
                      <a:pt x="34" y="9"/>
                      <a:pt x="38" y="11"/>
                      <a:pt x="36" y="9"/>
                    </a:cubicBezTo>
                    <a:cubicBezTo>
                      <a:pt x="38" y="11"/>
                      <a:pt x="41" y="13"/>
                      <a:pt x="42" y="13"/>
                    </a:cubicBezTo>
                    <a:cubicBezTo>
                      <a:pt x="40" y="12"/>
                      <a:pt x="39" y="11"/>
                      <a:pt x="36" y="9"/>
                    </a:cubicBezTo>
                    <a:cubicBezTo>
                      <a:pt x="37" y="9"/>
                      <a:pt x="39" y="10"/>
                      <a:pt x="40" y="11"/>
                    </a:cubicBezTo>
                    <a:cubicBezTo>
                      <a:pt x="41" y="12"/>
                      <a:pt x="36" y="8"/>
                      <a:pt x="40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40" y="10"/>
                      <a:pt x="41" y="11"/>
                    </a:cubicBezTo>
                    <a:cubicBezTo>
                      <a:pt x="41" y="11"/>
                      <a:pt x="38" y="9"/>
                      <a:pt x="41" y="11"/>
                    </a:cubicBezTo>
                    <a:cubicBezTo>
                      <a:pt x="41" y="10"/>
                      <a:pt x="42" y="10"/>
                      <a:pt x="39" y="9"/>
                    </a:cubicBezTo>
                    <a:cubicBezTo>
                      <a:pt x="38" y="8"/>
                      <a:pt x="41" y="10"/>
                      <a:pt x="38" y="8"/>
                    </a:cubicBezTo>
                    <a:cubicBezTo>
                      <a:pt x="40" y="10"/>
                      <a:pt x="38" y="8"/>
                      <a:pt x="37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7"/>
                      <a:pt x="37" y="7"/>
                    </a:cubicBezTo>
                    <a:cubicBezTo>
                      <a:pt x="37" y="7"/>
                      <a:pt x="38" y="8"/>
                      <a:pt x="39" y="8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40" y="8"/>
                      <a:pt x="40" y="8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3" y="10"/>
                      <a:pt x="42" y="9"/>
                    </a:cubicBezTo>
                    <a:cubicBezTo>
                      <a:pt x="40" y="8"/>
                      <a:pt x="38" y="7"/>
                      <a:pt x="37" y="6"/>
                    </a:cubicBezTo>
                    <a:cubicBezTo>
                      <a:pt x="37" y="5"/>
                      <a:pt x="39" y="7"/>
                      <a:pt x="38" y="6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0" y="8"/>
                      <a:pt x="42" y="9"/>
                      <a:pt x="42" y="8"/>
                    </a:cubicBezTo>
                    <a:cubicBezTo>
                      <a:pt x="42" y="8"/>
                      <a:pt x="40" y="6"/>
                      <a:pt x="39" y="6"/>
                    </a:cubicBezTo>
                    <a:cubicBezTo>
                      <a:pt x="39" y="6"/>
                      <a:pt x="40" y="6"/>
                      <a:pt x="41" y="7"/>
                    </a:cubicBezTo>
                    <a:cubicBezTo>
                      <a:pt x="40" y="6"/>
                      <a:pt x="39" y="6"/>
                      <a:pt x="38" y="5"/>
                    </a:cubicBezTo>
                    <a:cubicBezTo>
                      <a:pt x="39" y="6"/>
                      <a:pt x="41" y="6"/>
                      <a:pt x="43" y="7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8" y="11"/>
                      <a:pt x="47" y="10"/>
                      <a:pt x="50" y="12"/>
                    </a:cubicBezTo>
                    <a:cubicBezTo>
                      <a:pt x="50" y="12"/>
                      <a:pt x="50" y="11"/>
                      <a:pt x="49" y="11"/>
                    </a:cubicBezTo>
                    <a:cubicBezTo>
                      <a:pt x="45" y="9"/>
                      <a:pt x="44" y="7"/>
                      <a:pt x="40" y="5"/>
                    </a:cubicBezTo>
                    <a:cubicBezTo>
                      <a:pt x="40" y="4"/>
                      <a:pt x="49" y="10"/>
                      <a:pt x="44" y="6"/>
                    </a:cubicBezTo>
                    <a:cubicBezTo>
                      <a:pt x="43" y="6"/>
                      <a:pt x="40" y="4"/>
                      <a:pt x="41" y="5"/>
                    </a:cubicBezTo>
                    <a:cubicBezTo>
                      <a:pt x="42" y="5"/>
                      <a:pt x="38" y="2"/>
                      <a:pt x="39" y="3"/>
                    </a:cubicBezTo>
                    <a:cubicBezTo>
                      <a:pt x="41" y="4"/>
                      <a:pt x="43" y="5"/>
                      <a:pt x="45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6" y="7"/>
                      <a:pt x="48" y="9"/>
                      <a:pt x="48" y="8"/>
                    </a:cubicBezTo>
                    <a:cubicBezTo>
                      <a:pt x="48" y="8"/>
                      <a:pt x="48" y="8"/>
                      <a:pt x="46" y="7"/>
                    </a:cubicBezTo>
                    <a:cubicBezTo>
                      <a:pt x="44" y="5"/>
                      <a:pt x="46" y="7"/>
                      <a:pt x="44" y="6"/>
                    </a:cubicBezTo>
                    <a:cubicBezTo>
                      <a:pt x="44" y="5"/>
                      <a:pt x="47" y="7"/>
                      <a:pt x="43" y="4"/>
                    </a:cubicBezTo>
                    <a:cubicBezTo>
                      <a:pt x="43" y="5"/>
                      <a:pt x="41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2" y="3"/>
                      <a:pt x="38" y="1"/>
                      <a:pt x="39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4" y="4"/>
                      <a:pt x="40" y="2"/>
                      <a:pt x="44" y="5"/>
                    </a:cubicBezTo>
                    <a:cubicBezTo>
                      <a:pt x="44" y="4"/>
                      <a:pt x="42" y="3"/>
                      <a:pt x="43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9" y="7"/>
                      <a:pt x="47" y="5"/>
                    </a:cubicBezTo>
                    <a:cubicBezTo>
                      <a:pt x="46" y="4"/>
                      <a:pt x="45" y="4"/>
                      <a:pt x="44" y="3"/>
                    </a:cubicBezTo>
                    <a:cubicBezTo>
                      <a:pt x="44" y="3"/>
                      <a:pt x="42" y="2"/>
                      <a:pt x="42" y="1"/>
                    </a:cubicBezTo>
                    <a:cubicBezTo>
                      <a:pt x="45" y="3"/>
                      <a:pt x="43" y="1"/>
                      <a:pt x="45" y="3"/>
                    </a:cubicBezTo>
                    <a:cubicBezTo>
                      <a:pt x="44" y="2"/>
                      <a:pt x="44" y="3"/>
                      <a:pt x="46" y="4"/>
                    </a:cubicBezTo>
                    <a:cubicBezTo>
                      <a:pt x="49" y="6"/>
                      <a:pt x="45" y="4"/>
                      <a:pt x="49" y="7"/>
                    </a:cubicBezTo>
                    <a:cubicBezTo>
                      <a:pt x="49" y="6"/>
                      <a:pt x="52" y="8"/>
                      <a:pt x="54" y="9"/>
                    </a:cubicBezTo>
                    <a:cubicBezTo>
                      <a:pt x="54" y="9"/>
                      <a:pt x="54" y="9"/>
                      <a:pt x="53" y="9"/>
                    </a:cubicBezTo>
                    <a:cubicBezTo>
                      <a:pt x="51" y="7"/>
                      <a:pt x="51" y="7"/>
                      <a:pt x="49" y="6"/>
                    </a:cubicBezTo>
                    <a:cubicBezTo>
                      <a:pt x="50" y="6"/>
                      <a:pt x="49" y="5"/>
                      <a:pt x="47" y="4"/>
                    </a:cubicBezTo>
                    <a:cubicBezTo>
                      <a:pt x="48" y="4"/>
                      <a:pt x="50" y="6"/>
                      <a:pt x="50" y="6"/>
                    </a:cubicBezTo>
                    <a:cubicBezTo>
                      <a:pt x="50" y="5"/>
                      <a:pt x="51" y="5"/>
                      <a:pt x="52" y="5"/>
                    </a:cubicBezTo>
                    <a:cubicBezTo>
                      <a:pt x="48" y="3"/>
                      <a:pt x="51" y="4"/>
                      <a:pt x="48" y="2"/>
                    </a:cubicBezTo>
                    <a:cubicBezTo>
                      <a:pt x="47" y="2"/>
                      <a:pt x="45" y="1"/>
                      <a:pt x="44" y="0"/>
                    </a:cubicBezTo>
                    <a:cubicBezTo>
                      <a:pt x="44" y="0"/>
                      <a:pt x="45" y="1"/>
                      <a:pt x="46" y="1"/>
                    </a:cubicBezTo>
                    <a:cubicBezTo>
                      <a:pt x="44" y="0"/>
                      <a:pt x="49" y="3"/>
                      <a:pt x="46" y="1"/>
                    </a:cubicBezTo>
                    <a:cubicBezTo>
                      <a:pt x="47" y="2"/>
                      <a:pt x="50" y="3"/>
                      <a:pt x="52" y="5"/>
                    </a:cubicBezTo>
                    <a:cubicBezTo>
                      <a:pt x="51" y="4"/>
                      <a:pt x="54" y="6"/>
                      <a:pt x="54" y="6"/>
                    </a:cubicBezTo>
                    <a:cubicBezTo>
                      <a:pt x="53" y="4"/>
                      <a:pt x="52" y="3"/>
                      <a:pt x="52" y="3"/>
                    </a:cubicBezTo>
                    <a:cubicBezTo>
                      <a:pt x="55" y="4"/>
                      <a:pt x="53" y="2"/>
                      <a:pt x="53" y="1"/>
                    </a:cubicBezTo>
                    <a:cubicBezTo>
                      <a:pt x="54" y="2"/>
                      <a:pt x="57" y="4"/>
                      <a:pt x="57" y="4"/>
                    </a:cubicBezTo>
                    <a:cubicBezTo>
                      <a:pt x="58" y="4"/>
                      <a:pt x="54" y="2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2"/>
                      <a:pt x="59" y="3"/>
                      <a:pt x="55" y="1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7" y="3"/>
                      <a:pt x="57" y="2"/>
                    </a:cubicBezTo>
                    <a:cubicBezTo>
                      <a:pt x="58" y="3"/>
                      <a:pt x="59" y="3"/>
                      <a:pt x="60" y="4"/>
                    </a:cubicBezTo>
                    <a:cubicBezTo>
                      <a:pt x="62" y="5"/>
                      <a:pt x="60" y="3"/>
                      <a:pt x="60" y="3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1"/>
                      <a:pt x="59" y="1"/>
                      <a:pt x="58" y="1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1" y="2"/>
                      <a:pt x="62" y="2"/>
                      <a:pt x="61" y="1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3" y="4"/>
                      <a:pt x="62" y="3"/>
                      <a:pt x="61" y="2"/>
                    </a:cubicBezTo>
                    <a:cubicBezTo>
                      <a:pt x="59" y="1"/>
                      <a:pt x="59" y="2"/>
                      <a:pt x="61" y="3"/>
                    </a:cubicBezTo>
                    <a:cubicBezTo>
                      <a:pt x="61" y="3"/>
                      <a:pt x="61" y="3"/>
                      <a:pt x="60" y="2"/>
                    </a:cubicBezTo>
                    <a:cubicBezTo>
                      <a:pt x="63" y="4"/>
                      <a:pt x="63" y="4"/>
                      <a:pt x="64" y="5"/>
                    </a:cubicBezTo>
                    <a:cubicBezTo>
                      <a:pt x="64" y="5"/>
                      <a:pt x="65" y="5"/>
                      <a:pt x="64" y="5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4" y="5"/>
                      <a:pt x="64" y="5"/>
                      <a:pt x="63" y="5"/>
                    </a:cubicBezTo>
                    <a:cubicBezTo>
                      <a:pt x="65" y="6"/>
                      <a:pt x="66" y="7"/>
                      <a:pt x="65" y="7"/>
                    </a:cubicBezTo>
                    <a:cubicBezTo>
                      <a:pt x="62" y="5"/>
                      <a:pt x="66" y="8"/>
                      <a:pt x="65" y="8"/>
                    </a:cubicBezTo>
                    <a:cubicBezTo>
                      <a:pt x="63" y="7"/>
                      <a:pt x="62" y="6"/>
                      <a:pt x="61" y="5"/>
                    </a:cubicBezTo>
                    <a:cubicBezTo>
                      <a:pt x="60" y="4"/>
                      <a:pt x="61" y="5"/>
                      <a:pt x="59" y="5"/>
                    </a:cubicBezTo>
                    <a:cubicBezTo>
                      <a:pt x="61" y="6"/>
                      <a:pt x="64" y="7"/>
                      <a:pt x="64" y="8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8"/>
                      <a:pt x="66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5" y="12"/>
                      <a:pt x="62" y="11"/>
                      <a:pt x="64" y="12"/>
                    </a:cubicBezTo>
                    <a:cubicBezTo>
                      <a:pt x="62" y="12"/>
                      <a:pt x="64" y="14"/>
                      <a:pt x="62" y="13"/>
                    </a:cubicBezTo>
                    <a:cubicBezTo>
                      <a:pt x="62" y="15"/>
                      <a:pt x="63" y="16"/>
                      <a:pt x="62" y="17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7"/>
                      <a:pt x="58" y="15"/>
                      <a:pt x="58" y="15"/>
                    </a:cubicBezTo>
                    <a:cubicBezTo>
                      <a:pt x="60" y="16"/>
                      <a:pt x="61" y="17"/>
                      <a:pt x="62" y="18"/>
                    </a:cubicBezTo>
                    <a:cubicBezTo>
                      <a:pt x="60" y="17"/>
                      <a:pt x="61" y="19"/>
                      <a:pt x="63" y="20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4" y="22"/>
                      <a:pt x="61" y="20"/>
                      <a:pt x="60" y="21"/>
                    </a:cubicBezTo>
                    <a:cubicBezTo>
                      <a:pt x="60" y="20"/>
                      <a:pt x="58" y="19"/>
                      <a:pt x="58" y="20"/>
                    </a:cubicBezTo>
                    <a:cubicBezTo>
                      <a:pt x="60" y="22"/>
                      <a:pt x="60" y="22"/>
                      <a:pt x="62" y="23"/>
                    </a:cubicBezTo>
                    <a:cubicBezTo>
                      <a:pt x="61" y="23"/>
                      <a:pt x="60" y="23"/>
                      <a:pt x="59" y="23"/>
                    </a:cubicBezTo>
                    <a:cubicBezTo>
                      <a:pt x="62" y="26"/>
                      <a:pt x="59" y="26"/>
                      <a:pt x="61" y="29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62" y="31"/>
                      <a:pt x="58" y="30"/>
                      <a:pt x="59" y="32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30"/>
                      <a:pt x="56" y="31"/>
                      <a:pt x="59" y="33"/>
                    </a:cubicBezTo>
                    <a:cubicBezTo>
                      <a:pt x="57" y="32"/>
                      <a:pt x="60" y="35"/>
                      <a:pt x="57" y="33"/>
                    </a:cubicBezTo>
                    <a:cubicBezTo>
                      <a:pt x="56" y="33"/>
                      <a:pt x="58" y="34"/>
                      <a:pt x="58" y="35"/>
                    </a:cubicBezTo>
                    <a:cubicBezTo>
                      <a:pt x="57" y="35"/>
                      <a:pt x="57" y="35"/>
                      <a:pt x="57" y="36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36"/>
                      <a:pt x="55" y="35"/>
                      <a:pt x="55" y="35"/>
                    </a:cubicBezTo>
                    <a:cubicBezTo>
                      <a:pt x="56" y="35"/>
                      <a:pt x="54" y="35"/>
                      <a:pt x="58" y="37"/>
                    </a:cubicBezTo>
                    <a:cubicBezTo>
                      <a:pt x="55" y="36"/>
                      <a:pt x="58" y="40"/>
                      <a:pt x="55" y="38"/>
                    </a:cubicBezTo>
                    <a:cubicBezTo>
                      <a:pt x="56" y="39"/>
                      <a:pt x="56" y="39"/>
                      <a:pt x="57" y="40"/>
                    </a:cubicBezTo>
                    <a:cubicBezTo>
                      <a:pt x="57" y="40"/>
                      <a:pt x="54" y="39"/>
                      <a:pt x="56" y="41"/>
                    </a:cubicBezTo>
                    <a:cubicBezTo>
                      <a:pt x="55" y="41"/>
                      <a:pt x="54" y="40"/>
                      <a:pt x="54" y="40"/>
                    </a:cubicBezTo>
                    <a:cubicBezTo>
                      <a:pt x="54" y="40"/>
                      <a:pt x="55" y="41"/>
                      <a:pt x="55" y="41"/>
                    </a:cubicBezTo>
                    <a:cubicBezTo>
                      <a:pt x="57" y="44"/>
                      <a:pt x="52" y="42"/>
                      <a:pt x="52" y="43"/>
                    </a:cubicBezTo>
                    <a:cubicBezTo>
                      <a:pt x="53" y="46"/>
                      <a:pt x="51" y="46"/>
                      <a:pt x="51" y="48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2" y="50"/>
                      <a:pt x="46" y="46"/>
                      <a:pt x="50" y="50"/>
                    </a:cubicBezTo>
                    <a:cubicBezTo>
                      <a:pt x="50" y="49"/>
                      <a:pt x="50" y="50"/>
                      <a:pt x="48" y="49"/>
                    </a:cubicBezTo>
                    <a:cubicBezTo>
                      <a:pt x="50" y="51"/>
                      <a:pt x="46" y="48"/>
                      <a:pt x="48" y="51"/>
                    </a:cubicBezTo>
                    <a:cubicBezTo>
                      <a:pt x="48" y="51"/>
                      <a:pt x="48" y="51"/>
                      <a:pt x="48" y="50"/>
                    </a:cubicBezTo>
                    <a:cubicBezTo>
                      <a:pt x="46" y="50"/>
                      <a:pt x="48" y="52"/>
                      <a:pt x="46" y="51"/>
                    </a:cubicBezTo>
                    <a:cubicBezTo>
                      <a:pt x="45" y="51"/>
                      <a:pt x="45" y="51"/>
                      <a:pt x="45" y="50"/>
                    </a:cubicBezTo>
                    <a:cubicBezTo>
                      <a:pt x="43" y="49"/>
                      <a:pt x="47" y="53"/>
                      <a:pt x="44" y="50"/>
                    </a:cubicBezTo>
                    <a:cubicBezTo>
                      <a:pt x="44" y="50"/>
                      <a:pt x="45" y="52"/>
                      <a:pt x="45" y="52"/>
                    </a:cubicBezTo>
                    <a:cubicBezTo>
                      <a:pt x="43" y="52"/>
                      <a:pt x="44" y="55"/>
                      <a:pt x="44" y="56"/>
                    </a:cubicBezTo>
                    <a:cubicBezTo>
                      <a:pt x="42" y="56"/>
                      <a:pt x="38" y="52"/>
                      <a:pt x="40" y="55"/>
                    </a:cubicBezTo>
                    <a:cubicBezTo>
                      <a:pt x="40" y="54"/>
                      <a:pt x="42" y="56"/>
                      <a:pt x="41" y="55"/>
                    </a:cubicBezTo>
                    <a:cubicBezTo>
                      <a:pt x="42" y="56"/>
                      <a:pt x="37" y="52"/>
                      <a:pt x="39" y="54"/>
                    </a:cubicBezTo>
                    <a:cubicBezTo>
                      <a:pt x="41" y="56"/>
                      <a:pt x="40" y="55"/>
                      <a:pt x="41" y="56"/>
                    </a:cubicBezTo>
                    <a:cubicBezTo>
                      <a:pt x="39" y="56"/>
                      <a:pt x="37" y="54"/>
                      <a:pt x="38" y="56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40" y="58"/>
                      <a:pt x="38" y="57"/>
                      <a:pt x="41" y="60"/>
                    </a:cubicBezTo>
                    <a:cubicBezTo>
                      <a:pt x="40" y="63"/>
                      <a:pt x="40" y="68"/>
                      <a:pt x="38" y="71"/>
                    </a:cubicBezTo>
                    <a:cubicBezTo>
                      <a:pt x="35" y="72"/>
                      <a:pt x="35" y="76"/>
                      <a:pt x="31" y="77"/>
                    </a:cubicBezTo>
                    <a:cubicBezTo>
                      <a:pt x="28" y="75"/>
                      <a:pt x="28" y="76"/>
                      <a:pt x="28" y="77"/>
                    </a:cubicBezTo>
                    <a:cubicBezTo>
                      <a:pt x="28" y="77"/>
                      <a:pt x="28" y="77"/>
                      <a:pt x="27" y="76"/>
                    </a:cubicBezTo>
                    <a:cubicBezTo>
                      <a:pt x="30" y="78"/>
                      <a:pt x="27" y="77"/>
                      <a:pt x="29" y="79"/>
                    </a:cubicBezTo>
                    <a:cubicBezTo>
                      <a:pt x="28" y="79"/>
                      <a:pt x="28" y="81"/>
                      <a:pt x="27" y="82"/>
                    </a:cubicBezTo>
                    <a:cubicBezTo>
                      <a:pt x="27" y="81"/>
                      <a:pt x="25" y="80"/>
                      <a:pt x="25" y="80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7" y="82"/>
                      <a:pt x="28" y="83"/>
                    </a:cubicBezTo>
                    <a:cubicBezTo>
                      <a:pt x="28" y="87"/>
                      <a:pt x="21" y="85"/>
                      <a:pt x="20" y="88"/>
                    </a:cubicBezTo>
                    <a:cubicBezTo>
                      <a:pt x="18" y="88"/>
                      <a:pt x="18" y="89"/>
                      <a:pt x="18" y="90"/>
                    </a:cubicBezTo>
                    <a:cubicBezTo>
                      <a:pt x="14" y="89"/>
                      <a:pt x="10" y="88"/>
                      <a:pt x="10" y="92"/>
                    </a:cubicBezTo>
                    <a:cubicBezTo>
                      <a:pt x="10" y="92"/>
                      <a:pt x="5" y="86"/>
                      <a:pt x="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Freeform 189"/>
              <p:cNvSpPr/>
              <p:nvPr/>
            </p:nvSpPr>
            <p:spPr bwMode="auto">
              <a:xfrm>
                <a:off x="3877" y="1783"/>
                <a:ext cx="1" cy="1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2" y="1"/>
                      <a:pt x="3" y="2"/>
                      <a:pt x="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Freeform 190"/>
              <p:cNvSpPr/>
              <p:nvPr/>
            </p:nvSpPr>
            <p:spPr bwMode="auto">
              <a:xfrm>
                <a:off x="3874" y="1783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1 w 3"/>
                  <a:gd name="T5" fmla="*/ 1 h 2"/>
                  <a:gd name="T6" fmla="*/ 2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2"/>
                      <a:pt x="2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Freeform 191"/>
              <p:cNvSpPr/>
              <p:nvPr/>
            </p:nvSpPr>
            <p:spPr bwMode="auto">
              <a:xfrm>
                <a:off x="3874" y="178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Freeform 192"/>
              <p:cNvSpPr/>
              <p:nvPr/>
            </p:nvSpPr>
            <p:spPr bwMode="auto">
              <a:xfrm>
                <a:off x="3872" y="1783"/>
                <a:ext cx="1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Freeform 193"/>
              <p:cNvSpPr/>
              <p:nvPr/>
            </p:nvSpPr>
            <p:spPr bwMode="auto">
              <a:xfrm>
                <a:off x="3873" y="178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1"/>
                      <a:pt x="1" y="1"/>
                    </a:cubicBezTo>
                    <a:cubicBezTo>
                      <a:pt x="2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Freeform 194"/>
              <p:cNvSpPr/>
              <p:nvPr/>
            </p:nvSpPr>
            <p:spPr bwMode="auto">
              <a:xfrm>
                <a:off x="3872" y="1783"/>
                <a:ext cx="0" cy="1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2" y="2"/>
                    </a:cubicBezTo>
                    <a:cubicBezTo>
                      <a:pt x="3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Freeform 195"/>
              <p:cNvSpPr/>
              <p:nvPr/>
            </p:nvSpPr>
            <p:spPr bwMode="auto">
              <a:xfrm>
                <a:off x="3872" y="1784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196"/>
              <p:cNvSpPr>
                <a:spLocks noChangeArrowheads="1"/>
              </p:cNvSpPr>
              <p:nvPr/>
            </p:nvSpPr>
            <p:spPr bwMode="auto">
              <a:xfrm>
                <a:off x="3870" y="1790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Freeform 197"/>
              <p:cNvSpPr/>
              <p:nvPr/>
            </p:nvSpPr>
            <p:spPr bwMode="auto">
              <a:xfrm>
                <a:off x="3868" y="1793"/>
                <a:ext cx="0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Freeform 198"/>
              <p:cNvSpPr/>
              <p:nvPr/>
            </p:nvSpPr>
            <p:spPr bwMode="auto">
              <a:xfrm>
                <a:off x="3868" y="179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Freeform 199"/>
              <p:cNvSpPr/>
              <p:nvPr/>
            </p:nvSpPr>
            <p:spPr bwMode="auto">
              <a:xfrm>
                <a:off x="4160" y="1792"/>
                <a:ext cx="0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0"/>
                      <a:pt x="0" y="1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Freeform 200"/>
              <p:cNvSpPr/>
              <p:nvPr/>
            </p:nvSpPr>
            <p:spPr bwMode="auto">
              <a:xfrm>
                <a:off x="4141" y="1792"/>
                <a:ext cx="19" cy="20"/>
              </a:xfrm>
              <a:custGeom>
                <a:avLst/>
                <a:gdLst>
                  <a:gd name="T0" fmla="*/ 13 w 86"/>
                  <a:gd name="T1" fmla="*/ 71 h 88"/>
                  <a:gd name="T2" fmla="*/ 17 w 86"/>
                  <a:gd name="T3" fmla="*/ 70 h 88"/>
                  <a:gd name="T4" fmla="*/ 22 w 86"/>
                  <a:gd name="T5" fmla="*/ 62 h 88"/>
                  <a:gd name="T6" fmla="*/ 24 w 86"/>
                  <a:gd name="T7" fmla="*/ 61 h 88"/>
                  <a:gd name="T8" fmla="*/ 31 w 86"/>
                  <a:gd name="T9" fmla="*/ 61 h 88"/>
                  <a:gd name="T10" fmla="*/ 34 w 86"/>
                  <a:gd name="T11" fmla="*/ 60 h 88"/>
                  <a:gd name="T12" fmla="*/ 36 w 86"/>
                  <a:gd name="T13" fmla="*/ 56 h 88"/>
                  <a:gd name="T14" fmla="*/ 39 w 86"/>
                  <a:gd name="T15" fmla="*/ 55 h 88"/>
                  <a:gd name="T16" fmla="*/ 42 w 86"/>
                  <a:gd name="T17" fmla="*/ 56 h 88"/>
                  <a:gd name="T18" fmla="*/ 41 w 86"/>
                  <a:gd name="T19" fmla="*/ 52 h 88"/>
                  <a:gd name="T20" fmla="*/ 42 w 86"/>
                  <a:gd name="T21" fmla="*/ 47 h 88"/>
                  <a:gd name="T22" fmla="*/ 44 w 86"/>
                  <a:gd name="T23" fmla="*/ 46 h 88"/>
                  <a:gd name="T24" fmla="*/ 44 w 86"/>
                  <a:gd name="T25" fmla="*/ 43 h 88"/>
                  <a:gd name="T26" fmla="*/ 47 w 86"/>
                  <a:gd name="T27" fmla="*/ 43 h 88"/>
                  <a:gd name="T28" fmla="*/ 49 w 86"/>
                  <a:gd name="T29" fmla="*/ 40 h 88"/>
                  <a:gd name="T30" fmla="*/ 53 w 86"/>
                  <a:gd name="T31" fmla="*/ 39 h 88"/>
                  <a:gd name="T32" fmla="*/ 52 w 86"/>
                  <a:gd name="T33" fmla="*/ 36 h 88"/>
                  <a:gd name="T34" fmla="*/ 55 w 86"/>
                  <a:gd name="T35" fmla="*/ 37 h 88"/>
                  <a:gd name="T36" fmla="*/ 54 w 86"/>
                  <a:gd name="T37" fmla="*/ 34 h 88"/>
                  <a:gd name="T38" fmla="*/ 54 w 86"/>
                  <a:gd name="T39" fmla="*/ 33 h 88"/>
                  <a:gd name="T40" fmla="*/ 54 w 86"/>
                  <a:gd name="T41" fmla="*/ 31 h 88"/>
                  <a:gd name="T42" fmla="*/ 57 w 86"/>
                  <a:gd name="T43" fmla="*/ 27 h 88"/>
                  <a:gd name="T44" fmla="*/ 57 w 86"/>
                  <a:gd name="T45" fmla="*/ 25 h 88"/>
                  <a:gd name="T46" fmla="*/ 58 w 86"/>
                  <a:gd name="T47" fmla="*/ 24 h 88"/>
                  <a:gd name="T48" fmla="*/ 61 w 86"/>
                  <a:gd name="T49" fmla="*/ 20 h 88"/>
                  <a:gd name="T50" fmla="*/ 67 w 86"/>
                  <a:gd name="T51" fmla="*/ 22 h 88"/>
                  <a:gd name="T52" fmla="*/ 62 w 86"/>
                  <a:gd name="T53" fmla="*/ 18 h 88"/>
                  <a:gd name="T54" fmla="*/ 56 w 86"/>
                  <a:gd name="T55" fmla="*/ 14 h 88"/>
                  <a:gd name="T56" fmla="*/ 59 w 86"/>
                  <a:gd name="T57" fmla="*/ 13 h 88"/>
                  <a:gd name="T58" fmla="*/ 56 w 86"/>
                  <a:gd name="T59" fmla="*/ 11 h 88"/>
                  <a:gd name="T60" fmla="*/ 59 w 86"/>
                  <a:gd name="T61" fmla="*/ 11 h 88"/>
                  <a:gd name="T62" fmla="*/ 65 w 86"/>
                  <a:gd name="T63" fmla="*/ 12 h 88"/>
                  <a:gd name="T64" fmla="*/ 60 w 86"/>
                  <a:gd name="T65" fmla="*/ 9 h 88"/>
                  <a:gd name="T66" fmla="*/ 63 w 86"/>
                  <a:gd name="T67" fmla="*/ 9 h 88"/>
                  <a:gd name="T68" fmla="*/ 60 w 86"/>
                  <a:gd name="T69" fmla="*/ 6 h 88"/>
                  <a:gd name="T70" fmla="*/ 61 w 86"/>
                  <a:gd name="T71" fmla="*/ 5 h 88"/>
                  <a:gd name="T72" fmla="*/ 69 w 86"/>
                  <a:gd name="T73" fmla="*/ 8 h 88"/>
                  <a:gd name="T74" fmla="*/ 64 w 86"/>
                  <a:gd name="T75" fmla="*/ 4 h 88"/>
                  <a:gd name="T76" fmla="*/ 76 w 86"/>
                  <a:gd name="T77" fmla="*/ 4 h 88"/>
                  <a:gd name="T78" fmla="*/ 78 w 86"/>
                  <a:gd name="T79" fmla="*/ 3 h 88"/>
                  <a:gd name="T80" fmla="*/ 79 w 86"/>
                  <a:gd name="T81" fmla="*/ 0 h 88"/>
                  <a:gd name="T82" fmla="*/ 83 w 86"/>
                  <a:gd name="T83" fmla="*/ 3 h 88"/>
                  <a:gd name="T84" fmla="*/ 78 w 86"/>
                  <a:gd name="T85" fmla="*/ 4 h 88"/>
                  <a:gd name="T86" fmla="*/ 84 w 86"/>
                  <a:gd name="T87" fmla="*/ 11 h 88"/>
                  <a:gd name="T88" fmla="*/ 84 w 86"/>
                  <a:gd name="T89" fmla="*/ 20 h 88"/>
                  <a:gd name="T90" fmla="*/ 83 w 86"/>
                  <a:gd name="T91" fmla="*/ 30 h 88"/>
                  <a:gd name="T92" fmla="*/ 80 w 86"/>
                  <a:gd name="T93" fmla="*/ 38 h 88"/>
                  <a:gd name="T94" fmla="*/ 78 w 86"/>
                  <a:gd name="T95" fmla="*/ 44 h 88"/>
                  <a:gd name="T96" fmla="*/ 69 w 86"/>
                  <a:gd name="T97" fmla="*/ 54 h 88"/>
                  <a:gd name="T98" fmla="*/ 62 w 86"/>
                  <a:gd name="T99" fmla="*/ 57 h 88"/>
                  <a:gd name="T100" fmla="*/ 54 w 86"/>
                  <a:gd name="T101" fmla="*/ 61 h 88"/>
                  <a:gd name="T102" fmla="*/ 45 w 86"/>
                  <a:gd name="T103" fmla="*/ 79 h 88"/>
                  <a:gd name="T104" fmla="*/ 29 w 86"/>
                  <a:gd name="T105" fmla="*/ 83 h 88"/>
                  <a:gd name="T106" fmla="*/ 18 w 86"/>
                  <a:gd name="T107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8">
                    <a:moveTo>
                      <a:pt x="2" y="72"/>
                    </a:moveTo>
                    <a:cubicBezTo>
                      <a:pt x="3" y="65"/>
                      <a:pt x="5" y="72"/>
                      <a:pt x="6" y="68"/>
                    </a:cubicBezTo>
                    <a:cubicBezTo>
                      <a:pt x="6" y="67"/>
                      <a:pt x="6" y="72"/>
                      <a:pt x="7" y="71"/>
                    </a:cubicBezTo>
                    <a:cubicBezTo>
                      <a:pt x="8" y="65"/>
                      <a:pt x="10" y="68"/>
                      <a:pt x="12" y="72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3" y="74"/>
                      <a:pt x="13" y="70"/>
                      <a:pt x="13" y="71"/>
                    </a:cubicBezTo>
                    <a:cubicBezTo>
                      <a:pt x="13" y="71"/>
                      <a:pt x="13" y="72"/>
                      <a:pt x="14" y="73"/>
                    </a:cubicBezTo>
                    <a:cubicBezTo>
                      <a:pt x="13" y="71"/>
                      <a:pt x="14" y="72"/>
                      <a:pt x="14" y="70"/>
                    </a:cubicBezTo>
                    <a:cubicBezTo>
                      <a:pt x="14" y="71"/>
                      <a:pt x="14" y="73"/>
                      <a:pt x="15" y="73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4" y="65"/>
                      <a:pt x="16" y="71"/>
                      <a:pt x="16" y="68"/>
                    </a:cubicBezTo>
                    <a:cubicBezTo>
                      <a:pt x="16" y="69"/>
                      <a:pt x="16" y="69"/>
                      <a:pt x="17" y="70"/>
                    </a:cubicBezTo>
                    <a:cubicBezTo>
                      <a:pt x="17" y="66"/>
                      <a:pt x="19" y="66"/>
                      <a:pt x="20" y="64"/>
                    </a:cubicBezTo>
                    <a:cubicBezTo>
                      <a:pt x="20" y="65"/>
                      <a:pt x="20" y="67"/>
                      <a:pt x="21" y="68"/>
                    </a:cubicBezTo>
                    <a:cubicBezTo>
                      <a:pt x="20" y="65"/>
                      <a:pt x="20" y="65"/>
                      <a:pt x="21" y="64"/>
                    </a:cubicBezTo>
                    <a:cubicBezTo>
                      <a:pt x="21" y="67"/>
                      <a:pt x="21" y="61"/>
                      <a:pt x="21" y="63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1"/>
                      <a:pt x="22" y="65"/>
                      <a:pt x="22" y="62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2" y="60"/>
                      <a:pt x="23" y="65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62"/>
                      <a:pt x="23" y="63"/>
                      <a:pt x="24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4" y="62"/>
                      <a:pt x="25" y="64"/>
                      <a:pt x="24" y="61"/>
                    </a:cubicBezTo>
                    <a:cubicBezTo>
                      <a:pt x="25" y="63"/>
                      <a:pt x="24" y="62"/>
                      <a:pt x="25" y="66"/>
                    </a:cubicBezTo>
                    <a:cubicBezTo>
                      <a:pt x="26" y="62"/>
                      <a:pt x="28" y="62"/>
                      <a:pt x="29" y="62"/>
                    </a:cubicBezTo>
                    <a:cubicBezTo>
                      <a:pt x="30" y="63"/>
                      <a:pt x="30" y="63"/>
                      <a:pt x="31" y="64"/>
                    </a:cubicBezTo>
                    <a:cubicBezTo>
                      <a:pt x="31" y="63"/>
                      <a:pt x="31" y="63"/>
                      <a:pt x="31" y="62"/>
                    </a:cubicBezTo>
                    <a:cubicBezTo>
                      <a:pt x="31" y="62"/>
                      <a:pt x="31" y="63"/>
                      <a:pt x="31" y="63"/>
                    </a:cubicBezTo>
                    <a:cubicBezTo>
                      <a:pt x="32" y="64"/>
                      <a:pt x="31" y="60"/>
                      <a:pt x="31" y="61"/>
                    </a:cubicBezTo>
                    <a:cubicBezTo>
                      <a:pt x="32" y="62"/>
                      <a:pt x="32" y="63"/>
                      <a:pt x="32" y="64"/>
                    </a:cubicBezTo>
                    <a:cubicBezTo>
                      <a:pt x="32" y="61"/>
                      <a:pt x="32" y="62"/>
                      <a:pt x="32" y="61"/>
                    </a:cubicBezTo>
                    <a:cubicBezTo>
                      <a:pt x="32" y="61"/>
                      <a:pt x="32" y="62"/>
                      <a:pt x="33" y="62"/>
                    </a:cubicBezTo>
                    <a:cubicBezTo>
                      <a:pt x="32" y="60"/>
                      <a:pt x="34" y="63"/>
                      <a:pt x="33" y="61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5" y="64"/>
                      <a:pt x="33" y="59"/>
                      <a:pt x="34" y="60"/>
                    </a:cubicBezTo>
                    <a:cubicBezTo>
                      <a:pt x="34" y="61"/>
                      <a:pt x="34" y="61"/>
                      <a:pt x="34" y="62"/>
                    </a:cubicBezTo>
                    <a:cubicBezTo>
                      <a:pt x="33" y="59"/>
                      <a:pt x="35" y="60"/>
                      <a:pt x="34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59"/>
                      <a:pt x="36" y="59"/>
                      <a:pt x="36" y="58"/>
                    </a:cubicBezTo>
                    <a:cubicBezTo>
                      <a:pt x="36" y="58"/>
                      <a:pt x="38" y="62"/>
                      <a:pt x="38" y="61"/>
                    </a:cubicBezTo>
                    <a:cubicBezTo>
                      <a:pt x="36" y="58"/>
                      <a:pt x="38" y="59"/>
                      <a:pt x="36" y="56"/>
                    </a:cubicBezTo>
                    <a:cubicBezTo>
                      <a:pt x="36" y="56"/>
                      <a:pt x="38" y="57"/>
                      <a:pt x="37" y="56"/>
                    </a:cubicBezTo>
                    <a:cubicBezTo>
                      <a:pt x="38" y="57"/>
                      <a:pt x="39" y="59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1" y="63"/>
                      <a:pt x="40" y="61"/>
                      <a:pt x="41" y="63"/>
                    </a:cubicBezTo>
                    <a:cubicBezTo>
                      <a:pt x="41" y="63"/>
                      <a:pt x="41" y="61"/>
                      <a:pt x="41" y="61"/>
                    </a:cubicBezTo>
                    <a:cubicBezTo>
                      <a:pt x="41" y="59"/>
                      <a:pt x="39" y="56"/>
                      <a:pt x="39" y="55"/>
                    </a:cubicBezTo>
                    <a:cubicBezTo>
                      <a:pt x="40" y="57"/>
                      <a:pt x="41" y="58"/>
                      <a:pt x="41" y="59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40" y="55"/>
                      <a:pt x="40" y="54"/>
                    </a:cubicBezTo>
                    <a:cubicBezTo>
                      <a:pt x="39" y="54"/>
                      <a:pt x="39" y="53"/>
                      <a:pt x="39" y="52"/>
                    </a:cubicBezTo>
                    <a:cubicBezTo>
                      <a:pt x="39" y="53"/>
                      <a:pt x="39" y="51"/>
                      <a:pt x="41" y="54"/>
                    </a:cubicBezTo>
                    <a:cubicBezTo>
                      <a:pt x="42" y="55"/>
                      <a:pt x="41" y="55"/>
                      <a:pt x="42" y="56"/>
                    </a:cubicBezTo>
                    <a:cubicBezTo>
                      <a:pt x="42" y="56"/>
                      <a:pt x="41" y="55"/>
                      <a:pt x="42" y="54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3"/>
                      <a:pt x="40" y="52"/>
                    </a:cubicBezTo>
                    <a:cubicBezTo>
                      <a:pt x="40" y="52"/>
                      <a:pt x="42" y="53"/>
                      <a:pt x="41" y="53"/>
                    </a:cubicBezTo>
                    <a:cubicBezTo>
                      <a:pt x="40" y="51"/>
                      <a:pt x="40" y="50"/>
                      <a:pt x="40" y="50"/>
                    </a:cubicBezTo>
                    <a:cubicBezTo>
                      <a:pt x="40" y="51"/>
                      <a:pt x="41" y="51"/>
                      <a:pt x="41" y="52"/>
                    </a:cubicBezTo>
                    <a:cubicBezTo>
                      <a:pt x="40" y="50"/>
                      <a:pt x="40" y="49"/>
                      <a:pt x="40" y="48"/>
                    </a:cubicBezTo>
                    <a:cubicBezTo>
                      <a:pt x="39" y="46"/>
                      <a:pt x="41" y="50"/>
                      <a:pt x="41" y="49"/>
                    </a:cubicBezTo>
                    <a:cubicBezTo>
                      <a:pt x="43" y="51"/>
                      <a:pt x="40" y="46"/>
                      <a:pt x="42" y="49"/>
                    </a:cubicBezTo>
                    <a:cubicBezTo>
                      <a:pt x="42" y="49"/>
                      <a:pt x="41" y="47"/>
                      <a:pt x="41" y="47"/>
                    </a:cubicBezTo>
                    <a:cubicBezTo>
                      <a:pt x="41" y="47"/>
                      <a:pt x="43" y="49"/>
                      <a:pt x="42" y="48"/>
                    </a:cubicBezTo>
                    <a:cubicBezTo>
                      <a:pt x="43" y="49"/>
                      <a:pt x="42" y="48"/>
                      <a:pt x="42" y="47"/>
                    </a:cubicBezTo>
                    <a:cubicBezTo>
                      <a:pt x="42" y="46"/>
                      <a:pt x="43" y="48"/>
                      <a:pt x="43" y="48"/>
                    </a:cubicBezTo>
                    <a:cubicBezTo>
                      <a:pt x="42" y="47"/>
                      <a:pt x="42" y="45"/>
                      <a:pt x="43" y="46"/>
                    </a:cubicBezTo>
                    <a:cubicBezTo>
                      <a:pt x="43" y="45"/>
                      <a:pt x="42" y="43"/>
                      <a:pt x="42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4"/>
                      <a:pt x="44" y="46"/>
                    </a:cubicBezTo>
                    <a:cubicBezTo>
                      <a:pt x="43" y="43"/>
                      <a:pt x="45" y="48"/>
                      <a:pt x="44" y="46"/>
                    </a:cubicBezTo>
                    <a:cubicBezTo>
                      <a:pt x="45" y="48"/>
                      <a:pt x="42" y="43"/>
                      <a:pt x="44" y="46"/>
                    </a:cubicBezTo>
                    <a:cubicBezTo>
                      <a:pt x="44" y="45"/>
                      <a:pt x="43" y="43"/>
                      <a:pt x="44" y="45"/>
                    </a:cubicBezTo>
                    <a:cubicBezTo>
                      <a:pt x="44" y="44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5" y="45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3"/>
                      <a:pt x="45" y="44"/>
                      <a:pt x="44" y="43"/>
                    </a:cubicBezTo>
                    <a:cubicBezTo>
                      <a:pt x="45" y="44"/>
                      <a:pt x="43" y="42"/>
                      <a:pt x="46" y="44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6" y="44"/>
                      <a:pt x="45" y="43"/>
                    </a:cubicBezTo>
                    <a:cubicBezTo>
                      <a:pt x="45" y="43"/>
                      <a:pt x="46" y="44"/>
                      <a:pt x="46" y="44"/>
                    </a:cubicBezTo>
                    <a:cubicBezTo>
                      <a:pt x="43" y="41"/>
                      <a:pt x="47" y="44"/>
                      <a:pt x="44" y="41"/>
                    </a:cubicBezTo>
                    <a:cubicBezTo>
                      <a:pt x="46" y="42"/>
                      <a:pt x="45" y="41"/>
                      <a:pt x="47" y="43"/>
                    </a:cubicBezTo>
                    <a:cubicBezTo>
                      <a:pt x="46" y="41"/>
                      <a:pt x="46" y="40"/>
                      <a:pt x="46" y="41"/>
                    </a:cubicBezTo>
                    <a:cubicBezTo>
                      <a:pt x="47" y="41"/>
                      <a:pt x="47" y="41"/>
                      <a:pt x="47" y="42"/>
                    </a:cubicBezTo>
                    <a:cubicBezTo>
                      <a:pt x="48" y="43"/>
                      <a:pt x="48" y="42"/>
                      <a:pt x="47" y="41"/>
                    </a:cubicBezTo>
                    <a:cubicBezTo>
                      <a:pt x="48" y="42"/>
                      <a:pt x="49" y="43"/>
                      <a:pt x="50" y="43"/>
                    </a:cubicBezTo>
                    <a:cubicBezTo>
                      <a:pt x="50" y="42"/>
                      <a:pt x="48" y="41"/>
                      <a:pt x="47" y="40"/>
                    </a:cubicBezTo>
                    <a:cubicBezTo>
                      <a:pt x="50" y="43"/>
                      <a:pt x="46" y="38"/>
                      <a:pt x="49" y="40"/>
                    </a:cubicBezTo>
                    <a:cubicBezTo>
                      <a:pt x="49" y="40"/>
                      <a:pt x="50" y="42"/>
                      <a:pt x="51" y="42"/>
                    </a:cubicBezTo>
                    <a:cubicBezTo>
                      <a:pt x="54" y="45"/>
                      <a:pt x="49" y="40"/>
                      <a:pt x="51" y="41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50" y="40"/>
                      <a:pt x="47" y="37"/>
                      <a:pt x="49" y="39"/>
                    </a:cubicBezTo>
                    <a:cubicBezTo>
                      <a:pt x="49" y="38"/>
                      <a:pt x="51" y="40"/>
                      <a:pt x="48" y="37"/>
                    </a:cubicBezTo>
                    <a:cubicBezTo>
                      <a:pt x="51" y="39"/>
                      <a:pt x="48" y="35"/>
                      <a:pt x="53" y="39"/>
                    </a:cubicBezTo>
                    <a:cubicBezTo>
                      <a:pt x="52" y="38"/>
                      <a:pt x="53" y="38"/>
                      <a:pt x="51" y="37"/>
                    </a:cubicBezTo>
                    <a:cubicBezTo>
                      <a:pt x="50" y="36"/>
                      <a:pt x="52" y="38"/>
                      <a:pt x="51" y="38"/>
                    </a:cubicBezTo>
                    <a:cubicBezTo>
                      <a:pt x="51" y="37"/>
                      <a:pt x="51" y="37"/>
                      <a:pt x="50" y="36"/>
                    </a:cubicBezTo>
                    <a:cubicBezTo>
                      <a:pt x="51" y="37"/>
                      <a:pt x="51" y="37"/>
                      <a:pt x="53" y="39"/>
                    </a:cubicBezTo>
                    <a:cubicBezTo>
                      <a:pt x="55" y="40"/>
                      <a:pt x="49" y="35"/>
                      <a:pt x="51" y="35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1" y="34"/>
                      <a:pt x="53" y="36"/>
                      <a:pt x="55" y="38"/>
                    </a:cubicBezTo>
                    <a:cubicBezTo>
                      <a:pt x="55" y="37"/>
                      <a:pt x="55" y="37"/>
                      <a:pt x="54" y="36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4" y="36"/>
                      <a:pt x="55" y="37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5" y="36"/>
                    </a:cubicBezTo>
                    <a:cubicBezTo>
                      <a:pt x="54" y="35"/>
                      <a:pt x="54" y="35"/>
                      <a:pt x="53" y="35"/>
                    </a:cubicBezTo>
                    <a:cubicBezTo>
                      <a:pt x="52" y="34"/>
                      <a:pt x="53" y="34"/>
                      <a:pt x="52" y="34"/>
                    </a:cubicBezTo>
                    <a:cubicBezTo>
                      <a:pt x="54" y="35"/>
                      <a:pt x="53" y="34"/>
                      <a:pt x="54" y="34"/>
                    </a:cubicBezTo>
                    <a:cubicBezTo>
                      <a:pt x="54" y="34"/>
                      <a:pt x="52" y="33"/>
                      <a:pt x="52" y="33"/>
                    </a:cubicBezTo>
                    <a:cubicBezTo>
                      <a:pt x="53" y="34"/>
                      <a:pt x="53" y="33"/>
                      <a:pt x="54" y="34"/>
                    </a:cubicBezTo>
                    <a:cubicBezTo>
                      <a:pt x="54" y="34"/>
                      <a:pt x="53" y="33"/>
                      <a:pt x="54" y="34"/>
                    </a:cubicBezTo>
                    <a:cubicBezTo>
                      <a:pt x="54" y="35"/>
                      <a:pt x="56" y="36"/>
                      <a:pt x="55" y="35"/>
                    </a:cubicBezTo>
                    <a:cubicBezTo>
                      <a:pt x="54" y="34"/>
                      <a:pt x="51" y="32"/>
                      <a:pt x="53" y="33"/>
                    </a:cubicBezTo>
                    <a:cubicBezTo>
                      <a:pt x="53" y="33"/>
                      <a:pt x="54" y="34"/>
                      <a:pt x="54" y="34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4"/>
                      <a:pt x="54" y="34"/>
                      <a:pt x="55" y="34"/>
                    </a:cubicBezTo>
                    <a:cubicBezTo>
                      <a:pt x="53" y="32"/>
                      <a:pt x="54" y="33"/>
                      <a:pt x="53" y="31"/>
                    </a:cubicBezTo>
                    <a:cubicBezTo>
                      <a:pt x="52" y="31"/>
                      <a:pt x="54" y="32"/>
                      <a:pt x="54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3"/>
                      <a:pt x="55" y="32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3" y="30"/>
                    </a:cubicBezTo>
                    <a:cubicBezTo>
                      <a:pt x="55" y="31"/>
                      <a:pt x="60" y="35"/>
                      <a:pt x="58" y="33"/>
                    </a:cubicBezTo>
                    <a:cubicBezTo>
                      <a:pt x="58" y="33"/>
                      <a:pt x="55" y="30"/>
                      <a:pt x="54" y="30"/>
                    </a:cubicBezTo>
                    <a:cubicBezTo>
                      <a:pt x="55" y="30"/>
                      <a:pt x="53" y="28"/>
                      <a:pt x="56" y="29"/>
                    </a:cubicBezTo>
                    <a:cubicBezTo>
                      <a:pt x="55" y="29"/>
                      <a:pt x="55" y="28"/>
                      <a:pt x="54" y="28"/>
                    </a:cubicBezTo>
                    <a:cubicBezTo>
                      <a:pt x="55" y="28"/>
                      <a:pt x="53" y="25"/>
                      <a:pt x="57" y="27"/>
                    </a:cubicBezTo>
                    <a:cubicBezTo>
                      <a:pt x="57" y="28"/>
                      <a:pt x="58" y="28"/>
                      <a:pt x="60" y="29"/>
                    </a:cubicBezTo>
                    <a:cubicBezTo>
                      <a:pt x="58" y="28"/>
                      <a:pt x="61" y="30"/>
                      <a:pt x="59" y="28"/>
                    </a:cubicBezTo>
                    <a:cubicBezTo>
                      <a:pt x="57" y="27"/>
                      <a:pt x="56" y="26"/>
                      <a:pt x="55" y="26"/>
                    </a:cubicBezTo>
                    <a:cubicBezTo>
                      <a:pt x="55" y="25"/>
                      <a:pt x="55" y="25"/>
                      <a:pt x="57" y="25"/>
                    </a:cubicBezTo>
                    <a:cubicBezTo>
                      <a:pt x="56" y="25"/>
                      <a:pt x="56" y="25"/>
                      <a:pt x="55" y="24"/>
                    </a:cubicBezTo>
                    <a:cubicBezTo>
                      <a:pt x="58" y="26"/>
                      <a:pt x="58" y="26"/>
                      <a:pt x="57" y="25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5"/>
                      <a:pt x="54" y="23"/>
                      <a:pt x="56" y="24"/>
                    </a:cubicBezTo>
                    <a:cubicBezTo>
                      <a:pt x="57" y="24"/>
                      <a:pt x="57" y="24"/>
                      <a:pt x="58" y="25"/>
                    </a:cubicBezTo>
                    <a:cubicBezTo>
                      <a:pt x="56" y="24"/>
                      <a:pt x="54" y="22"/>
                      <a:pt x="56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3"/>
                      <a:pt x="57" y="22"/>
                      <a:pt x="56" y="22"/>
                    </a:cubicBezTo>
                    <a:cubicBezTo>
                      <a:pt x="58" y="23"/>
                      <a:pt x="58" y="22"/>
                      <a:pt x="60" y="23"/>
                    </a:cubicBezTo>
                    <a:cubicBezTo>
                      <a:pt x="56" y="20"/>
                      <a:pt x="56" y="19"/>
                      <a:pt x="57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6" y="18"/>
                      <a:pt x="57" y="18"/>
                    </a:cubicBezTo>
                    <a:cubicBezTo>
                      <a:pt x="58" y="19"/>
                      <a:pt x="59" y="19"/>
                      <a:pt x="61" y="20"/>
                    </a:cubicBezTo>
                    <a:cubicBezTo>
                      <a:pt x="62" y="20"/>
                      <a:pt x="59" y="19"/>
                      <a:pt x="58" y="18"/>
                    </a:cubicBezTo>
                    <a:cubicBezTo>
                      <a:pt x="57" y="17"/>
                      <a:pt x="59" y="19"/>
                      <a:pt x="57" y="18"/>
                    </a:cubicBezTo>
                    <a:cubicBezTo>
                      <a:pt x="57" y="17"/>
                      <a:pt x="59" y="18"/>
                      <a:pt x="56" y="17"/>
                    </a:cubicBezTo>
                    <a:cubicBezTo>
                      <a:pt x="57" y="17"/>
                      <a:pt x="59" y="18"/>
                      <a:pt x="60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2" y="19"/>
                      <a:pt x="64" y="21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70" y="23"/>
                      <a:pt x="70" y="24"/>
                      <a:pt x="71" y="24"/>
                    </a:cubicBezTo>
                    <a:cubicBezTo>
                      <a:pt x="70" y="23"/>
                      <a:pt x="66" y="21"/>
                      <a:pt x="65" y="21"/>
                    </a:cubicBezTo>
                    <a:cubicBezTo>
                      <a:pt x="65" y="20"/>
                      <a:pt x="59" y="18"/>
                      <a:pt x="60" y="17"/>
                    </a:cubicBezTo>
                    <a:cubicBezTo>
                      <a:pt x="61" y="18"/>
                      <a:pt x="60" y="18"/>
                      <a:pt x="62" y="19"/>
                    </a:cubicBezTo>
                    <a:cubicBezTo>
                      <a:pt x="64" y="19"/>
                      <a:pt x="61" y="18"/>
                      <a:pt x="62" y="18"/>
                    </a:cubicBezTo>
                    <a:cubicBezTo>
                      <a:pt x="61" y="18"/>
                      <a:pt x="59" y="16"/>
                      <a:pt x="58" y="16"/>
                    </a:cubicBezTo>
                    <a:cubicBezTo>
                      <a:pt x="59" y="16"/>
                      <a:pt x="60" y="17"/>
                      <a:pt x="61" y="17"/>
                    </a:cubicBezTo>
                    <a:cubicBezTo>
                      <a:pt x="59" y="16"/>
                      <a:pt x="58" y="16"/>
                      <a:pt x="57" y="15"/>
                    </a:cubicBezTo>
                    <a:cubicBezTo>
                      <a:pt x="54" y="14"/>
                      <a:pt x="58" y="15"/>
                      <a:pt x="56" y="14"/>
                    </a:cubicBezTo>
                    <a:cubicBezTo>
                      <a:pt x="58" y="15"/>
                      <a:pt x="61" y="17"/>
                      <a:pt x="62" y="17"/>
                    </a:cubicBezTo>
                    <a:cubicBezTo>
                      <a:pt x="60" y="16"/>
                      <a:pt x="60" y="15"/>
                      <a:pt x="56" y="14"/>
                    </a:cubicBezTo>
                    <a:cubicBezTo>
                      <a:pt x="57" y="14"/>
                      <a:pt x="59" y="15"/>
                      <a:pt x="60" y="15"/>
                    </a:cubicBezTo>
                    <a:cubicBezTo>
                      <a:pt x="61" y="16"/>
                      <a:pt x="56" y="13"/>
                      <a:pt x="61" y="15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9" y="14"/>
                      <a:pt x="60" y="14"/>
                      <a:pt x="61" y="15"/>
                    </a:cubicBezTo>
                    <a:cubicBezTo>
                      <a:pt x="61" y="15"/>
                      <a:pt x="58" y="13"/>
                      <a:pt x="62" y="14"/>
                    </a:cubicBezTo>
                    <a:cubicBezTo>
                      <a:pt x="61" y="14"/>
                      <a:pt x="62" y="14"/>
                      <a:pt x="59" y="13"/>
                    </a:cubicBezTo>
                    <a:cubicBezTo>
                      <a:pt x="58" y="13"/>
                      <a:pt x="61" y="14"/>
                      <a:pt x="57" y="13"/>
                    </a:cubicBezTo>
                    <a:cubicBezTo>
                      <a:pt x="60" y="14"/>
                      <a:pt x="57" y="12"/>
                      <a:pt x="56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7" y="12"/>
                      <a:pt x="58" y="12"/>
                      <a:pt x="56" y="11"/>
                    </a:cubicBezTo>
                    <a:cubicBezTo>
                      <a:pt x="57" y="12"/>
                      <a:pt x="58" y="12"/>
                      <a:pt x="58" y="12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5" y="10"/>
                      <a:pt x="60" y="13"/>
                      <a:pt x="59" y="12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3" y="13"/>
                      <a:pt x="62" y="13"/>
                    </a:cubicBezTo>
                    <a:cubicBezTo>
                      <a:pt x="60" y="12"/>
                      <a:pt x="58" y="11"/>
                      <a:pt x="57" y="10"/>
                    </a:cubicBezTo>
                    <a:cubicBezTo>
                      <a:pt x="56" y="10"/>
                      <a:pt x="59" y="11"/>
                      <a:pt x="57" y="10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0" y="12"/>
                      <a:pt x="62" y="13"/>
                      <a:pt x="62" y="12"/>
                    </a:cubicBezTo>
                    <a:cubicBezTo>
                      <a:pt x="62" y="12"/>
                      <a:pt x="59" y="10"/>
                      <a:pt x="58" y="10"/>
                    </a:cubicBezTo>
                    <a:cubicBezTo>
                      <a:pt x="58" y="10"/>
                      <a:pt x="59" y="10"/>
                      <a:pt x="60" y="11"/>
                    </a:cubicBezTo>
                    <a:cubicBezTo>
                      <a:pt x="60" y="11"/>
                      <a:pt x="58" y="10"/>
                      <a:pt x="57" y="10"/>
                    </a:cubicBezTo>
                    <a:cubicBezTo>
                      <a:pt x="59" y="10"/>
                      <a:pt x="61" y="10"/>
                      <a:pt x="62" y="11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8" y="13"/>
                      <a:pt x="67" y="13"/>
                      <a:pt x="70" y="14"/>
                    </a:cubicBezTo>
                    <a:cubicBezTo>
                      <a:pt x="71" y="14"/>
                      <a:pt x="70" y="14"/>
                      <a:pt x="69" y="13"/>
                    </a:cubicBezTo>
                    <a:cubicBezTo>
                      <a:pt x="65" y="12"/>
                      <a:pt x="63" y="11"/>
                      <a:pt x="60" y="9"/>
                    </a:cubicBezTo>
                    <a:cubicBezTo>
                      <a:pt x="59" y="8"/>
                      <a:pt x="69" y="12"/>
                      <a:pt x="63" y="10"/>
                    </a:cubicBezTo>
                    <a:cubicBezTo>
                      <a:pt x="62" y="9"/>
                      <a:pt x="59" y="8"/>
                      <a:pt x="60" y="9"/>
                    </a:cubicBezTo>
                    <a:cubicBezTo>
                      <a:pt x="61" y="9"/>
                      <a:pt x="57" y="7"/>
                      <a:pt x="58" y="7"/>
                    </a:cubicBezTo>
                    <a:cubicBezTo>
                      <a:pt x="60" y="8"/>
                      <a:pt x="62" y="8"/>
                      <a:pt x="64" y="10"/>
                    </a:cubicBezTo>
                    <a:cubicBezTo>
                      <a:pt x="63" y="9"/>
                      <a:pt x="63" y="10"/>
                      <a:pt x="64" y="10"/>
                    </a:cubicBezTo>
                    <a:cubicBezTo>
                      <a:pt x="65" y="10"/>
                      <a:pt x="68" y="11"/>
                      <a:pt x="68" y="11"/>
                    </a:cubicBezTo>
                    <a:cubicBezTo>
                      <a:pt x="67" y="11"/>
                      <a:pt x="67" y="10"/>
                      <a:pt x="65" y="10"/>
                    </a:cubicBezTo>
                    <a:cubicBezTo>
                      <a:pt x="63" y="9"/>
                      <a:pt x="66" y="10"/>
                      <a:pt x="63" y="9"/>
                    </a:cubicBezTo>
                    <a:cubicBezTo>
                      <a:pt x="63" y="8"/>
                      <a:pt x="66" y="9"/>
                      <a:pt x="62" y="8"/>
                    </a:cubicBezTo>
                    <a:cubicBezTo>
                      <a:pt x="62" y="8"/>
                      <a:pt x="60" y="7"/>
                      <a:pt x="59" y="7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1" y="7"/>
                      <a:pt x="57" y="6"/>
                      <a:pt x="57" y="5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3" y="7"/>
                      <a:pt x="59" y="7"/>
                      <a:pt x="63" y="8"/>
                    </a:cubicBezTo>
                    <a:cubicBezTo>
                      <a:pt x="63" y="8"/>
                      <a:pt x="61" y="7"/>
                      <a:pt x="62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7"/>
                      <a:pt x="69" y="9"/>
                      <a:pt x="66" y="8"/>
                    </a:cubicBezTo>
                    <a:cubicBezTo>
                      <a:pt x="65" y="7"/>
                      <a:pt x="64" y="7"/>
                      <a:pt x="63" y="7"/>
                    </a:cubicBezTo>
                    <a:cubicBezTo>
                      <a:pt x="62" y="6"/>
                      <a:pt x="61" y="5"/>
                      <a:pt x="61" y="5"/>
                    </a:cubicBezTo>
                    <a:cubicBezTo>
                      <a:pt x="64" y="6"/>
                      <a:pt x="61" y="4"/>
                      <a:pt x="64" y="6"/>
                    </a:cubicBezTo>
                    <a:cubicBezTo>
                      <a:pt x="62" y="5"/>
                      <a:pt x="62" y="6"/>
                      <a:pt x="65" y="7"/>
                    </a:cubicBezTo>
                    <a:cubicBezTo>
                      <a:pt x="69" y="8"/>
                      <a:pt x="65" y="8"/>
                      <a:pt x="68" y="9"/>
                    </a:cubicBezTo>
                    <a:cubicBezTo>
                      <a:pt x="68" y="9"/>
                      <a:pt x="72" y="10"/>
                      <a:pt x="74" y="11"/>
                    </a:cubicBezTo>
                    <a:cubicBezTo>
                      <a:pt x="74" y="11"/>
                      <a:pt x="73" y="10"/>
                      <a:pt x="73" y="10"/>
                    </a:cubicBezTo>
                    <a:cubicBezTo>
                      <a:pt x="71" y="9"/>
                      <a:pt x="71" y="9"/>
                      <a:pt x="69" y="8"/>
                    </a:cubicBezTo>
                    <a:cubicBezTo>
                      <a:pt x="69" y="8"/>
                      <a:pt x="68" y="7"/>
                      <a:pt x="66" y="6"/>
                    </a:cubicBezTo>
                    <a:cubicBezTo>
                      <a:pt x="67" y="7"/>
                      <a:pt x="70" y="7"/>
                      <a:pt x="70" y="8"/>
                    </a:cubicBezTo>
                    <a:cubicBezTo>
                      <a:pt x="69" y="7"/>
                      <a:pt x="70" y="6"/>
                      <a:pt x="71" y="6"/>
                    </a:cubicBezTo>
                    <a:cubicBezTo>
                      <a:pt x="67" y="5"/>
                      <a:pt x="70" y="5"/>
                      <a:pt x="67" y="5"/>
                    </a:cubicBezTo>
                    <a:cubicBezTo>
                      <a:pt x="66" y="5"/>
                      <a:pt x="63" y="4"/>
                      <a:pt x="62" y="3"/>
                    </a:cubicBezTo>
                    <a:cubicBezTo>
                      <a:pt x="62" y="3"/>
                      <a:pt x="63" y="4"/>
                      <a:pt x="64" y="4"/>
                    </a:cubicBezTo>
                    <a:cubicBezTo>
                      <a:pt x="62" y="3"/>
                      <a:pt x="67" y="5"/>
                      <a:pt x="64" y="4"/>
                    </a:cubicBezTo>
                    <a:cubicBezTo>
                      <a:pt x="65" y="4"/>
                      <a:pt x="69" y="5"/>
                      <a:pt x="71" y="6"/>
                    </a:cubicBezTo>
                    <a:cubicBezTo>
                      <a:pt x="70" y="5"/>
                      <a:pt x="73" y="7"/>
                      <a:pt x="74" y="6"/>
                    </a:cubicBezTo>
                    <a:cubicBezTo>
                      <a:pt x="72" y="6"/>
                      <a:pt x="71" y="5"/>
                      <a:pt x="71" y="4"/>
                    </a:cubicBezTo>
                    <a:cubicBezTo>
                      <a:pt x="73" y="4"/>
                      <a:pt x="71" y="3"/>
                      <a:pt x="71" y="2"/>
                    </a:cubicBezTo>
                    <a:cubicBezTo>
                      <a:pt x="72" y="3"/>
                      <a:pt x="76" y="4"/>
                      <a:pt x="76" y="4"/>
                    </a:cubicBezTo>
                    <a:cubicBezTo>
                      <a:pt x="76" y="3"/>
                      <a:pt x="73" y="3"/>
                      <a:pt x="74" y="3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4" y="3"/>
                      <a:pt x="77" y="3"/>
                      <a:pt x="73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3"/>
                      <a:pt x="76" y="2"/>
                      <a:pt x="75" y="2"/>
                    </a:cubicBezTo>
                    <a:cubicBezTo>
                      <a:pt x="77" y="2"/>
                      <a:pt x="78" y="3"/>
                      <a:pt x="78" y="3"/>
                    </a:cubicBezTo>
                    <a:cubicBezTo>
                      <a:pt x="81" y="3"/>
                      <a:pt x="78" y="2"/>
                      <a:pt x="78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5" y="1"/>
                      <a:pt x="77" y="1"/>
                      <a:pt x="76" y="0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1"/>
                      <a:pt x="80" y="1"/>
                      <a:pt x="79" y="0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1" y="1"/>
                      <a:pt x="79" y="1"/>
                    </a:cubicBezTo>
                    <a:cubicBezTo>
                      <a:pt x="77" y="1"/>
                      <a:pt x="78" y="1"/>
                      <a:pt x="80" y="2"/>
                    </a:cubicBezTo>
                    <a:cubicBezTo>
                      <a:pt x="80" y="2"/>
                      <a:pt x="79" y="2"/>
                      <a:pt x="79" y="1"/>
                    </a:cubicBezTo>
                    <a:cubicBezTo>
                      <a:pt x="81" y="2"/>
                      <a:pt x="81" y="2"/>
                      <a:pt x="83" y="3"/>
                    </a:cubicBezTo>
                    <a:cubicBezTo>
                      <a:pt x="83" y="3"/>
                      <a:pt x="84" y="3"/>
                      <a:pt x="83" y="3"/>
                    </a:cubicBezTo>
                    <a:cubicBezTo>
                      <a:pt x="84" y="3"/>
                      <a:pt x="84" y="3"/>
                      <a:pt x="84" y="4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4" y="4"/>
                      <a:pt x="85" y="4"/>
                      <a:pt x="84" y="5"/>
                    </a:cubicBezTo>
                    <a:cubicBezTo>
                      <a:pt x="81" y="4"/>
                      <a:pt x="86" y="6"/>
                      <a:pt x="85" y="6"/>
                    </a:cubicBezTo>
                    <a:cubicBezTo>
                      <a:pt x="82" y="5"/>
                      <a:pt x="81" y="4"/>
                      <a:pt x="80" y="4"/>
                    </a:cubicBezTo>
                    <a:cubicBezTo>
                      <a:pt x="78" y="4"/>
                      <a:pt x="80" y="4"/>
                      <a:pt x="78" y="4"/>
                    </a:cubicBezTo>
                    <a:cubicBezTo>
                      <a:pt x="80" y="5"/>
                      <a:pt x="83" y="6"/>
                      <a:pt x="84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3" y="6"/>
                      <a:pt x="86" y="7"/>
                      <a:pt x="85" y="7"/>
                    </a:cubicBezTo>
                    <a:cubicBezTo>
                      <a:pt x="84" y="8"/>
                      <a:pt x="84" y="9"/>
                      <a:pt x="83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5" y="10"/>
                      <a:pt x="82" y="10"/>
                      <a:pt x="84" y="11"/>
                    </a:cubicBezTo>
                    <a:cubicBezTo>
                      <a:pt x="82" y="11"/>
                      <a:pt x="85" y="13"/>
                      <a:pt x="82" y="12"/>
                    </a:cubicBezTo>
                    <a:cubicBezTo>
                      <a:pt x="83" y="14"/>
                      <a:pt x="84" y="16"/>
                      <a:pt x="83" y="17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2" y="17"/>
                      <a:pt x="79" y="15"/>
                      <a:pt x="79" y="16"/>
                    </a:cubicBezTo>
                    <a:cubicBezTo>
                      <a:pt x="81" y="16"/>
                      <a:pt x="82" y="17"/>
                      <a:pt x="83" y="18"/>
                    </a:cubicBezTo>
                    <a:cubicBezTo>
                      <a:pt x="81" y="17"/>
                      <a:pt x="83" y="19"/>
                      <a:pt x="84" y="20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86" y="21"/>
                      <a:pt x="82" y="21"/>
                      <a:pt x="82" y="21"/>
                    </a:cubicBezTo>
                    <a:cubicBezTo>
                      <a:pt x="81" y="21"/>
                      <a:pt x="79" y="21"/>
                      <a:pt x="79" y="21"/>
                    </a:cubicBezTo>
                    <a:cubicBezTo>
                      <a:pt x="82" y="22"/>
                      <a:pt x="82" y="22"/>
                      <a:pt x="83" y="24"/>
                    </a:cubicBezTo>
                    <a:cubicBezTo>
                      <a:pt x="83" y="24"/>
                      <a:pt x="82" y="24"/>
                      <a:pt x="81" y="24"/>
                    </a:cubicBezTo>
                    <a:cubicBezTo>
                      <a:pt x="84" y="27"/>
                      <a:pt x="81" y="28"/>
                      <a:pt x="83" y="3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4" y="33"/>
                      <a:pt x="79" y="33"/>
                      <a:pt x="81" y="35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6" y="33"/>
                      <a:pt x="78" y="35"/>
                      <a:pt x="80" y="36"/>
                    </a:cubicBezTo>
                    <a:cubicBezTo>
                      <a:pt x="79" y="36"/>
                      <a:pt x="82" y="38"/>
                      <a:pt x="79" y="36"/>
                    </a:cubicBezTo>
                    <a:cubicBezTo>
                      <a:pt x="78" y="36"/>
                      <a:pt x="80" y="38"/>
                      <a:pt x="80" y="38"/>
                    </a:cubicBezTo>
                    <a:cubicBezTo>
                      <a:pt x="78" y="38"/>
                      <a:pt x="79" y="39"/>
                      <a:pt x="79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9"/>
                      <a:pt x="77" y="38"/>
                      <a:pt x="77" y="38"/>
                    </a:cubicBezTo>
                    <a:cubicBezTo>
                      <a:pt x="77" y="39"/>
                      <a:pt x="75" y="39"/>
                      <a:pt x="79" y="41"/>
                    </a:cubicBezTo>
                    <a:cubicBezTo>
                      <a:pt x="77" y="40"/>
                      <a:pt x="80" y="44"/>
                      <a:pt x="77" y="43"/>
                    </a:cubicBezTo>
                    <a:cubicBezTo>
                      <a:pt x="78" y="43"/>
                      <a:pt x="78" y="44"/>
                      <a:pt x="78" y="44"/>
                    </a:cubicBezTo>
                    <a:cubicBezTo>
                      <a:pt x="78" y="45"/>
                      <a:pt x="75" y="44"/>
                      <a:pt x="77" y="46"/>
                    </a:cubicBezTo>
                    <a:cubicBezTo>
                      <a:pt x="76" y="46"/>
                      <a:pt x="75" y="45"/>
                      <a:pt x="75" y="45"/>
                    </a:cubicBezTo>
                    <a:cubicBezTo>
                      <a:pt x="75" y="45"/>
                      <a:pt x="76" y="46"/>
                      <a:pt x="77" y="46"/>
                    </a:cubicBezTo>
                    <a:cubicBezTo>
                      <a:pt x="78" y="49"/>
                      <a:pt x="73" y="47"/>
                      <a:pt x="73" y="48"/>
                    </a:cubicBezTo>
                    <a:cubicBezTo>
                      <a:pt x="73" y="52"/>
                      <a:pt x="71" y="53"/>
                      <a:pt x="70" y="54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71" y="57"/>
                      <a:pt x="66" y="53"/>
                      <a:pt x="69" y="57"/>
                    </a:cubicBezTo>
                    <a:cubicBezTo>
                      <a:pt x="68" y="56"/>
                      <a:pt x="68" y="57"/>
                      <a:pt x="67" y="56"/>
                    </a:cubicBezTo>
                    <a:cubicBezTo>
                      <a:pt x="69" y="58"/>
                      <a:pt x="64" y="55"/>
                      <a:pt x="66" y="58"/>
                    </a:cubicBezTo>
                    <a:cubicBezTo>
                      <a:pt x="66" y="58"/>
                      <a:pt x="66" y="58"/>
                      <a:pt x="66" y="57"/>
                    </a:cubicBezTo>
                    <a:cubicBezTo>
                      <a:pt x="64" y="56"/>
                      <a:pt x="65" y="59"/>
                      <a:pt x="63" y="58"/>
                    </a:cubicBezTo>
                    <a:cubicBezTo>
                      <a:pt x="63" y="58"/>
                      <a:pt x="63" y="58"/>
                      <a:pt x="62" y="57"/>
                    </a:cubicBezTo>
                    <a:cubicBezTo>
                      <a:pt x="61" y="56"/>
                      <a:pt x="65" y="60"/>
                      <a:pt x="61" y="57"/>
                    </a:cubicBezTo>
                    <a:cubicBezTo>
                      <a:pt x="61" y="57"/>
                      <a:pt x="63" y="59"/>
                      <a:pt x="63" y="59"/>
                    </a:cubicBezTo>
                    <a:cubicBezTo>
                      <a:pt x="60" y="59"/>
                      <a:pt x="61" y="62"/>
                      <a:pt x="60" y="64"/>
                    </a:cubicBezTo>
                    <a:cubicBezTo>
                      <a:pt x="57" y="63"/>
                      <a:pt x="55" y="58"/>
                      <a:pt x="56" y="62"/>
                    </a:cubicBezTo>
                    <a:cubicBezTo>
                      <a:pt x="56" y="61"/>
                      <a:pt x="57" y="63"/>
                      <a:pt x="57" y="62"/>
                    </a:cubicBezTo>
                    <a:cubicBezTo>
                      <a:pt x="57" y="64"/>
                      <a:pt x="53" y="59"/>
                      <a:pt x="54" y="61"/>
                    </a:cubicBezTo>
                    <a:cubicBezTo>
                      <a:pt x="56" y="63"/>
                      <a:pt x="55" y="62"/>
                      <a:pt x="56" y="64"/>
                    </a:cubicBezTo>
                    <a:cubicBezTo>
                      <a:pt x="54" y="63"/>
                      <a:pt x="53" y="61"/>
                      <a:pt x="54" y="63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5"/>
                      <a:pt x="53" y="64"/>
                      <a:pt x="55" y="68"/>
                    </a:cubicBezTo>
                    <a:cubicBezTo>
                      <a:pt x="53" y="70"/>
                      <a:pt x="52" y="72"/>
                      <a:pt x="50" y="74"/>
                    </a:cubicBezTo>
                    <a:cubicBezTo>
                      <a:pt x="49" y="76"/>
                      <a:pt x="47" y="77"/>
                      <a:pt x="45" y="79"/>
                    </a:cubicBezTo>
                    <a:cubicBezTo>
                      <a:pt x="43" y="79"/>
                      <a:pt x="41" y="80"/>
                      <a:pt x="39" y="81"/>
                    </a:cubicBezTo>
                    <a:cubicBezTo>
                      <a:pt x="38" y="82"/>
                      <a:pt x="37" y="82"/>
                      <a:pt x="36" y="82"/>
                    </a:cubicBezTo>
                    <a:cubicBezTo>
                      <a:pt x="35" y="83"/>
                      <a:pt x="34" y="83"/>
                      <a:pt x="32" y="82"/>
                    </a:cubicBezTo>
                    <a:cubicBezTo>
                      <a:pt x="30" y="79"/>
                      <a:pt x="30" y="79"/>
                      <a:pt x="30" y="81"/>
                    </a:cubicBezTo>
                    <a:cubicBezTo>
                      <a:pt x="30" y="80"/>
                      <a:pt x="30" y="80"/>
                      <a:pt x="29" y="80"/>
                    </a:cubicBezTo>
                    <a:cubicBezTo>
                      <a:pt x="30" y="83"/>
                      <a:pt x="29" y="80"/>
                      <a:pt x="29" y="83"/>
                    </a:cubicBezTo>
                    <a:cubicBezTo>
                      <a:pt x="28" y="83"/>
                      <a:pt x="26" y="84"/>
                      <a:pt x="25" y="85"/>
                    </a:cubicBezTo>
                    <a:cubicBezTo>
                      <a:pt x="25" y="84"/>
                      <a:pt x="25" y="82"/>
                      <a:pt x="24" y="82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5"/>
                      <a:pt x="25" y="86"/>
                    </a:cubicBezTo>
                    <a:cubicBezTo>
                      <a:pt x="23" y="88"/>
                      <a:pt x="21" y="87"/>
                      <a:pt x="18" y="87"/>
                    </a:cubicBezTo>
                    <a:cubicBezTo>
                      <a:pt x="16" y="86"/>
                      <a:pt x="14" y="85"/>
                      <a:pt x="12" y="85"/>
                    </a:cubicBezTo>
                    <a:cubicBezTo>
                      <a:pt x="11" y="84"/>
                      <a:pt x="10" y="86"/>
                      <a:pt x="9" y="86"/>
                    </a:cubicBezTo>
                    <a:cubicBezTo>
                      <a:pt x="6" y="82"/>
                      <a:pt x="3" y="79"/>
                      <a:pt x="0" y="82"/>
                    </a:cubicBezTo>
                    <a:cubicBezTo>
                      <a:pt x="0" y="82"/>
                      <a:pt x="0" y="74"/>
                      <a:pt x="2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Freeform 201"/>
              <p:cNvSpPr/>
              <p:nvPr/>
            </p:nvSpPr>
            <p:spPr bwMode="auto">
              <a:xfrm>
                <a:off x="4159" y="1792"/>
                <a:ext cx="1" cy="1"/>
              </a:xfrm>
              <a:custGeom>
                <a:avLst/>
                <a:gdLst>
                  <a:gd name="T0" fmla="*/ 4 w 4"/>
                  <a:gd name="T1" fmla="*/ 1 h 1"/>
                  <a:gd name="T2" fmla="*/ 0 w 4"/>
                  <a:gd name="T3" fmla="*/ 0 h 1"/>
                  <a:gd name="T4" fmla="*/ 4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1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Freeform 202"/>
              <p:cNvSpPr/>
              <p:nvPr/>
            </p:nvSpPr>
            <p:spPr bwMode="auto">
              <a:xfrm>
                <a:off x="4156" y="1793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Freeform 203"/>
              <p:cNvSpPr/>
              <p:nvPr/>
            </p:nvSpPr>
            <p:spPr bwMode="auto">
              <a:xfrm>
                <a:off x="4155" y="1793"/>
                <a:ext cx="1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Freeform 204"/>
              <p:cNvSpPr/>
              <p:nvPr/>
            </p:nvSpPr>
            <p:spPr bwMode="auto">
              <a:xfrm>
                <a:off x="4154" y="179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" name="Freeform 206"/>
            <p:cNvSpPr/>
            <p:nvPr/>
          </p:nvSpPr>
          <p:spPr bwMode="auto">
            <a:xfrm>
              <a:off x="6596063" y="2846388"/>
              <a:ext cx="0" cy="1587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07"/>
            <p:cNvSpPr/>
            <p:nvPr/>
          </p:nvSpPr>
          <p:spPr bwMode="auto">
            <a:xfrm>
              <a:off x="6594476" y="2847975"/>
              <a:ext cx="0" cy="0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1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2"/>
                    <a:pt x="2" y="1"/>
                  </a:cubicBezTo>
                  <a:cubicBezTo>
                    <a:pt x="3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8"/>
            <p:cNvSpPr/>
            <p:nvPr/>
          </p:nvSpPr>
          <p:spPr bwMode="auto">
            <a:xfrm>
              <a:off x="6594476" y="2849563"/>
              <a:ext cx="0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209"/>
            <p:cNvSpPr>
              <a:spLocks noChangeArrowheads="1"/>
            </p:cNvSpPr>
            <p:nvPr/>
          </p:nvSpPr>
          <p:spPr bwMode="auto">
            <a:xfrm>
              <a:off x="6591301" y="285908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0"/>
            <p:cNvSpPr/>
            <p:nvPr/>
          </p:nvSpPr>
          <p:spPr bwMode="auto">
            <a:xfrm>
              <a:off x="6588126" y="2862263"/>
              <a:ext cx="0" cy="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1"/>
                    <a:pt x="0" y="1"/>
                  </a:cubicBezTo>
                  <a:cubicBezTo>
                    <a:pt x="0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1"/>
            <p:cNvSpPr/>
            <p:nvPr/>
          </p:nvSpPr>
          <p:spPr bwMode="auto">
            <a:xfrm>
              <a:off x="6586538" y="2865438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2"/>
            <p:cNvSpPr/>
            <p:nvPr/>
          </p:nvSpPr>
          <p:spPr bwMode="auto">
            <a:xfrm>
              <a:off x="6716713" y="2819400"/>
              <a:ext cx="0" cy="1587"/>
            </a:xfrm>
            <a:custGeom>
              <a:avLst/>
              <a:gdLst>
                <a:gd name="T0" fmla="*/ 1 w 2"/>
                <a:gd name="T1" fmla="*/ 2 h 3"/>
                <a:gd name="T2" fmla="*/ 1 w 2"/>
                <a:gd name="T3" fmla="*/ 1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2" y="1"/>
                    <a:pt x="0" y="0"/>
                    <a:pt x="1" y="1"/>
                  </a:cubicBezTo>
                  <a:cubicBezTo>
                    <a:pt x="1" y="2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3"/>
            <p:cNvSpPr/>
            <p:nvPr/>
          </p:nvSpPr>
          <p:spPr bwMode="auto">
            <a:xfrm>
              <a:off x="6654801" y="2816225"/>
              <a:ext cx="60325" cy="74612"/>
            </a:xfrm>
            <a:custGeom>
              <a:avLst/>
              <a:gdLst>
                <a:gd name="T0" fmla="*/ 16 w 170"/>
                <a:gd name="T1" fmla="*/ 175 h 205"/>
                <a:gd name="T2" fmla="*/ 19 w 170"/>
                <a:gd name="T3" fmla="*/ 167 h 205"/>
                <a:gd name="T4" fmla="*/ 21 w 170"/>
                <a:gd name="T5" fmla="*/ 150 h 205"/>
                <a:gd name="T6" fmla="*/ 24 w 170"/>
                <a:gd name="T7" fmla="*/ 146 h 205"/>
                <a:gd name="T8" fmla="*/ 36 w 170"/>
                <a:gd name="T9" fmla="*/ 133 h 205"/>
                <a:gd name="T10" fmla="*/ 39 w 170"/>
                <a:gd name="T11" fmla="*/ 128 h 205"/>
                <a:gd name="T12" fmla="*/ 42 w 170"/>
                <a:gd name="T13" fmla="*/ 119 h 205"/>
                <a:gd name="T14" fmla="*/ 48 w 170"/>
                <a:gd name="T15" fmla="*/ 113 h 205"/>
                <a:gd name="T16" fmla="*/ 52 w 170"/>
                <a:gd name="T17" fmla="*/ 110 h 205"/>
                <a:gd name="T18" fmla="*/ 52 w 170"/>
                <a:gd name="T19" fmla="*/ 105 h 205"/>
                <a:gd name="T20" fmla="*/ 54 w 170"/>
                <a:gd name="T21" fmla="*/ 96 h 205"/>
                <a:gd name="T22" fmla="*/ 58 w 170"/>
                <a:gd name="T23" fmla="*/ 92 h 205"/>
                <a:gd name="T24" fmla="*/ 59 w 170"/>
                <a:gd name="T25" fmla="*/ 85 h 205"/>
                <a:gd name="T26" fmla="*/ 65 w 170"/>
                <a:gd name="T27" fmla="*/ 81 h 205"/>
                <a:gd name="T28" fmla="*/ 70 w 170"/>
                <a:gd name="T29" fmla="*/ 75 h 205"/>
                <a:gd name="T30" fmla="*/ 78 w 170"/>
                <a:gd name="T31" fmla="*/ 69 h 205"/>
                <a:gd name="T32" fmla="*/ 79 w 170"/>
                <a:gd name="T33" fmla="*/ 64 h 205"/>
                <a:gd name="T34" fmla="*/ 84 w 170"/>
                <a:gd name="T35" fmla="*/ 63 h 205"/>
                <a:gd name="T36" fmla="*/ 84 w 170"/>
                <a:gd name="T37" fmla="*/ 59 h 205"/>
                <a:gd name="T38" fmla="*/ 85 w 170"/>
                <a:gd name="T39" fmla="*/ 58 h 205"/>
                <a:gd name="T40" fmla="*/ 88 w 170"/>
                <a:gd name="T41" fmla="*/ 54 h 205"/>
                <a:gd name="T42" fmla="*/ 97 w 170"/>
                <a:gd name="T43" fmla="*/ 44 h 205"/>
                <a:gd name="T44" fmla="*/ 101 w 170"/>
                <a:gd name="T45" fmla="*/ 40 h 205"/>
                <a:gd name="T46" fmla="*/ 104 w 170"/>
                <a:gd name="T47" fmla="*/ 37 h 205"/>
                <a:gd name="T48" fmla="*/ 113 w 170"/>
                <a:gd name="T49" fmla="*/ 29 h 205"/>
                <a:gd name="T50" fmla="*/ 119 w 170"/>
                <a:gd name="T51" fmla="*/ 33 h 205"/>
                <a:gd name="T52" fmla="*/ 118 w 170"/>
                <a:gd name="T53" fmla="*/ 25 h 205"/>
                <a:gd name="T54" fmla="*/ 116 w 170"/>
                <a:gd name="T55" fmla="*/ 18 h 205"/>
                <a:gd name="T56" fmla="*/ 122 w 170"/>
                <a:gd name="T57" fmla="*/ 16 h 205"/>
                <a:gd name="T58" fmla="*/ 121 w 170"/>
                <a:gd name="T59" fmla="*/ 13 h 205"/>
                <a:gd name="T60" fmla="*/ 125 w 170"/>
                <a:gd name="T61" fmla="*/ 13 h 205"/>
                <a:gd name="T62" fmla="*/ 132 w 170"/>
                <a:gd name="T63" fmla="*/ 16 h 205"/>
                <a:gd name="T64" fmla="*/ 132 w 170"/>
                <a:gd name="T65" fmla="*/ 8 h 205"/>
                <a:gd name="T66" fmla="*/ 135 w 170"/>
                <a:gd name="T67" fmla="*/ 10 h 205"/>
                <a:gd name="T68" fmla="*/ 137 w 170"/>
                <a:gd name="T69" fmla="*/ 4 h 205"/>
                <a:gd name="T70" fmla="*/ 140 w 170"/>
                <a:gd name="T71" fmla="*/ 2 h 205"/>
                <a:gd name="T72" fmla="*/ 143 w 170"/>
                <a:gd name="T73" fmla="*/ 10 h 205"/>
                <a:gd name="T74" fmla="*/ 147 w 170"/>
                <a:gd name="T75" fmla="*/ 2 h 205"/>
                <a:gd name="T76" fmla="*/ 161 w 170"/>
                <a:gd name="T77" fmla="*/ 7 h 205"/>
                <a:gd name="T78" fmla="*/ 164 w 170"/>
                <a:gd name="T79" fmla="*/ 7 h 205"/>
                <a:gd name="T80" fmla="*/ 170 w 170"/>
                <a:gd name="T81" fmla="*/ 5 h 205"/>
                <a:gd name="T82" fmla="*/ 169 w 170"/>
                <a:gd name="T83" fmla="*/ 10 h 205"/>
                <a:gd name="T84" fmla="*/ 164 w 170"/>
                <a:gd name="T85" fmla="*/ 9 h 205"/>
                <a:gd name="T86" fmla="*/ 157 w 170"/>
                <a:gd name="T87" fmla="*/ 16 h 205"/>
                <a:gd name="T88" fmla="*/ 145 w 170"/>
                <a:gd name="T89" fmla="*/ 29 h 205"/>
                <a:gd name="T90" fmla="*/ 134 w 170"/>
                <a:gd name="T91" fmla="*/ 38 h 205"/>
                <a:gd name="T92" fmla="*/ 119 w 170"/>
                <a:gd name="T93" fmla="*/ 56 h 205"/>
                <a:gd name="T94" fmla="*/ 110 w 170"/>
                <a:gd name="T95" fmla="*/ 66 h 205"/>
                <a:gd name="T96" fmla="*/ 94 w 170"/>
                <a:gd name="T97" fmla="*/ 86 h 205"/>
                <a:gd name="T98" fmla="*/ 84 w 170"/>
                <a:gd name="T99" fmla="*/ 94 h 205"/>
                <a:gd name="T100" fmla="*/ 74 w 170"/>
                <a:gd name="T101" fmla="*/ 105 h 205"/>
                <a:gd name="T102" fmla="*/ 60 w 170"/>
                <a:gd name="T103" fmla="*/ 136 h 205"/>
                <a:gd name="T104" fmla="*/ 36 w 170"/>
                <a:gd name="T105" fmla="*/ 165 h 205"/>
                <a:gd name="T106" fmla="*/ 13 w 170"/>
                <a:gd name="T10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5">
                  <a:moveTo>
                    <a:pt x="6" y="198"/>
                  </a:moveTo>
                  <a:cubicBezTo>
                    <a:pt x="0" y="193"/>
                    <a:pt x="8" y="192"/>
                    <a:pt x="6" y="187"/>
                  </a:cubicBezTo>
                  <a:cubicBezTo>
                    <a:pt x="6" y="186"/>
                    <a:pt x="9" y="189"/>
                    <a:pt x="9" y="187"/>
                  </a:cubicBezTo>
                  <a:cubicBezTo>
                    <a:pt x="5" y="182"/>
                    <a:pt x="11" y="179"/>
                    <a:pt x="16" y="177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8" y="178"/>
                    <a:pt x="15" y="175"/>
                    <a:pt x="16" y="175"/>
                  </a:cubicBezTo>
                  <a:cubicBezTo>
                    <a:pt x="17" y="175"/>
                    <a:pt x="17" y="175"/>
                    <a:pt x="18" y="176"/>
                  </a:cubicBezTo>
                  <a:cubicBezTo>
                    <a:pt x="16" y="174"/>
                    <a:pt x="18" y="174"/>
                    <a:pt x="16" y="173"/>
                  </a:cubicBezTo>
                  <a:cubicBezTo>
                    <a:pt x="17" y="173"/>
                    <a:pt x="19" y="174"/>
                    <a:pt x="20" y="174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3" y="168"/>
                    <a:pt x="20" y="170"/>
                    <a:pt x="18" y="167"/>
                  </a:cubicBezTo>
                  <a:cubicBezTo>
                    <a:pt x="18" y="167"/>
                    <a:pt x="19" y="167"/>
                    <a:pt x="19" y="167"/>
                  </a:cubicBezTo>
                  <a:cubicBezTo>
                    <a:pt x="17" y="163"/>
                    <a:pt x="20" y="160"/>
                    <a:pt x="20" y="157"/>
                  </a:cubicBezTo>
                  <a:cubicBezTo>
                    <a:pt x="21" y="158"/>
                    <a:pt x="22" y="158"/>
                    <a:pt x="23" y="159"/>
                  </a:cubicBezTo>
                  <a:cubicBezTo>
                    <a:pt x="21" y="157"/>
                    <a:pt x="21" y="156"/>
                    <a:pt x="21" y="155"/>
                  </a:cubicBezTo>
                  <a:cubicBezTo>
                    <a:pt x="24" y="156"/>
                    <a:pt x="20" y="153"/>
                    <a:pt x="21" y="152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0" y="151"/>
                    <a:pt x="24" y="153"/>
                    <a:pt x="21" y="150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0" y="149"/>
                    <a:pt x="26" y="151"/>
                    <a:pt x="24" y="150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3" y="148"/>
                    <a:pt x="25" y="149"/>
                    <a:pt x="25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5" y="147"/>
                    <a:pt x="27" y="147"/>
                    <a:pt x="24" y="146"/>
                  </a:cubicBezTo>
                  <a:cubicBezTo>
                    <a:pt x="27" y="147"/>
                    <a:pt x="25" y="147"/>
                    <a:pt x="28" y="149"/>
                  </a:cubicBezTo>
                  <a:cubicBezTo>
                    <a:pt x="28" y="144"/>
                    <a:pt x="30" y="140"/>
                    <a:pt x="33" y="137"/>
                  </a:cubicBezTo>
                  <a:cubicBezTo>
                    <a:pt x="34" y="137"/>
                    <a:pt x="34" y="137"/>
                    <a:pt x="35" y="138"/>
                  </a:cubicBezTo>
                  <a:cubicBezTo>
                    <a:pt x="35" y="137"/>
                    <a:pt x="36" y="136"/>
                    <a:pt x="35" y="135"/>
                  </a:cubicBezTo>
                  <a:cubicBezTo>
                    <a:pt x="35" y="135"/>
                    <a:pt x="36" y="135"/>
                    <a:pt x="36" y="135"/>
                  </a:cubicBezTo>
                  <a:cubicBezTo>
                    <a:pt x="38" y="135"/>
                    <a:pt x="34" y="133"/>
                    <a:pt x="36" y="133"/>
                  </a:cubicBezTo>
                  <a:cubicBezTo>
                    <a:pt x="36" y="134"/>
                    <a:pt x="37" y="134"/>
                    <a:pt x="38" y="135"/>
                  </a:cubicBezTo>
                  <a:cubicBezTo>
                    <a:pt x="36" y="133"/>
                    <a:pt x="37" y="132"/>
                    <a:pt x="37" y="131"/>
                  </a:cubicBezTo>
                  <a:cubicBezTo>
                    <a:pt x="37" y="131"/>
                    <a:pt x="38" y="132"/>
                    <a:pt x="38" y="132"/>
                  </a:cubicBezTo>
                  <a:cubicBezTo>
                    <a:pt x="37" y="130"/>
                    <a:pt x="40" y="131"/>
                    <a:pt x="39" y="130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3" y="131"/>
                    <a:pt x="37" y="129"/>
                    <a:pt x="39" y="128"/>
                  </a:cubicBezTo>
                  <a:cubicBezTo>
                    <a:pt x="39" y="129"/>
                    <a:pt x="40" y="129"/>
                    <a:pt x="40" y="130"/>
                  </a:cubicBezTo>
                  <a:cubicBezTo>
                    <a:pt x="38" y="127"/>
                    <a:pt x="40" y="126"/>
                    <a:pt x="40" y="125"/>
                  </a:cubicBezTo>
                  <a:cubicBezTo>
                    <a:pt x="40" y="125"/>
                    <a:pt x="41" y="125"/>
                    <a:pt x="41" y="125"/>
                  </a:cubicBezTo>
                  <a:cubicBezTo>
                    <a:pt x="41" y="124"/>
                    <a:pt x="42" y="124"/>
                    <a:pt x="42" y="122"/>
                  </a:cubicBezTo>
                  <a:cubicBezTo>
                    <a:pt x="43" y="122"/>
                    <a:pt x="45" y="124"/>
                    <a:pt x="45" y="123"/>
                  </a:cubicBezTo>
                  <a:cubicBezTo>
                    <a:pt x="43" y="121"/>
                    <a:pt x="45" y="120"/>
                    <a:pt x="42" y="119"/>
                  </a:cubicBezTo>
                  <a:cubicBezTo>
                    <a:pt x="43" y="118"/>
                    <a:pt x="45" y="118"/>
                    <a:pt x="44" y="116"/>
                  </a:cubicBezTo>
                  <a:cubicBezTo>
                    <a:pt x="45" y="118"/>
                    <a:pt x="48" y="118"/>
                    <a:pt x="48" y="11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1" y="121"/>
                    <a:pt x="49" y="120"/>
                    <a:pt x="51" y="121"/>
                  </a:cubicBezTo>
                  <a:cubicBezTo>
                    <a:pt x="51" y="121"/>
                    <a:pt x="50" y="119"/>
                    <a:pt x="51" y="119"/>
                  </a:cubicBezTo>
                  <a:cubicBezTo>
                    <a:pt x="50" y="117"/>
                    <a:pt x="47" y="114"/>
                    <a:pt x="48" y="113"/>
                  </a:cubicBezTo>
                  <a:cubicBezTo>
                    <a:pt x="48" y="114"/>
                    <a:pt x="51" y="115"/>
                    <a:pt x="51" y="116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0"/>
                    <a:pt x="49" y="112"/>
                    <a:pt x="49" y="111"/>
                  </a:cubicBezTo>
                  <a:cubicBezTo>
                    <a:pt x="48" y="110"/>
                    <a:pt x="48" y="110"/>
                    <a:pt x="47" y="109"/>
                  </a:cubicBezTo>
                  <a:cubicBezTo>
                    <a:pt x="48" y="109"/>
                    <a:pt x="47" y="107"/>
                    <a:pt x="50" y="109"/>
                  </a:cubicBezTo>
                  <a:cubicBezTo>
                    <a:pt x="52" y="110"/>
                    <a:pt x="50" y="110"/>
                    <a:pt x="52" y="110"/>
                  </a:cubicBezTo>
                  <a:cubicBezTo>
                    <a:pt x="52" y="110"/>
                    <a:pt x="51" y="109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3" y="108"/>
                    <a:pt x="52" y="106"/>
                    <a:pt x="50" y="106"/>
                  </a:cubicBezTo>
                  <a:cubicBezTo>
                    <a:pt x="50" y="106"/>
                    <a:pt x="52" y="107"/>
                    <a:pt x="51" y="107"/>
                  </a:cubicBezTo>
                  <a:cubicBezTo>
                    <a:pt x="49" y="105"/>
                    <a:pt x="49" y="104"/>
                    <a:pt x="50" y="103"/>
                  </a:cubicBezTo>
                  <a:cubicBezTo>
                    <a:pt x="50" y="104"/>
                    <a:pt x="51" y="104"/>
                    <a:pt x="52" y="105"/>
                  </a:cubicBezTo>
                  <a:cubicBezTo>
                    <a:pt x="50" y="103"/>
                    <a:pt x="50" y="101"/>
                    <a:pt x="50" y="100"/>
                  </a:cubicBezTo>
                  <a:cubicBezTo>
                    <a:pt x="49" y="99"/>
                    <a:pt x="52" y="102"/>
                    <a:pt x="51" y="101"/>
                  </a:cubicBezTo>
                  <a:cubicBezTo>
                    <a:pt x="54" y="102"/>
                    <a:pt x="51" y="97"/>
                    <a:pt x="54" y="98"/>
                  </a:cubicBezTo>
                  <a:cubicBezTo>
                    <a:pt x="54" y="98"/>
                    <a:pt x="52" y="97"/>
                    <a:pt x="52" y="97"/>
                  </a:cubicBezTo>
                  <a:cubicBezTo>
                    <a:pt x="53" y="96"/>
                    <a:pt x="55" y="98"/>
                    <a:pt x="54" y="97"/>
                  </a:cubicBezTo>
                  <a:cubicBezTo>
                    <a:pt x="56" y="98"/>
                    <a:pt x="54" y="96"/>
                    <a:pt x="54" y="96"/>
                  </a:cubicBezTo>
                  <a:cubicBezTo>
                    <a:pt x="54" y="95"/>
                    <a:pt x="55" y="96"/>
                    <a:pt x="55" y="96"/>
                  </a:cubicBezTo>
                  <a:cubicBezTo>
                    <a:pt x="54" y="95"/>
                    <a:pt x="54" y="92"/>
                    <a:pt x="57" y="92"/>
                  </a:cubicBezTo>
                  <a:cubicBezTo>
                    <a:pt x="56" y="91"/>
                    <a:pt x="55" y="89"/>
                    <a:pt x="55" y="88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0"/>
                    <a:pt x="58" y="89"/>
                    <a:pt x="59" y="90"/>
                  </a:cubicBezTo>
                  <a:cubicBezTo>
                    <a:pt x="57" y="88"/>
                    <a:pt x="59" y="94"/>
                    <a:pt x="58" y="92"/>
                  </a:cubicBezTo>
                  <a:cubicBezTo>
                    <a:pt x="60" y="93"/>
                    <a:pt x="56" y="88"/>
                    <a:pt x="58" y="90"/>
                  </a:cubicBezTo>
                  <a:cubicBezTo>
                    <a:pt x="59" y="90"/>
                    <a:pt x="57" y="88"/>
                    <a:pt x="59" y="88"/>
                  </a:cubicBezTo>
                  <a:cubicBezTo>
                    <a:pt x="59" y="88"/>
                    <a:pt x="61" y="91"/>
                    <a:pt x="62" y="90"/>
                  </a:cubicBezTo>
                  <a:cubicBezTo>
                    <a:pt x="62" y="89"/>
                    <a:pt x="61" y="89"/>
                    <a:pt x="61" y="88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59" y="86"/>
                    <a:pt x="61" y="87"/>
                    <a:pt x="59" y="85"/>
                  </a:cubicBezTo>
                  <a:cubicBezTo>
                    <a:pt x="61" y="86"/>
                    <a:pt x="59" y="84"/>
                    <a:pt x="62" y="86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2" y="85"/>
                    <a:pt x="62" y="84"/>
                  </a:cubicBezTo>
                  <a:cubicBezTo>
                    <a:pt x="62" y="84"/>
                    <a:pt x="62" y="85"/>
                    <a:pt x="63" y="85"/>
                  </a:cubicBezTo>
                  <a:cubicBezTo>
                    <a:pt x="60" y="82"/>
                    <a:pt x="64" y="84"/>
                    <a:pt x="61" y="82"/>
                  </a:cubicBezTo>
                  <a:cubicBezTo>
                    <a:pt x="63" y="82"/>
                    <a:pt x="63" y="80"/>
                    <a:pt x="65" y="81"/>
                  </a:cubicBezTo>
                  <a:cubicBezTo>
                    <a:pt x="65" y="80"/>
                    <a:pt x="64" y="79"/>
                    <a:pt x="65" y="78"/>
                  </a:cubicBezTo>
                  <a:cubicBezTo>
                    <a:pt x="66" y="79"/>
                    <a:pt x="66" y="79"/>
                    <a:pt x="66" y="80"/>
                  </a:cubicBezTo>
                  <a:cubicBezTo>
                    <a:pt x="67" y="80"/>
                    <a:pt x="67" y="79"/>
                    <a:pt x="67" y="78"/>
                  </a:cubicBezTo>
                  <a:cubicBezTo>
                    <a:pt x="67" y="79"/>
                    <a:pt x="69" y="79"/>
                    <a:pt x="71" y="80"/>
                  </a:cubicBezTo>
                  <a:cubicBezTo>
                    <a:pt x="70" y="78"/>
                    <a:pt x="68" y="77"/>
                    <a:pt x="67" y="76"/>
                  </a:cubicBezTo>
                  <a:cubicBezTo>
                    <a:pt x="71" y="78"/>
                    <a:pt x="67" y="73"/>
                    <a:pt x="70" y="75"/>
                  </a:cubicBezTo>
                  <a:cubicBezTo>
                    <a:pt x="70" y="75"/>
                    <a:pt x="71" y="77"/>
                    <a:pt x="72" y="77"/>
                  </a:cubicBezTo>
                  <a:cubicBezTo>
                    <a:pt x="75" y="79"/>
                    <a:pt x="70" y="74"/>
                    <a:pt x="73" y="74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3"/>
                    <a:pt x="69" y="70"/>
                    <a:pt x="72" y="72"/>
                  </a:cubicBezTo>
                  <a:cubicBezTo>
                    <a:pt x="71" y="71"/>
                    <a:pt x="74" y="72"/>
                    <a:pt x="71" y="70"/>
                  </a:cubicBezTo>
                  <a:cubicBezTo>
                    <a:pt x="74" y="71"/>
                    <a:pt x="73" y="66"/>
                    <a:pt x="78" y="69"/>
                  </a:cubicBezTo>
                  <a:cubicBezTo>
                    <a:pt x="78" y="68"/>
                    <a:pt x="78" y="68"/>
                    <a:pt x="77" y="67"/>
                  </a:cubicBezTo>
                  <a:cubicBezTo>
                    <a:pt x="75" y="66"/>
                    <a:pt x="78" y="68"/>
                    <a:pt x="77" y="68"/>
                  </a:cubicBezTo>
                  <a:cubicBezTo>
                    <a:pt x="77" y="67"/>
                    <a:pt x="76" y="67"/>
                    <a:pt x="76" y="67"/>
                  </a:cubicBezTo>
                  <a:cubicBezTo>
                    <a:pt x="77" y="67"/>
                    <a:pt x="77" y="66"/>
                    <a:pt x="79" y="69"/>
                  </a:cubicBezTo>
                  <a:cubicBezTo>
                    <a:pt x="81" y="69"/>
                    <a:pt x="76" y="64"/>
                    <a:pt x="78" y="64"/>
                  </a:cubicBezTo>
                  <a:cubicBezTo>
                    <a:pt x="79" y="65"/>
                    <a:pt x="79" y="65"/>
                    <a:pt x="79" y="64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2"/>
                    <a:pt x="81" y="64"/>
                    <a:pt x="82" y="65"/>
                  </a:cubicBezTo>
                  <a:cubicBezTo>
                    <a:pt x="82" y="65"/>
                    <a:pt x="83" y="64"/>
                    <a:pt x="82" y="63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3"/>
                    <a:pt x="84" y="63"/>
                    <a:pt x="83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5" y="64"/>
                    <a:pt x="84" y="63"/>
                    <a:pt x="84" y="63"/>
                  </a:cubicBezTo>
                  <a:cubicBezTo>
                    <a:pt x="83" y="62"/>
                    <a:pt x="83" y="62"/>
                    <a:pt x="82" y="62"/>
                  </a:cubicBezTo>
                  <a:cubicBezTo>
                    <a:pt x="81" y="61"/>
                    <a:pt x="82" y="61"/>
                    <a:pt x="81" y="60"/>
                  </a:cubicBezTo>
                  <a:cubicBezTo>
                    <a:pt x="83" y="61"/>
                    <a:pt x="83" y="60"/>
                    <a:pt x="83" y="60"/>
                  </a:cubicBezTo>
                  <a:cubicBezTo>
                    <a:pt x="84" y="60"/>
                    <a:pt x="82" y="58"/>
                    <a:pt x="83" y="58"/>
                  </a:cubicBezTo>
                  <a:cubicBezTo>
                    <a:pt x="83" y="59"/>
                    <a:pt x="83" y="58"/>
                    <a:pt x="84" y="59"/>
                  </a:cubicBezTo>
                  <a:cubicBezTo>
                    <a:pt x="84" y="59"/>
                    <a:pt x="83" y="58"/>
                    <a:pt x="84" y="59"/>
                  </a:cubicBezTo>
                  <a:cubicBezTo>
                    <a:pt x="85" y="60"/>
                    <a:pt x="86" y="61"/>
                    <a:pt x="85" y="60"/>
                  </a:cubicBezTo>
                  <a:cubicBezTo>
                    <a:pt x="85" y="58"/>
                    <a:pt x="82" y="57"/>
                    <a:pt x="84" y="57"/>
                  </a:cubicBezTo>
                  <a:cubicBezTo>
                    <a:pt x="84" y="57"/>
                    <a:pt x="85" y="58"/>
                    <a:pt x="85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8"/>
                    <a:pt x="86" y="58"/>
                    <a:pt x="86" y="58"/>
                  </a:cubicBezTo>
                  <a:cubicBezTo>
                    <a:pt x="84" y="56"/>
                    <a:pt x="86" y="57"/>
                    <a:pt x="85" y="55"/>
                  </a:cubicBezTo>
                  <a:cubicBezTo>
                    <a:pt x="85" y="54"/>
                    <a:pt x="86" y="55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6"/>
                    <a:pt x="88" y="55"/>
                    <a:pt x="87" y="53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3"/>
                    <a:pt x="88" y="52"/>
                  </a:cubicBezTo>
                  <a:cubicBezTo>
                    <a:pt x="89" y="52"/>
                    <a:pt x="93" y="57"/>
                    <a:pt x="92" y="55"/>
                  </a:cubicBezTo>
                  <a:cubicBezTo>
                    <a:pt x="92" y="54"/>
                    <a:pt x="90" y="51"/>
                    <a:pt x="89" y="50"/>
                  </a:cubicBezTo>
                  <a:cubicBezTo>
                    <a:pt x="91" y="50"/>
                    <a:pt x="90" y="47"/>
                    <a:pt x="93" y="48"/>
                  </a:cubicBezTo>
                  <a:cubicBezTo>
                    <a:pt x="92" y="48"/>
                    <a:pt x="92" y="47"/>
                    <a:pt x="92" y="47"/>
                  </a:cubicBezTo>
                  <a:cubicBezTo>
                    <a:pt x="94" y="46"/>
                    <a:pt x="93" y="42"/>
                    <a:pt x="97" y="44"/>
                  </a:cubicBezTo>
                  <a:cubicBezTo>
                    <a:pt x="97" y="45"/>
                    <a:pt x="98" y="45"/>
                    <a:pt x="99" y="46"/>
                  </a:cubicBezTo>
                  <a:cubicBezTo>
                    <a:pt x="98" y="45"/>
                    <a:pt x="101" y="47"/>
                    <a:pt x="99" y="45"/>
                  </a:cubicBezTo>
                  <a:cubicBezTo>
                    <a:pt x="98" y="43"/>
                    <a:pt x="97" y="43"/>
                    <a:pt x="96" y="43"/>
                  </a:cubicBezTo>
                  <a:cubicBezTo>
                    <a:pt x="96" y="41"/>
                    <a:pt x="97" y="40"/>
                    <a:pt x="99" y="41"/>
                  </a:cubicBezTo>
                  <a:cubicBezTo>
                    <a:pt x="98" y="40"/>
                    <a:pt x="98" y="40"/>
                    <a:pt x="98" y="39"/>
                  </a:cubicBezTo>
                  <a:cubicBezTo>
                    <a:pt x="100" y="41"/>
                    <a:pt x="101" y="41"/>
                    <a:pt x="101" y="4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99" y="36"/>
                    <a:pt x="100" y="37"/>
                  </a:cubicBezTo>
                  <a:cubicBezTo>
                    <a:pt x="101" y="38"/>
                    <a:pt x="101" y="38"/>
                    <a:pt x="102" y="39"/>
                  </a:cubicBezTo>
                  <a:cubicBezTo>
                    <a:pt x="101" y="37"/>
                    <a:pt x="100" y="35"/>
                    <a:pt x="102" y="35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6"/>
                    <a:pt x="103" y="35"/>
                    <a:pt x="102" y="35"/>
                  </a:cubicBezTo>
                  <a:cubicBezTo>
                    <a:pt x="104" y="35"/>
                    <a:pt x="105" y="34"/>
                    <a:pt x="107" y="36"/>
                  </a:cubicBezTo>
                  <a:cubicBezTo>
                    <a:pt x="105" y="30"/>
                    <a:pt x="107" y="28"/>
                    <a:pt x="109" y="27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28"/>
                    <a:pt x="109" y="26"/>
                    <a:pt x="110" y="26"/>
                  </a:cubicBezTo>
                  <a:cubicBezTo>
                    <a:pt x="111" y="27"/>
                    <a:pt x="112" y="28"/>
                    <a:pt x="113" y="29"/>
                  </a:cubicBezTo>
                  <a:cubicBezTo>
                    <a:pt x="114" y="30"/>
                    <a:pt x="112" y="27"/>
                    <a:pt x="112" y="26"/>
                  </a:cubicBezTo>
                  <a:cubicBezTo>
                    <a:pt x="111" y="24"/>
                    <a:pt x="113" y="27"/>
                    <a:pt x="111" y="25"/>
                  </a:cubicBezTo>
                  <a:cubicBezTo>
                    <a:pt x="111" y="25"/>
                    <a:pt x="113" y="25"/>
                    <a:pt x="111" y="23"/>
                  </a:cubicBezTo>
                  <a:cubicBezTo>
                    <a:pt x="112" y="24"/>
                    <a:pt x="114" y="26"/>
                    <a:pt x="114" y="27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6" y="27"/>
                    <a:pt x="116" y="31"/>
                    <a:pt x="119" y="3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22" y="34"/>
                    <a:pt x="120" y="36"/>
                    <a:pt x="122" y="36"/>
                  </a:cubicBezTo>
                  <a:cubicBezTo>
                    <a:pt x="122" y="34"/>
                    <a:pt x="119" y="31"/>
                    <a:pt x="118" y="30"/>
                  </a:cubicBezTo>
                  <a:cubicBezTo>
                    <a:pt x="119" y="29"/>
                    <a:pt x="115" y="25"/>
                    <a:pt x="116" y="24"/>
                  </a:cubicBezTo>
                  <a:cubicBezTo>
                    <a:pt x="117" y="25"/>
                    <a:pt x="115" y="25"/>
                    <a:pt x="117" y="27"/>
                  </a:cubicBezTo>
                  <a:cubicBezTo>
                    <a:pt x="119" y="28"/>
                    <a:pt x="117" y="25"/>
                    <a:pt x="118" y="25"/>
                  </a:cubicBezTo>
                  <a:cubicBezTo>
                    <a:pt x="117" y="25"/>
                    <a:pt x="115" y="22"/>
                    <a:pt x="115" y="22"/>
                  </a:cubicBezTo>
                  <a:cubicBezTo>
                    <a:pt x="117" y="22"/>
                    <a:pt x="117" y="24"/>
                    <a:pt x="118" y="24"/>
                  </a:cubicBezTo>
                  <a:cubicBezTo>
                    <a:pt x="117" y="22"/>
                    <a:pt x="117" y="21"/>
                    <a:pt x="115" y="21"/>
                  </a:cubicBezTo>
                  <a:cubicBezTo>
                    <a:pt x="113" y="18"/>
                    <a:pt x="117" y="21"/>
                    <a:pt x="116" y="18"/>
                  </a:cubicBezTo>
                  <a:cubicBezTo>
                    <a:pt x="117" y="20"/>
                    <a:pt x="118" y="23"/>
                    <a:pt x="120" y="24"/>
                  </a:cubicBezTo>
                  <a:cubicBezTo>
                    <a:pt x="118" y="22"/>
                    <a:pt x="119" y="20"/>
                    <a:pt x="116" y="18"/>
                  </a:cubicBezTo>
                  <a:cubicBezTo>
                    <a:pt x="117" y="18"/>
                    <a:pt x="118" y="20"/>
                    <a:pt x="119" y="21"/>
                  </a:cubicBezTo>
                  <a:cubicBezTo>
                    <a:pt x="120" y="22"/>
                    <a:pt x="117" y="16"/>
                    <a:pt x="120" y="2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20" y="19"/>
                    <a:pt x="120" y="19"/>
                    <a:pt x="121" y="20"/>
                  </a:cubicBezTo>
                  <a:cubicBezTo>
                    <a:pt x="122" y="19"/>
                    <a:pt x="121" y="16"/>
                    <a:pt x="123" y="19"/>
                  </a:cubicBezTo>
                  <a:cubicBezTo>
                    <a:pt x="123" y="19"/>
                    <a:pt x="124" y="18"/>
                    <a:pt x="122" y="16"/>
                  </a:cubicBezTo>
                  <a:cubicBezTo>
                    <a:pt x="120" y="15"/>
                    <a:pt x="122" y="18"/>
                    <a:pt x="120" y="16"/>
                  </a:cubicBezTo>
                  <a:cubicBezTo>
                    <a:pt x="122" y="18"/>
                    <a:pt x="121" y="15"/>
                    <a:pt x="120" y="14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4"/>
                    <a:pt x="122" y="14"/>
                    <a:pt x="121" y="13"/>
                  </a:cubicBezTo>
                  <a:cubicBezTo>
                    <a:pt x="121" y="14"/>
                    <a:pt x="122" y="14"/>
                    <a:pt x="122" y="14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22" y="11"/>
                    <a:pt x="124" y="15"/>
                    <a:pt x="124" y="14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6"/>
                    <a:pt x="126" y="17"/>
                    <a:pt x="126" y="16"/>
                  </a:cubicBezTo>
                  <a:cubicBezTo>
                    <a:pt x="125" y="15"/>
                    <a:pt x="124" y="12"/>
                    <a:pt x="123" y="11"/>
                  </a:cubicBezTo>
                  <a:cubicBezTo>
                    <a:pt x="123" y="10"/>
                    <a:pt x="125" y="13"/>
                    <a:pt x="124" y="11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4"/>
                    <a:pt x="127" y="16"/>
                    <a:pt x="128" y="15"/>
                  </a:cubicBezTo>
                  <a:cubicBezTo>
                    <a:pt x="128" y="14"/>
                    <a:pt x="127" y="11"/>
                    <a:pt x="125" y="11"/>
                  </a:cubicBezTo>
                  <a:cubicBezTo>
                    <a:pt x="126" y="11"/>
                    <a:pt x="127" y="11"/>
                    <a:pt x="127" y="13"/>
                  </a:cubicBezTo>
                  <a:cubicBezTo>
                    <a:pt x="128" y="12"/>
                    <a:pt x="126" y="11"/>
                    <a:pt x="126" y="10"/>
                  </a:cubicBezTo>
                  <a:cubicBezTo>
                    <a:pt x="127" y="10"/>
                    <a:pt x="129" y="11"/>
                    <a:pt x="131" y="13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3" y="18"/>
                    <a:pt x="134" y="17"/>
                    <a:pt x="135" y="20"/>
                  </a:cubicBezTo>
                  <a:cubicBezTo>
                    <a:pt x="136" y="20"/>
                    <a:pt x="135" y="19"/>
                    <a:pt x="135" y="18"/>
                  </a:cubicBezTo>
                  <a:cubicBezTo>
                    <a:pt x="132" y="15"/>
                    <a:pt x="133" y="12"/>
                    <a:pt x="130" y="9"/>
                  </a:cubicBezTo>
                  <a:cubicBezTo>
                    <a:pt x="131" y="7"/>
                    <a:pt x="136" y="17"/>
                    <a:pt x="134" y="11"/>
                  </a:cubicBezTo>
                  <a:cubicBezTo>
                    <a:pt x="133" y="10"/>
                    <a:pt x="132" y="7"/>
                    <a:pt x="132" y="8"/>
                  </a:cubicBezTo>
                  <a:cubicBezTo>
                    <a:pt x="133" y="8"/>
                    <a:pt x="130" y="5"/>
                    <a:pt x="132" y="5"/>
                  </a:cubicBezTo>
                  <a:cubicBezTo>
                    <a:pt x="132" y="7"/>
                    <a:pt x="135" y="8"/>
                    <a:pt x="135" y="11"/>
                  </a:cubicBezTo>
                  <a:cubicBezTo>
                    <a:pt x="135" y="10"/>
                    <a:pt x="134" y="10"/>
                    <a:pt x="134" y="11"/>
                  </a:cubicBezTo>
                  <a:cubicBezTo>
                    <a:pt x="136" y="12"/>
                    <a:pt x="137" y="14"/>
                    <a:pt x="137" y="14"/>
                  </a:cubicBezTo>
                  <a:cubicBezTo>
                    <a:pt x="138" y="13"/>
                    <a:pt x="138" y="13"/>
                    <a:pt x="137" y="11"/>
                  </a:cubicBezTo>
                  <a:cubicBezTo>
                    <a:pt x="136" y="9"/>
                    <a:pt x="136" y="12"/>
                    <a:pt x="135" y="10"/>
                  </a:cubicBezTo>
                  <a:cubicBezTo>
                    <a:pt x="136" y="8"/>
                    <a:pt x="138" y="11"/>
                    <a:pt x="136" y="7"/>
                  </a:cubicBezTo>
                  <a:cubicBezTo>
                    <a:pt x="136" y="8"/>
                    <a:pt x="134" y="6"/>
                    <a:pt x="133" y="5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6" y="5"/>
                    <a:pt x="133" y="2"/>
                    <a:pt x="134" y="2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8" y="7"/>
                    <a:pt x="134" y="4"/>
                    <a:pt x="137" y="8"/>
                  </a:cubicBezTo>
                  <a:cubicBezTo>
                    <a:pt x="138" y="7"/>
                    <a:pt x="137" y="5"/>
                    <a:pt x="138" y="6"/>
                  </a:cubicBezTo>
                  <a:cubicBezTo>
                    <a:pt x="138" y="6"/>
                    <a:pt x="138" y="7"/>
                    <a:pt x="138" y="7"/>
                  </a:cubicBezTo>
                  <a:cubicBezTo>
                    <a:pt x="138" y="7"/>
                    <a:pt x="142" y="12"/>
                    <a:pt x="141" y="8"/>
                  </a:cubicBezTo>
                  <a:cubicBezTo>
                    <a:pt x="141" y="7"/>
                    <a:pt x="140" y="7"/>
                    <a:pt x="139" y="5"/>
                  </a:cubicBezTo>
                  <a:cubicBezTo>
                    <a:pt x="140" y="4"/>
                    <a:pt x="140" y="3"/>
                    <a:pt x="140" y="2"/>
                  </a:cubicBezTo>
                  <a:cubicBezTo>
                    <a:pt x="142" y="5"/>
                    <a:pt x="142" y="1"/>
                    <a:pt x="143" y="5"/>
                  </a:cubicBezTo>
                  <a:cubicBezTo>
                    <a:pt x="141" y="3"/>
                    <a:pt x="140" y="4"/>
                    <a:pt x="141" y="7"/>
                  </a:cubicBezTo>
                  <a:cubicBezTo>
                    <a:pt x="143" y="10"/>
                    <a:pt x="140" y="7"/>
                    <a:pt x="142" y="11"/>
                  </a:cubicBezTo>
                  <a:cubicBezTo>
                    <a:pt x="142" y="10"/>
                    <a:pt x="144" y="13"/>
                    <a:pt x="146" y="15"/>
                  </a:cubicBezTo>
                  <a:cubicBezTo>
                    <a:pt x="146" y="15"/>
                    <a:pt x="146" y="14"/>
                    <a:pt x="146" y="14"/>
                  </a:cubicBezTo>
                  <a:cubicBezTo>
                    <a:pt x="145" y="12"/>
                    <a:pt x="144" y="12"/>
                    <a:pt x="143" y="10"/>
                  </a:cubicBezTo>
                  <a:cubicBezTo>
                    <a:pt x="144" y="10"/>
                    <a:pt x="145" y="8"/>
                    <a:pt x="144" y="6"/>
                  </a:cubicBezTo>
                  <a:cubicBezTo>
                    <a:pt x="145" y="7"/>
                    <a:pt x="146" y="9"/>
                    <a:pt x="146" y="9"/>
                  </a:cubicBezTo>
                  <a:cubicBezTo>
                    <a:pt x="147" y="8"/>
                    <a:pt x="148" y="8"/>
                    <a:pt x="150" y="8"/>
                  </a:cubicBezTo>
                  <a:cubicBezTo>
                    <a:pt x="147" y="5"/>
                    <a:pt x="151" y="6"/>
                    <a:pt x="149" y="4"/>
                  </a:cubicBezTo>
                  <a:cubicBezTo>
                    <a:pt x="148" y="3"/>
                    <a:pt x="146" y="1"/>
                    <a:pt x="145" y="0"/>
                  </a:cubicBezTo>
                  <a:cubicBezTo>
                    <a:pt x="146" y="0"/>
                    <a:pt x="146" y="1"/>
                    <a:pt x="147" y="2"/>
                  </a:cubicBezTo>
                  <a:cubicBezTo>
                    <a:pt x="146" y="0"/>
                    <a:pt x="149" y="4"/>
                    <a:pt x="148" y="1"/>
                  </a:cubicBezTo>
                  <a:cubicBezTo>
                    <a:pt x="147" y="3"/>
                    <a:pt x="150" y="5"/>
                    <a:pt x="151" y="8"/>
                  </a:cubicBezTo>
                  <a:cubicBezTo>
                    <a:pt x="151" y="6"/>
                    <a:pt x="152" y="10"/>
                    <a:pt x="153" y="9"/>
                  </a:cubicBezTo>
                  <a:cubicBezTo>
                    <a:pt x="153" y="7"/>
                    <a:pt x="153" y="6"/>
                    <a:pt x="154" y="5"/>
                  </a:cubicBezTo>
                  <a:cubicBezTo>
                    <a:pt x="156" y="6"/>
                    <a:pt x="157" y="3"/>
                    <a:pt x="158" y="2"/>
                  </a:cubicBezTo>
                  <a:cubicBezTo>
                    <a:pt x="159" y="4"/>
                    <a:pt x="160" y="7"/>
                    <a:pt x="161" y="7"/>
                  </a:cubicBezTo>
                  <a:cubicBezTo>
                    <a:pt x="162" y="7"/>
                    <a:pt x="159" y="4"/>
                    <a:pt x="161" y="5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5"/>
                    <a:pt x="163" y="7"/>
                    <a:pt x="162" y="2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3" y="5"/>
                    <a:pt x="163" y="5"/>
                  </a:cubicBezTo>
                  <a:cubicBezTo>
                    <a:pt x="164" y="6"/>
                    <a:pt x="164" y="7"/>
                    <a:pt x="164" y="7"/>
                  </a:cubicBezTo>
                  <a:cubicBezTo>
                    <a:pt x="166" y="9"/>
                    <a:pt x="165" y="7"/>
                    <a:pt x="166" y="6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5" y="2"/>
                    <a:pt x="167" y="4"/>
                    <a:pt x="168" y="3"/>
                  </a:cubicBezTo>
                  <a:cubicBezTo>
                    <a:pt x="169" y="5"/>
                    <a:pt x="169" y="5"/>
                    <a:pt x="169" y="5"/>
                  </a:cubicBezTo>
                  <a:cubicBezTo>
                    <a:pt x="169" y="3"/>
                    <a:pt x="169" y="3"/>
                    <a:pt x="169" y="3"/>
                  </a:cubicBezTo>
                  <a:cubicBezTo>
                    <a:pt x="169" y="5"/>
                    <a:pt x="170" y="6"/>
                    <a:pt x="170" y="5"/>
                  </a:cubicBezTo>
                  <a:cubicBezTo>
                    <a:pt x="170" y="5"/>
                    <a:pt x="170" y="6"/>
                    <a:pt x="170" y="7"/>
                  </a:cubicBezTo>
                  <a:cubicBezTo>
                    <a:pt x="170" y="9"/>
                    <a:pt x="170" y="10"/>
                    <a:pt x="170" y="10"/>
                  </a:cubicBezTo>
                  <a:cubicBezTo>
                    <a:pt x="169" y="9"/>
                    <a:pt x="170" y="8"/>
                    <a:pt x="169" y="6"/>
                  </a:cubicBezTo>
                  <a:cubicBezTo>
                    <a:pt x="168" y="4"/>
                    <a:pt x="167" y="5"/>
                    <a:pt x="168" y="7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9" y="8"/>
                    <a:pt x="169" y="9"/>
                    <a:pt x="169" y="10"/>
                  </a:cubicBezTo>
                  <a:cubicBezTo>
                    <a:pt x="169" y="10"/>
                    <a:pt x="170" y="11"/>
                    <a:pt x="169" y="10"/>
                  </a:cubicBezTo>
                  <a:cubicBezTo>
                    <a:pt x="170" y="12"/>
                    <a:pt x="169" y="12"/>
                    <a:pt x="169" y="12"/>
                  </a:cubicBezTo>
                  <a:cubicBezTo>
                    <a:pt x="169" y="11"/>
                    <a:pt x="168" y="11"/>
                    <a:pt x="168" y="10"/>
                  </a:cubicBezTo>
                  <a:cubicBezTo>
                    <a:pt x="168" y="12"/>
                    <a:pt x="168" y="13"/>
                    <a:pt x="167" y="13"/>
                  </a:cubicBezTo>
                  <a:cubicBezTo>
                    <a:pt x="165" y="10"/>
                    <a:pt x="166" y="15"/>
                    <a:pt x="165" y="15"/>
                  </a:cubicBezTo>
                  <a:cubicBezTo>
                    <a:pt x="165" y="12"/>
                    <a:pt x="164" y="10"/>
                    <a:pt x="164" y="9"/>
                  </a:cubicBezTo>
                  <a:cubicBezTo>
                    <a:pt x="163" y="8"/>
                    <a:pt x="164" y="9"/>
                    <a:pt x="163" y="9"/>
                  </a:cubicBezTo>
                  <a:cubicBezTo>
                    <a:pt x="163" y="10"/>
                    <a:pt x="164" y="13"/>
                    <a:pt x="164" y="15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3" y="14"/>
                    <a:pt x="164" y="17"/>
                    <a:pt x="163" y="17"/>
                  </a:cubicBezTo>
                  <a:cubicBezTo>
                    <a:pt x="161" y="16"/>
                    <a:pt x="160" y="17"/>
                    <a:pt x="158" y="18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9" y="20"/>
                    <a:pt x="156" y="18"/>
                    <a:pt x="156" y="20"/>
                  </a:cubicBezTo>
                  <a:cubicBezTo>
                    <a:pt x="154" y="20"/>
                    <a:pt x="154" y="24"/>
                    <a:pt x="152" y="21"/>
                  </a:cubicBezTo>
                  <a:cubicBezTo>
                    <a:pt x="150" y="24"/>
                    <a:pt x="149" y="26"/>
                    <a:pt x="146" y="27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6" y="27"/>
                    <a:pt x="144" y="24"/>
                    <a:pt x="144" y="24"/>
                  </a:cubicBezTo>
                  <a:cubicBezTo>
                    <a:pt x="145" y="26"/>
                    <a:pt x="145" y="27"/>
                    <a:pt x="145" y="29"/>
                  </a:cubicBezTo>
                  <a:cubicBezTo>
                    <a:pt x="143" y="28"/>
                    <a:pt x="143" y="31"/>
                    <a:pt x="143" y="33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3" y="35"/>
                    <a:pt x="140" y="33"/>
                    <a:pt x="139" y="34"/>
                  </a:cubicBezTo>
                  <a:cubicBezTo>
                    <a:pt x="138" y="33"/>
                    <a:pt x="137" y="32"/>
                    <a:pt x="137" y="32"/>
                  </a:cubicBezTo>
                  <a:cubicBezTo>
                    <a:pt x="138" y="35"/>
                    <a:pt x="138" y="35"/>
                    <a:pt x="138" y="37"/>
                  </a:cubicBezTo>
                  <a:cubicBezTo>
                    <a:pt x="137" y="38"/>
                    <a:pt x="136" y="38"/>
                    <a:pt x="134" y="38"/>
                  </a:cubicBezTo>
                  <a:cubicBezTo>
                    <a:pt x="135" y="43"/>
                    <a:pt x="130" y="43"/>
                    <a:pt x="129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9" y="51"/>
                    <a:pt x="123" y="50"/>
                    <a:pt x="122" y="54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19" y="51"/>
                    <a:pt x="119" y="53"/>
                    <a:pt x="121" y="55"/>
                  </a:cubicBezTo>
                  <a:cubicBezTo>
                    <a:pt x="120" y="55"/>
                    <a:pt x="121" y="58"/>
                    <a:pt x="119" y="56"/>
                  </a:cubicBezTo>
                  <a:cubicBezTo>
                    <a:pt x="117" y="56"/>
                    <a:pt x="119" y="58"/>
                    <a:pt x="119" y="59"/>
                  </a:cubicBezTo>
                  <a:cubicBezTo>
                    <a:pt x="117" y="59"/>
                    <a:pt x="116" y="60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0"/>
                    <a:pt x="114" y="59"/>
                    <a:pt x="114" y="59"/>
                  </a:cubicBezTo>
                  <a:cubicBezTo>
                    <a:pt x="114" y="60"/>
                    <a:pt x="112" y="60"/>
                    <a:pt x="115" y="63"/>
                  </a:cubicBezTo>
                  <a:cubicBezTo>
                    <a:pt x="112" y="62"/>
                    <a:pt x="114" y="67"/>
                    <a:pt x="110" y="66"/>
                  </a:cubicBezTo>
                  <a:cubicBezTo>
                    <a:pt x="111" y="67"/>
                    <a:pt x="111" y="67"/>
                    <a:pt x="112" y="68"/>
                  </a:cubicBezTo>
                  <a:cubicBezTo>
                    <a:pt x="110" y="69"/>
                    <a:pt x="108" y="68"/>
                    <a:pt x="108" y="71"/>
                  </a:cubicBezTo>
                  <a:cubicBezTo>
                    <a:pt x="108" y="71"/>
                    <a:pt x="107" y="69"/>
                    <a:pt x="106" y="69"/>
                  </a:cubicBezTo>
                  <a:cubicBezTo>
                    <a:pt x="107" y="70"/>
                    <a:pt x="108" y="71"/>
                    <a:pt x="108" y="71"/>
                  </a:cubicBezTo>
                  <a:cubicBezTo>
                    <a:pt x="108" y="75"/>
                    <a:pt x="103" y="73"/>
                    <a:pt x="101" y="75"/>
                  </a:cubicBezTo>
                  <a:cubicBezTo>
                    <a:pt x="100" y="80"/>
                    <a:pt x="97" y="82"/>
                    <a:pt x="94" y="86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89" y="85"/>
                    <a:pt x="92" y="89"/>
                  </a:cubicBezTo>
                  <a:cubicBezTo>
                    <a:pt x="92" y="89"/>
                    <a:pt x="91" y="90"/>
                    <a:pt x="90" y="88"/>
                  </a:cubicBezTo>
                  <a:cubicBezTo>
                    <a:pt x="91" y="91"/>
                    <a:pt x="86" y="89"/>
                    <a:pt x="88" y="92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5" y="91"/>
                    <a:pt x="86" y="94"/>
                    <a:pt x="84" y="94"/>
                  </a:cubicBezTo>
                  <a:cubicBezTo>
                    <a:pt x="84" y="94"/>
                    <a:pt x="84" y="94"/>
                    <a:pt x="83" y="93"/>
                  </a:cubicBezTo>
                  <a:cubicBezTo>
                    <a:pt x="81" y="92"/>
                    <a:pt x="85" y="96"/>
                    <a:pt x="82" y="94"/>
                  </a:cubicBezTo>
                  <a:cubicBezTo>
                    <a:pt x="81" y="94"/>
                    <a:pt x="83" y="96"/>
                    <a:pt x="83" y="95"/>
                  </a:cubicBezTo>
                  <a:cubicBezTo>
                    <a:pt x="80" y="97"/>
                    <a:pt x="79" y="102"/>
                    <a:pt x="78" y="105"/>
                  </a:cubicBezTo>
                  <a:cubicBezTo>
                    <a:pt x="74" y="105"/>
                    <a:pt x="72" y="101"/>
                    <a:pt x="73" y="104"/>
                  </a:cubicBezTo>
                  <a:cubicBezTo>
                    <a:pt x="72" y="104"/>
                    <a:pt x="74" y="105"/>
                    <a:pt x="74" y="105"/>
                  </a:cubicBezTo>
                  <a:cubicBezTo>
                    <a:pt x="74" y="106"/>
                    <a:pt x="69" y="103"/>
                    <a:pt x="71" y="105"/>
                  </a:cubicBezTo>
                  <a:cubicBezTo>
                    <a:pt x="73" y="106"/>
                    <a:pt x="72" y="106"/>
                    <a:pt x="73" y="107"/>
                  </a:cubicBezTo>
                  <a:cubicBezTo>
                    <a:pt x="70" y="107"/>
                    <a:pt x="68" y="106"/>
                    <a:pt x="69" y="108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70" y="111"/>
                    <a:pt x="68" y="111"/>
                    <a:pt x="71" y="115"/>
                  </a:cubicBezTo>
                  <a:cubicBezTo>
                    <a:pt x="66" y="122"/>
                    <a:pt x="64" y="129"/>
                    <a:pt x="60" y="136"/>
                  </a:cubicBezTo>
                  <a:cubicBezTo>
                    <a:pt x="54" y="142"/>
                    <a:pt x="52" y="150"/>
                    <a:pt x="46" y="155"/>
                  </a:cubicBezTo>
                  <a:cubicBezTo>
                    <a:pt x="42" y="154"/>
                    <a:pt x="42" y="155"/>
                    <a:pt x="42" y="157"/>
                  </a:cubicBezTo>
                  <a:cubicBezTo>
                    <a:pt x="41" y="157"/>
                    <a:pt x="41" y="157"/>
                    <a:pt x="41" y="156"/>
                  </a:cubicBezTo>
                  <a:cubicBezTo>
                    <a:pt x="43" y="158"/>
                    <a:pt x="40" y="158"/>
                    <a:pt x="43" y="159"/>
                  </a:cubicBezTo>
                  <a:cubicBezTo>
                    <a:pt x="41" y="162"/>
                    <a:pt x="40" y="164"/>
                    <a:pt x="38" y="167"/>
                  </a:cubicBezTo>
                  <a:cubicBezTo>
                    <a:pt x="38" y="166"/>
                    <a:pt x="36" y="165"/>
                    <a:pt x="36" y="165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7"/>
                    <a:pt x="38" y="168"/>
                    <a:pt x="39" y="168"/>
                  </a:cubicBezTo>
                  <a:cubicBezTo>
                    <a:pt x="38" y="176"/>
                    <a:pt x="29" y="180"/>
                    <a:pt x="26" y="186"/>
                  </a:cubicBezTo>
                  <a:cubicBezTo>
                    <a:pt x="24" y="187"/>
                    <a:pt x="24" y="190"/>
                    <a:pt x="24" y="192"/>
                  </a:cubicBezTo>
                  <a:cubicBezTo>
                    <a:pt x="18" y="195"/>
                    <a:pt x="13" y="199"/>
                    <a:pt x="13" y="205"/>
                  </a:cubicBezTo>
                  <a:cubicBezTo>
                    <a:pt x="13" y="205"/>
                    <a:pt x="6" y="201"/>
                    <a:pt x="6" y="1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4"/>
            <p:cNvSpPr/>
            <p:nvPr/>
          </p:nvSpPr>
          <p:spPr bwMode="auto">
            <a:xfrm>
              <a:off x="6715126" y="2819400"/>
              <a:ext cx="1588" cy="15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1" y="2"/>
                    <a:pt x="0" y="0"/>
                  </a:cubicBezTo>
                  <a:cubicBezTo>
                    <a:pt x="1" y="1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5"/>
            <p:cNvSpPr/>
            <p:nvPr/>
          </p:nvSpPr>
          <p:spPr bwMode="auto">
            <a:xfrm>
              <a:off x="6707188" y="2817813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6"/>
            <p:cNvSpPr/>
            <p:nvPr/>
          </p:nvSpPr>
          <p:spPr bwMode="auto">
            <a:xfrm>
              <a:off x="6705601" y="2817813"/>
              <a:ext cx="0" cy="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1" y="1"/>
                    <a:pt x="1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7"/>
            <p:cNvSpPr/>
            <p:nvPr/>
          </p:nvSpPr>
          <p:spPr bwMode="auto">
            <a:xfrm>
              <a:off x="6704013" y="2817813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8"/>
            <p:cNvSpPr/>
            <p:nvPr/>
          </p:nvSpPr>
          <p:spPr bwMode="auto">
            <a:xfrm>
              <a:off x="6704013" y="2817813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1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9"/>
            <p:cNvSpPr/>
            <p:nvPr/>
          </p:nvSpPr>
          <p:spPr bwMode="auto">
            <a:xfrm>
              <a:off x="6700838" y="2819400"/>
              <a:ext cx="0" cy="0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2 h 3"/>
                <a:gd name="T4" fmla="*/ 1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2"/>
                    <a:pt x="1" y="3"/>
                    <a:pt x="0" y="2"/>
                  </a:cubicBezTo>
                  <a:cubicBezTo>
                    <a:pt x="1" y="2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0"/>
            <p:cNvSpPr/>
            <p:nvPr/>
          </p:nvSpPr>
          <p:spPr bwMode="auto">
            <a:xfrm>
              <a:off x="6699251" y="2820988"/>
              <a:ext cx="0" cy="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6680201" y="2843213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22"/>
            <p:cNvSpPr/>
            <p:nvPr/>
          </p:nvSpPr>
          <p:spPr bwMode="auto">
            <a:xfrm>
              <a:off x="6670676" y="2852738"/>
              <a:ext cx="1588" cy="158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0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23"/>
            <p:cNvSpPr/>
            <p:nvPr/>
          </p:nvSpPr>
          <p:spPr bwMode="auto">
            <a:xfrm>
              <a:off x="6669088" y="28606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24"/>
            <p:cNvSpPr/>
            <p:nvPr/>
          </p:nvSpPr>
          <p:spPr bwMode="auto">
            <a:xfrm>
              <a:off x="5248276" y="2628900"/>
              <a:ext cx="1588" cy="0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0 h 1"/>
                <a:gd name="T4" fmla="*/ 3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3" y="0"/>
                    <a:pt x="0" y="1"/>
                    <a:pt x="2" y="0"/>
                  </a:cubicBezTo>
                  <a:cubicBezTo>
                    <a:pt x="3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25"/>
            <p:cNvSpPr/>
            <p:nvPr/>
          </p:nvSpPr>
          <p:spPr bwMode="auto">
            <a:xfrm>
              <a:off x="5168901" y="2628900"/>
              <a:ext cx="77788" cy="153987"/>
            </a:xfrm>
            <a:custGeom>
              <a:avLst/>
              <a:gdLst>
                <a:gd name="T0" fmla="*/ 22 w 223"/>
                <a:gd name="T1" fmla="*/ 369 h 422"/>
                <a:gd name="T2" fmla="*/ 28 w 223"/>
                <a:gd name="T3" fmla="*/ 356 h 422"/>
                <a:gd name="T4" fmla="*/ 34 w 223"/>
                <a:gd name="T5" fmla="*/ 328 h 422"/>
                <a:gd name="T6" fmla="*/ 38 w 223"/>
                <a:gd name="T7" fmla="*/ 319 h 422"/>
                <a:gd name="T8" fmla="*/ 55 w 223"/>
                <a:gd name="T9" fmla="*/ 296 h 422"/>
                <a:gd name="T10" fmla="*/ 60 w 223"/>
                <a:gd name="T11" fmla="*/ 288 h 422"/>
                <a:gd name="T12" fmla="*/ 68 w 223"/>
                <a:gd name="T13" fmla="*/ 272 h 422"/>
                <a:gd name="T14" fmla="*/ 75 w 223"/>
                <a:gd name="T15" fmla="*/ 263 h 422"/>
                <a:gd name="T16" fmla="*/ 76 w 223"/>
                <a:gd name="T17" fmla="*/ 248 h 422"/>
                <a:gd name="T18" fmla="*/ 76 w 223"/>
                <a:gd name="T19" fmla="*/ 240 h 422"/>
                <a:gd name="T20" fmla="*/ 83 w 223"/>
                <a:gd name="T21" fmla="*/ 227 h 422"/>
                <a:gd name="T22" fmla="*/ 89 w 223"/>
                <a:gd name="T23" fmla="*/ 214 h 422"/>
                <a:gd name="T24" fmla="*/ 92 w 223"/>
                <a:gd name="T25" fmla="*/ 209 h 422"/>
                <a:gd name="T26" fmla="*/ 93 w 223"/>
                <a:gd name="T27" fmla="*/ 200 h 422"/>
                <a:gd name="T28" fmla="*/ 101 w 223"/>
                <a:gd name="T29" fmla="*/ 188 h 422"/>
                <a:gd name="T30" fmla="*/ 107 w 223"/>
                <a:gd name="T31" fmla="*/ 177 h 422"/>
                <a:gd name="T32" fmla="*/ 115 w 223"/>
                <a:gd name="T33" fmla="*/ 163 h 422"/>
                <a:gd name="T34" fmla="*/ 122 w 223"/>
                <a:gd name="T35" fmla="*/ 158 h 422"/>
                <a:gd name="T36" fmla="*/ 121 w 223"/>
                <a:gd name="T37" fmla="*/ 152 h 422"/>
                <a:gd name="T38" fmla="*/ 126 w 223"/>
                <a:gd name="T39" fmla="*/ 151 h 422"/>
                <a:gd name="T40" fmla="*/ 127 w 223"/>
                <a:gd name="T41" fmla="*/ 142 h 422"/>
                <a:gd name="T42" fmla="*/ 133 w 223"/>
                <a:gd name="T43" fmla="*/ 129 h 422"/>
                <a:gd name="T44" fmla="*/ 140 w 223"/>
                <a:gd name="T45" fmla="*/ 114 h 422"/>
                <a:gd name="T46" fmla="*/ 145 w 223"/>
                <a:gd name="T47" fmla="*/ 106 h 422"/>
                <a:gd name="T48" fmla="*/ 154 w 223"/>
                <a:gd name="T49" fmla="*/ 87 h 422"/>
                <a:gd name="T50" fmla="*/ 159 w 223"/>
                <a:gd name="T51" fmla="*/ 83 h 422"/>
                <a:gd name="T52" fmla="*/ 163 w 223"/>
                <a:gd name="T53" fmla="*/ 82 h 422"/>
                <a:gd name="T54" fmla="*/ 166 w 223"/>
                <a:gd name="T55" fmla="*/ 76 h 422"/>
                <a:gd name="T56" fmla="*/ 169 w 223"/>
                <a:gd name="T57" fmla="*/ 67 h 422"/>
                <a:gd name="T58" fmla="*/ 168 w 223"/>
                <a:gd name="T59" fmla="*/ 62 h 422"/>
                <a:gd name="T60" fmla="*/ 169 w 223"/>
                <a:gd name="T61" fmla="*/ 56 h 422"/>
                <a:gd name="T62" fmla="*/ 177 w 223"/>
                <a:gd name="T63" fmla="*/ 52 h 422"/>
                <a:gd name="T64" fmla="*/ 181 w 223"/>
                <a:gd name="T65" fmla="*/ 46 h 422"/>
                <a:gd name="T66" fmla="*/ 185 w 223"/>
                <a:gd name="T67" fmla="*/ 44 h 422"/>
                <a:gd name="T68" fmla="*/ 179 w 223"/>
                <a:gd name="T69" fmla="*/ 36 h 422"/>
                <a:gd name="T70" fmla="*/ 186 w 223"/>
                <a:gd name="T71" fmla="*/ 35 h 422"/>
                <a:gd name="T72" fmla="*/ 196 w 223"/>
                <a:gd name="T73" fmla="*/ 39 h 422"/>
                <a:gd name="T74" fmla="*/ 190 w 223"/>
                <a:gd name="T75" fmla="*/ 23 h 422"/>
                <a:gd name="T76" fmla="*/ 206 w 223"/>
                <a:gd name="T77" fmla="*/ 13 h 422"/>
                <a:gd name="T78" fmla="*/ 213 w 223"/>
                <a:gd name="T79" fmla="*/ 9 h 422"/>
                <a:gd name="T80" fmla="*/ 218 w 223"/>
                <a:gd name="T81" fmla="*/ 1 h 422"/>
                <a:gd name="T82" fmla="*/ 222 w 223"/>
                <a:gd name="T83" fmla="*/ 8 h 422"/>
                <a:gd name="T84" fmla="*/ 216 w 223"/>
                <a:gd name="T85" fmla="*/ 13 h 422"/>
                <a:gd name="T86" fmla="*/ 210 w 223"/>
                <a:gd name="T87" fmla="*/ 29 h 422"/>
                <a:gd name="T88" fmla="*/ 199 w 223"/>
                <a:gd name="T89" fmla="*/ 59 h 422"/>
                <a:gd name="T90" fmla="*/ 186 w 223"/>
                <a:gd name="T91" fmla="*/ 82 h 422"/>
                <a:gd name="T92" fmla="*/ 166 w 223"/>
                <a:gd name="T93" fmla="*/ 122 h 422"/>
                <a:gd name="T94" fmla="*/ 156 w 223"/>
                <a:gd name="T95" fmla="*/ 144 h 422"/>
                <a:gd name="T96" fmla="*/ 134 w 223"/>
                <a:gd name="T97" fmla="*/ 185 h 422"/>
                <a:gd name="T98" fmla="*/ 120 w 223"/>
                <a:gd name="T99" fmla="*/ 205 h 422"/>
                <a:gd name="T100" fmla="*/ 105 w 223"/>
                <a:gd name="T101" fmla="*/ 228 h 422"/>
                <a:gd name="T102" fmla="*/ 91 w 223"/>
                <a:gd name="T103" fmla="*/ 266 h 422"/>
                <a:gd name="T104" fmla="*/ 50 w 223"/>
                <a:gd name="T105" fmla="*/ 347 h 422"/>
                <a:gd name="T106" fmla="*/ 27 w 223"/>
                <a:gd name="T107" fmla="*/ 39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3" h="422">
                  <a:moveTo>
                    <a:pt x="4" y="413"/>
                  </a:moveTo>
                  <a:cubicBezTo>
                    <a:pt x="0" y="405"/>
                    <a:pt x="9" y="401"/>
                    <a:pt x="8" y="394"/>
                  </a:cubicBezTo>
                  <a:cubicBezTo>
                    <a:pt x="8" y="393"/>
                    <a:pt x="11" y="395"/>
                    <a:pt x="11" y="393"/>
                  </a:cubicBezTo>
                  <a:cubicBezTo>
                    <a:pt x="8" y="386"/>
                    <a:pt x="15" y="378"/>
                    <a:pt x="22" y="373"/>
                  </a:cubicBezTo>
                  <a:cubicBezTo>
                    <a:pt x="23" y="374"/>
                    <a:pt x="23" y="374"/>
                    <a:pt x="23" y="374"/>
                  </a:cubicBezTo>
                  <a:cubicBezTo>
                    <a:pt x="24" y="373"/>
                    <a:pt x="21" y="370"/>
                    <a:pt x="22" y="369"/>
                  </a:cubicBezTo>
                  <a:cubicBezTo>
                    <a:pt x="23" y="369"/>
                    <a:pt x="23" y="370"/>
                    <a:pt x="24" y="370"/>
                  </a:cubicBezTo>
                  <a:cubicBezTo>
                    <a:pt x="22" y="369"/>
                    <a:pt x="24" y="367"/>
                    <a:pt x="23" y="366"/>
                  </a:cubicBezTo>
                  <a:cubicBezTo>
                    <a:pt x="24" y="366"/>
                    <a:pt x="25" y="367"/>
                    <a:pt x="27" y="366"/>
                  </a:cubicBezTo>
                  <a:cubicBezTo>
                    <a:pt x="25" y="364"/>
                    <a:pt x="25" y="364"/>
                    <a:pt x="25" y="364"/>
                  </a:cubicBezTo>
                  <a:cubicBezTo>
                    <a:pt x="20" y="360"/>
                    <a:pt x="28" y="360"/>
                    <a:pt x="26" y="355"/>
                  </a:cubicBezTo>
                  <a:cubicBezTo>
                    <a:pt x="27" y="356"/>
                    <a:pt x="27" y="356"/>
                    <a:pt x="28" y="356"/>
                  </a:cubicBezTo>
                  <a:cubicBezTo>
                    <a:pt x="26" y="350"/>
                    <a:pt x="30" y="345"/>
                    <a:pt x="31" y="339"/>
                  </a:cubicBezTo>
                  <a:cubicBezTo>
                    <a:pt x="32" y="339"/>
                    <a:pt x="33" y="340"/>
                    <a:pt x="34" y="340"/>
                  </a:cubicBezTo>
                  <a:cubicBezTo>
                    <a:pt x="32" y="339"/>
                    <a:pt x="32" y="337"/>
                    <a:pt x="32" y="336"/>
                  </a:cubicBezTo>
                  <a:cubicBezTo>
                    <a:pt x="35" y="336"/>
                    <a:pt x="31" y="332"/>
                    <a:pt x="33" y="331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2" y="329"/>
                    <a:pt x="36" y="330"/>
                    <a:pt x="34" y="328"/>
                  </a:cubicBezTo>
                  <a:cubicBezTo>
                    <a:pt x="36" y="328"/>
                    <a:pt x="36" y="328"/>
                    <a:pt x="36" y="328"/>
                  </a:cubicBezTo>
                  <a:cubicBezTo>
                    <a:pt x="33" y="326"/>
                    <a:pt x="39" y="327"/>
                    <a:pt x="37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6" y="324"/>
                    <a:pt x="38" y="324"/>
                    <a:pt x="38" y="323"/>
                  </a:cubicBezTo>
                  <a:cubicBezTo>
                    <a:pt x="38" y="323"/>
                    <a:pt x="38" y="323"/>
                    <a:pt x="38" y="323"/>
                  </a:cubicBezTo>
                  <a:cubicBezTo>
                    <a:pt x="38" y="321"/>
                    <a:pt x="41" y="320"/>
                    <a:pt x="38" y="319"/>
                  </a:cubicBezTo>
                  <a:cubicBezTo>
                    <a:pt x="41" y="319"/>
                    <a:pt x="38" y="322"/>
                    <a:pt x="42" y="322"/>
                  </a:cubicBezTo>
                  <a:cubicBezTo>
                    <a:pt x="42" y="318"/>
                    <a:pt x="43" y="314"/>
                    <a:pt x="45" y="311"/>
                  </a:cubicBezTo>
                  <a:cubicBezTo>
                    <a:pt x="46" y="307"/>
                    <a:pt x="48" y="304"/>
                    <a:pt x="50" y="301"/>
                  </a:cubicBezTo>
                  <a:cubicBezTo>
                    <a:pt x="51" y="300"/>
                    <a:pt x="52" y="300"/>
                    <a:pt x="53" y="301"/>
                  </a:cubicBezTo>
                  <a:cubicBezTo>
                    <a:pt x="53" y="300"/>
                    <a:pt x="54" y="298"/>
                    <a:pt x="53" y="296"/>
                  </a:cubicBezTo>
                  <a:cubicBezTo>
                    <a:pt x="53" y="297"/>
                    <a:pt x="54" y="297"/>
                    <a:pt x="55" y="296"/>
                  </a:cubicBezTo>
                  <a:cubicBezTo>
                    <a:pt x="56" y="296"/>
                    <a:pt x="52" y="294"/>
                    <a:pt x="54" y="293"/>
                  </a:cubicBezTo>
                  <a:cubicBezTo>
                    <a:pt x="55" y="294"/>
                    <a:pt x="55" y="294"/>
                    <a:pt x="57" y="295"/>
                  </a:cubicBezTo>
                  <a:cubicBezTo>
                    <a:pt x="55" y="293"/>
                    <a:pt x="56" y="291"/>
                    <a:pt x="56" y="290"/>
                  </a:cubicBezTo>
                  <a:cubicBezTo>
                    <a:pt x="57" y="290"/>
                    <a:pt x="57" y="290"/>
                    <a:pt x="58" y="291"/>
                  </a:cubicBezTo>
                  <a:cubicBezTo>
                    <a:pt x="56" y="288"/>
                    <a:pt x="59" y="288"/>
                    <a:pt x="59" y="286"/>
                  </a:cubicBezTo>
                  <a:cubicBezTo>
                    <a:pt x="60" y="288"/>
                    <a:pt x="60" y="288"/>
                    <a:pt x="60" y="288"/>
                  </a:cubicBezTo>
                  <a:cubicBezTo>
                    <a:pt x="63" y="287"/>
                    <a:pt x="57" y="285"/>
                    <a:pt x="59" y="284"/>
                  </a:cubicBezTo>
                  <a:cubicBezTo>
                    <a:pt x="59" y="285"/>
                    <a:pt x="60" y="285"/>
                    <a:pt x="61" y="285"/>
                  </a:cubicBezTo>
                  <a:cubicBezTo>
                    <a:pt x="59" y="282"/>
                    <a:pt x="61" y="280"/>
                    <a:pt x="61" y="278"/>
                  </a:cubicBezTo>
                  <a:cubicBezTo>
                    <a:pt x="61" y="278"/>
                    <a:pt x="61" y="278"/>
                    <a:pt x="61" y="278"/>
                  </a:cubicBezTo>
                  <a:cubicBezTo>
                    <a:pt x="62" y="276"/>
                    <a:pt x="64" y="275"/>
                    <a:pt x="64" y="272"/>
                  </a:cubicBezTo>
                  <a:cubicBezTo>
                    <a:pt x="65" y="272"/>
                    <a:pt x="67" y="275"/>
                    <a:pt x="68" y="272"/>
                  </a:cubicBezTo>
                  <a:cubicBezTo>
                    <a:pt x="65" y="271"/>
                    <a:pt x="68" y="268"/>
                    <a:pt x="64" y="268"/>
                  </a:cubicBezTo>
                  <a:cubicBezTo>
                    <a:pt x="66" y="266"/>
                    <a:pt x="68" y="264"/>
                    <a:pt x="68" y="263"/>
                  </a:cubicBezTo>
                  <a:cubicBezTo>
                    <a:pt x="68" y="264"/>
                    <a:pt x="72" y="264"/>
                    <a:pt x="71" y="265"/>
                  </a:cubicBezTo>
                  <a:cubicBezTo>
                    <a:pt x="74" y="265"/>
                    <a:pt x="74" y="265"/>
                    <a:pt x="74" y="265"/>
                  </a:cubicBezTo>
                  <a:cubicBezTo>
                    <a:pt x="75" y="266"/>
                    <a:pt x="73" y="266"/>
                    <a:pt x="74" y="267"/>
                  </a:cubicBezTo>
                  <a:cubicBezTo>
                    <a:pt x="75" y="266"/>
                    <a:pt x="74" y="263"/>
                    <a:pt x="75" y="263"/>
                  </a:cubicBezTo>
                  <a:cubicBezTo>
                    <a:pt x="74" y="261"/>
                    <a:pt x="71" y="258"/>
                    <a:pt x="72" y="256"/>
                  </a:cubicBezTo>
                  <a:cubicBezTo>
                    <a:pt x="73" y="257"/>
                    <a:pt x="76" y="257"/>
                    <a:pt x="76" y="258"/>
                  </a:cubicBezTo>
                  <a:cubicBezTo>
                    <a:pt x="71" y="252"/>
                    <a:pt x="71" y="252"/>
                    <a:pt x="71" y="252"/>
                  </a:cubicBezTo>
                  <a:cubicBezTo>
                    <a:pt x="72" y="251"/>
                    <a:pt x="74" y="253"/>
                    <a:pt x="74" y="252"/>
                  </a:cubicBezTo>
                  <a:cubicBezTo>
                    <a:pt x="73" y="251"/>
                    <a:pt x="73" y="250"/>
                    <a:pt x="72" y="250"/>
                  </a:cubicBezTo>
                  <a:cubicBezTo>
                    <a:pt x="73" y="250"/>
                    <a:pt x="73" y="247"/>
                    <a:pt x="76" y="248"/>
                  </a:cubicBezTo>
                  <a:cubicBezTo>
                    <a:pt x="77" y="248"/>
                    <a:pt x="76" y="249"/>
                    <a:pt x="78" y="249"/>
                  </a:cubicBezTo>
                  <a:cubicBezTo>
                    <a:pt x="78" y="248"/>
                    <a:pt x="77" y="247"/>
                    <a:pt x="78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9" y="246"/>
                    <a:pt x="78" y="243"/>
                    <a:pt x="76" y="243"/>
                  </a:cubicBezTo>
                  <a:cubicBezTo>
                    <a:pt x="76" y="244"/>
                    <a:pt x="78" y="244"/>
                    <a:pt x="77" y="244"/>
                  </a:cubicBezTo>
                  <a:cubicBezTo>
                    <a:pt x="75" y="243"/>
                    <a:pt x="76" y="241"/>
                    <a:pt x="76" y="240"/>
                  </a:cubicBezTo>
                  <a:cubicBezTo>
                    <a:pt x="77" y="240"/>
                    <a:pt x="77" y="241"/>
                    <a:pt x="78" y="242"/>
                  </a:cubicBezTo>
                  <a:cubicBezTo>
                    <a:pt x="77" y="239"/>
                    <a:pt x="77" y="236"/>
                    <a:pt x="77" y="234"/>
                  </a:cubicBezTo>
                  <a:cubicBezTo>
                    <a:pt x="76" y="233"/>
                    <a:pt x="79" y="236"/>
                    <a:pt x="78" y="236"/>
                  </a:cubicBezTo>
                  <a:cubicBezTo>
                    <a:pt x="82" y="235"/>
                    <a:pt x="78" y="229"/>
                    <a:pt x="82" y="229"/>
                  </a:cubicBezTo>
                  <a:cubicBezTo>
                    <a:pt x="82" y="230"/>
                    <a:pt x="80" y="228"/>
                    <a:pt x="80" y="228"/>
                  </a:cubicBezTo>
                  <a:cubicBezTo>
                    <a:pt x="81" y="227"/>
                    <a:pt x="83" y="229"/>
                    <a:pt x="83" y="227"/>
                  </a:cubicBezTo>
                  <a:cubicBezTo>
                    <a:pt x="84" y="228"/>
                    <a:pt x="83" y="226"/>
                    <a:pt x="83" y="225"/>
                  </a:cubicBezTo>
                  <a:cubicBezTo>
                    <a:pt x="83" y="224"/>
                    <a:pt x="84" y="225"/>
                    <a:pt x="84" y="226"/>
                  </a:cubicBezTo>
                  <a:cubicBezTo>
                    <a:pt x="83" y="224"/>
                    <a:pt x="84" y="219"/>
                    <a:pt x="87" y="218"/>
                  </a:cubicBezTo>
                  <a:cubicBezTo>
                    <a:pt x="86" y="217"/>
                    <a:pt x="85" y="214"/>
                    <a:pt x="85" y="214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8" y="215"/>
                    <a:pt x="88" y="213"/>
                    <a:pt x="89" y="214"/>
                  </a:cubicBezTo>
                  <a:cubicBezTo>
                    <a:pt x="88" y="212"/>
                    <a:pt x="89" y="220"/>
                    <a:pt x="88" y="217"/>
                  </a:cubicBezTo>
                  <a:cubicBezTo>
                    <a:pt x="90" y="218"/>
                    <a:pt x="86" y="213"/>
                    <a:pt x="89" y="215"/>
                  </a:cubicBezTo>
                  <a:cubicBezTo>
                    <a:pt x="89" y="214"/>
                    <a:pt x="88" y="211"/>
                    <a:pt x="90" y="211"/>
                  </a:cubicBezTo>
                  <a:cubicBezTo>
                    <a:pt x="90" y="212"/>
                    <a:pt x="92" y="214"/>
                    <a:pt x="92" y="213"/>
                  </a:cubicBezTo>
                  <a:cubicBezTo>
                    <a:pt x="93" y="211"/>
                    <a:pt x="92" y="212"/>
                    <a:pt x="92" y="210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0" y="208"/>
                    <a:pt x="93" y="208"/>
                    <a:pt x="90" y="207"/>
                  </a:cubicBezTo>
                  <a:cubicBezTo>
                    <a:pt x="92" y="208"/>
                    <a:pt x="91" y="204"/>
                    <a:pt x="94" y="206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6" y="207"/>
                    <a:pt x="94" y="205"/>
                    <a:pt x="93" y="204"/>
                  </a:cubicBezTo>
                  <a:cubicBezTo>
                    <a:pt x="94" y="204"/>
                    <a:pt x="94" y="204"/>
                    <a:pt x="95" y="204"/>
                  </a:cubicBezTo>
                  <a:cubicBezTo>
                    <a:pt x="91" y="202"/>
                    <a:pt x="96" y="203"/>
                    <a:pt x="93" y="200"/>
                  </a:cubicBezTo>
                  <a:cubicBezTo>
                    <a:pt x="95" y="200"/>
                    <a:pt x="96" y="197"/>
                    <a:pt x="98" y="197"/>
                  </a:cubicBezTo>
                  <a:cubicBezTo>
                    <a:pt x="98" y="195"/>
                    <a:pt x="97" y="194"/>
                    <a:pt x="99" y="193"/>
                  </a:cubicBezTo>
                  <a:cubicBezTo>
                    <a:pt x="99" y="193"/>
                    <a:pt x="99" y="194"/>
                    <a:pt x="99" y="194"/>
                  </a:cubicBezTo>
                  <a:cubicBezTo>
                    <a:pt x="101" y="194"/>
                    <a:pt x="100" y="193"/>
                    <a:pt x="100" y="192"/>
                  </a:cubicBezTo>
                  <a:cubicBezTo>
                    <a:pt x="100" y="193"/>
                    <a:pt x="103" y="192"/>
                    <a:pt x="105" y="192"/>
                  </a:cubicBezTo>
                  <a:cubicBezTo>
                    <a:pt x="104" y="190"/>
                    <a:pt x="102" y="189"/>
                    <a:pt x="101" y="188"/>
                  </a:cubicBezTo>
                  <a:cubicBezTo>
                    <a:pt x="105" y="189"/>
                    <a:pt x="101" y="184"/>
                    <a:pt x="105" y="185"/>
                  </a:cubicBezTo>
                  <a:cubicBezTo>
                    <a:pt x="105" y="185"/>
                    <a:pt x="105" y="187"/>
                    <a:pt x="107" y="187"/>
                  </a:cubicBezTo>
                  <a:cubicBezTo>
                    <a:pt x="111" y="188"/>
                    <a:pt x="105" y="183"/>
                    <a:pt x="108" y="182"/>
                  </a:cubicBezTo>
                  <a:cubicBezTo>
                    <a:pt x="105" y="181"/>
                    <a:pt x="105" y="181"/>
                    <a:pt x="105" y="181"/>
                  </a:cubicBezTo>
                  <a:cubicBezTo>
                    <a:pt x="107" y="182"/>
                    <a:pt x="104" y="178"/>
                    <a:pt x="107" y="180"/>
                  </a:cubicBezTo>
                  <a:cubicBezTo>
                    <a:pt x="107" y="179"/>
                    <a:pt x="110" y="178"/>
                    <a:pt x="107" y="177"/>
                  </a:cubicBezTo>
                  <a:cubicBezTo>
                    <a:pt x="111" y="176"/>
                    <a:pt x="109" y="169"/>
                    <a:pt x="115" y="171"/>
                  </a:cubicBezTo>
                  <a:cubicBezTo>
                    <a:pt x="115" y="170"/>
                    <a:pt x="116" y="169"/>
                    <a:pt x="114" y="169"/>
                  </a:cubicBezTo>
                  <a:cubicBezTo>
                    <a:pt x="112" y="168"/>
                    <a:pt x="115" y="170"/>
                    <a:pt x="114" y="170"/>
                  </a:cubicBezTo>
                  <a:cubicBezTo>
                    <a:pt x="114" y="170"/>
                    <a:pt x="113" y="169"/>
                    <a:pt x="113" y="169"/>
                  </a:cubicBezTo>
                  <a:cubicBezTo>
                    <a:pt x="114" y="168"/>
                    <a:pt x="114" y="168"/>
                    <a:pt x="116" y="170"/>
                  </a:cubicBezTo>
                  <a:cubicBezTo>
                    <a:pt x="119" y="169"/>
                    <a:pt x="112" y="165"/>
                    <a:pt x="115" y="163"/>
                  </a:cubicBezTo>
                  <a:cubicBezTo>
                    <a:pt x="116" y="164"/>
                    <a:pt x="117" y="164"/>
                    <a:pt x="117" y="163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17" y="160"/>
                    <a:pt x="119" y="162"/>
                    <a:pt x="121" y="163"/>
                  </a:cubicBezTo>
                  <a:cubicBezTo>
                    <a:pt x="121" y="162"/>
                    <a:pt x="122" y="161"/>
                    <a:pt x="120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1" y="160"/>
                    <a:pt x="123" y="159"/>
                    <a:pt x="122" y="158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23" y="159"/>
                    <a:pt x="123" y="158"/>
                    <a:pt x="124" y="157"/>
                  </a:cubicBezTo>
                  <a:cubicBezTo>
                    <a:pt x="122" y="157"/>
                    <a:pt x="121" y="157"/>
                    <a:pt x="120" y="158"/>
                  </a:cubicBezTo>
                  <a:cubicBezTo>
                    <a:pt x="120" y="157"/>
                    <a:pt x="120" y="156"/>
                    <a:pt x="120" y="155"/>
                  </a:cubicBezTo>
                  <a:cubicBezTo>
                    <a:pt x="122" y="156"/>
                    <a:pt x="122" y="154"/>
                    <a:pt x="122" y="154"/>
                  </a:cubicBezTo>
                  <a:cubicBezTo>
                    <a:pt x="123" y="153"/>
                    <a:pt x="121" y="152"/>
                    <a:pt x="121" y="152"/>
                  </a:cubicBezTo>
                  <a:cubicBezTo>
                    <a:pt x="122" y="152"/>
                    <a:pt x="122" y="151"/>
                    <a:pt x="123" y="152"/>
                  </a:cubicBezTo>
                  <a:cubicBezTo>
                    <a:pt x="124" y="153"/>
                    <a:pt x="122" y="152"/>
                    <a:pt x="123" y="153"/>
                  </a:cubicBezTo>
                  <a:cubicBezTo>
                    <a:pt x="124" y="153"/>
                    <a:pt x="125" y="154"/>
                    <a:pt x="125" y="152"/>
                  </a:cubicBezTo>
                  <a:cubicBezTo>
                    <a:pt x="124" y="151"/>
                    <a:pt x="121" y="150"/>
                    <a:pt x="123" y="149"/>
                  </a:cubicBezTo>
                  <a:cubicBezTo>
                    <a:pt x="123" y="150"/>
                    <a:pt x="124" y="151"/>
                    <a:pt x="124" y="151"/>
                  </a:cubicBezTo>
                  <a:cubicBezTo>
                    <a:pt x="126" y="151"/>
                    <a:pt x="126" y="151"/>
                    <a:pt x="126" y="151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4" y="148"/>
                    <a:pt x="126" y="147"/>
                    <a:pt x="124" y="146"/>
                  </a:cubicBezTo>
                  <a:cubicBezTo>
                    <a:pt x="124" y="145"/>
                    <a:pt x="126" y="145"/>
                    <a:pt x="127" y="145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8" y="145"/>
                    <a:pt x="128" y="143"/>
                    <a:pt x="127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28" y="140"/>
                    <a:pt x="128" y="139"/>
                  </a:cubicBezTo>
                  <a:cubicBezTo>
                    <a:pt x="130" y="139"/>
                    <a:pt x="135" y="143"/>
                    <a:pt x="133" y="140"/>
                  </a:cubicBezTo>
                  <a:cubicBezTo>
                    <a:pt x="134" y="139"/>
                    <a:pt x="131" y="137"/>
                    <a:pt x="130" y="136"/>
                  </a:cubicBezTo>
                  <a:cubicBezTo>
                    <a:pt x="132" y="135"/>
                    <a:pt x="130" y="131"/>
                    <a:pt x="134" y="131"/>
                  </a:cubicBezTo>
                  <a:cubicBezTo>
                    <a:pt x="134" y="130"/>
                    <a:pt x="133" y="130"/>
                    <a:pt x="133" y="129"/>
                  </a:cubicBezTo>
                  <a:cubicBezTo>
                    <a:pt x="135" y="127"/>
                    <a:pt x="135" y="122"/>
                    <a:pt x="139" y="121"/>
                  </a:cubicBezTo>
                  <a:cubicBezTo>
                    <a:pt x="140" y="123"/>
                    <a:pt x="141" y="123"/>
                    <a:pt x="142" y="123"/>
                  </a:cubicBezTo>
                  <a:cubicBezTo>
                    <a:pt x="141" y="121"/>
                    <a:pt x="144" y="123"/>
                    <a:pt x="142" y="121"/>
                  </a:cubicBezTo>
                  <a:cubicBezTo>
                    <a:pt x="140" y="120"/>
                    <a:pt x="139" y="120"/>
                    <a:pt x="138" y="120"/>
                  </a:cubicBezTo>
                  <a:cubicBezTo>
                    <a:pt x="138" y="118"/>
                    <a:pt x="140" y="115"/>
                    <a:pt x="142" y="115"/>
                  </a:cubicBezTo>
                  <a:cubicBezTo>
                    <a:pt x="141" y="115"/>
                    <a:pt x="141" y="115"/>
                    <a:pt x="140" y="114"/>
                  </a:cubicBezTo>
                  <a:cubicBezTo>
                    <a:pt x="143" y="116"/>
                    <a:pt x="144" y="115"/>
                    <a:pt x="144" y="113"/>
                  </a:cubicBezTo>
                  <a:cubicBezTo>
                    <a:pt x="142" y="112"/>
                    <a:pt x="142" y="112"/>
                    <a:pt x="142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4" y="112"/>
                    <a:pt x="141" y="110"/>
                    <a:pt x="143" y="110"/>
                  </a:cubicBezTo>
                  <a:cubicBezTo>
                    <a:pt x="144" y="110"/>
                    <a:pt x="145" y="110"/>
                    <a:pt x="145" y="111"/>
                  </a:cubicBezTo>
                  <a:cubicBezTo>
                    <a:pt x="145" y="109"/>
                    <a:pt x="143" y="106"/>
                    <a:pt x="145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8" y="106"/>
                    <a:pt x="147" y="104"/>
                    <a:pt x="146" y="104"/>
                  </a:cubicBezTo>
                  <a:cubicBezTo>
                    <a:pt x="148" y="103"/>
                    <a:pt x="149" y="102"/>
                    <a:pt x="152" y="103"/>
                  </a:cubicBezTo>
                  <a:cubicBezTo>
                    <a:pt x="149" y="97"/>
                    <a:pt x="151" y="92"/>
                    <a:pt x="154" y="88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7" y="89"/>
                    <a:pt x="153" y="87"/>
                    <a:pt x="154" y="87"/>
                  </a:cubicBezTo>
                  <a:cubicBezTo>
                    <a:pt x="155" y="88"/>
                    <a:pt x="157" y="88"/>
                    <a:pt x="158" y="89"/>
                  </a:cubicBezTo>
                  <a:cubicBezTo>
                    <a:pt x="160" y="89"/>
                    <a:pt x="157" y="86"/>
                    <a:pt x="157" y="85"/>
                  </a:cubicBezTo>
                  <a:cubicBezTo>
                    <a:pt x="156" y="84"/>
                    <a:pt x="158" y="86"/>
                    <a:pt x="156" y="85"/>
                  </a:cubicBezTo>
                  <a:cubicBezTo>
                    <a:pt x="155" y="85"/>
                    <a:pt x="158" y="84"/>
                    <a:pt x="156" y="82"/>
                  </a:cubicBezTo>
                  <a:cubicBezTo>
                    <a:pt x="157" y="82"/>
                    <a:pt x="159" y="84"/>
                    <a:pt x="160" y="84"/>
                  </a:cubicBezTo>
                  <a:cubicBezTo>
                    <a:pt x="159" y="83"/>
                    <a:pt x="159" y="83"/>
                    <a:pt x="159" y="83"/>
                  </a:cubicBezTo>
                  <a:cubicBezTo>
                    <a:pt x="162" y="83"/>
                    <a:pt x="162" y="88"/>
                    <a:pt x="167" y="89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70" y="89"/>
                    <a:pt x="168" y="92"/>
                    <a:pt x="170" y="90"/>
                  </a:cubicBezTo>
                  <a:cubicBezTo>
                    <a:pt x="170" y="89"/>
                    <a:pt x="167" y="86"/>
                    <a:pt x="165" y="86"/>
                  </a:cubicBezTo>
                  <a:cubicBezTo>
                    <a:pt x="166" y="84"/>
                    <a:pt x="160" y="82"/>
                    <a:pt x="161" y="80"/>
                  </a:cubicBezTo>
                  <a:cubicBezTo>
                    <a:pt x="163" y="80"/>
                    <a:pt x="161" y="82"/>
                    <a:pt x="163" y="82"/>
                  </a:cubicBezTo>
                  <a:cubicBezTo>
                    <a:pt x="165" y="83"/>
                    <a:pt x="163" y="80"/>
                    <a:pt x="164" y="80"/>
                  </a:cubicBezTo>
                  <a:cubicBezTo>
                    <a:pt x="163" y="80"/>
                    <a:pt x="161" y="78"/>
                    <a:pt x="161" y="77"/>
                  </a:cubicBezTo>
                  <a:cubicBezTo>
                    <a:pt x="162" y="77"/>
                    <a:pt x="163" y="79"/>
                    <a:pt x="164" y="78"/>
                  </a:cubicBezTo>
                  <a:cubicBezTo>
                    <a:pt x="162" y="77"/>
                    <a:pt x="162" y="75"/>
                    <a:pt x="161" y="75"/>
                  </a:cubicBezTo>
                  <a:cubicBezTo>
                    <a:pt x="158" y="73"/>
                    <a:pt x="162" y="74"/>
                    <a:pt x="160" y="72"/>
                  </a:cubicBezTo>
                  <a:cubicBezTo>
                    <a:pt x="163" y="73"/>
                    <a:pt x="164" y="76"/>
                    <a:pt x="166" y="76"/>
                  </a:cubicBezTo>
                  <a:cubicBezTo>
                    <a:pt x="164" y="75"/>
                    <a:pt x="165" y="72"/>
                    <a:pt x="161" y="71"/>
                  </a:cubicBezTo>
                  <a:cubicBezTo>
                    <a:pt x="162" y="71"/>
                    <a:pt x="164" y="72"/>
                    <a:pt x="165" y="73"/>
                  </a:cubicBezTo>
                  <a:cubicBezTo>
                    <a:pt x="167" y="73"/>
                    <a:pt x="162" y="68"/>
                    <a:pt x="167" y="71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6" y="69"/>
                    <a:pt x="168" y="69"/>
                  </a:cubicBezTo>
                  <a:cubicBezTo>
                    <a:pt x="168" y="68"/>
                    <a:pt x="166" y="65"/>
                    <a:pt x="169" y="67"/>
                  </a:cubicBezTo>
                  <a:cubicBezTo>
                    <a:pt x="169" y="67"/>
                    <a:pt x="170" y="65"/>
                    <a:pt x="168" y="64"/>
                  </a:cubicBezTo>
                  <a:cubicBezTo>
                    <a:pt x="166" y="65"/>
                    <a:pt x="169" y="66"/>
                    <a:pt x="165" y="65"/>
                  </a:cubicBezTo>
                  <a:cubicBezTo>
                    <a:pt x="168" y="66"/>
                    <a:pt x="166" y="64"/>
                    <a:pt x="165" y="62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6" y="62"/>
                    <a:pt x="167" y="62"/>
                    <a:pt x="166" y="61"/>
                  </a:cubicBezTo>
                  <a:cubicBezTo>
                    <a:pt x="167" y="61"/>
                    <a:pt x="168" y="62"/>
                    <a:pt x="168" y="62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6" y="58"/>
                    <a:pt x="170" y="62"/>
                    <a:pt x="170" y="60"/>
                  </a:cubicBezTo>
                  <a:cubicBezTo>
                    <a:pt x="171" y="62"/>
                    <a:pt x="171" y="62"/>
                    <a:pt x="171" y="62"/>
                  </a:cubicBezTo>
                  <a:cubicBezTo>
                    <a:pt x="171" y="61"/>
                    <a:pt x="173" y="62"/>
                    <a:pt x="173" y="61"/>
                  </a:cubicBezTo>
                  <a:cubicBezTo>
                    <a:pt x="171" y="60"/>
                    <a:pt x="169" y="58"/>
                    <a:pt x="168" y="57"/>
                  </a:cubicBezTo>
                  <a:cubicBezTo>
                    <a:pt x="168" y="55"/>
                    <a:pt x="170" y="58"/>
                    <a:pt x="169" y="56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58"/>
                    <a:pt x="174" y="59"/>
                    <a:pt x="174" y="58"/>
                  </a:cubicBezTo>
                  <a:cubicBezTo>
                    <a:pt x="174" y="57"/>
                    <a:pt x="172" y="54"/>
                    <a:pt x="171" y="55"/>
                  </a:cubicBezTo>
                  <a:cubicBezTo>
                    <a:pt x="171" y="54"/>
                    <a:pt x="173" y="54"/>
                    <a:pt x="174" y="55"/>
                  </a:cubicBezTo>
                  <a:cubicBezTo>
                    <a:pt x="174" y="53"/>
                    <a:pt x="172" y="54"/>
                    <a:pt x="171" y="52"/>
                  </a:cubicBezTo>
                  <a:cubicBezTo>
                    <a:pt x="173" y="53"/>
                    <a:pt x="175" y="52"/>
                    <a:pt x="177" y="52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82" y="57"/>
                    <a:pt x="182" y="55"/>
                    <a:pt x="184" y="57"/>
                  </a:cubicBezTo>
                  <a:cubicBezTo>
                    <a:pt x="185" y="57"/>
                    <a:pt x="184" y="55"/>
                    <a:pt x="184" y="55"/>
                  </a:cubicBezTo>
                  <a:cubicBezTo>
                    <a:pt x="179" y="54"/>
                    <a:pt x="180" y="50"/>
                    <a:pt x="176" y="48"/>
                  </a:cubicBezTo>
                  <a:cubicBezTo>
                    <a:pt x="176" y="45"/>
                    <a:pt x="185" y="52"/>
                    <a:pt x="181" y="46"/>
                  </a:cubicBezTo>
                  <a:cubicBezTo>
                    <a:pt x="180" y="46"/>
                    <a:pt x="178" y="44"/>
                    <a:pt x="178" y="46"/>
                  </a:cubicBezTo>
                  <a:cubicBezTo>
                    <a:pt x="179" y="44"/>
                    <a:pt x="175" y="43"/>
                    <a:pt x="177" y="42"/>
                  </a:cubicBezTo>
                  <a:cubicBezTo>
                    <a:pt x="178" y="44"/>
                    <a:pt x="182" y="43"/>
                    <a:pt x="183" y="46"/>
                  </a:cubicBezTo>
                  <a:cubicBezTo>
                    <a:pt x="182" y="45"/>
                    <a:pt x="181" y="46"/>
                    <a:pt x="182" y="46"/>
                  </a:cubicBezTo>
                  <a:cubicBezTo>
                    <a:pt x="183" y="47"/>
                    <a:pt x="185" y="49"/>
                    <a:pt x="186" y="47"/>
                  </a:cubicBezTo>
                  <a:cubicBezTo>
                    <a:pt x="186" y="46"/>
                    <a:pt x="187" y="45"/>
                    <a:pt x="185" y="44"/>
                  </a:cubicBezTo>
                  <a:cubicBezTo>
                    <a:pt x="183" y="43"/>
                    <a:pt x="184" y="46"/>
                    <a:pt x="182" y="44"/>
                  </a:cubicBezTo>
                  <a:cubicBezTo>
                    <a:pt x="183" y="42"/>
                    <a:pt x="186" y="43"/>
                    <a:pt x="183" y="41"/>
                  </a:cubicBezTo>
                  <a:cubicBezTo>
                    <a:pt x="182" y="42"/>
                    <a:pt x="180" y="41"/>
                    <a:pt x="179" y="40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2" y="38"/>
                    <a:pt x="178" y="37"/>
                    <a:pt x="179" y="36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4" y="38"/>
                    <a:pt x="180" y="38"/>
                    <a:pt x="184" y="40"/>
                  </a:cubicBezTo>
                  <a:cubicBezTo>
                    <a:pt x="184" y="39"/>
                    <a:pt x="183" y="38"/>
                    <a:pt x="184" y="37"/>
                  </a:cubicBezTo>
                  <a:cubicBezTo>
                    <a:pt x="185" y="37"/>
                    <a:pt x="184" y="38"/>
                    <a:pt x="185" y="38"/>
                  </a:cubicBezTo>
                  <a:cubicBezTo>
                    <a:pt x="185" y="38"/>
                    <a:pt x="190" y="40"/>
                    <a:pt x="188" y="37"/>
                  </a:cubicBezTo>
                  <a:cubicBezTo>
                    <a:pt x="188" y="35"/>
                    <a:pt x="187" y="36"/>
                    <a:pt x="186" y="35"/>
                  </a:cubicBezTo>
                  <a:cubicBezTo>
                    <a:pt x="186" y="33"/>
                    <a:pt x="185" y="32"/>
                    <a:pt x="186" y="30"/>
                  </a:cubicBezTo>
                  <a:cubicBezTo>
                    <a:pt x="188" y="32"/>
                    <a:pt x="187" y="28"/>
                    <a:pt x="189" y="31"/>
                  </a:cubicBezTo>
                  <a:cubicBezTo>
                    <a:pt x="187" y="31"/>
                    <a:pt x="186" y="34"/>
                    <a:pt x="188" y="36"/>
                  </a:cubicBezTo>
                  <a:cubicBezTo>
                    <a:pt x="192" y="37"/>
                    <a:pt x="187" y="37"/>
                    <a:pt x="190" y="40"/>
                  </a:cubicBezTo>
                  <a:cubicBezTo>
                    <a:pt x="191" y="38"/>
                    <a:pt x="194" y="40"/>
                    <a:pt x="196" y="41"/>
                  </a:cubicBezTo>
                  <a:cubicBezTo>
                    <a:pt x="197" y="41"/>
                    <a:pt x="196" y="40"/>
                    <a:pt x="196" y="39"/>
                  </a:cubicBezTo>
                  <a:cubicBezTo>
                    <a:pt x="194" y="38"/>
                    <a:pt x="194" y="38"/>
                    <a:pt x="192" y="37"/>
                  </a:cubicBezTo>
                  <a:cubicBezTo>
                    <a:pt x="193" y="36"/>
                    <a:pt x="193" y="33"/>
                    <a:pt x="192" y="31"/>
                  </a:cubicBezTo>
                  <a:cubicBezTo>
                    <a:pt x="193" y="31"/>
                    <a:pt x="195" y="33"/>
                    <a:pt x="195" y="34"/>
                  </a:cubicBezTo>
                  <a:cubicBezTo>
                    <a:pt x="195" y="31"/>
                    <a:pt x="197" y="29"/>
                    <a:pt x="198" y="27"/>
                  </a:cubicBezTo>
                  <a:cubicBezTo>
                    <a:pt x="194" y="27"/>
                    <a:pt x="199" y="25"/>
                    <a:pt x="196" y="24"/>
                  </a:cubicBezTo>
                  <a:cubicBezTo>
                    <a:pt x="194" y="25"/>
                    <a:pt x="192" y="24"/>
                    <a:pt x="190" y="23"/>
                  </a:cubicBezTo>
                  <a:cubicBezTo>
                    <a:pt x="191" y="22"/>
                    <a:pt x="192" y="24"/>
                    <a:pt x="193" y="24"/>
                  </a:cubicBezTo>
                  <a:cubicBezTo>
                    <a:pt x="191" y="22"/>
                    <a:pt x="196" y="24"/>
                    <a:pt x="194" y="22"/>
                  </a:cubicBezTo>
                  <a:cubicBezTo>
                    <a:pt x="194" y="24"/>
                    <a:pt x="198" y="24"/>
                    <a:pt x="200" y="26"/>
                  </a:cubicBezTo>
                  <a:cubicBezTo>
                    <a:pt x="199" y="24"/>
                    <a:pt x="202" y="27"/>
                    <a:pt x="203" y="26"/>
                  </a:cubicBezTo>
                  <a:cubicBezTo>
                    <a:pt x="202" y="24"/>
                    <a:pt x="202" y="21"/>
                    <a:pt x="202" y="20"/>
                  </a:cubicBezTo>
                  <a:cubicBezTo>
                    <a:pt x="206" y="19"/>
                    <a:pt x="205" y="15"/>
                    <a:pt x="206" y="13"/>
                  </a:cubicBezTo>
                  <a:cubicBezTo>
                    <a:pt x="208" y="13"/>
                    <a:pt x="210" y="15"/>
                    <a:pt x="211" y="14"/>
                  </a:cubicBezTo>
                  <a:cubicBezTo>
                    <a:pt x="212" y="13"/>
                    <a:pt x="208" y="13"/>
                    <a:pt x="210" y="13"/>
                  </a:cubicBezTo>
                  <a:cubicBezTo>
                    <a:pt x="210" y="13"/>
                    <a:pt x="210" y="13"/>
                    <a:pt x="210" y="13"/>
                  </a:cubicBezTo>
                  <a:cubicBezTo>
                    <a:pt x="210" y="12"/>
                    <a:pt x="214" y="11"/>
                    <a:pt x="210" y="8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13" y="10"/>
                    <a:pt x="213" y="10"/>
                    <a:pt x="213" y="9"/>
                  </a:cubicBezTo>
                  <a:cubicBezTo>
                    <a:pt x="214" y="10"/>
                    <a:pt x="215" y="10"/>
                    <a:pt x="215" y="11"/>
                  </a:cubicBezTo>
                  <a:cubicBezTo>
                    <a:pt x="218" y="11"/>
                    <a:pt x="216" y="8"/>
                    <a:pt x="217" y="7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214" y="4"/>
                    <a:pt x="217" y="4"/>
                    <a:pt x="217" y="2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20" y="2"/>
                    <a:pt x="222" y="2"/>
                    <a:pt x="221" y="0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222" y="6"/>
                    <a:pt x="222" y="4"/>
                    <a:pt x="220" y="3"/>
                  </a:cubicBezTo>
                  <a:cubicBezTo>
                    <a:pt x="218" y="3"/>
                    <a:pt x="217" y="5"/>
                    <a:pt x="219" y="6"/>
                  </a:cubicBezTo>
                  <a:cubicBezTo>
                    <a:pt x="219" y="5"/>
                    <a:pt x="219" y="5"/>
                    <a:pt x="219" y="4"/>
                  </a:cubicBezTo>
                  <a:cubicBezTo>
                    <a:pt x="221" y="6"/>
                    <a:pt x="221" y="6"/>
                    <a:pt x="222" y="8"/>
                  </a:cubicBezTo>
                  <a:cubicBezTo>
                    <a:pt x="222" y="8"/>
                    <a:pt x="223" y="7"/>
                    <a:pt x="223" y="7"/>
                  </a:cubicBezTo>
                  <a:cubicBezTo>
                    <a:pt x="223" y="8"/>
                    <a:pt x="223" y="9"/>
                    <a:pt x="223" y="10"/>
                  </a:cubicBezTo>
                  <a:cubicBezTo>
                    <a:pt x="222" y="9"/>
                    <a:pt x="221" y="10"/>
                    <a:pt x="220" y="9"/>
                  </a:cubicBezTo>
                  <a:cubicBezTo>
                    <a:pt x="222" y="10"/>
                    <a:pt x="222" y="12"/>
                    <a:pt x="221" y="13"/>
                  </a:cubicBezTo>
                  <a:cubicBezTo>
                    <a:pt x="218" y="13"/>
                    <a:pt x="221" y="17"/>
                    <a:pt x="220" y="18"/>
                  </a:cubicBezTo>
                  <a:cubicBezTo>
                    <a:pt x="218" y="16"/>
                    <a:pt x="216" y="14"/>
                    <a:pt x="216" y="13"/>
                  </a:cubicBezTo>
                  <a:cubicBezTo>
                    <a:pt x="214" y="13"/>
                    <a:pt x="215" y="14"/>
                    <a:pt x="214" y="14"/>
                  </a:cubicBezTo>
                  <a:cubicBezTo>
                    <a:pt x="215" y="16"/>
                    <a:pt x="217" y="17"/>
                    <a:pt x="218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6" y="20"/>
                    <a:pt x="219" y="21"/>
                    <a:pt x="217" y="23"/>
                  </a:cubicBezTo>
                  <a:cubicBezTo>
                    <a:pt x="215" y="25"/>
                    <a:pt x="213" y="28"/>
                    <a:pt x="212" y="30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3" y="32"/>
                    <a:pt x="210" y="33"/>
                    <a:pt x="210" y="36"/>
                  </a:cubicBezTo>
                  <a:cubicBezTo>
                    <a:pt x="207" y="37"/>
                    <a:pt x="209" y="42"/>
                    <a:pt x="205" y="42"/>
                  </a:cubicBezTo>
                  <a:cubicBezTo>
                    <a:pt x="204" y="47"/>
                    <a:pt x="203" y="52"/>
                    <a:pt x="200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9" y="56"/>
                    <a:pt x="196" y="54"/>
                    <a:pt x="196" y="55"/>
                  </a:cubicBezTo>
                  <a:cubicBezTo>
                    <a:pt x="198" y="55"/>
                    <a:pt x="198" y="57"/>
                    <a:pt x="199" y="59"/>
                  </a:cubicBezTo>
                  <a:cubicBezTo>
                    <a:pt x="196" y="60"/>
                    <a:pt x="196" y="63"/>
                    <a:pt x="197" y="66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97" y="69"/>
                    <a:pt x="193" y="70"/>
                    <a:pt x="191" y="72"/>
                  </a:cubicBezTo>
                  <a:cubicBezTo>
                    <a:pt x="190" y="72"/>
                    <a:pt x="189" y="71"/>
                    <a:pt x="188" y="72"/>
                  </a:cubicBezTo>
                  <a:cubicBezTo>
                    <a:pt x="190" y="75"/>
                    <a:pt x="190" y="75"/>
                    <a:pt x="190" y="78"/>
                  </a:cubicBezTo>
                  <a:cubicBezTo>
                    <a:pt x="190" y="79"/>
                    <a:pt x="188" y="81"/>
                    <a:pt x="186" y="82"/>
                  </a:cubicBezTo>
                  <a:cubicBezTo>
                    <a:pt x="187" y="89"/>
                    <a:pt x="181" y="93"/>
                    <a:pt x="180" y="100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9" y="106"/>
                    <a:pt x="172" y="110"/>
                    <a:pt x="172" y="116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8" y="117"/>
                    <a:pt x="170" y="118"/>
                  </a:cubicBezTo>
                  <a:cubicBezTo>
                    <a:pt x="168" y="119"/>
                    <a:pt x="170" y="123"/>
                    <a:pt x="166" y="122"/>
                  </a:cubicBezTo>
                  <a:cubicBezTo>
                    <a:pt x="165" y="123"/>
                    <a:pt x="167" y="125"/>
                    <a:pt x="167" y="126"/>
                  </a:cubicBezTo>
                  <a:cubicBezTo>
                    <a:pt x="164" y="128"/>
                    <a:pt x="164" y="129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1"/>
                    <a:pt x="161" y="130"/>
                    <a:pt x="161" y="131"/>
                  </a:cubicBezTo>
                  <a:cubicBezTo>
                    <a:pt x="161" y="132"/>
                    <a:pt x="158" y="134"/>
                    <a:pt x="162" y="135"/>
                  </a:cubicBezTo>
                  <a:cubicBezTo>
                    <a:pt x="158" y="137"/>
                    <a:pt x="160" y="143"/>
                    <a:pt x="156" y="144"/>
                  </a:cubicBezTo>
                  <a:cubicBezTo>
                    <a:pt x="157" y="144"/>
                    <a:pt x="157" y="145"/>
                    <a:pt x="157" y="146"/>
                  </a:cubicBezTo>
                  <a:cubicBezTo>
                    <a:pt x="156" y="148"/>
                    <a:pt x="152" y="149"/>
                    <a:pt x="153" y="152"/>
                  </a:cubicBezTo>
                  <a:cubicBezTo>
                    <a:pt x="152" y="153"/>
                    <a:pt x="151" y="151"/>
                    <a:pt x="151" y="152"/>
                  </a:cubicBezTo>
                  <a:cubicBezTo>
                    <a:pt x="151" y="153"/>
                    <a:pt x="152" y="153"/>
                    <a:pt x="152" y="154"/>
                  </a:cubicBezTo>
                  <a:cubicBezTo>
                    <a:pt x="152" y="159"/>
                    <a:pt x="145" y="161"/>
                    <a:pt x="144" y="165"/>
                  </a:cubicBezTo>
                  <a:cubicBezTo>
                    <a:pt x="142" y="172"/>
                    <a:pt x="137" y="178"/>
                    <a:pt x="134" y="185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35" y="188"/>
                    <a:pt x="127" y="187"/>
                    <a:pt x="131" y="192"/>
                  </a:cubicBezTo>
                  <a:cubicBezTo>
                    <a:pt x="130" y="192"/>
                    <a:pt x="129" y="193"/>
                    <a:pt x="128" y="192"/>
                  </a:cubicBezTo>
                  <a:cubicBezTo>
                    <a:pt x="129" y="195"/>
                    <a:pt x="123" y="196"/>
                    <a:pt x="125" y="199"/>
                  </a:cubicBezTo>
                  <a:cubicBezTo>
                    <a:pt x="125" y="199"/>
                    <a:pt x="125" y="199"/>
                    <a:pt x="125" y="199"/>
                  </a:cubicBezTo>
                  <a:cubicBezTo>
                    <a:pt x="122" y="200"/>
                    <a:pt x="123" y="204"/>
                    <a:pt x="120" y="205"/>
                  </a:cubicBezTo>
                  <a:cubicBezTo>
                    <a:pt x="120" y="205"/>
                    <a:pt x="120" y="204"/>
                    <a:pt x="119" y="204"/>
                  </a:cubicBezTo>
                  <a:cubicBezTo>
                    <a:pt x="117" y="204"/>
                    <a:pt x="121" y="208"/>
                    <a:pt x="117" y="206"/>
                  </a:cubicBezTo>
                  <a:cubicBezTo>
                    <a:pt x="116" y="207"/>
                    <a:pt x="118" y="208"/>
                    <a:pt x="118" y="207"/>
                  </a:cubicBezTo>
                  <a:cubicBezTo>
                    <a:pt x="114" y="212"/>
                    <a:pt x="113" y="219"/>
                    <a:pt x="111" y="226"/>
                  </a:cubicBezTo>
                  <a:cubicBezTo>
                    <a:pt x="106" y="229"/>
                    <a:pt x="104" y="222"/>
                    <a:pt x="105" y="227"/>
                  </a:cubicBezTo>
                  <a:cubicBezTo>
                    <a:pt x="104" y="227"/>
                    <a:pt x="106" y="228"/>
                    <a:pt x="105" y="228"/>
                  </a:cubicBezTo>
                  <a:cubicBezTo>
                    <a:pt x="106" y="230"/>
                    <a:pt x="100" y="228"/>
                    <a:pt x="102" y="230"/>
                  </a:cubicBezTo>
                  <a:cubicBezTo>
                    <a:pt x="104" y="231"/>
                    <a:pt x="103" y="231"/>
                    <a:pt x="104" y="232"/>
                  </a:cubicBezTo>
                  <a:cubicBezTo>
                    <a:pt x="101" y="233"/>
                    <a:pt x="99" y="233"/>
                    <a:pt x="99" y="236"/>
                  </a:cubicBezTo>
                  <a:cubicBezTo>
                    <a:pt x="98" y="235"/>
                    <a:pt x="98" y="235"/>
                    <a:pt x="98" y="235"/>
                  </a:cubicBezTo>
                  <a:cubicBezTo>
                    <a:pt x="100" y="239"/>
                    <a:pt x="97" y="241"/>
                    <a:pt x="100" y="245"/>
                  </a:cubicBezTo>
                  <a:cubicBezTo>
                    <a:pt x="97" y="252"/>
                    <a:pt x="94" y="259"/>
                    <a:pt x="91" y="266"/>
                  </a:cubicBezTo>
                  <a:cubicBezTo>
                    <a:pt x="88" y="272"/>
                    <a:pt x="86" y="279"/>
                    <a:pt x="83" y="286"/>
                  </a:cubicBezTo>
                  <a:cubicBezTo>
                    <a:pt x="75" y="298"/>
                    <a:pt x="70" y="311"/>
                    <a:pt x="62" y="323"/>
                  </a:cubicBezTo>
                  <a:cubicBezTo>
                    <a:pt x="57" y="325"/>
                    <a:pt x="57" y="325"/>
                    <a:pt x="56" y="329"/>
                  </a:cubicBezTo>
                  <a:cubicBezTo>
                    <a:pt x="56" y="329"/>
                    <a:pt x="56" y="328"/>
                    <a:pt x="55" y="328"/>
                  </a:cubicBezTo>
                  <a:cubicBezTo>
                    <a:pt x="58" y="330"/>
                    <a:pt x="54" y="331"/>
                    <a:pt x="57" y="332"/>
                  </a:cubicBezTo>
                  <a:cubicBezTo>
                    <a:pt x="54" y="337"/>
                    <a:pt x="53" y="342"/>
                    <a:pt x="50" y="347"/>
                  </a:cubicBezTo>
                  <a:cubicBezTo>
                    <a:pt x="50" y="346"/>
                    <a:pt x="48" y="344"/>
                    <a:pt x="48" y="345"/>
                  </a:cubicBezTo>
                  <a:cubicBezTo>
                    <a:pt x="49" y="347"/>
                    <a:pt x="49" y="347"/>
                    <a:pt x="49" y="347"/>
                  </a:cubicBezTo>
                  <a:cubicBezTo>
                    <a:pt x="48" y="347"/>
                    <a:pt x="48" y="347"/>
                    <a:pt x="48" y="347"/>
                  </a:cubicBezTo>
                  <a:cubicBezTo>
                    <a:pt x="49" y="348"/>
                    <a:pt x="50" y="349"/>
                    <a:pt x="51" y="349"/>
                  </a:cubicBezTo>
                  <a:cubicBezTo>
                    <a:pt x="47" y="363"/>
                    <a:pt x="35" y="372"/>
                    <a:pt x="31" y="385"/>
                  </a:cubicBezTo>
                  <a:cubicBezTo>
                    <a:pt x="29" y="388"/>
                    <a:pt x="28" y="392"/>
                    <a:pt x="27" y="396"/>
                  </a:cubicBezTo>
                  <a:cubicBezTo>
                    <a:pt x="19" y="404"/>
                    <a:pt x="13" y="411"/>
                    <a:pt x="11" y="422"/>
                  </a:cubicBezTo>
                  <a:cubicBezTo>
                    <a:pt x="11" y="422"/>
                    <a:pt x="4" y="418"/>
                    <a:pt x="4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6"/>
            <p:cNvSpPr/>
            <p:nvPr/>
          </p:nvSpPr>
          <p:spPr bwMode="auto">
            <a:xfrm>
              <a:off x="5246688" y="2628900"/>
              <a:ext cx="1588" cy="1587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0 h 2"/>
                <a:gd name="T4" fmla="*/ 4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1" y="2"/>
                    <a:pt x="0" y="0"/>
                  </a:cubicBezTo>
                  <a:cubicBezTo>
                    <a:pt x="1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7"/>
            <p:cNvSpPr/>
            <p:nvPr/>
          </p:nvSpPr>
          <p:spPr bwMode="auto">
            <a:xfrm>
              <a:off x="5237163" y="2636838"/>
              <a:ext cx="1588" cy="0"/>
            </a:xfrm>
            <a:custGeom>
              <a:avLst/>
              <a:gdLst>
                <a:gd name="T0" fmla="*/ 2 w 3"/>
                <a:gd name="T1" fmla="*/ 1 h 1"/>
                <a:gd name="T2" fmla="*/ 1 w 3"/>
                <a:gd name="T3" fmla="*/ 1 h 1"/>
                <a:gd name="T4" fmla="*/ 1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1"/>
                    <a:pt x="1" y="1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8"/>
            <p:cNvSpPr/>
            <p:nvPr/>
          </p:nvSpPr>
          <p:spPr bwMode="auto">
            <a:xfrm>
              <a:off x="5235576" y="2638425"/>
              <a:ext cx="0" cy="1587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1 w 1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3"/>
                    <a:pt x="0" y="1"/>
                    <a:pt x="0" y="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9"/>
            <p:cNvSpPr/>
            <p:nvPr/>
          </p:nvSpPr>
          <p:spPr bwMode="auto">
            <a:xfrm>
              <a:off x="5232401" y="2641600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0"/>
            <p:cNvSpPr/>
            <p:nvPr/>
          </p:nvSpPr>
          <p:spPr bwMode="auto">
            <a:xfrm>
              <a:off x="5233988" y="2641600"/>
              <a:ext cx="0" cy="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2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1"/>
            <p:cNvSpPr/>
            <p:nvPr/>
          </p:nvSpPr>
          <p:spPr bwMode="auto">
            <a:xfrm>
              <a:off x="5229226" y="2646363"/>
              <a:ext cx="1588" cy="0"/>
            </a:xfrm>
            <a:custGeom>
              <a:avLst/>
              <a:gdLst>
                <a:gd name="T0" fmla="*/ 1 w 2"/>
                <a:gd name="T1" fmla="*/ 1 h 3"/>
                <a:gd name="T2" fmla="*/ 0 w 2"/>
                <a:gd name="T3" fmla="*/ 3 h 3"/>
                <a:gd name="T4" fmla="*/ 1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2"/>
                    <a:pt x="2" y="3"/>
                    <a:pt x="0" y="3"/>
                  </a:cubicBezTo>
                  <a:cubicBezTo>
                    <a:pt x="1" y="3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32"/>
            <p:cNvSpPr/>
            <p:nvPr/>
          </p:nvSpPr>
          <p:spPr bwMode="auto">
            <a:xfrm>
              <a:off x="5229226" y="2649538"/>
              <a:ext cx="0" cy="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5205413" y="26955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34"/>
            <p:cNvSpPr/>
            <p:nvPr/>
          </p:nvSpPr>
          <p:spPr bwMode="auto">
            <a:xfrm>
              <a:off x="5194301" y="2716213"/>
              <a:ext cx="1588" cy="0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0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35"/>
            <p:cNvSpPr/>
            <p:nvPr/>
          </p:nvSpPr>
          <p:spPr bwMode="auto">
            <a:xfrm>
              <a:off x="5191126" y="2727325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36"/>
            <p:cNvSpPr/>
            <p:nvPr/>
          </p:nvSpPr>
          <p:spPr bwMode="auto">
            <a:xfrm>
              <a:off x="5257801" y="2744788"/>
              <a:ext cx="1588" cy="0"/>
            </a:xfrm>
            <a:custGeom>
              <a:avLst/>
              <a:gdLst>
                <a:gd name="T0" fmla="*/ 2 w 3"/>
                <a:gd name="T1" fmla="*/ 1 h 1"/>
                <a:gd name="T2" fmla="*/ 1 w 3"/>
                <a:gd name="T3" fmla="*/ 0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0"/>
                    <a:pt x="0" y="0"/>
                    <a:pt x="1" y="0"/>
                  </a:cubicBezTo>
                  <a:cubicBezTo>
                    <a:pt x="2" y="1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7"/>
            <p:cNvSpPr/>
            <p:nvPr/>
          </p:nvSpPr>
          <p:spPr bwMode="auto">
            <a:xfrm>
              <a:off x="5237163" y="2743200"/>
              <a:ext cx="22225" cy="38100"/>
            </a:xfrm>
            <a:custGeom>
              <a:avLst/>
              <a:gdLst>
                <a:gd name="T0" fmla="*/ 10 w 61"/>
                <a:gd name="T1" fmla="*/ 85 h 101"/>
                <a:gd name="T2" fmla="*/ 12 w 61"/>
                <a:gd name="T3" fmla="*/ 82 h 101"/>
                <a:gd name="T4" fmla="*/ 9 w 61"/>
                <a:gd name="T5" fmla="*/ 73 h 101"/>
                <a:gd name="T6" fmla="*/ 10 w 61"/>
                <a:gd name="T7" fmla="*/ 71 h 101"/>
                <a:gd name="T8" fmla="*/ 16 w 61"/>
                <a:gd name="T9" fmla="*/ 67 h 101"/>
                <a:gd name="T10" fmla="*/ 17 w 61"/>
                <a:gd name="T11" fmla="*/ 65 h 101"/>
                <a:gd name="T12" fmla="*/ 16 w 61"/>
                <a:gd name="T13" fmla="*/ 60 h 101"/>
                <a:gd name="T14" fmla="*/ 19 w 61"/>
                <a:gd name="T15" fmla="*/ 57 h 101"/>
                <a:gd name="T16" fmla="*/ 22 w 61"/>
                <a:gd name="T17" fmla="*/ 57 h 101"/>
                <a:gd name="T18" fmla="*/ 20 w 61"/>
                <a:gd name="T19" fmla="*/ 54 h 101"/>
                <a:gd name="T20" fmla="*/ 19 w 61"/>
                <a:gd name="T21" fmla="*/ 49 h 101"/>
                <a:gd name="T22" fmla="*/ 20 w 61"/>
                <a:gd name="T23" fmla="*/ 47 h 101"/>
                <a:gd name="T24" fmla="*/ 19 w 61"/>
                <a:gd name="T25" fmla="*/ 44 h 101"/>
                <a:gd name="T26" fmla="*/ 22 w 61"/>
                <a:gd name="T27" fmla="*/ 42 h 101"/>
                <a:gd name="T28" fmla="*/ 23 w 61"/>
                <a:gd name="T29" fmla="*/ 39 h 101"/>
                <a:gd name="T30" fmla="*/ 27 w 61"/>
                <a:gd name="T31" fmla="*/ 37 h 101"/>
                <a:gd name="T32" fmla="*/ 26 w 61"/>
                <a:gd name="T33" fmla="*/ 34 h 101"/>
                <a:gd name="T34" fmla="*/ 29 w 61"/>
                <a:gd name="T35" fmla="*/ 34 h 101"/>
                <a:gd name="T36" fmla="*/ 27 w 61"/>
                <a:gd name="T37" fmla="*/ 32 h 101"/>
                <a:gd name="T38" fmla="*/ 27 w 61"/>
                <a:gd name="T39" fmla="*/ 31 h 101"/>
                <a:gd name="T40" fmla="*/ 27 w 61"/>
                <a:gd name="T41" fmla="*/ 29 h 101"/>
                <a:gd name="T42" fmla="*/ 30 w 61"/>
                <a:gd name="T43" fmla="*/ 24 h 101"/>
                <a:gd name="T44" fmla="*/ 31 w 61"/>
                <a:gd name="T45" fmla="*/ 22 h 101"/>
                <a:gd name="T46" fmla="*/ 32 w 61"/>
                <a:gd name="T47" fmla="*/ 21 h 101"/>
                <a:gd name="T48" fmla="*/ 34 w 61"/>
                <a:gd name="T49" fmla="*/ 17 h 101"/>
                <a:gd name="T50" fmla="*/ 41 w 61"/>
                <a:gd name="T51" fmla="*/ 19 h 101"/>
                <a:gd name="T52" fmla="*/ 36 w 61"/>
                <a:gd name="T53" fmla="*/ 15 h 101"/>
                <a:gd name="T54" fmla="*/ 30 w 61"/>
                <a:gd name="T55" fmla="*/ 10 h 101"/>
                <a:gd name="T56" fmla="*/ 34 w 61"/>
                <a:gd name="T57" fmla="*/ 9 h 101"/>
                <a:gd name="T58" fmla="*/ 31 w 61"/>
                <a:gd name="T59" fmla="*/ 7 h 101"/>
                <a:gd name="T60" fmla="*/ 34 w 61"/>
                <a:gd name="T61" fmla="*/ 8 h 101"/>
                <a:gd name="T62" fmla="*/ 40 w 61"/>
                <a:gd name="T63" fmla="*/ 10 h 101"/>
                <a:gd name="T64" fmla="*/ 36 w 61"/>
                <a:gd name="T65" fmla="*/ 5 h 101"/>
                <a:gd name="T66" fmla="*/ 39 w 61"/>
                <a:gd name="T67" fmla="*/ 6 h 101"/>
                <a:gd name="T68" fmla="*/ 36 w 61"/>
                <a:gd name="T69" fmla="*/ 2 h 101"/>
                <a:gd name="T70" fmla="*/ 37 w 61"/>
                <a:gd name="T71" fmla="*/ 1 h 101"/>
                <a:gd name="T72" fmla="*/ 44 w 61"/>
                <a:gd name="T73" fmla="*/ 6 h 101"/>
                <a:gd name="T74" fmla="*/ 40 w 61"/>
                <a:gd name="T75" fmla="*/ 1 h 101"/>
                <a:gd name="T76" fmla="*/ 52 w 61"/>
                <a:gd name="T77" fmla="*/ 3 h 101"/>
                <a:gd name="T78" fmla="*/ 54 w 61"/>
                <a:gd name="T79" fmla="*/ 3 h 101"/>
                <a:gd name="T80" fmla="*/ 55 w 61"/>
                <a:gd name="T81" fmla="*/ 0 h 101"/>
                <a:gd name="T82" fmla="*/ 59 w 61"/>
                <a:gd name="T83" fmla="*/ 4 h 101"/>
                <a:gd name="T84" fmla="*/ 54 w 61"/>
                <a:gd name="T85" fmla="*/ 4 h 101"/>
                <a:gd name="T86" fmla="*/ 58 w 61"/>
                <a:gd name="T87" fmla="*/ 12 h 101"/>
                <a:gd name="T88" fmla="*/ 58 w 61"/>
                <a:gd name="T89" fmla="*/ 20 h 101"/>
                <a:gd name="T90" fmla="*/ 55 w 61"/>
                <a:gd name="T91" fmla="*/ 29 h 101"/>
                <a:gd name="T92" fmla="*/ 53 w 61"/>
                <a:gd name="T93" fmla="*/ 35 h 101"/>
                <a:gd name="T94" fmla="*/ 52 w 61"/>
                <a:gd name="T95" fmla="*/ 40 h 101"/>
                <a:gd name="T96" fmla="*/ 46 w 61"/>
                <a:gd name="T97" fmla="*/ 49 h 101"/>
                <a:gd name="T98" fmla="*/ 41 w 61"/>
                <a:gd name="T99" fmla="*/ 52 h 101"/>
                <a:gd name="T100" fmla="*/ 35 w 61"/>
                <a:gd name="T101" fmla="*/ 57 h 101"/>
                <a:gd name="T102" fmla="*/ 31 w 61"/>
                <a:gd name="T103" fmla="*/ 81 h 101"/>
                <a:gd name="T104" fmla="*/ 27 w 61"/>
                <a:gd name="T105" fmla="*/ 87 h 101"/>
                <a:gd name="T106" fmla="*/ 6 w 61"/>
                <a:gd name="T10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101">
                  <a:moveTo>
                    <a:pt x="6" y="95"/>
                  </a:moveTo>
                  <a:cubicBezTo>
                    <a:pt x="0" y="90"/>
                    <a:pt x="7" y="92"/>
                    <a:pt x="4" y="89"/>
                  </a:cubicBezTo>
                  <a:cubicBezTo>
                    <a:pt x="4" y="89"/>
                    <a:pt x="7" y="91"/>
                    <a:pt x="7" y="90"/>
                  </a:cubicBezTo>
                  <a:cubicBezTo>
                    <a:pt x="3" y="86"/>
                    <a:pt x="7" y="86"/>
                    <a:pt x="11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3" y="87"/>
                    <a:pt x="10" y="85"/>
                    <a:pt x="10" y="85"/>
                  </a:cubicBezTo>
                  <a:cubicBezTo>
                    <a:pt x="11" y="86"/>
                    <a:pt x="11" y="86"/>
                    <a:pt x="12" y="86"/>
                  </a:cubicBezTo>
                  <a:cubicBezTo>
                    <a:pt x="10" y="85"/>
                    <a:pt x="12" y="85"/>
                    <a:pt x="10" y="84"/>
                  </a:cubicBezTo>
                  <a:cubicBezTo>
                    <a:pt x="11" y="85"/>
                    <a:pt x="13" y="85"/>
                    <a:pt x="14" y="86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7" y="81"/>
                    <a:pt x="12" y="83"/>
                    <a:pt x="10" y="81"/>
                  </a:cubicBezTo>
                  <a:cubicBezTo>
                    <a:pt x="11" y="82"/>
                    <a:pt x="11" y="82"/>
                    <a:pt x="12" y="82"/>
                  </a:cubicBezTo>
                  <a:cubicBezTo>
                    <a:pt x="9" y="79"/>
                    <a:pt x="10" y="78"/>
                    <a:pt x="10" y="77"/>
                  </a:cubicBezTo>
                  <a:cubicBezTo>
                    <a:pt x="11" y="77"/>
                    <a:pt x="12" y="78"/>
                    <a:pt x="13" y="78"/>
                  </a:cubicBezTo>
                  <a:cubicBezTo>
                    <a:pt x="11" y="77"/>
                    <a:pt x="10" y="76"/>
                    <a:pt x="10" y="76"/>
                  </a:cubicBezTo>
                  <a:cubicBezTo>
                    <a:pt x="12" y="77"/>
                    <a:pt x="8" y="74"/>
                    <a:pt x="10" y="74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8" y="73"/>
                    <a:pt x="12" y="75"/>
                    <a:pt x="9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8" y="72"/>
                    <a:pt x="13" y="75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0" y="72"/>
                    <a:pt x="12" y="73"/>
                    <a:pt x="11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1" y="72"/>
                    <a:pt x="13" y="73"/>
                    <a:pt x="10" y="71"/>
                  </a:cubicBezTo>
                  <a:cubicBezTo>
                    <a:pt x="12" y="72"/>
                    <a:pt x="11" y="72"/>
                    <a:pt x="14" y="74"/>
                  </a:cubicBezTo>
                  <a:cubicBezTo>
                    <a:pt x="12" y="71"/>
                    <a:pt x="14" y="70"/>
                    <a:pt x="15" y="68"/>
                  </a:cubicBezTo>
                  <a:cubicBezTo>
                    <a:pt x="16" y="69"/>
                    <a:pt x="16" y="69"/>
                    <a:pt x="17" y="69"/>
                  </a:cubicBezTo>
                  <a:cubicBezTo>
                    <a:pt x="17" y="69"/>
                    <a:pt x="17" y="68"/>
                    <a:pt x="16" y="67"/>
                  </a:cubicBezTo>
                  <a:cubicBezTo>
                    <a:pt x="16" y="67"/>
                    <a:pt x="17" y="68"/>
                    <a:pt x="17" y="68"/>
                  </a:cubicBezTo>
                  <a:cubicBezTo>
                    <a:pt x="18" y="68"/>
                    <a:pt x="15" y="66"/>
                    <a:pt x="16" y="67"/>
                  </a:cubicBezTo>
                  <a:cubicBezTo>
                    <a:pt x="17" y="67"/>
                    <a:pt x="17" y="68"/>
                    <a:pt x="18" y="68"/>
                  </a:cubicBezTo>
                  <a:cubicBezTo>
                    <a:pt x="16" y="67"/>
                    <a:pt x="17" y="67"/>
                    <a:pt x="17" y="66"/>
                  </a:cubicBezTo>
                  <a:cubicBezTo>
                    <a:pt x="17" y="66"/>
                    <a:pt x="17" y="66"/>
                    <a:pt x="18" y="67"/>
                  </a:cubicBezTo>
                  <a:cubicBezTo>
                    <a:pt x="16" y="65"/>
                    <a:pt x="19" y="66"/>
                    <a:pt x="17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67"/>
                    <a:pt x="16" y="64"/>
                    <a:pt x="17" y="65"/>
                  </a:cubicBezTo>
                  <a:cubicBezTo>
                    <a:pt x="18" y="65"/>
                    <a:pt x="18" y="65"/>
                    <a:pt x="19" y="66"/>
                  </a:cubicBezTo>
                  <a:cubicBezTo>
                    <a:pt x="16" y="64"/>
                    <a:pt x="18" y="64"/>
                    <a:pt x="17" y="63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3"/>
                    <a:pt x="18" y="63"/>
                    <a:pt x="18" y="61"/>
                  </a:cubicBezTo>
                  <a:cubicBezTo>
                    <a:pt x="18" y="62"/>
                    <a:pt x="21" y="64"/>
                    <a:pt x="21" y="63"/>
                  </a:cubicBezTo>
                  <a:cubicBezTo>
                    <a:pt x="18" y="61"/>
                    <a:pt x="20" y="61"/>
                    <a:pt x="16" y="60"/>
                  </a:cubicBezTo>
                  <a:cubicBezTo>
                    <a:pt x="17" y="60"/>
                    <a:pt x="19" y="60"/>
                    <a:pt x="18" y="59"/>
                  </a:cubicBezTo>
                  <a:cubicBezTo>
                    <a:pt x="19" y="60"/>
                    <a:pt x="22" y="61"/>
                    <a:pt x="22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3"/>
                    <a:pt x="23" y="62"/>
                    <a:pt x="25" y="63"/>
                  </a:cubicBezTo>
                  <a:cubicBezTo>
                    <a:pt x="25" y="63"/>
                    <a:pt x="24" y="62"/>
                    <a:pt x="24" y="62"/>
                  </a:cubicBezTo>
                  <a:cubicBezTo>
                    <a:pt x="23" y="60"/>
                    <a:pt x="19" y="58"/>
                    <a:pt x="19" y="57"/>
                  </a:cubicBezTo>
                  <a:cubicBezTo>
                    <a:pt x="20" y="58"/>
                    <a:pt x="22" y="59"/>
                    <a:pt x="23" y="60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5"/>
                    <a:pt x="20" y="57"/>
                    <a:pt x="19" y="56"/>
                  </a:cubicBezTo>
                  <a:cubicBezTo>
                    <a:pt x="18" y="56"/>
                    <a:pt x="18" y="56"/>
                    <a:pt x="17" y="55"/>
                  </a:cubicBezTo>
                  <a:cubicBezTo>
                    <a:pt x="18" y="55"/>
                    <a:pt x="17" y="54"/>
                    <a:pt x="20" y="56"/>
                  </a:cubicBezTo>
                  <a:cubicBezTo>
                    <a:pt x="21" y="56"/>
                    <a:pt x="21" y="56"/>
                    <a:pt x="22" y="57"/>
                  </a:cubicBezTo>
                  <a:cubicBezTo>
                    <a:pt x="22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0" y="55"/>
                    <a:pt x="19" y="54"/>
                  </a:cubicBezTo>
                  <a:cubicBezTo>
                    <a:pt x="18" y="54"/>
                    <a:pt x="20" y="55"/>
                    <a:pt x="19" y="54"/>
                  </a:cubicBezTo>
                  <a:cubicBezTo>
                    <a:pt x="18" y="53"/>
                    <a:pt x="18" y="53"/>
                    <a:pt x="18" y="52"/>
                  </a:cubicBezTo>
                  <a:cubicBezTo>
                    <a:pt x="18" y="53"/>
                    <a:pt x="19" y="53"/>
                    <a:pt x="20" y="54"/>
                  </a:cubicBezTo>
                  <a:cubicBezTo>
                    <a:pt x="18" y="52"/>
                    <a:pt x="17" y="51"/>
                    <a:pt x="16" y="50"/>
                  </a:cubicBezTo>
                  <a:cubicBezTo>
                    <a:pt x="15" y="49"/>
                    <a:pt x="19" y="52"/>
                    <a:pt x="18" y="52"/>
                  </a:cubicBezTo>
                  <a:cubicBezTo>
                    <a:pt x="20" y="52"/>
                    <a:pt x="16" y="49"/>
                    <a:pt x="19" y="50"/>
                  </a:cubicBezTo>
                  <a:cubicBezTo>
                    <a:pt x="19" y="50"/>
                    <a:pt x="17" y="49"/>
                    <a:pt x="17" y="49"/>
                  </a:cubicBezTo>
                  <a:cubicBezTo>
                    <a:pt x="18" y="49"/>
                    <a:pt x="20" y="50"/>
                    <a:pt x="19" y="50"/>
                  </a:cubicBezTo>
                  <a:cubicBezTo>
                    <a:pt x="20" y="50"/>
                    <a:pt x="19" y="49"/>
                    <a:pt x="19" y="49"/>
                  </a:cubicBezTo>
                  <a:cubicBezTo>
                    <a:pt x="18" y="48"/>
                    <a:pt x="19" y="49"/>
                    <a:pt x="19" y="49"/>
                  </a:cubicBezTo>
                  <a:cubicBezTo>
                    <a:pt x="18" y="48"/>
                    <a:pt x="17" y="46"/>
                    <a:pt x="19" y="47"/>
                  </a:cubicBezTo>
                  <a:cubicBezTo>
                    <a:pt x="18" y="46"/>
                    <a:pt x="16" y="45"/>
                    <a:pt x="17" y="4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0" y="46"/>
                    <a:pt x="19" y="45"/>
                    <a:pt x="20" y="46"/>
                  </a:cubicBezTo>
                  <a:cubicBezTo>
                    <a:pt x="18" y="45"/>
                    <a:pt x="21" y="48"/>
                    <a:pt x="20" y="47"/>
                  </a:cubicBezTo>
                  <a:cubicBezTo>
                    <a:pt x="22" y="48"/>
                    <a:pt x="17" y="45"/>
                    <a:pt x="20" y="46"/>
                  </a:cubicBezTo>
                  <a:cubicBezTo>
                    <a:pt x="20" y="46"/>
                    <a:pt x="18" y="45"/>
                    <a:pt x="20" y="45"/>
                  </a:cubicBezTo>
                  <a:cubicBezTo>
                    <a:pt x="19" y="45"/>
                    <a:pt x="22" y="47"/>
                    <a:pt x="22" y="47"/>
                  </a:cubicBezTo>
                  <a:cubicBezTo>
                    <a:pt x="22" y="46"/>
                    <a:pt x="21" y="46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4"/>
                    <a:pt x="21" y="45"/>
                    <a:pt x="19" y="44"/>
                  </a:cubicBezTo>
                  <a:cubicBezTo>
                    <a:pt x="20" y="44"/>
                    <a:pt x="18" y="43"/>
                    <a:pt x="21" y="44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1" y="44"/>
                    <a:pt x="20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18" y="42"/>
                    <a:pt x="22" y="44"/>
                    <a:pt x="19" y="42"/>
                  </a:cubicBezTo>
                  <a:cubicBezTo>
                    <a:pt x="20" y="42"/>
                    <a:pt x="20" y="41"/>
                    <a:pt x="22" y="42"/>
                  </a:cubicBezTo>
                  <a:cubicBezTo>
                    <a:pt x="21" y="41"/>
                    <a:pt x="20" y="40"/>
                    <a:pt x="21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23" y="42"/>
                    <a:pt x="22" y="41"/>
                    <a:pt x="22" y="41"/>
                  </a:cubicBezTo>
                  <a:cubicBezTo>
                    <a:pt x="22" y="41"/>
                    <a:pt x="24" y="42"/>
                    <a:pt x="25" y="42"/>
                  </a:cubicBezTo>
                  <a:cubicBezTo>
                    <a:pt x="24" y="41"/>
                    <a:pt x="22" y="40"/>
                    <a:pt x="21" y="39"/>
                  </a:cubicBezTo>
                  <a:cubicBezTo>
                    <a:pt x="25" y="41"/>
                    <a:pt x="19" y="37"/>
                    <a:pt x="23" y="39"/>
                  </a:cubicBezTo>
                  <a:cubicBezTo>
                    <a:pt x="23" y="39"/>
                    <a:pt x="24" y="40"/>
                    <a:pt x="25" y="41"/>
                  </a:cubicBezTo>
                  <a:cubicBezTo>
                    <a:pt x="29" y="43"/>
                    <a:pt x="23" y="39"/>
                    <a:pt x="25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9"/>
                    <a:pt x="21" y="36"/>
                    <a:pt x="23" y="38"/>
                  </a:cubicBezTo>
                  <a:cubicBezTo>
                    <a:pt x="22" y="37"/>
                    <a:pt x="25" y="38"/>
                    <a:pt x="22" y="36"/>
                  </a:cubicBezTo>
                  <a:cubicBezTo>
                    <a:pt x="25" y="37"/>
                    <a:pt x="21" y="34"/>
                    <a:pt x="27" y="37"/>
                  </a:cubicBezTo>
                  <a:cubicBezTo>
                    <a:pt x="26" y="36"/>
                    <a:pt x="27" y="36"/>
                    <a:pt x="25" y="36"/>
                  </a:cubicBezTo>
                  <a:cubicBezTo>
                    <a:pt x="24" y="35"/>
                    <a:pt x="26" y="36"/>
                    <a:pt x="25" y="36"/>
                  </a:cubicBezTo>
                  <a:cubicBezTo>
                    <a:pt x="25" y="36"/>
                    <a:pt x="24" y="35"/>
                    <a:pt x="24" y="35"/>
                  </a:cubicBezTo>
                  <a:cubicBezTo>
                    <a:pt x="25" y="35"/>
                    <a:pt x="25" y="35"/>
                    <a:pt x="27" y="37"/>
                  </a:cubicBezTo>
                  <a:cubicBezTo>
                    <a:pt x="29" y="37"/>
                    <a:pt x="23" y="34"/>
                    <a:pt x="24" y="34"/>
                  </a:cubicBezTo>
                  <a:cubicBezTo>
                    <a:pt x="25" y="34"/>
                    <a:pt x="26" y="35"/>
                    <a:pt x="26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7" y="34"/>
                    <a:pt x="29" y="35"/>
                  </a:cubicBezTo>
                  <a:cubicBezTo>
                    <a:pt x="28" y="35"/>
                    <a:pt x="29" y="35"/>
                    <a:pt x="27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4"/>
                    <a:pt x="29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0" y="35"/>
                    <a:pt x="29" y="34"/>
                    <a:pt x="29" y="34"/>
                  </a:cubicBezTo>
                  <a:cubicBezTo>
                    <a:pt x="28" y="33"/>
                    <a:pt x="27" y="33"/>
                    <a:pt x="27" y="33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8" y="32"/>
                    <a:pt x="25" y="31"/>
                    <a:pt x="25" y="31"/>
                  </a:cubicBezTo>
                  <a:cubicBezTo>
                    <a:pt x="27" y="32"/>
                    <a:pt x="26" y="31"/>
                    <a:pt x="27" y="32"/>
                  </a:cubicBezTo>
                  <a:cubicBezTo>
                    <a:pt x="27" y="32"/>
                    <a:pt x="26" y="31"/>
                    <a:pt x="27" y="32"/>
                  </a:cubicBezTo>
                  <a:cubicBezTo>
                    <a:pt x="28" y="32"/>
                    <a:pt x="30" y="33"/>
                    <a:pt x="28" y="32"/>
                  </a:cubicBezTo>
                  <a:cubicBezTo>
                    <a:pt x="28" y="32"/>
                    <a:pt x="24" y="30"/>
                    <a:pt x="26" y="30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0"/>
                    <a:pt x="28" y="31"/>
                    <a:pt x="26" y="29"/>
                  </a:cubicBezTo>
                  <a:cubicBezTo>
                    <a:pt x="26" y="29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8" y="30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8" y="28"/>
                    <a:pt x="33" y="32"/>
                    <a:pt x="31" y="30"/>
                  </a:cubicBezTo>
                  <a:cubicBezTo>
                    <a:pt x="31" y="30"/>
                    <a:pt x="28" y="28"/>
                    <a:pt x="27" y="27"/>
                  </a:cubicBezTo>
                  <a:cubicBezTo>
                    <a:pt x="28" y="27"/>
                    <a:pt x="26" y="25"/>
                    <a:pt x="29" y="26"/>
                  </a:cubicBezTo>
                  <a:cubicBezTo>
                    <a:pt x="28" y="26"/>
                    <a:pt x="28" y="26"/>
                    <a:pt x="27" y="25"/>
                  </a:cubicBezTo>
                  <a:cubicBezTo>
                    <a:pt x="28" y="25"/>
                    <a:pt x="26" y="23"/>
                    <a:pt x="30" y="24"/>
                  </a:cubicBezTo>
                  <a:cubicBezTo>
                    <a:pt x="31" y="25"/>
                    <a:pt x="32" y="25"/>
                    <a:pt x="33" y="26"/>
                  </a:cubicBezTo>
                  <a:cubicBezTo>
                    <a:pt x="31" y="25"/>
                    <a:pt x="35" y="27"/>
                    <a:pt x="32" y="25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8" y="22"/>
                    <a:pt x="28" y="22"/>
                    <a:pt x="30" y="22"/>
                  </a:cubicBezTo>
                  <a:cubicBezTo>
                    <a:pt x="29" y="22"/>
                    <a:pt x="29" y="22"/>
                    <a:pt x="28" y="21"/>
                  </a:cubicBezTo>
                  <a:cubicBezTo>
                    <a:pt x="31" y="23"/>
                    <a:pt x="31" y="23"/>
                    <a:pt x="31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2"/>
                    <a:pt x="28" y="20"/>
                    <a:pt x="29" y="21"/>
                  </a:cubicBezTo>
                  <a:cubicBezTo>
                    <a:pt x="30" y="21"/>
                    <a:pt x="30" y="21"/>
                    <a:pt x="31" y="21"/>
                  </a:cubicBezTo>
                  <a:cubicBezTo>
                    <a:pt x="30" y="21"/>
                    <a:pt x="28" y="19"/>
                    <a:pt x="29" y="19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0" y="19"/>
                    <a:pt x="29" y="19"/>
                  </a:cubicBezTo>
                  <a:cubicBezTo>
                    <a:pt x="31" y="20"/>
                    <a:pt x="31" y="19"/>
                    <a:pt x="33" y="20"/>
                  </a:cubicBezTo>
                  <a:cubicBezTo>
                    <a:pt x="29" y="17"/>
                    <a:pt x="29" y="16"/>
                    <a:pt x="30" y="1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0" y="14"/>
                    <a:pt x="30" y="15"/>
                  </a:cubicBezTo>
                  <a:cubicBezTo>
                    <a:pt x="31" y="15"/>
                    <a:pt x="33" y="16"/>
                    <a:pt x="34" y="17"/>
                  </a:cubicBezTo>
                  <a:cubicBezTo>
                    <a:pt x="36" y="17"/>
                    <a:pt x="32" y="15"/>
                    <a:pt x="32" y="15"/>
                  </a:cubicBezTo>
                  <a:cubicBezTo>
                    <a:pt x="31" y="14"/>
                    <a:pt x="33" y="15"/>
                    <a:pt x="31" y="14"/>
                  </a:cubicBezTo>
                  <a:cubicBezTo>
                    <a:pt x="30" y="14"/>
                    <a:pt x="32" y="15"/>
                    <a:pt x="30" y="13"/>
                  </a:cubicBezTo>
                  <a:cubicBezTo>
                    <a:pt x="31" y="14"/>
                    <a:pt x="33" y="15"/>
                    <a:pt x="34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6"/>
                    <a:pt x="37" y="18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20"/>
                    <a:pt x="43" y="21"/>
                    <a:pt x="44" y="21"/>
                  </a:cubicBezTo>
                  <a:cubicBezTo>
                    <a:pt x="43" y="20"/>
                    <a:pt x="40" y="18"/>
                    <a:pt x="39" y="18"/>
                  </a:cubicBezTo>
                  <a:cubicBezTo>
                    <a:pt x="38" y="17"/>
                    <a:pt x="33" y="14"/>
                    <a:pt x="34" y="14"/>
                  </a:cubicBezTo>
                  <a:cubicBezTo>
                    <a:pt x="35" y="15"/>
                    <a:pt x="34" y="15"/>
                    <a:pt x="36" y="16"/>
                  </a:cubicBezTo>
                  <a:cubicBezTo>
                    <a:pt x="38" y="16"/>
                    <a:pt x="35" y="15"/>
                    <a:pt x="36" y="15"/>
                  </a:cubicBezTo>
                  <a:cubicBezTo>
                    <a:pt x="35" y="14"/>
                    <a:pt x="32" y="13"/>
                    <a:pt x="32" y="12"/>
                  </a:cubicBezTo>
                  <a:cubicBezTo>
                    <a:pt x="33" y="13"/>
                    <a:pt x="34" y="14"/>
                    <a:pt x="35" y="14"/>
                  </a:cubicBezTo>
                  <a:cubicBezTo>
                    <a:pt x="33" y="13"/>
                    <a:pt x="32" y="12"/>
                    <a:pt x="31" y="12"/>
                  </a:cubicBezTo>
                  <a:cubicBezTo>
                    <a:pt x="28" y="10"/>
                    <a:pt x="32" y="12"/>
                    <a:pt x="30" y="10"/>
                  </a:cubicBezTo>
                  <a:cubicBezTo>
                    <a:pt x="32" y="11"/>
                    <a:pt x="35" y="14"/>
                    <a:pt x="36" y="14"/>
                  </a:cubicBezTo>
                  <a:cubicBezTo>
                    <a:pt x="34" y="13"/>
                    <a:pt x="34" y="12"/>
                    <a:pt x="30" y="10"/>
                  </a:cubicBezTo>
                  <a:cubicBezTo>
                    <a:pt x="31" y="10"/>
                    <a:pt x="33" y="11"/>
                    <a:pt x="34" y="12"/>
                  </a:cubicBezTo>
                  <a:cubicBezTo>
                    <a:pt x="35" y="13"/>
                    <a:pt x="31" y="9"/>
                    <a:pt x="35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4" y="11"/>
                    <a:pt x="35" y="12"/>
                  </a:cubicBezTo>
                  <a:cubicBezTo>
                    <a:pt x="35" y="11"/>
                    <a:pt x="33" y="9"/>
                    <a:pt x="36" y="11"/>
                  </a:cubicBezTo>
                  <a:cubicBezTo>
                    <a:pt x="35" y="11"/>
                    <a:pt x="36" y="11"/>
                    <a:pt x="34" y="9"/>
                  </a:cubicBezTo>
                  <a:cubicBezTo>
                    <a:pt x="32" y="9"/>
                    <a:pt x="35" y="11"/>
                    <a:pt x="32" y="9"/>
                  </a:cubicBezTo>
                  <a:cubicBezTo>
                    <a:pt x="34" y="10"/>
                    <a:pt x="32" y="9"/>
                    <a:pt x="31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1" y="7"/>
                  </a:cubicBezTo>
                  <a:cubicBezTo>
                    <a:pt x="32" y="8"/>
                    <a:pt x="33" y="8"/>
                    <a:pt x="33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4" y="9"/>
                    <a:pt x="34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9"/>
                    <a:pt x="37" y="10"/>
                    <a:pt x="36" y="10"/>
                  </a:cubicBezTo>
                  <a:cubicBezTo>
                    <a:pt x="35" y="9"/>
                    <a:pt x="33" y="7"/>
                    <a:pt x="31" y="6"/>
                  </a:cubicBezTo>
                  <a:cubicBezTo>
                    <a:pt x="31" y="6"/>
                    <a:pt x="33" y="7"/>
                    <a:pt x="32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7" y="9"/>
                    <a:pt x="37" y="9"/>
                  </a:cubicBezTo>
                  <a:cubicBezTo>
                    <a:pt x="36" y="8"/>
                    <a:pt x="34" y="7"/>
                    <a:pt x="33" y="6"/>
                  </a:cubicBezTo>
                  <a:cubicBezTo>
                    <a:pt x="33" y="6"/>
                    <a:pt x="34" y="7"/>
                    <a:pt x="35" y="8"/>
                  </a:cubicBezTo>
                  <a:cubicBezTo>
                    <a:pt x="35" y="7"/>
                    <a:pt x="33" y="6"/>
                    <a:pt x="32" y="6"/>
                  </a:cubicBezTo>
                  <a:cubicBezTo>
                    <a:pt x="34" y="6"/>
                    <a:pt x="35" y="7"/>
                    <a:pt x="37" y="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2" y="11"/>
                    <a:pt x="42" y="10"/>
                    <a:pt x="44" y="12"/>
                  </a:cubicBezTo>
                  <a:cubicBezTo>
                    <a:pt x="45" y="12"/>
                    <a:pt x="44" y="11"/>
                    <a:pt x="43" y="11"/>
                  </a:cubicBezTo>
                  <a:cubicBezTo>
                    <a:pt x="39" y="9"/>
                    <a:pt x="38" y="7"/>
                    <a:pt x="35" y="5"/>
                  </a:cubicBezTo>
                  <a:cubicBezTo>
                    <a:pt x="34" y="4"/>
                    <a:pt x="44" y="10"/>
                    <a:pt x="38" y="6"/>
                  </a:cubicBezTo>
                  <a:cubicBezTo>
                    <a:pt x="37" y="6"/>
                    <a:pt x="35" y="4"/>
                    <a:pt x="36" y="5"/>
                  </a:cubicBezTo>
                  <a:cubicBezTo>
                    <a:pt x="36" y="5"/>
                    <a:pt x="32" y="3"/>
                    <a:pt x="34" y="3"/>
                  </a:cubicBezTo>
                  <a:cubicBezTo>
                    <a:pt x="35" y="4"/>
                    <a:pt x="38" y="5"/>
                    <a:pt x="39" y="7"/>
                  </a:cubicBezTo>
                  <a:cubicBezTo>
                    <a:pt x="38" y="6"/>
                    <a:pt x="38" y="6"/>
                    <a:pt x="39" y="7"/>
                  </a:cubicBezTo>
                  <a:cubicBezTo>
                    <a:pt x="40" y="7"/>
                    <a:pt x="42" y="9"/>
                    <a:pt x="42" y="8"/>
                  </a:cubicBezTo>
                  <a:cubicBezTo>
                    <a:pt x="42" y="8"/>
                    <a:pt x="42" y="8"/>
                    <a:pt x="40" y="7"/>
                  </a:cubicBezTo>
                  <a:cubicBezTo>
                    <a:pt x="38" y="5"/>
                    <a:pt x="41" y="7"/>
                    <a:pt x="39" y="6"/>
                  </a:cubicBezTo>
                  <a:cubicBezTo>
                    <a:pt x="38" y="5"/>
                    <a:pt x="41" y="7"/>
                    <a:pt x="38" y="4"/>
                  </a:cubicBezTo>
                  <a:cubicBezTo>
                    <a:pt x="38" y="5"/>
                    <a:pt x="36" y="4"/>
                    <a:pt x="34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2" y="1"/>
                    <a:pt x="33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4"/>
                    <a:pt x="35" y="3"/>
                    <a:pt x="38" y="5"/>
                  </a:cubicBezTo>
                  <a:cubicBezTo>
                    <a:pt x="39" y="4"/>
                    <a:pt x="37" y="3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44" y="7"/>
                    <a:pt x="41" y="5"/>
                  </a:cubicBezTo>
                  <a:cubicBezTo>
                    <a:pt x="40" y="4"/>
                    <a:pt x="40" y="4"/>
                    <a:pt x="38" y="3"/>
                  </a:cubicBezTo>
                  <a:cubicBezTo>
                    <a:pt x="38" y="3"/>
                    <a:pt x="37" y="2"/>
                    <a:pt x="37" y="1"/>
                  </a:cubicBezTo>
                  <a:cubicBezTo>
                    <a:pt x="40" y="3"/>
                    <a:pt x="37" y="1"/>
                    <a:pt x="40" y="3"/>
                  </a:cubicBezTo>
                  <a:cubicBezTo>
                    <a:pt x="38" y="2"/>
                    <a:pt x="38" y="3"/>
                    <a:pt x="41" y="4"/>
                  </a:cubicBezTo>
                  <a:cubicBezTo>
                    <a:pt x="44" y="6"/>
                    <a:pt x="40" y="4"/>
                    <a:pt x="43" y="6"/>
                  </a:cubicBezTo>
                  <a:cubicBezTo>
                    <a:pt x="43" y="6"/>
                    <a:pt x="47" y="8"/>
                    <a:pt x="49" y="9"/>
                  </a:cubicBezTo>
                  <a:cubicBezTo>
                    <a:pt x="49" y="9"/>
                    <a:pt x="48" y="9"/>
                    <a:pt x="48" y="8"/>
                  </a:cubicBezTo>
                  <a:cubicBezTo>
                    <a:pt x="46" y="7"/>
                    <a:pt x="46" y="7"/>
                    <a:pt x="44" y="6"/>
                  </a:cubicBezTo>
                  <a:cubicBezTo>
                    <a:pt x="45" y="6"/>
                    <a:pt x="44" y="5"/>
                    <a:pt x="42" y="4"/>
                  </a:cubicBezTo>
                  <a:cubicBezTo>
                    <a:pt x="43" y="4"/>
                    <a:pt x="45" y="5"/>
                    <a:pt x="45" y="6"/>
                  </a:cubicBezTo>
                  <a:cubicBezTo>
                    <a:pt x="45" y="5"/>
                    <a:pt x="45" y="4"/>
                    <a:pt x="46" y="4"/>
                  </a:cubicBezTo>
                  <a:cubicBezTo>
                    <a:pt x="43" y="3"/>
                    <a:pt x="46" y="3"/>
                    <a:pt x="43" y="2"/>
                  </a:cubicBezTo>
                  <a:cubicBezTo>
                    <a:pt x="42" y="2"/>
                    <a:pt x="40" y="1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39" y="0"/>
                    <a:pt x="43" y="2"/>
                    <a:pt x="41" y="0"/>
                  </a:cubicBezTo>
                  <a:cubicBezTo>
                    <a:pt x="41" y="1"/>
                    <a:pt x="45" y="3"/>
                    <a:pt x="47" y="4"/>
                  </a:cubicBezTo>
                  <a:cubicBezTo>
                    <a:pt x="46" y="3"/>
                    <a:pt x="49" y="5"/>
                    <a:pt x="49" y="5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9" y="3"/>
                    <a:pt x="47" y="1"/>
                    <a:pt x="47" y="1"/>
                  </a:cubicBezTo>
                  <a:cubicBezTo>
                    <a:pt x="49" y="1"/>
                    <a:pt x="52" y="3"/>
                    <a:pt x="52" y="3"/>
                  </a:cubicBezTo>
                  <a:cubicBezTo>
                    <a:pt x="52" y="3"/>
                    <a:pt x="49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3" y="3"/>
                    <a:pt x="49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2"/>
                    <a:pt x="52" y="2"/>
                    <a:pt x="52" y="1"/>
                  </a:cubicBezTo>
                  <a:cubicBezTo>
                    <a:pt x="53" y="2"/>
                    <a:pt x="54" y="3"/>
                    <a:pt x="54" y="3"/>
                  </a:cubicBezTo>
                  <a:cubicBezTo>
                    <a:pt x="57" y="4"/>
                    <a:pt x="54" y="2"/>
                    <a:pt x="54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0"/>
                    <a:pt x="53" y="1"/>
                    <a:pt x="53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"/>
                    <a:pt x="57" y="1"/>
                    <a:pt x="55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8" y="3"/>
                    <a:pt x="57" y="2"/>
                    <a:pt x="55" y="1"/>
                  </a:cubicBezTo>
                  <a:cubicBezTo>
                    <a:pt x="54" y="1"/>
                    <a:pt x="54" y="1"/>
                    <a:pt x="56" y="2"/>
                  </a:cubicBezTo>
                  <a:cubicBezTo>
                    <a:pt x="56" y="2"/>
                    <a:pt x="56" y="2"/>
                    <a:pt x="55" y="2"/>
                  </a:cubicBezTo>
                  <a:cubicBezTo>
                    <a:pt x="58" y="3"/>
                    <a:pt x="57" y="3"/>
                    <a:pt x="59" y="4"/>
                  </a:cubicBezTo>
                  <a:cubicBezTo>
                    <a:pt x="59" y="4"/>
                    <a:pt x="60" y="4"/>
                    <a:pt x="59" y="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9" y="5"/>
                    <a:pt x="58" y="5"/>
                    <a:pt x="58" y="4"/>
                  </a:cubicBezTo>
                  <a:cubicBezTo>
                    <a:pt x="60" y="5"/>
                    <a:pt x="60" y="6"/>
                    <a:pt x="60" y="6"/>
                  </a:cubicBezTo>
                  <a:cubicBezTo>
                    <a:pt x="57" y="5"/>
                    <a:pt x="61" y="7"/>
                    <a:pt x="60" y="7"/>
                  </a:cubicBezTo>
                  <a:cubicBezTo>
                    <a:pt x="58" y="6"/>
                    <a:pt x="56" y="5"/>
                    <a:pt x="55" y="4"/>
                  </a:cubicBezTo>
                  <a:cubicBezTo>
                    <a:pt x="54" y="4"/>
                    <a:pt x="55" y="4"/>
                    <a:pt x="54" y="4"/>
                  </a:cubicBezTo>
                  <a:cubicBezTo>
                    <a:pt x="56" y="5"/>
                    <a:pt x="58" y="7"/>
                    <a:pt x="59" y="7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8" y="7"/>
                    <a:pt x="61" y="9"/>
                    <a:pt x="60" y="9"/>
                  </a:cubicBezTo>
                  <a:cubicBezTo>
                    <a:pt x="59" y="9"/>
                    <a:pt x="58" y="9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60" y="11"/>
                    <a:pt x="57" y="10"/>
                    <a:pt x="58" y="12"/>
                  </a:cubicBezTo>
                  <a:cubicBezTo>
                    <a:pt x="56" y="11"/>
                    <a:pt x="59" y="14"/>
                    <a:pt x="56" y="13"/>
                  </a:cubicBezTo>
                  <a:cubicBezTo>
                    <a:pt x="57" y="14"/>
                    <a:pt x="58" y="16"/>
                    <a:pt x="56" y="17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6"/>
                    <a:pt x="53" y="14"/>
                    <a:pt x="53" y="15"/>
                  </a:cubicBezTo>
                  <a:cubicBezTo>
                    <a:pt x="55" y="16"/>
                    <a:pt x="55" y="17"/>
                    <a:pt x="57" y="17"/>
                  </a:cubicBezTo>
                  <a:cubicBezTo>
                    <a:pt x="54" y="17"/>
                    <a:pt x="56" y="19"/>
                    <a:pt x="58" y="2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9" y="21"/>
                    <a:pt x="56" y="20"/>
                    <a:pt x="55" y="21"/>
                  </a:cubicBezTo>
                  <a:cubicBezTo>
                    <a:pt x="54" y="20"/>
                    <a:pt x="53" y="19"/>
                    <a:pt x="53" y="20"/>
                  </a:cubicBezTo>
                  <a:cubicBezTo>
                    <a:pt x="55" y="21"/>
                    <a:pt x="55" y="22"/>
                    <a:pt x="56" y="23"/>
                  </a:cubicBezTo>
                  <a:cubicBezTo>
                    <a:pt x="56" y="23"/>
                    <a:pt x="55" y="23"/>
                    <a:pt x="54" y="23"/>
                  </a:cubicBezTo>
                  <a:cubicBezTo>
                    <a:pt x="57" y="26"/>
                    <a:pt x="54" y="26"/>
                    <a:pt x="55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31"/>
                    <a:pt x="52" y="30"/>
                    <a:pt x="54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0"/>
                    <a:pt x="51" y="32"/>
                    <a:pt x="53" y="33"/>
                  </a:cubicBezTo>
                  <a:cubicBezTo>
                    <a:pt x="52" y="33"/>
                    <a:pt x="55" y="35"/>
                    <a:pt x="52" y="33"/>
                  </a:cubicBezTo>
                  <a:cubicBezTo>
                    <a:pt x="51" y="33"/>
                    <a:pt x="53" y="35"/>
                    <a:pt x="53" y="35"/>
                  </a:cubicBezTo>
                  <a:cubicBezTo>
                    <a:pt x="52" y="35"/>
                    <a:pt x="52" y="36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6"/>
                    <a:pt x="50" y="35"/>
                    <a:pt x="50" y="35"/>
                  </a:cubicBezTo>
                  <a:cubicBezTo>
                    <a:pt x="51" y="36"/>
                    <a:pt x="49" y="36"/>
                    <a:pt x="53" y="38"/>
                  </a:cubicBezTo>
                  <a:cubicBezTo>
                    <a:pt x="50" y="37"/>
                    <a:pt x="54" y="40"/>
                    <a:pt x="50" y="39"/>
                  </a:cubicBezTo>
                  <a:cubicBezTo>
                    <a:pt x="51" y="40"/>
                    <a:pt x="52" y="40"/>
                    <a:pt x="52" y="40"/>
                  </a:cubicBezTo>
                  <a:cubicBezTo>
                    <a:pt x="52" y="41"/>
                    <a:pt x="49" y="40"/>
                    <a:pt x="51" y="42"/>
                  </a:cubicBezTo>
                  <a:cubicBezTo>
                    <a:pt x="50" y="42"/>
                    <a:pt x="49" y="41"/>
                    <a:pt x="49" y="41"/>
                  </a:cubicBezTo>
                  <a:cubicBezTo>
                    <a:pt x="49" y="41"/>
                    <a:pt x="50" y="42"/>
                    <a:pt x="51" y="42"/>
                  </a:cubicBezTo>
                  <a:cubicBezTo>
                    <a:pt x="52" y="44"/>
                    <a:pt x="48" y="43"/>
                    <a:pt x="48" y="44"/>
                  </a:cubicBezTo>
                  <a:cubicBezTo>
                    <a:pt x="49" y="47"/>
                    <a:pt x="47" y="47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51"/>
                    <a:pt x="42" y="48"/>
                    <a:pt x="46" y="51"/>
                  </a:cubicBezTo>
                  <a:cubicBezTo>
                    <a:pt x="46" y="51"/>
                    <a:pt x="46" y="51"/>
                    <a:pt x="44" y="50"/>
                  </a:cubicBezTo>
                  <a:cubicBezTo>
                    <a:pt x="46" y="52"/>
                    <a:pt x="42" y="50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2" y="51"/>
                    <a:pt x="44" y="53"/>
                    <a:pt x="42" y="53"/>
                  </a:cubicBezTo>
                  <a:cubicBezTo>
                    <a:pt x="42" y="53"/>
                    <a:pt x="41" y="52"/>
                    <a:pt x="41" y="52"/>
                  </a:cubicBezTo>
                  <a:cubicBezTo>
                    <a:pt x="39" y="51"/>
                    <a:pt x="44" y="54"/>
                    <a:pt x="40" y="52"/>
                  </a:cubicBezTo>
                  <a:cubicBezTo>
                    <a:pt x="40" y="52"/>
                    <a:pt x="42" y="54"/>
                    <a:pt x="42" y="53"/>
                  </a:cubicBezTo>
                  <a:cubicBezTo>
                    <a:pt x="39" y="54"/>
                    <a:pt x="41" y="57"/>
                    <a:pt x="41" y="58"/>
                  </a:cubicBezTo>
                  <a:cubicBezTo>
                    <a:pt x="38" y="58"/>
                    <a:pt x="35" y="55"/>
                    <a:pt x="37" y="57"/>
                  </a:cubicBezTo>
                  <a:cubicBezTo>
                    <a:pt x="36" y="57"/>
                    <a:pt x="38" y="58"/>
                    <a:pt x="38" y="58"/>
                  </a:cubicBezTo>
                  <a:cubicBezTo>
                    <a:pt x="38" y="58"/>
                    <a:pt x="33" y="56"/>
                    <a:pt x="35" y="57"/>
                  </a:cubicBezTo>
                  <a:cubicBezTo>
                    <a:pt x="37" y="58"/>
                    <a:pt x="36" y="58"/>
                    <a:pt x="38" y="59"/>
                  </a:cubicBezTo>
                  <a:cubicBezTo>
                    <a:pt x="36" y="58"/>
                    <a:pt x="34" y="57"/>
                    <a:pt x="35" y="59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7" y="61"/>
                    <a:pt x="35" y="60"/>
                    <a:pt x="39" y="63"/>
                  </a:cubicBezTo>
                  <a:cubicBezTo>
                    <a:pt x="38" y="66"/>
                    <a:pt x="38" y="70"/>
                    <a:pt x="37" y="74"/>
                  </a:cubicBezTo>
                  <a:cubicBezTo>
                    <a:pt x="34" y="76"/>
                    <a:pt x="35" y="80"/>
                    <a:pt x="31" y="81"/>
                  </a:cubicBezTo>
                  <a:cubicBezTo>
                    <a:pt x="27" y="80"/>
                    <a:pt x="27" y="80"/>
                    <a:pt x="28" y="82"/>
                  </a:cubicBezTo>
                  <a:cubicBezTo>
                    <a:pt x="28" y="82"/>
                    <a:pt x="28" y="81"/>
                    <a:pt x="27" y="81"/>
                  </a:cubicBezTo>
                  <a:cubicBezTo>
                    <a:pt x="30" y="83"/>
                    <a:pt x="27" y="82"/>
                    <a:pt x="29" y="83"/>
                  </a:cubicBezTo>
                  <a:cubicBezTo>
                    <a:pt x="28" y="84"/>
                    <a:pt x="28" y="86"/>
                    <a:pt x="28" y="87"/>
                  </a:cubicBezTo>
                  <a:cubicBezTo>
                    <a:pt x="28" y="86"/>
                    <a:pt x="26" y="85"/>
                    <a:pt x="26" y="85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7" y="87"/>
                    <a:pt x="28" y="87"/>
                    <a:pt x="29" y="88"/>
                  </a:cubicBezTo>
                  <a:cubicBezTo>
                    <a:pt x="30" y="92"/>
                    <a:pt x="23" y="92"/>
                    <a:pt x="22" y="95"/>
                  </a:cubicBezTo>
                  <a:cubicBezTo>
                    <a:pt x="20" y="95"/>
                    <a:pt x="21" y="96"/>
                    <a:pt x="21" y="97"/>
                  </a:cubicBezTo>
                  <a:cubicBezTo>
                    <a:pt x="16" y="97"/>
                    <a:pt x="12" y="97"/>
                    <a:pt x="13" y="101"/>
                  </a:cubicBezTo>
                  <a:cubicBezTo>
                    <a:pt x="13" y="101"/>
                    <a:pt x="7" y="97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38"/>
            <p:cNvSpPr/>
            <p:nvPr/>
          </p:nvSpPr>
          <p:spPr bwMode="auto">
            <a:xfrm>
              <a:off x="5257801" y="2743200"/>
              <a:ext cx="1588" cy="1587"/>
            </a:xfrm>
            <a:custGeom>
              <a:avLst/>
              <a:gdLst>
                <a:gd name="T0" fmla="*/ 4 w 4"/>
                <a:gd name="T1" fmla="*/ 2 h 2"/>
                <a:gd name="T2" fmla="*/ 0 w 4"/>
                <a:gd name="T3" fmla="*/ 0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2" y="2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39"/>
            <p:cNvSpPr/>
            <p:nvPr/>
          </p:nvSpPr>
          <p:spPr bwMode="auto">
            <a:xfrm>
              <a:off x="5253038" y="2743200"/>
              <a:ext cx="0" cy="1587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0"/>
            <p:cNvSpPr/>
            <p:nvPr/>
          </p:nvSpPr>
          <p:spPr bwMode="auto">
            <a:xfrm>
              <a:off x="5251451" y="2743200"/>
              <a:ext cx="1588" cy="1587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0" y="1"/>
                    <a:pt x="0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1"/>
            <p:cNvSpPr/>
            <p:nvPr/>
          </p:nvSpPr>
          <p:spPr bwMode="auto">
            <a:xfrm>
              <a:off x="5249863" y="2743200"/>
              <a:ext cx="0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42"/>
            <p:cNvSpPr/>
            <p:nvPr/>
          </p:nvSpPr>
          <p:spPr bwMode="auto">
            <a:xfrm>
              <a:off x="5251451" y="2744788"/>
              <a:ext cx="0" cy="0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2"/>
                    <a:pt x="0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43"/>
            <p:cNvSpPr/>
            <p:nvPr/>
          </p:nvSpPr>
          <p:spPr bwMode="auto">
            <a:xfrm>
              <a:off x="5248276" y="2744788"/>
              <a:ext cx="1588" cy="1587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2"/>
                    <a:pt x="1" y="1"/>
                  </a:cubicBezTo>
                  <a:cubicBezTo>
                    <a:pt x="2" y="2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4"/>
            <p:cNvSpPr/>
            <p:nvPr/>
          </p:nvSpPr>
          <p:spPr bwMode="auto">
            <a:xfrm>
              <a:off x="5249863" y="2746375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245"/>
            <p:cNvSpPr>
              <a:spLocks noChangeArrowheads="1"/>
            </p:cNvSpPr>
            <p:nvPr/>
          </p:nvSpPr>
          <p:spPr bwMode="auto">
            <a:xfrm>
              <a:off x="5245101" y="275748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46"/>
            <p:cNvSpPr/>
            <p:nvPr/>
          </p:nvSpPr>
          <p:spPr bwMode="auto">
            <a:xfrm>
              <a:off x="5241926" y="2762250"/>
              <a:ext cx="1588" cy="0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47"/>
            <p:cNvSpPr/>
            <p:nvPr/>
          </p:nvSpPr>
          <p:spPr bwMode="auto">
            <a:xfrm>
              <a:off x="5243513" y="2765425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48"/>
            <p:cNvSpPr/>
            <p:nvPr/>
          </p:nvSpPr>
          <p:spPr bwMode="auto">
            <a:xfrm>
              <a:off x="5138738" y="2759075"/>
              <a:ext cx="1588" cy="0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1 h 1"/>
                <a:gd name="T4" fmla="*/ 3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2" y="0"/>
                    <a:pt x="0" y="1"/>
                    <a:pt x="2" y="1"/>
                  </a:cubicBezTo>
                  <a:cubicBezTo>
                    <a:pt x="3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49"/>
            <p:cNvSpPr/>
            <p:nvPr/>
          </p:nvSpPr>
          <p:spPr bwMode="auto">
            <a:xfrm>
              <a:off x="5121276" y="2759075"/>
              <a:ext cx="19050" cy="31750"/>
            </a:xfrm>
            <a:custGeom>
              <a:avLst/>
              <a:gdLst>
                <a:gd name="T0" fmla="*/ 10 w 52"/>
                <a:gd name="T1" fmla="*/ 75 h 89"/>
                <a:gd name="T2" fmla="*/ 11 w 52"/>
                <a:gd name="T3" fmla="*/ 72 h 89"/>
                <a:gd name="T4" fmla="*/ 8 w 52"/>
                <a:gd name="T5" fmla="*/ 64 h 89"/>
                <a:gd name="T6" fmla="*/ 10 w 52"/>
                <a:gd name="T7" fmla="*/ 62 h 89"/>
                <a:gd name="T8" fmla="*/ 15 w 52"/>
                <a:gd name="T9" fmla="*/ 59 h 89"/>
                <a:gd name="T10" fmla="*/ 16 w 52"/>
                <a:gd name="T11" fmla="*/ 57 h 89"/>
                <a:gd name="T12" fmla="*/ 15 w 52"/>
                <a:gd name="T13" fmla="*/ 53 h 89"/>
                <a:gd name="T14" fmla="*/ 18 w 52"/>
                <a:gd name="T15" fmla="*/ 51 h 89"/>
                <a:gd name="T16" fmla="*/ 20 w 52"/>
                <a:gd name="T17" fmla="*/ 51 h 89"/>
                <a:gd name="T18" fmla="*/ 18 w 52"/>
                <a:gd name="T19" fmla="*/ 48 h 89"/>
                <a:gd name="T20" fmla="*/ 17 w 52"/>
                <a:gd name="T21" fmla="*/ 43 h 89"/>
                <a:gd name="T22" fmla="*/ 18 w 52"/>
                <a:gd name="T23" fmla="*/ 42 h 89"/>
                <a:gd name="T24" fmla="*/ 17 w 52"/>
                <a:gd name="T25" fmla="*/ 39 h 89"/>
                <a:gd name="T26" fmla="*/ 20 w 52"/>
                <a:gd name="T27" fmla="*/ 38 h 89"/>
                <a:gd name="T28" fmla="*/ 20 w 52"/>
                <a:gd name="T29" fmla="*/ 35 h 89"/>
                <a:gd name="T30" fmla="*/ 23 w 52"/>
                <a:gd name="T31" fmla="*/ 34 h 89"/>
                <a:gd name="T32" fmla="*/ 22 w 52"/>
                <a:gd name="T33" fmla="*/ 31 h 89"/>
                <a:gd name="T34" fmla="*/ 25 w 52"/>
                <a:gd name="T35" fmla="*/ 31 h 89"/>
                <a:gd name="T36" fmla="*/ 23 w 52"/>
                <a:gd name="T37" fmla="*/ 29 h 89"/>
                <a:gd name="T38" fmla="*/ 23 w 52"/>
                <a:gd name="T39" fmla="*/ 29 h 89"/>
                <a:gd name="T40" fmla="*/ 23 w 52"/>
                <a:gd name="T41" fmla="*/ 27 h 89"/>
                <a:gd name="T42" fmla="*/ 25 w 52"/>
                <a:gd name="T43" fmla="*/ 23 h 89"/>
                <a:gd name="T44" fmla="*/ 25 w 52"/>
                <a:gd name="T45" fmla="*/ 21 h 89"/>
                <a:gd name="T46" fmla="*/ 26 w 52"/>
                <a:gd name="T47" fmla="*/ 20 h 89"/>
                <a:gd name="T48" fmla="*/ 27 w 52"/>
                <a:gd name="T49" fmla="*/ 17 h 89"/>
                <a:gd name="T50" fmla="*/ 34 w 52"/>
                <a:gd name="T51" fmla="*/ 19 h 89"/>
                <a:gd name="T52" fmla="*/ 28 w 52"/>
                <a:gd name="T53" fmla="*/ 15 h 89"/>
                <a:gd name="T54" fmla="*/ 22 w 52"/>
                <a:gd name="T55" fmla="*/ 12 h 89"/>
                <a:gd name="T56" fmla="*/ 25 w 52"/>
                <a:gd name="T57" fmla="*/ 11 h 89"/>
                <a:gd name="T58" fmla="*/ 22 w 52"/>
                <a:gd name="T59" fmla="*/ 10 h 89"/>
                <a:gd name="T60" fmla="*/ 24 w 52"/>
                <a:gd name="T61" fmla="*/ 10 h 89"/>
                <a:gd name="T62" fmla="*/ 31 w 52"/>
                <a:gd name="T63" fmla="*/ 11 h 89"/>
                <a:gd name="T64" fmla="*/ 25 w 52"/>
                <a:gd name="T65" fmla="*/ 7 h 89"/>
                <a:gd name="T66" fmla="*/ 29 w 52"/>
                <a:gd name="T67" fmla="*/ 8 h 89"/>
                <a:gd name="T68" fmla="*/ 25 w 52"/>
                <a:gd name="T69" fmla="*/ 6 h 89"/>
                <a:gd name="T70" fmla="*/ 25 w 52"/>
                <a:gd name="T71" fmla="*/ 4 h 89"/>
                <a:gd name="T72" fmla="*/ 34 w 52"/>
                <a:gd name="T73" fmla="*/ 7 h 89"/>
                <a:gd name="T74" fmla="*/ 29 w 52"/>
                <a:gd name="T75" fmla="*/ 4 h 89"/>
                <a:gd name="T76" fmla="*/ 40 w 52"/>
                <a:gd name="T77" fmla="*/ 3 h 89"/>
                <a:gd name="T78" fmla="*/ 42 w 52"/>
                <a:gd name="T79" fmla="*/ 3 h 89"/>
                <a:gd name="T80" fmla="*/ 42 w 52"/>
                <a:gd name="T81" fmla="*/ 0 h 89"/>
                <a:gd name="T82" fmla="*/ 47 w 52"/>
                <a:gd name="T83" fmla="*/ 2 h 89"/>
                <a:gd name="T84" fmla="*/ 42 w 52"/>
                <a:gd name="T85" fmla="*/ 3 h 89"/>
                <a:gd name="T86" fmla="*/ 49 w 52"/>
                <a:gd name="T87" fmla="*/ 9 h 89"/>
                <a:gd name="T88" fmla="*/ 50 w 52"/>
                <a:gd name="T89" fmla="*/ 17 h 89"/>
                <a:gd name="T90" fmla="*/ 50 w 52"/>
                <a:gd name="T91" fmla="*/ 25 h 89"/>
                <a:gd name="T92" fmla="*/ 49 w 52"/>
                <a:gd name="T93" fmla="*/ 32 h 89"/>
                <a:gd name="T94" fmla="*/ 49 w 52"/>
                <a:gd name="T95" fmla="*/ 37 h 89"/>
                <a:gd name="T96" fmla="*/ 43 w 52"/>
                <a:gd name="T97" fmla="*/ 45 h 89"/>
                <a:gd name="T98" fmla="*/ 38 w 52"/>
                <a:gd name="T99" fmla="*/ 48 h 89"/>
                <a:gd name="T100" fmla="*/ 33 w 52"/>
                <a:gd name="T101" fmla="*/ 52 h 89"/>
                <a:gd name="T102" fmla="*/ 29 w 52"/>
                <a:gd name="T103" fmla="*/ 74 h 89"/>
                <a:gd name="T104" fmla="*/ 25 w 52"/>
                <a:gd name="T105" fmla="*/ 78 h 89"/>
                <a:gd name="T106" fmla="*/ 5 w 52"/>
                <a:gd name="T107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89">
                  <a:moveTo>
                    <a:pt x="5" y="82"/>
                  </a:moveTo>
                  <a:cubicBezTo>
                    <a:pt x="0" y="77"/>
                    <a:pt x="6" y="80"/>
                    <a:pt x="3" y="77"/>
                  </a:cubicBezTo>
                  <a:cubicBezTo>
                    <a:pt x="3" y="76"/>
                    <a:pt x="6" y="79"/>
                    <a:pt x="6" y="78"/>
                  </a:cubicBezTo>
                  <a:cubicBezTo>
                    <a:pt x="2" y="74"/>
                    <a:pt x="6" y="75"/>
                    <a:pt x="10" y="76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9" y="74"/>
                    <a:pt x="10" y="75"/>
                  </a:cubicBezTo>
                  <a:cubicBezTo>
                    <a:pt x="10" y="75"/>
                    <a:pt x="10" y="75"/>
                    <a:pt x="11" y="76"/>
                  </a:cubicBezTo>
                  <a:cubicBezTo>
                    <a:pt x="9" y="74"/>
                    <a:pt x="11" y="75"/>
                    <a:pt x="9" y="74"/>
                  </a:cubicBezTo>
                  <a:cubicBezTo>
                    <a:pt x="10" y="74"/>
                    <a:pt x="12" y="75"/>
                    <a:pt x="12" y="76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6" y="70"/>
                    <a:pt x="12" y="73"/>
                    <a:pt x="9" y="71"/>
                  </a:cubicBezTo>
                  <a:cubicBezTo>
                    <a:pt x="10" y="71"/>
                    <a:pt x="10" y="72"/>
                    <a:pt x="11" y="72"/>
                  </a:cubicBezTo>
                  <a:cubicBezTo>
                    <a:pt x="8" y="69"/>
                    <a:pt x="10" y="68"/>
                    <a:pt x="9" y="67"/>
                  </a:cubicBezTo>
                  <a:cubicBezTo>
                    <a:pt x="10" y="67"/>
                    <a:pt x="11" y="68"/>
                    <a:pt x="12" y="69"/>
                  </a:cubicBezTo>
                  <a:cubicBezTo>
                    <a:pt x="10" y="67"/>
                    <a:pt x="9" y="67"/>
                    <a:pt x="9" y="66"/>
                  </a:cubicBezTo>
                  <a:cubicBezTo>
                    <a:pt x="12" y="67"/>
                    <a:pt x="7" y="64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7" y="63"/>
                    <a:pt x="11" y="66"/>
                    <a:pt x="8" y="64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7" y="62"/>
                    <a:pt x="12" y="66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3"/>
                    <a:pt x="11" y="64"/>
                    <a:pt x="10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3"/>
                    <a:pt x="12" y="64"/>
                    <a:pt x="10" y="62"/>
                  </a:cubicBezTo>
                  <a:cubicBezTo>
                    <a:pt x="12" y="63"/>
                    <a:pt x="10" y="63"/>
                    <a:pt x="13" y="65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15" y="60"/>
                    <a:pt x="15" y="61"/>
                    <a:pt x="16" y="61"/>
                  </a:cubicBezTo>
                  <a:cubicBezTo>
                    <a:pt x="16" y="61"/>
                    <a:pt x="16" y="60"/>
                    <a:pt x="15" y="59"/>
                  </a:cubicBezTo>
                  <a:cubicBezTo>
                    <a:pt x="15" y="60"/>
                    <a:pt x="16" y="60"/>
                    <a:pt x="16" y="60"/>
                  </a:cubicBezTo>
                  <a:cubicBezTo>
                    <a:pt x="17" y="61"/>
                    <a:pt x="14" y="58"/>
                    <a:pt x="15" y="59"/>
                  </a:cubicBezTo>
                  <a:cubicBezTo>
                    <a:pt x="16" y="59"/>
                    <a:pt x="16" y="60"/>
                    <a:pt x="17" y="60"/>
                  </a:cubicBezTo>
                  <a:cubicBezTo>
                    <a:pt x="15" y="59"/>
                    <a:pt x="16" y="59"/>
                    <a:pt x="15" y="58"/>
                  </a:cubicBezTo>
                  <a:cubicBezTo>
                    <a:pt x="16" y="58"/>
                    <a:pt x="16" y="59"/>
                    <a:pt x="17" y="59"/>
                  </a:cubicBezTo>
                  <a:cubicBezTo>
                    <a:pt x="15" y="57"/>
                    <a:pt x="18" y="59"/>
                    <a:pt x="16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60"/>
                    <a:pt x="15" y="57"/>
                    <a:pt x="16" y="57"/>
                  </a:cubicBezTo>
                  <a:cubicBezTo>
                    <a:pt x="17" y="58"/>
                    <a:pt x="17" y="58"/>
                    <a:pt x="18" y="58"/>
                  </a:cubicBezTo>
                  <a:cubicBezTo>
                    <a:pt x="15" y="56"/>
                    <a:pt x="16" y="56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5"/>
                    <a:pt x="17" y="56"/>
                    <a:pt x="16" y="54"/>
                  </a:cubicBezTo>
                  <a:cubicBezTo>
                    <a:pt x="17" y="55"/>
                    <a:pt x="20" y="57"/>
                    <a:pt x="20" y="56"/>
                  </a:cubicBezTo>
                  <a:cubicBezTo>
                    <a:pt x="17" y="54"/>
                    <a:pt x="19" y="55"/>
                    <a:pt x="15" y="53"/>
                  </a:cubicBezTo>
                  <a:cubicBezTo>
                    <a:pt x="16" y="53"/>
                    <a:pt x="17" y="53"/>
                    <a:pt x="17" y="52"/>
                  </a:cubicBezTo>
                  <a:cubicBezTo>
                    <a:pt x="18" y="53"/>
                    <a:pt x="20" y="54"/>
                    <a:pt x="20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6"/>
                    <a:pt x="22" y="56"/>
                    <a:pt x="23" y="57"/>
                  </a:cubicBezTo>
                  <a:cubicBezTo>
                    <a:pt x="23" y="56"/>
                    <a:pt x="22" y="55"/>
                    <a:pt x="23" y="55"/>
                  </a:cubicBezTo>
                  <a:cubicBezTo>
                    <a:pt x="21" y="54"/>
                    <a:pt x="18" y="52"/>
                    <a:pt x="18" y="51"/>
                  </a:cubicBezTo>
                  <a:cubicBezTo>
                    <a:pt x="19" y="52"/>
                    <a:pt x="21" y="53"/>
                    <a:pt x="22" y="5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9" y="51"/>
                    <a:pt x="18" y="50"/>
                  </a:cubicBezTo>
                  <a:cubicBezTo>
                    <a:pt x="17" y="50"/>
                    <a:pt x="17" y="49"/>
                    <a:pt x="16" y="49"/>
                  </a:cubicBezTo>
                  <a:cubicBezTo>
                    <a:pt x="17" y="49"/>
                    <a:pt x="16" y="48"/>
                    <a:pt x="19" y="50"/>
                  </a:cubicBezTo>
                  <a:cubicBezTo>
                    <a:pt x="20" y="50"/>
                    <a:pt x="19" y="50"/>
                    <a:pt x="20" y="51"/>
                  </a:cubicBezTo>
                  <a:cubicBezTo>
                    <a:pt x="20" y="50"/>
                    <a:pt x="19" y="50"/>
                    <a:pt x="19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19" y="49"/>
                    <a:pt x="17" y="48"/>
                  </a:cubicBezTo>
                  <a:cubicBezTo>
                    <a:pt x="17" y="48"/>
                    <a:pt x="19" y="49"/>
                    <a:pt x="18" y="48"/>
                  </a:cubicBezTo>
                  <a:cubicBezTo>
                    <a:pt x="16" y="47"/>
                    <a:pt x="16" y="47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6" y="46"/>
                    <a:pt x="16" y="45"/>
                    <a:pt x="15" y="44"/>
                  </a:cubicBezTo>
                  <a:cubicBezTo>
                    <a:pt x="13" y="44"/>
                    <a:pt x="17" y="46"/>
                    <a:pt x="17" y="46"/>
                  </a:cubicBezTo>
                  <a:cubicBezTo>
                    <a:pt x="19" y="46"/>
                    <a:pt x="14" y="43"/>
                    <a:pt x="17" y="45"/>
                  </a:cubicBezTo>
                  <a:cubicBezTo>
                    <a:pt x="18" y="45"/>
                    <a:pt x="15" y="43"/>
                    <a:pt x="16" y="44"/>
                  </a:cubicBezTo>
                  <a:cubicBezTo>
                    <a:pt x="16" y="43"/>
                    <a:pt x="18" y="45"/>
                    <a:pt x="17" y="44"/>
                  </a:cubicBezTo>
                  <a:cubicBezTo>
                    <a:pt x="19" y="45"/>
                    <a:pt x="17" y="44"/>
                    <a:pt x="17" y="43"/>
                  </a:cubicBezTo>
                  <a:cubicBezTo>
                    <a:pt x="16" y="43"/>
                    <a:pt x="17" y="44"/>
                    <a:pt x="18" y="44"/>
                  </a:cubicBezTo>
                  <a:cubicBezTo>
                    <a:pt x="17" y="43"/>
                    <a:pt x="15" y="41"/>
                    <a:pt x="17" y="42"/>
                  </a:cubicBezTo>
                  <a:cubicBezTo>
                    <a:pt x="17" y="41"/>
                    <a:pt x="15" y="40"/>
                    <a:pt x="15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8" y="41"/>
                    <a:pt x="17" y="40"/>
                    <a:pt x="18" y="41"/>
                  </a:cubicBezTo>
                  <a:cubicBezTo>
                    <a:pt x="16" y="40"/>
                    <a:pt x="20" y="43"/>
                    <a:pt x="18" y="42"/>
                  </a:cubicBezTo>
                  <a:cubicBezTo>
                    <a:pt x="20" y="43"/>
                    <a:pt x="15" y="40"/>
                    <a:pt x="18" y="41"/>
                  </a:cubicBezTo>
                  <a:cubicBezTo>
                    <a:pt x="18" y="41"/>
                    <a:pt x="16" y="40"/>
                    <a:pt x="18" y="41"/>
                  </a:cubicBezTo>
                  <a:cubicBezTo>
                    <a:pt x="17" y="40"/>
                    <a:pt x="20" y="42"/>
                    <a:pt x="20" y="42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9"/>
                    <a:pt x="19" y="40"/>
                    <a:pt x="17" y="39"/>
                  </a:cubicBezTo>
                  <a:cubicBezTo>
                    <a:pt x="18" y="40"/>
                    <a:pt x="16" y="38"/>
                    <a:pt x="19" y="4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19" y="40"/>
                    <a:pt x="18" y="39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5" y="37"/>
                    <a:pt x="19" y="39"/>
                    <a:pt x="17" y="38"/>
                  </a:cubicBezTo>
                  <a:cubicBezTo>
                    <a:pt x="18" y="38"/>
                    <a:pt x="17" y="37"/>
                    <a:pt x="20" y="38"/>
                  </a:cubicBezTo>
                  <a:cubicBezTo>
                    <a:pt x="19" y="37"/>
                    <a:pt x="17" y="36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1" y="38"/>
                    <a:pt x="20" y="37"/>
                    <a:pt x="19" y="37"/>
                  </a:cubicBezTo>
                  <a:cubicBezTo>
                    <a:pt x="20" y="37"/>
                    <a:pt x="21" y="38"/>
                    <a:pt x="23" y="38"/>
                  </a:cubicBezTo>
                  <a:cubicBezTo>
                    <a:pt x="22" y="37"/>
                    <a:pt x="20" y="36"/>
                    <a:pt x="19" y="36"/>
                  </a:cubicBezTo>
                  <a:cubicBezTo>
                    <a:pt x="22" y="37"/>
                    <a:pt x="17" y="34"/>
                    <a:pt x="20" y="35"/>
                  </a:cubicBezTo>
                  <a:cubicBezTo>
                    <a:pt x="21" y="36"/>
                    <a:pt x="22" y="37"/>
                    <a:pt x="23" y="37"/>
                  </a:cubicBezTo>
                  <a:cubicBezTo>
                    <a:pt x="26" y="39"/>
                    <a:pt x="20" y="35"/>
                    <a:pt x="22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5"/>
                    <a:pt x="18" y="33"/>
                    <a:pt x="21" y="34"/>
                  </a:cubicBezTo>
                  <a:cubicBezTo>
                    <a:pt x="20" y="34"/>
                    <a:pt x="22" y="35"/>
                    <a:pt x="19" y="33"/>
                  </a:cubicBezTo>
                  <a:cubicBezTo>
                    <a:pt x="22" y="34"/>
                    <a:pt x="18" y="31"/>
                    <a:pt x="23" y="34"/>
                  </a:cubicBezTo>
                  <a:cubicBezTo>
                    <a:pt x="23" y="33"/>
                    <a:pt x="24" y="33"/>
                    <a:pt x="22" y="33"/>
                  </a:cubicBezTo>
                  <a:cubicBezTo>
                    <a:pt x="20" y="32"/>
                    <a:pt x="23" y="33"/>
                    <a:pt x="22" y="33"/>
                  </a:cubicBezTo>
                  <a:cubicBezTo>
                    <a:pt x="22" y="33"/>
                    <a:pt x="21" y="32"/>
                    <a:pt x="21" y="32"/>
                  </a:cubicBezTo>
                  <a:cubicBezTo>
                    <a:pt x="21" y="32"/>
                    <a:pt x="22" y="32"/>
                    <a:pt x="24" y="34"/>
                  </a:cubicBezTo>
                  <a:cubicBezTo>
                    <a:pt x="26" y="34"/>
                    <a:pt x="19" y="31"/>
                    <a:pt x="21" y="31"/>
                  </a:cubicBezTo>
                  <a:cubicBezTo>
                    <a:pt x="22" y="31"/>
                    <a:pt x="22" y="32"/>
                    <a:pt x="22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3" y="31"/>
                    <a:pt x="25" y="32"/>
                  </a:cubicBezTo>
                  <a:cubicBezTo>
                    <a:pt x="25" y="32"/>
                    <a:pt x="25" y="32"/>
                    <a:pt x="24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1"/>
                    <a:pt x="25" y="31"/>
                  </a:cubicBezTo>
                  <a:cubicBezTo>
                    <a:pt x="24" y="31"/>
                    <a:pt x="24" y="31"/>
                    <a:pt x="23" y="30"/>
                  </a:cubicBezTo>
                  <a:cubicBezTo>
                    <a:pt x="22" y="30"/>
                    <a:pt x="22" y="30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3" y="29"/>
                    <a:pt x="22" y="28"/>
                    <a:pt x="23" y="29"/>
                  </a:cubicBezTo>
                  <a:cubicBezTo>
                    <a:pt x="24" y="30"/>
                    <a:pt x="22" y="29"/>
                    <a:pt x="23" y="29"/>
                  </a:cubicBezTo>
                  <a:cubicBezTo>
                    <a:pt x="24" y="30"/>
                    <a:pt x="26" y="31"/>
                    <a:pt x="25" y="30"/>
                  </a:cubicBezTo>
                  <a:cubicBezTo>
                    <a:pt x="24" y="29"/>
                    <a:pt x="21" y="28"/>
                    <a:pt x="22" y="28"/>
                  </a:cubicBezTo>
                  <a:cubicBezTo>
                    <a:pt x="22" y="29"/>
                    <a:pt x="23" y="29"/>
                    <a:pt x="24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2" y="28"/>
                    <a:pt x="24" y="28"/>
                    <a:pt x="22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4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2" y="26"/>
                  </a:cubicBezTo>
                  <a:cubicBezTo>
                    <a:pt x="24" y="27"/>
                    <a:pt x="29" y="29"/>
                    <a:pt x="27" y="28"/>
                  </a:cubicBezTo>
                  <a:cubicBezTo>
                    <a:pt x="27" y="28"/>
                    <a:pt x="24" y="26"/>
                    <a:pt x="22" y="26"/>
                  </a:cubicBezTo>
                  <a:cubicBezTo>
                    <a:pt x="24" y="26"/>
                    <a:pt x="21" y="24"/>
                    <a:pt x="24" y="25"/>
                  </a:cubicBezTo>
                  <a:cubicBezTo>
                    <a:pt x="23" y="24"/>
                    <a:pt x="23" y="24"/>
                    <a:pt x="22" y="24"/>
                  </a:cubicBezTo>
                  <a:cubicBezTo>
                    <a:pt x="23" y="24"/>
                    <a:pt x="21" y="22"/>
                    <a:pt x="25" y="23"/>
                  </a:cubicBezTo>
                  <a:cubicBezTo>
                    <a:pt x="25" y="24"/>
                    <a:pt x="27" y="24"/>
                    <a:pt x="28" y="24"/>
                  </a:cubicBezTo>
                  <a:cubicBezTo>
                    <a:pt x="26" y="23"/>
                    <a:pt x="30" y="25"/>
                    <a:pt x="27" y="24"/>
                  </a:cubicBezTo>
                  <a:cubicBezTo>
                    <a:pt x="25" y="23"/>
                    <a:pt x="24" y="22"/>
                    <a:pt x="23" y="22"/>
                  </a:cubicBezTo>
                  <a:cubicBezTo>
                    <a:pt x="23" y="22"/>
                    <a:pt x="23" y="21"/>
                    <a:pt x="24" y="22"/>
                  </a:cubicBezTo>
                  <a:cubicBezTo>
                    <a:pt x="24" y="21"/>
                    <a:pt x="23" y="21"/>
                    <a:pt x="23" y="21"/>
                  </a:cubicBezTo>
                  <a:cubicBezTo>
                    <a:pt x="25" y="22"/>
                    <a:pt x="26" y="22"/>
                    <a:pt x="25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2" y="20"/>
                    <a:pt x="23" y="20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4" y="20"/>
                    <a:pt x="22" y="19"/>
                    <a:pt x="23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4" y="19"/>
                    <a:pt x="23" y="19"/>
                  </a:cubicBezTo>
                  <a:cubicBezTo>
                    <a:pt x="25" y="19"/>
                    <a:pt x="25" y="19"/>
                    <a:pt x="27" y="20"/>
                  </a:cubicBezTo>
                  <a:cubicBezTo>
                    <a:pt x="22" y="17"/>
                    <a:pt x="23" y="16"/>
                    <a:pt x="23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2" y="15"/>
                    <a:pt x="23" y="15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29" y="17"/>
                    <a:pt x="25" y="16"/>
                    <a:pt x="25" y="15"/>
                  </a:cubicBezTo>
                  <a:cubicBezTo>
                    <a:pt x="23" y="15"/>
                    <a:pt x="26" y="16"/>
                    <a:pt x="24" y="15"/>
                  </a:cubicBezTo>
                  <a:cubicBezTo>
                    <a:pt x="23" y="15"/>
                    <a:pt x="25" y="15"/>
                    <a:pt x="23" y="14"/>
                  </a:cubicBezTo>
                  <a:cubicBezTo>
                    <a:pt x="24" y="14"/>
                    <a:pt x="25" y="15"/>
                    <a:pt x="26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8" y="16"/>
                    <a:pt x="30" y="17"/>
                    <a:pt x="34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7" y="19"/>
                    <a:pt x="37" y="20"/>
                    <a:pt x="38" y="20"/>
                  </a:cubicBezTo>
                  <a:cubicBezTo>
                    <a:pt x="37" y="19"/>
                    <a:pt x="33" y="18"/>
                    <a:pt x="32" y="17"/>
                  </a:cubicBezTo>
                  <a:cubicBezTo>
                    <a:pt x="31" y="17"/>
                    <a:pt x="26" y="15"/>
                    <a:pt x="26" y="15"/>
                  </a:cubicBezTo>
                  <a:cubicBezTo>
                    <a:pt x="28" y="15"/>
                    <a:pt x="26" y="15"/>
                    <a:pt x="28" y="16"/>
                  </a:cubicBezTo>
                  <a:cubicBezTo>
                    <a:pt x="31" y="16"/>
                    <a:pt x="27" y="15"/>
                    <a:pt x="28" y="15"/>
                  </a:cubicBezTo>
                  <a:cubicBezTo>
                    <a:pt x="27" y="15"/>
                    <a:pt x="25" y="14"/>
                    <a:pt x="24" y="13"/>
                  </a:cubicBezTo>
                  <a:cubicBezTo>
                    <a:pt x="25" y="14"/>
                    <a:pt x="27" y="15"/>
                    <a:pt x="27" y="14"/>
                  </a:cubicBezTo>
                  <a:cubicBezTo>
                    <a:pt x="25" y="14"/>
                    <a:pt x="24" y="13"/>
                    <a:pt x="23" y="13"/>
                  </a:cubicBezTo>
                  <a:cubicBezTo>
                    <a:pt x="20" y="12"/>
                    <a:pt x="24" y="13"/>
                    <a:pt x="22" y="12"/>
                  </a:cubicBezTo>
                  <a:cubicBezTo>
                    <a:pt x="24" y="13"/>
                    <a:pt x="27" y="14"/>
                    <a:pt x="28" y="14"/>
                  </a:cubicBezTo>
                  <a:cubicBezTo>
                    <a:pt x="26" y="13"/>
                    <a:pt x="25" y="13"/>
                    <a:pt x="22" y="12"/>
                  </a:cubicBezTo>
                  <a:cubicBezTo>
                    <a:pt x="23" y="12"/>
                    <a:pt x="25" y="12"/>
                    <a:pt x="26" y="13"/>
                  </a:cubicBezTo>
                  <a:cubicBezTo>
                    <a:pt x="27" y="13"/>
                    <a:pt x="22" y="11"/>
                    <a:pt x="26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2"/>
                    <a:pt x="26" y="12"/>
                    <a:pt x="27" y="13"/>
                  </a:cubicBezTo>
                  <a:cubicBezTo>
                    <a:pt x="27" y="12"/>
                    <a:pt x="24" y="11"/>
                    <a:pt x="27" y="12"/>
                  </a:cubicBezTo>
                  <a:cubicBezTo>
                    <a:pt x="27" y="12"/>
                    <a:pt x="27" y="12"/>
                    <a:pt x="25" y="11"/>
                  </a:cubicBezTo>
                  <a:cubicBezTo>
                    <a:pt x="23" y="11"/>
                    <a:pt x="26" y="12"/>
                    <a:pt x="23" y="11"/>
                  </a:cubicBezTo>
                  <a:cubicBezTo>
                    <a:pt x="26" y="12"/>
                    <a:pt x="23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3" y="10"/>
                    <a:pt x="23" y="10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9"/>
                    <a:pt x="25" y="11"/>
                    <a:pt x="25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8" y="11"/>
                    <a:pt x="28" y="11"/>
                  </a:cubicBezTo>
                  <a:cubicBezTo>
                    <a:pt x="26" y="10"/>
                    <a:pt x="23" y="9"/>
                    <a:pt x="22" y="9"/>
                  </a:cubicBezTo>
                  <a:cubicBezTo>
                    <a:pt x="21" y="9"/>
                    <a:pt x="24" y="10"/>
                    <a:pt x="22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8" y="11"/>
                    <a:pt x="28" y="10"/>
                  </a:cubicBezTo>
                  <a:cubicBezTo>
                    <a:pt x="27" y="10"/>
                    <a:pt x="24" y="9"/>
                    <a:pt x="23" y="9"/>
                  </a:cubicBezTo>
                  <a:cubicBezTo>
                    <a:pt x="23" y="9"/>
                    <a:pt x="24" y="9"/>
                    <a:pt x="26" y="9"/>
                  </a:cubicBezTo>
                  <a:cubicBezTo>
                    <a:pt x="25" y="9"/>
                    <a:pt x="24" y="9"/>
                    <a:pt x="23" y="8"/>
                  </a:cubicBezTo>
                  <a:cubicBezTo>
                    <a:pt x="24" y="9"/>
                    <a:pt x="26" y="9"/>
                    <a:pt x="28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0" y="10"/>
                    <a:pt x="29" y="9"/>
                    <a:pt x="25" y="8"/>
                  </a:cubicBezTo>
                  <a:cubicBezTo>
                    <a:pt x="24" y="7"/>
                    <a:pt x="34" y="11"/>
                    <a:pt x="28" y="8"/>
                  </a:cubicBezTo>
                  <a:cubicBezTo>
                    <a:pt x="27" y="8"/>
                    <a:pt x="24" y="7"/>
                    <a:pt x="25" y="7"/>
                  </a:cubicBezTo>
                  <a:cubicBezTo>
                    <a:pt x="26" y="7"/>
                    <a:pt x="22" y="6"/>
                    <a:pt x="23" y="6"/>
                  </a:cubicBezTo>
                  <a:cubicBezTo>
                    <a:pt x="25" y="7"/>
                    <a:pt x="27" y="7"/>
                    <a:pt x="30" y="8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30" y="9"/>
                    <a:pt x="33" y="10"/>
                    <a:pt x="33" y="9"/>
                  </a:cubicBezTo>
                  <a:cubicBezTo>
                    <a:pt x="33" y="9"/>
                    <a:pt x="33" y="9"/>
                    <a:pt x="31" y="8"/>
                  </a:cubicBezTo>
                  <a:cubicBezTo>
                    <a:pt x="28" y="8"/>
                    <a:pt x="31" y="8"/>
                    <a:pt x="29" y="8"/>
                  </a:cubicBezTo>
                  <a:cubicBezTo>
                    <a:pt x="28" y="7"/>
                    <a:pt x="31" y="8"/>
                    <a:pt x="27" y="7"/>
                  </a:cubicBezTo>
                  <a:cubicBezTo>
                    <a:pt x="28" y="7"/>
                    <a:pt x="25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2" y="5"/>
                    <a:pt x="22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6"/>
                    <a:pt x="24" y="6"/>
                    <a:pt x="28" y="7"/>
                  </a:cubicBezTo>
                  <a:cubicBezTo>
                    <a:pt x="28" y="7"/>
                    <a:pt x="26" y="6"/>
                    <a:pt x="27" y="6"/>
                  </a:cubicBezTo>
                  <a:cubicBezTo>
                    <a:pt x="28" y="6"/>
                    <a:pt x="28" y="6"/>
                    <a:pt x="28" y="7"/>
                  </a:cubicBezTo>
                  <a:cubicBezTo>
                    <a:pt x="28" y="6"/>
                    <a:pt x="34" y="8"/>
                    <a:pt x="31" y="7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8" y="5"/>
                    <a:pt x="26" y="4"/>
                    <a:pt x="29" y="5"/>
                  </a:cubicBezTo>
                  <a:cubicBezTo>
                    <a:pt x="27" y="5"/>
                    <a:pt x="27" y="5"/>
                    <a:pt x="30" y="6"/>
                  </a:cubicBezTo>
                  <a:cubicBezTo>
                    <a:pt x="34" y="7"/>
                    <a:pt x="29" y="7"/>
                    <a:pt x="33" y="8"/>
                  </a:cubicBezTo>
                  <a:cubicBezTo>
                    <a:pt x="33" y="7"/>
                    <a:pt x="37" y="8"/>
                    <a:pt x="39" y="9"/>
                  </a:cubicBezTo>
                  <a:cubicBezTo>
                    <a:pt x="39" y="9"/>
                    <a:pt x="38" y="9"/>
                    <a:pt x="38" y="8"/>
                  </a:cubicBezTo>
                  <a:cubicBezTo>
                    <a:pt x="36" y="8"/>
                    <a:pt x="36" y="8"/>
                    <a:pt x="34" y="7"/>
                  </a:cubicBezTo>
                  <a:cubicBezTo>
                    <a:pt x="34" y="7"/>
                    <a:pt x="33" y="6"/>
                    <a:pt x="31" y="6"/>
                  </a:cubicBezTo>
                  <a:cubicBezTo>
                    <a:pt x="32" y="6"/>
                    <a:pt x="34" y="6"/>
                    <a:pt x="34" y="7"/>
                  </a:cubicBezTo>
                  <a:cubicBezTo>
                    <a:pt x="34" y="6"/>
                    <a:pt x="34" y="6"/>
                    <a:pt x="35" y="5"/>
                  </a:cubicBezTo>
                  <a:cubicBezTo>
                    <a:pt x="31" y="5"/>
                    <a:pt x="34" y="5"/>
                    <a:pt x="31" y="4"/>
                  </a:cubicBezTo>
                  <a:cubicBezTo>
                    <a:pt x="30" y="4"/>
                    <a:pt x="28" y="4"/>
                    <a:pt x="26" y="3"/>
                  </a:cubicBezTo>
                  <a:cubicBezTo>
                    <a:pt x="26" y="3"/>
                    <a:pt x="28" y="4"/>
                    <a:pt x="29" y="4"/>
                  </a:cubicBezTo>
                  <a:cubicBezTo>
                    <a:pt x="27" y="3"/>
                    <a:pt x="32" y="4"/>
                    <a:pt x="29" y="3"/>
                  </a:cubicBezTo>
                  <a:cubicBezTo>
                    <a:pt x="30" y="4"/>
                    <a:pt x="33" y="4"/>
                    <a:pt x="36" y="5"/>
                  </a:cubicBezTo>
                  <a:cubicBezTo>
                    <a:pt x="34" y="5"/>
                    <a:pt x="38" y="6"/>
                    <a:pt x="38" y="6"/>
                  </a:cubicBezTo>
                  <a:cubicBezTo>
                    <a:pt x="36" y="5"/>
                    <a:pt x="35" y="4"/>
                    <a:pt x="35" y="4"/>
                  </a:cubicBezTo>
                  <a:cubicBezTo>
                    <a:pt x="38" y="4"/>
                    <a:pt x="35" y="3"/>
                    <a:pt x="35" y="2"/>
                  </a:cubicBezTo>
                  <a:cubicBezTo>
                    <a:pt x="37" y="3"/>
                    <a:pt x="40" y="3"/>
                    <a:pt x="40" y="3"/>
                  </a:cubicBezTo>
                  <a:cubicBezTo>
                    <a:pt x="40" y="3"/>
                    <a:pt x="37" y="3"/>
                    <a:pt x="38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41" y="3"/>
                    <a:pt x="37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0" y="2"/>
                    <a:pt x="39" y="2"/>
                  </a:cubicBezTo>
                  <a:cubicBezTo>
                    <a:pt x="41" y="2"/>
                    <a:pt x="42" y="2"/>
                    <a:pt x="42" y="3"/>
                  </a:cubicBezTo>
                  <a:cubicBezTo>
                    <a:pt x="45" y="3"/>
                    <a:pt x="42" y="2"/>
                    <a:pt x="42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1"/>
                    <a:pt x="41" y="1"/>
                    <a:pt x="40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1"/>
                    <a:pt x="44" y="1"/>
                    <a:pt x="42" y="0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5" y="1"/>
                    <a:pt x="43" y="1"/>
                  </a:cubicBezTo>
                  <a:cubicBezTo>
                    <a:pt x="41" y="1"/>
                    <a:pt x="41" y="1"/>
                    <a:pt x="43" y="2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5" y="2"/>
                    <a:pt x="45" y="2"/>
                    <a:pt x="47" y="3"/>
                  </a:cubicBezTo>
                  <a:cubicBezTo>
                    <a:pt x="47" y="2"/>
                    <a:pt x="48" y="3"/>
                    <a:pt x="47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8" y="3"/>
                    <a:pt x="49" y="4"/>
                    <a:pt x="48" y="4"/>
                  </a:cubicBezTo>
                  <a:cubicBezTo>
                    <a:pt x="45" y="3"/>
                    <a:pt x="50" y="5"/>
                    <a:pt x="49" y="5"/>
                  </a:cubicBezTo>
                  <a:cubicBezTo>
                    <a:pt x="47" y="4"/>
                    <a:pt x="45" y="4"/>
                    <a:pt x="44" y="3"/>
                  </a:cubicBezTo>
                  <a:cubicBezTo>
                    <a:pt x="42" y="3"/>
                    <a:pt x="44" y="4"/>
                    <a:pt x="42" y="3"/>
                  </a:cubicBezTo>
                  <a:cubicBezTo>
                    <a:pt x="44" y="4"/>
                    <a:pt x="47" y="5"/>
                    <a:pt x="48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5"/>
                    <a:pt x="50" y="6"/>
                    <a:pt x="49" y="6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0" y="8"/>
                    <a:pt x="47" y="8"/>
                    <a:pt x="49" y="9"/>
                  </a:cubicBezTo>
                  <a:cubicBezTo>
                    <a:pt x="47" y="9"/>
                    <a:pt x="50" y="11"/>
                    <a:pt x="47" y="10"/>
                  </a:cubicBezTo>
                  <a:cubicBezTo>
                    <a:pt x="48" y="12"/>
                    <a:pt x="49" y="13"/>
                    <a:pt x="48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4"/>
                    <a:pt x="44" y="13"/>
                    <a:pt x="45" y="13"/>
                  </a:cubicBezTo>
                  <a:cubicBezTo>
                    <a:pt x="47" y="13"/>
                    <a:pt x="47" y="14"/>
                    <a:pt x="49" y="15"/>
                  </a:cubicBezTo>
                  <a:cubicBezTo>
                    <a:pt x="47" y="15"/>
                    <a:pt x="49" y="16"/>
                    <a:pt x="50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8"/>
                    <a:pt x="49" y="17"/>
                    <a:pt x="48" y="18"/>
                  </a:cubicBezTo>
                  <a:cubicBezTo>
                    <a:pt x="47" y="18"/>
                    <a:pt x="45" y="17"/>
                    <a:pt x="46" y="17"/>
                  </a:cubicBezTo>
                  <a:cubicBezTo>
                    <a:pt x="48" y="19"/>
                    <a:pt x="48" y="19"/>
                    <a:pt x="50" y="20"/>
                  </a:cubicBezTo>
                  <a:cubicBezTo>
                    <a:pt x="50" y="20"/>
                    <a:pt x="49" y="20"/>
                    <a:pt x="48" y="20"/>
                  </a:cubicBezTo>
                  <a:cubicBezTo>
                    <a:pt x="51" y="23"/>
                    <a:pt x="48" y="23"/>
                    <a:pt x="50" y="2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7"/>
                    <a:pt x="48" y="27"/>
                    <a:pt x="49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6" y="29"/>
                    <a:pt x="49" y="30"/>
                  </a:cubicBezTo>
                  <a:cubicBezTo>
                    <a:pt x="48" y="29"/>
                    <a:pt x="50" y="31"/>
                    <a:pt x="47" y="30"/>
                  </a:cubicBezTo>
                  <a:cubicBezTo>
                    <a:pt x="47" y="30"/>
                    <a:pt x="49" y="31"/>
                    <a:pt x="49" y="32"/>
                  </a:cubicBezTo>
                  <a:cubicBezTo>
                    <a:pt x="48" y="32"/>
                    <a:pt x="48" y="32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6" y="32"/>
                    <a:pt x="46" y="32"/>
                  </a:cubicBezTo>
                  <a:cubicBezTo>
                    <a:pt x="47" y="32"/>
                    <a:pt x="45" y="32"/>
                    <a:pt x="49" y="34"/>
                  </a:cubicBezTo>
                  <a:cubicBezTo>
                    <a:pt x="46" y="33"/>
                    <a:pt x="50" y="36"/>
                    <a:pt x="47" y="35"/>
                  </a:cubicBezTo>
                  <a:cubicBezTo>
                    <a:pt x="48" y="36"/>
                    <a:pt x="48" y="36"/>
                    <a:pt x="49" y="37"/>
                  </a:cubicBezTo>
                  <a:cubicBezTo>
                    <a:pt x="49" y="37"/>
                    <a:pt x="46" y="37"/>
                    <a:pt x="48" y="38"/>
                  </a:cubicBezTo>
                  <a:cubicBezTo>
                    <a:pt x="47" y="38"/>
                    <a:pt x="46" y="37"/>
                    <a:pt x="46" y="37"/>
                  </a:cubicBezTo>
                  <a:cubicBezTo>
                    <a:pt x="46" y="37"/>
                    <a:pt x="47" y="38"/>
                    <a:pt x="48" y="38"/>
                  </a:cubicBezTo>
                  <a:cubicBezTo>
                    <a:pt x="49" y="40"/>
                    <a:pt x="45" y="39"/>
                    <a:pt x="45" y="40"/>
                  </a:cubicBezTo>
                  <a:cubicBezTo>
                    <a:pt x="46" y="43"/>
                    <a:pt x="44" y="43"/>
                    <a:pt x="44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6" y="47"/>
                    <a:pt x="39" y="44"/>
                    <a:pt x="44" y="47"/>
                  </a:cubicBezTo>
                  <a:cubicBezTo>
                    <a:pt x="43" y="46"/>
                    <a:pt x="43" y="47"/>
                    <a:pt x="42" y="46"/>
                  </a:cubicBezTo>
                  <a:cubicBezTo>
                    <a:pt x="44" y="48"/>
                    <a:pt x="39" y="46"/>
                    <a:pt x="42" y="48"/>
                  </a:cubicBezTo>
                  <a:cubicBezTo>
                    <a:pt x="42" y="48"/>
                    <a:pt x="42" y="48"/>
                    <a:pt x="41" y="48"/>
                  </a:cubicBezTo>
                  <a:cubicBezTo>
                    <a:pt x="39" y="47"/>
                    <a:pt x="41" y="49"/>
                    <a:pt x="40" y="49"/>
                  </a:cubicBezTo>
                  <a:cubicBezTo>
                    <a:pt x="39" y="48"/>
                    <a:pt x="39" y="48"/>
                    <a:pt x="38" y="48"/>
                  </a:cubicBezTo>
                  <a:cubicBezTo>
                    <a:pt x="37" y="47"/>
                    <a:pt x="41" y="50"/>
                    <a:pt x="37" y="48"/>
                  </a:cubicBezTo>
                  <a:cubicBezTo>
                    <a:pt x="37" y="48"/>
                    <a:pt x="39" y="49"/>
                    <a:pt x="39" y="49"/>
                  </a:cubicBezTo>
                  <a:cubicBezTo>
                    <a:pt x="37" y="49"/>
                    <a:pt x="39" y="52"/>
                    <a:pt x="39" y="54"/>
                  </a:cubicBezTo>
                  <a:cubicBezTo>
                    <a:pt x="36" y="53"/>
                    <a:pt x="33" y="50"/>
                    <a:pt x="35" y="52"/>
                  </a:cubicBezTo>
                  <a:cubicBezTo>
                    <a:pt x="34" y="52"/>
                    <a:pt x="36" y="53"/>
                    <a:pt x="36" y="53"/>
                  </a:cubicBezTo>
                  <a:cubicBezTo>
                    <a:pt x="37" y="54"/>
                    <a:pt x="31" y="51"/>
                    <a:pt x="33" y="52"/>
                  </a:cubicBezTo>
                  <a:cubicBezTo>
                    <a:pt x="35" y="53"/>
                    <a:pt x="34" y="53"/>
                    <a:pt x="36" y="54"/>
                  </a:cubicBezTo>
                  <a:cubicBezTo>
                    <a:pt x="34" y="53"/>
                    <a:pt x="32" y="52"/>
                    <a:pt x="33" y="54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5" y="55"/>
                    <a:pt x="33" y="55"/>
                    <a:pt x="37" y="58"/>
                  </a:cubicBezTo>
                  <a:cubicBezTo>
                    <a:pt x="36" y="61"/>
                    <a:pt x="36" y="65"/>
                    <a:pt x="35" y="67"/>
                  </a:cubicBezTo>
                  <a:cubicBezTo>
                    <a:pt x="33" y="69"/>
                    <a:pt x="33" y="73"/>
                    <a:pt x="29" y="74"/>
                  </a:cubicBezTo>
                  <a:cubicBezTo>
                    <a:pt x="26" y="73"/>
                    <a:pt x="26" y="73"/>
                    <a:pt x="27" y="74"/>
                  </a:cubicBezTo>
                  <a:cubicBezTo>
                    <a:pt x="26" y="74"/>
                    <a:pt x="26" y="74"/>
                    <a:pt x="25" y="73"/>
                  </a:cubicBezTo>
                  <a:cubicBezTo>
                    <a:pt x="28" y="75"/>
                    <a:pt x="25" y="74"/>
                    <a:pt x="28" y="76"/>
                  </a:cubicBezTo>
                  <a:cubicBezTo>
                    <a:pt x="27" y="76"/>
                    <a:pt x="27" y="78"/>
                    <a:pt x="26" y="78"/>
                  </a:cubicBezTo>
                  <a:cubicBezTo>
                    <a:pt x="26" y="78"/>
                    <a:pt x="24" y="77"/>
                    <a:pt x="24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8"/>
                    <a:pt x="26" y="79"/>
                    <a:pt x="27" y="80"/>
                  </a:cubicBezTo>
                  <a:cubicBezTo>
                    <a:pt x="28" y="83"/>
                    <a:pt x="21" y="82"/>
                    <a:pt x="20" y="85"/>
                  </a:cubicBezTo>
                  <a:cubicBezTo>
                    <a:pt x="19" y="85"/>
                    <a:pt x="19" y="86"/>
                    <a:pt x="19" y="87"/>
                  </a:cubicBezTo>
                  <a:cubicBezTo>
                    <a:pt x="15" y="86"/>
                    <a:pt x="11" y="86"/>
                    <a:pt x="12" y="89"/>
                  </a:cubicBezTo>
                  <a:cubicBezTo>
                    <a:pt x="12" y="89"/>
                    <a:pt x="6" y="84"/>
                    <a:pt x="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0"/>
            <p:cNvSpPr/>
            <p:nvPr/>
          </p:nvSpPr>
          <p:spPr bwMode="auto">
            <a:xfrm>
              <a:off x="5137151" y="2759075"/>
              <a:ext cx="1588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1"/>
            <p:cNvSpPr/>
            <p:nvPr/>
          </p:nvSpPr>
          <p:spPr bwMode="auto">
            <a:xfrm>
              <a:off x="5132388" y="2760663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2"/>
            <p:cNvSpPr/>
            <p:nvPr/>
          </p:nvSpPr>
          <p:spPr bwMode="auto">
            <a:xfrm>
              <a:off x="5132388" y="2760663"/>
              <a:ext cx="0" cy="0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53"/>
            <p:cNvSpPr/>
            <p:nvPr/>
          </p:nvSpPr>
          <p:spPr bwMode="auto">
            <a:xfrm>
              <a:off x="5130801" y="2760663"/>
              <a:ext cx="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4"/>
            <p:cNvSpPr/>
            <p:nvPr/>
          </p:nvSpPr>
          <p:spPr bwMode="auto">
            <a:xfrm>
              <a:off x="5130801" y="2760663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5"/>
            <p:cNvSpPr/>
            <p:nvPr/>
          </p:nvSpPr>
          <p:spPr bwMode="auto">
            <a:xfrm>
              <a:off x="5129213" y="2762250"/>
              <a:ext cx="1588" cy="0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2" y="1"/>
                    <a:pt x="3" y="1"/>
                    <a:pt x="1" y="1"/>
                  </a:cubicBezTo>
                  <a:cubicBezTo>
                    <a:pt x="2" y="1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56"/>
            <p:cNvSpPr/>
            <p:nvPr/>
          </p:nvSpPr>
          <p:spPr bwMode="auto">
            <a:xfrm>
              <a:off x="5130801" y="2762250"/>
              <a:ext cx="0" cy="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257"/>
            <p:cNvSpPr>
              <a:spLocks noChangeArrowheads="1"/>
            </p:cNvSpPr>
            <p:nvPr/>
          </p:nvSpPr>
          <p:spPr bwMode="auto">
            <a:xfrm>
              <a:off x="5129213" y="27717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58"/>
            <p:cNvSpPr/>
            <p:nvPr/>
          </p:nvSpPr>
          <p:spPr bwMode="auto">
            <a:xfrm>
              <a:off x="5126038" y="2774950"/>
              <a:ext cx="1588" cy="1587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59"/>
            <p:cNvSpPr/>
            <p:nvPr/>
          </p:nvSpPr>
          <p:spPr bwMode="auto">
            <a:xfrm>
              <a:off x="5127626" y="2778125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0"/>
            <p:cNvSpPr/>
            <p:nvPr/>
          </p:nvSpPr>
          <p:spPr bwMode="auto">
            <a:xfrm>
              <a:off x="4838701" y="2743200"/>
              <a:ext cx="1588" cy="0"/>
            </a:xfrm>
            <a:custGeom>
              <a:avLst/>
              <a:gdLst>
                <a:gd name="T0" fmla="*/ 2 w 3"/>
                <a:gd name="T1" fmla="*/ 2 h 2"/>
                <a:gd name="T2" fmla="*/ 2 w 3"/>
                <a:gd name="T3" fmla="*/ 1 h 2"/>
                <a:gd name="T4" fmla="*/ 2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0" y="0"/>
                    <a:pt x="2" y="1"/>
                  </a:cubicBezTo>
                  <a:cubicBezTo>
                    <a:pt x="2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1"/>
            <p:cNvSpPr/>
            <p:nvPr/>
          </p:nvSpPr>
          <p:spPr bwMode="auto">
            <a:xfrm>
              <a:off x="4802188" y="2740025"/>
              <a:ext cx="36513" cy="50800"/>
            </a:xfrm>
            <a:custGeom>
              <a:avLst/>
              <a:gdLst>
                <a:gd name="T0" fmla="*/ 13 w 106"/>
                <a:gd name="T1" fmla="*/ 115 h 136"/>
                <a:gd name="T2" fmla="*/ 15 w 106"/>
                <a:gd name="T3" fmla="*/ 111 h 136"/>
                <a:gd name="T4" fmla="*/ 14 w 106"/>
                <a:gd name="T5" fmla="*/ 99 h 136"/>
                <a:gd name="T6" fmla="*/ 16 w 106"/>
                <a:gd name="T7" fmla="*/ 96 h 136"/>
                <a:gd name="T8" fmla="*/ 24 w 106"/>
                <a:gd name="T9" fmla="*/ 88 h 136"/>
                <a:gd name="T10" fmla="*/ 26 w 106"/>
                <a:gd name="T11" fmla="*/ 86 h 136"/>
                <a:gd name="T12" fmla="*/ 27 w 106"/>
                <a:gd name="T13" fmla="*/ 79 h 136"/>
                <a:gd name="T14" fmla="*/ 30 w 106"/>
                <a:gd name="T15" fmla="*/ 76 h 136"/>
                <a:gd name="T16" fmla="*/ 34 w 106"/>
                <a:gd name="T17" fmla="*/ 74 h 136"/>
                <a:gd name="T18" fmla="*/ 33 w 106"/>
                <a:gd name="T19" fmla="*/ 70 h 136"/>
                <a:gd name="T20" fmla="*/ 33 w 106"/>
                <a:gd name="T21" fmla="*/ 64 h 136"/>
                <a:gd name="T22" fmla="*/ 36 w 106"/>
                <a:gd name="T23" fmla="*/ 61 h 136"/>
                <a:gd name="T24" fmla="*/ 36 w 106"/>
                <a:gd name="T25" fmla="*/ 57 h 136"/>
                <a:gd name="T26" fmla="*/ 40 w 106"/>
                <a:gd name="T27" fmla="*/ 55 h 136"/>
                <a:gd name="T28" fmla="*/ 43 w 106"/>
                <a:gd name="T29" fmla="*/ 50 h 136"/>
                <a:gd name="T30" fmla="*/ 48 w 106"/>
                <a:gd name="T31" fmla="*/ 47 h 136"/>
                <a:gd name="T32" fmla="*/ 49 w 106"/>
                <a:gd name="T33" fmla="*/ 44 h 136"/>
                <a:gd name="T34" fmla="*/ 52 w 106"/>
                <a:gd name="T35" fmla="*/ 44 h 136"/>
                <a:gd name="T36" fmla="*/ 52 w 106"/>
                <a:gd name="T37" fmla="*/ 40 h 136"/>
                <a:gd name="T38" fmla="*/ 52 w 106"/>
                <a:gd name="T39" fmla="*/ 39 h 136"/>
                <a:gd name="T40" fmla="*/ 53 w 106"/>
                <a:gd name="T41" fmla="*/ 37 h 136"/>
                <a:gd name="T42" fmla="*/ 59 w 106"/>
                <a:gd name="T43" fmla="*/ 31 h 136"/>
                <a:gd name="T44" fmla="*/ 61 w 106"/>
                <a:gd name="T45" fmla="*/ 28 h 136"/>
                <a:gd name="T46" fmla="*/ 63 w 106"/>
                <a:gd name="T47" fmla="*/ 26 h 136"/>
                <a:gd name="T48" fmla="*/ 69 w 106"/>
                <a:gd name="T49" fmla="*/ 21 h 136"/>
                <a:gd name="T50" fmla="*/ 75 w 106"/>
                <a:gd name="T51" fmla="*/ 25 h 136"/>
                <a:gd name="T52" fmla="*/ 72 w 106"/>
                <a:gd name="T53" fmla="*/ 19 h 136"/>
                <a:gd name="T54" fmla="*/ 69 w 106"/>
                <a:gd name="T55" fmla="*/ 12 h 136"/>
                <a:gd name="T56" fmla="*/ 73 w 106"/>
                <a:gd name="T57" fmla="*/ 12 h 136"/>
                <a:gd name="T58" fmla="*/ 71 w 106"/>
                <a:gd name="T59" fmla="*/ 8 h 136"/>
                <a:gd name="T60" fmla="*/ 74 w 106"/>
                <a:gd name="T61" fmla="*/ 9 h 136"/>
                <a:gd name="T62" fmla="*/ 80 w 106"/>
                <a:gd name="T63" fmla="*/ 13 h 136"/>
                <a:gd name="T64" fmla="*/ 78 w 106"/>
                <a:gd name="T65" fmla="*/ 6 h 136"/>
                <a:gd name="T66" fmla="*/ 81 w 106"/>
                <a:gd name="T67" fmla="*/ 8 h 136"/>
                <a:gd name="T68" fmla="*/ 80 w 106"/>
                <a:gd name="T69" fmla="*/ 3 h 136"/>
                <a:gd name="T70" fmla="*/ 83 w 106"/>
                <a:gd name="T71" fmla="*/ 1 h 136"/>
                <a:gd name="T72" fmla="*/ 87 w 106"/>
                <a:gd name="T73" fmla="*/ 9 h 136"/>
                <a:gd name="T74" fmla="*/ 87 w 106"/>
                <a:gd name="T75" fmla="*/ 2 h 136"/>
                <a:gd name="T76" fmla="*/ 99 w 106"/>
                <a:gd name="T77" fmla="*/ 7 h 136"/>
                <a:gd name="T78" fmla="*/ 101 w 106"/>
                <a:gd name="T79" fmla="*/ 7 h 136"/>
                <a:gd name="T80" fmla="*/ 104 w 106"/>
                <a:gd name="T81" fmla="*/ 4 h 136"/>
                <a:gd name="T82" fmla="*/ 106 w 106"/>
                <a:gd name="T83" fmla="*/ 9 h 136"/>
                <a:gd name="T84" fmla="*/ 100 w 106"/>
                <a:gd name="T85" fmla="*/ 8 h 136"/>
                <a:gd name="T86" fmla="*/ 100 w 106"/>
                <a:gd name="T87" fmla="*/ 19 h 136"/>
                <a:gd name="T88" fmla="*/ 93 w 106"/>
                <a:gd name="T89" fmla="*/ 28 h 136"/>
                <a:gd name="T90" fmla="*/ 86 w 106"/>
                <a:gd name="T91" fmla="*/ 38 h 136"/>
                <a:gd name="T92" fmla="*/ 80 w 106"/>
                <a:gd name="T93" fmla="*/ 46 h 136"/>
                <a:gd name="T94" fmla="*/ 76 w 106"/>
                <a:gd name="T95" fmla="*/ 53 h 136"/>
                <a:gd name="T96" fmla="*/ 65 w 106"/>
                <a:gd name="T97" fmla="*/ 63 h 136"/>
                <a:gd name="T98" fmla="*/ 57 w 106"/>
                <a:gd name="T99" fmla="*/ 67 h 136"/>
                <a:gd name="T100" fmla="*/ 49 w 106"/>
                <a:gd name="T101" fmla="*/ 74 h 136"/>
                <a:gd name="T102" fmla="*/ 36 w 106"/>
                <a:gd name="T103" fmla="*/ 106 h 136"/>
                <a:gd name="T104" fmla="*/ 31 w 106"/>
                <a:gd name="T105" fmla="*/ 114 h 136"/>
                <a:gd name="T106" fmla="*/ 14 w 106"/>
                <a:gd name="T10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" h="136">
                  <a:moveTo>
                    <a:pt x="6" y="130"/>
                  </a:moveTo>
                  <a:cubicBezTo>
                    <a:pt x="0" y="125"/>
                    <a:pt x="8" y="126"/>
                    <a:pt x="5" y="122"/>
                  </a:cubicBezTo>
                  <a:cubicBezTo>
                    <a:pt x="5" y="122"/>
                    <a:pt x="8" y="124"/>
                    <a:pt x="8" y="123"/>
                  </a:cubicBezTo>
                  <a:cubicBezTo>
                    <a:pt x="4" y="119"/>
                    <a:pt x="8" y="117"/>
                    <a:pt x="13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8"/>
                    <a:pt x="12" y="115"/>
                    <a:pt x="13" y="115"/>
                  </a:cubicBezTo>
                  <a:cubicBezTo>
                    <a:pt x="14" y="116"/>
                    <a:pt x="14" y="116"/>
                    <a:pt x="15" y="116"/>
                  </a:cubicBezTo>
                  <a:cubicBezTo>
                    <a:pt x="13" y="115"/>
                    <a:pt x="14" y="115"/>
                    <a:pt x="13" y="114"/>
                  </a:cubicBezTo>
                  <a:cubicBezTo>
                    <a:pt x="14" y="114"/>
                    <a:pt x="15" y="115"/>
                    <a:pt x="16" y="115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10"/>
                    <a:pt x="15" y="112"/>
                    <a:pt x="13" y="110"/>
                  </a:cubicBezTo>
                  <a:cubicBezTo>
                    <a:pt x="14" y="110"/>
                    <a:pt x="14" y="110"/>
                    <a:pt x="15" y="111"/>
                  </a:cubicBezTo>
                  <a:cubicBezTo>
                    <a:pt x="12" y="107"/>
                    <a:pt x="14" y="106"/>
                    <a:pt x="14" y="103"/>
                  </a:cubicBezTo>
                  <a:cubicBezTo>
                    <a:pt x="15" y="104"/>
                    <a:pt x="16" y="105"/>
                    <a:pt x="17" y="105"/>
                  </a:cubicBezTo>
                  <a:cubicBezTo>
                    <a:pt x="15" y="104"/>
                    <a:pt x="15" y="103"/>
                    <a:pt x="14" y="102"/>
                  </a:cubicBezTo>
                  <a:cubicBezTo>
                    <a:pt x="17" y="103"/>
                    <a:pt x="13" y="100"/>
                    <a:pt x="14" y="100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3" y="99"/>
                    <a:pt x="17" y="101"/>
                    <a:pt x="14" y="99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3" y="98"/>
                    <a:pt x="18" y="100"/>
                    <a:pt x="16" y="99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8"/>
                    <a:pt x="17" y="99"/>
                    <a:pt x="17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6" y="97"/>
                    <a:pt x="19" y="98"/>
                    <a:pt x="16" y="96"/>
                  </a:cubicBezTo>
                  <a:cubicBezTo>
                    <a:pt x="18" y="97"/>
                    <a:pt x="16" y="97"/>
                    <a:pt x="20" y="99"/>
                  </a:cubicBezTo>
                  <a:cubicBezTo>
                    <a:pt x="18" y="95"/>
                    <a:pt x="20" y="93"/>
                    <a:pt x="22" y="91"/>
                  </a:cubicBezTo>
                  <a:cubicBezTo>
                    <a:pt x="23" y="91"/>
                    <a:pt x="23" y="91"/>
                    <a:pt x="24" y="92"/>
                  </a:cubicBezTo>
                  <a:cubicBezTo>
                    <a:pt x="24" y="91"/>
                    <a:pt x="24" y="91"/>
                    <a:pt x="23" y="90"/>
                  </a:cubicBezTo>
                  <a:cubicBezTo>
                    <a:pt x="23" y="90"/>
                    <a:pt x="25" y="90"/>
                    <a:pt x="25" y="90"/>
                  </a:cubicBezTo>
                  <a:cubicBezTo>
                    <a:pt x="26" y="91"/>
                    <a:pt x="22" y="88"/>
                    <a:pt x="24" y="88"/>
                  </a:cubicBezTo>
                  <a:cubicBezTo>
                    <a:pt x="24" y="89"/>
                    <a:pt x="25" y="90"/>
                    <a:pt x="26" y="90"/>
                  </a:cubicBezTo>
                  <a:cubicBezTo>
                    <a:pt x="24" y="89"/>
                    <a:pt x="25" y="88"/>
                    <a:pt x="25" y="87"/>
                  </a:cubicBezTo>
                  <a:cubicBezTo>
                    <a:pt x="25" y="88"/>
                    <a:pt x="25" y="88"/>
                    <a:pt x="26" y="89"/>
                  </a:cubicBezTo>
                  <a:cubicBezTo>
                    <a:pt x="24" y="87"/>
                    <a:pt x="27" y="88"/>
                    <a:pt x="26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8"/>
                    <a:pt x="24" y="86"/>
                    <a:pt x="26" y="86"/>
                  </a:cubicBezTo>
                  <a:cubicBezTo>
                    <a:pt x="26" y="86"/>
                    <a:pt x="27" y="86"/>
                    <a:pt x="27" y="87"/>
                  </a:cubicBezTo>
                  <a:cubicBezTo>
                    <a:pt x="25" y="85"/>
                    <a:pt x="27" y="84"/>
                    <a:pt x="26" y="83"/>
                  </a:cubicBezTo>
                  <a:cubicBezTo>
                    <a:pt x="26" y="83"/>
                    <a:pt x="27" y="84"/>
                    <a:pt x="27" y="84"/>
                  </a:cubicBezTo>
                  <a:cubicBezTo>
                    <a:pt x="27" y="83"/>
                    <a:pt x="28" y="83"/>
                    <a:pt x="27" y="81"/>
                  </a:cubicBezTo>
                  <a:cubicBezTo>
                    <a:pt x="28" y="81"/>
                    <a:pt x="31" y="84"/>
                    <a:pt x="31" y="83"/>
                  </a:cubicBezTo>
                  <a:cubicBezTo>
                    <a:pt x="28" y="81"/>
                    <a:pt x="30" y="81"/>
                    <a:pt x="27" y="79"/>
                  </a:cubicBezTo>
                  <a:cubicBezTo>
                    <a:pt x="27" y="79"/>
                    <a:pt x="29" y="79"/>
                    <a:pt x="28" y="78"/>
                  </a:cubicBezTo>
                  <a:cubicBezTo>
                    <a:pt x="29" y="79"/>
                    <a:pt x="32" y="80"/>
                    <a:pt x="32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2"/>
                    <a:pt x="33" y="81"/>
                    <a:pt x="35" y="82"/>
                  </a:cubicBezTo>
                  <a:cubicBezTo>
                    <a:pt x="35" y="82"/>
                    <a:pt x="34" y="81"/>
                    <a:pt x="35" y="81"/>
                  </a:cubicBezTo>
                  <a:cubicBezTo>
                    <a:pt x="33" y="79"/>
                    <a:pt x="30" y="76"/>
                    <a:pt x="30" y="76"/>
                  </a:cubicBezTo>
                  <a:cubicBezTo>
                    <a:pt x="31" y="77"/>
                    <a:pt x="34" y="78"/>
                    <a:pt x="34" y="78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3"/>
                    <a:pt x="31" y="75"/>
                    <a:pt x="31" y="74"/>
                  </a:cubicBezTo>
                  <a:cubicBezTo>
                    <a:pt x="30" y="74"/>
                    <a:pt x="30" y="73"/>
                    <a:pt x="29" y="73"/>
                  </a:cubicBezTo>
                  <a:cubicBezTo>
                    <a:pt x="30" y="73"/>
                    <a:pt x="29" y="71"/>
                    <a:pt x="32" y="73"/>
                  </a:cubicBezTo>
                  <a:cubicBezTo>
                    <a:pt x="33" y="74"/>
                    <a:pt x="32" y="74"/>
                    <a:pt x="34" y="74"/>
                  </a:cubicBezTo>
                  <a:cubicBezTo>
                    <a:pt x="34" y="74"/>
                    <a:pt x="33" y="73"/>
                    <a:pt x="33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3" y="71"/>
                    <a:pt x="31" y="71"/>
                  </a:cubicBezTo>
                  <a:cubicBezTo>
                    <a:pt x="31" y="71"/>
                    <a:pt x="33" y="72"/>
                    <a:pt x="32" y="71"/>
                  </a:cubicBezTo>
                  <a:cubicBezTo>
                    <a:pt x="31" y="70"/>
                    <a:pt x="30" y="69"/>
                    <a:pt x="31" y="69"/>
                  </a:cubicBezTo>
                  <a:cubicBezTo>
                    <a:pt x="31" y="69"/>
                    <a:pt x="32" y="70"/>
                    <a:pt x="33" y="70"/>
                  </a:cubicBezTo>
                  <a:cubicBezTo>
                    <a:pt x="31" y="68"/>
                    <a:pt x="31" y="67"/>
                    <a:pt x="30" y="66"/>
                  </a:cubicBezTo>
                  <a:cubicBezTo>
                    <a:pt x="29" y="65"/>
                    <a:pt x="32" y="68"/>
                    <a:pt x="32" y="68"/>
                  </a:cubicBezTo>
                  <a:cubicBezTo>
                    <a:pt x="34" y="68"/>
                    <a:pt x="30" y="64"/>
                    <a:pt x="33" y="65"/>
                  </a:cubicBezTo>
                  <a:cubicBezTo>
                    <a:pt x="34" y="66"/>
                    <a:pt x="32" y="64"/>
                    <a:pt x="32" y="64"/>
                  </a:cubicBezTo>
                  <a:cubicBezTo>
                    <a:pt x="32" y="64"/>
                    <a:pt x="34" y="66"/>
                    <a:pt x="34" y="65"/>
                  </a:cubicBezTo>
                  <a:cubicBezTo>
                    <a:pt x="35" y="66"/>
                    <a:pt x="34" y="64"/>
                    <a:pt x="33" y="64"/>
                  </a:cubicBezTo>
                  <a:cubicBezTo>
                    <a:pt x="33" y="63"/>
                    <a:pt x="34" y="64"/>
                    <a:pt x="34" y="64"/>
                  </a:cubicBezTo>
                  <a:cubicBezTo>
                    <a:pt x="33" y="63"/>
                    <a:pt x="33" y="61"/>
                    <a:pt x="35" y="61"/>
                  </a:cubicBezTo>
                  <a:cubicBezTo>
                    <a:pt x="34" y="61"/>
                    <a:pt x="33" y="59"/>
                    <a:pt x="33" y="5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60"/>
                    <a:pt x="35" y="59"/>
                    <a:pt x="36" y="60"/>
                  </a:cubicBezTo>
                  <a:cubicBezTo>
                    <a:pt x="35" y="58"/>
                    <a:pt x="37" y="63"/>
                    <a:pt x="36" y="61"/>
                  </a:cubicBezTo>
                  <a:cubicBezTo>
                    <a:pt x="37" y="62"/>
                    <a:pt x="34" y="58"/>
                    <a:pt x="36" y="60"/>
                  </a:cubicBezTo>
                  <a:cubicBezTo>
                    <a:pt x="36" y="60"/>
                    <a:pt x="34" y="58"/>
                    <a:pt x="36" y="59"/>
                  </a:cubicBezTo>
                  <a:cubicBezTo>
                    <a:pt x="36" y="59"/>
                    <a:pt x="38" y="61"/>
                    <a:pt x="38" y="61"/>
                  </a:cubicBezTo>
                  <a:cubicBezTo>
                    <a:pt x="39" y="60"/>
                    <a:pt x="38" y="60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5" y="57"/>
                    <a:pt x="38" y="58"/>
                    <a:pt x="36" y="57"/>
                  </a:cubicBezTo>
                  <a:cubicBezTo>
                    <a:pt x="37" y="58"/>
                    <a:pt x="35" y="55"/>
                    <a:pt x="38" y="58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8" y="57"/>
                    <a:pt x="37" y="56"/>
                  </a:cubicBezTo>
                  <a:cubicBezTo>
                    <a:pt x="38" y="56"/>
                    <a:pt x="38" y="57"/>
                    <a:pt x="38" y="57"/>
                  </a:cubicBezTo>
                  <a:cubicBezTo>
                    <a:pt x="35" y="54"/>
                    <a:pt x="39" y="57"/>
                    <a:pt x="37" y="54"/>
                  </a:cubicBezTo>
                  <a:cubicBezTo>
                    <a:pt x="38" y="55"/>
                    <a:pt x="38" y="53"/>
                    <a:pt x="40" y="55"/>
                  </a:cubicBezTo>
                  <a:cubicBezTo>
                    <a:pt x="39" y="53"/>
                    <a:pt x="39" y="52"/>
                    <a:pt x="40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2" y="54"/>
                    <a:pt x="41" y="53"/>
                    <a:pt x="40" y="53"/>
                  </a:cubicBezTo>
                  <a:cubicBezTo>
                    <a:pt x="41" y="53"/>
                    <a:pt x="43" y="54"/>
                    <a:pt x="44" y="54"/>
                  </a:cubicBezTo>
                  <a:cubicBezTo>
                    <a:pt x="44" y="53"/>
                    <a:pt x="42" y="52"/>
                    <a:pt x="41" y="51"/>
                  </a:cubicBezTo>
                  <a:cubicBezTo>
                    <a:pt x="44" y="53"/>
                    <a:pt x="40" y="48"/>
                    <a:pt x="43" y="50"/>
                  </a:cubicBezTo>
                  <a:cubicBezTo>
                    <a:pt x="43" y="51"/>
                    <a:pt x="44" y="52"/>
                    <a:pt x="45" y="52"/>
                  </a:cubicBezTo>
                  <a:cubicBezTo>
                    <a:pt x="48" y="55"/>
                    <a:pt x="43" y="50"/>
                    <a:pt x="45" y="5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4" y="50"/>
                    <a:pt x="41" y="47"/>
                    <a:pt x="44" y="49"/>
                  </a:cubicBezTo>
                  <a:cubicBezTo>
                    <a:pt x="43" y="48"/>
                    <a:pt x="45" y="49"/>
                    <a:pt x="43" y="47"/>
                  </a:cubicBezTo>
                  <a:cubicBezTo>
                    <a:pt x="46" y="48"/>
                    <a:pt x="43" y="44"/>
                    <a:pt x="48" y="47"/>
                  </a:cubicBezTo>
                  <a:cubicBezTo>
                    <a:pt x="48" y="47"/>
                    <a:pt x="49" y="47"/>
                    <a:pt x="47" y="46"/>
                  </a:cubicBezTo>
                  <a:cubicBezTo>
                    <a:pt x="46" y="45"/>
                    <a:pt x="48" y="47"/>
                    <a:pt x="47" y="46"/>
                  </a:cubicBezTo>
                  <a:cubicBezTo>
                    <a:pt x="47" y="46"/>
                    <a:pt x="46" y="45"/>
                    <a:pt x="46" y="45"/>
                  </a:cubicBezTo>
                  <a:cubicBezTo>
                    <a:pt x="47" y="45"/>
                    <a:pt x="47" y="45"/>
                    <a:pt x="49" y="47"/>
                  </a:cubicBezTo>
                  <a:cubicBezTo>
                    <a:pt x="51" y="48"/>
                    <a:pt x="45" y="43"/>
                    <a:pt x="47" y="43"/>
                  </a:cubicBezTo>
                  <a:cubicBezTo>
                    <a:pt x="48" y="44"/>
                    <a:pt x="48" y="44"/>
                    <a:pt x="49" y="44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50" y="44"/>
                    <a:pt x="51" y="45"/>
                  </a:cubicBezTo>
                  <a:cubicBezTo>
                    <a:pt x="51" y="45"/>
                    <a:pt x="52" y="45"/>
                    <a:pt x="51" y="43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1" y="44"/>
                    <a:pt x="52" y="44"/>
                    <a:pt x="52" y="4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1" y="42"/>
                    <a:pt x="51" y="42"/>
                    <a:pt x="50" y="42"/>
                  </a:cubicBezTo>
                  <a:cubicBezTo>
                    <a:pt x="50" y="41"/>
                    <a:pt x="50" y="41"/>
                    <a:pt x="49" y="40"/>
                  </a:cubicBezTo>
                  <a:cubicBezTo>
                    <a:pt x="51" y="42"/>
                    <a:pt x="51" y="41"/>
                    <a:pt x="51" y="41"/>
                  </a:cubicBezTo>
                  <a:cubicBezTo>
                    <a:pt x="52" y="41"/>
                    <a:pt x="50" y="39"/>
                    <a:pt x="50" y="39"/>
                  </a:cubicBezTo>
                  <a:cubicBezTo>
                    <a:pt x="51" y="40"/>
                    <a:pt x="51" y="39"/>
                    <a:pt x="52" y="40"/>
                  </a:cubicBezTo>
                  <a:cubicBezTo>
                    <a:pt x="52" y="41"/>
                    <a:pt x="51" y="40"/>
                    <a:pt x="51" y="41"/>
                  </a:cubicBezTo>
                  <a:cubicBezTo>
                    <a:pt x="52" y="41"/>
                    <a:pt x="54" y="42"/>
                    <a:pt x="53" y="41"/>
                  </a:cubicBezTo>
                  <a:cubicBezTo>
                    <a:pt x="52" y="40"/>
                    <a:pt x="49" y="38"/>
                    <a:pt x="51" y="39"/>
                  </a:cubicBezTo>
                  <a:cubicBezTo>
                    <a:pt x="51" y="39"/>
                    <a:pt x="52" y="40"/>
                    <a:pt x="52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1" y="38"/>
                    <a:pt x="53" y="39"/>
                    <a:pt x="51" y="37"/>
                  </a:cubicBezTo>
                  <a:cubicBezTo>
                    <a:pt x="51" y="37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8"/>
                    <a:pt x="53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6"/>
                    <a:pt x="53" y="35"/>
                  </a:cubicBezTo>
                  <a:cubicBezTo>
                    <a:pt x="54" y="36"/>
                    <a:pt x="59" y="40"/>
                    <a:pt x="57" y="38"/>
                  </a:cubicBezTo>
                  <a:cubicBezTo>
                    <a:pt x="57" y="38"/>
                    <a:pt x="55" y="35"/>
                    <a:pt x="54" y="34"/>
                  </a:cubicBezTo>
                  <a:cubicBezTo>
                    <a:pt x="55" y="35"/>
                    <a:pt x="54" y="32"/>
                    <a:pt x="57" y="33"/>
                  </a:cubicBezTo>
                  <a:cubicBezTo>
                    <a:pt x="56" y="33"/>
                    <a:pt x="56" y="32"/>
                    <a:pt x="55" y="32"/>
                  </a:cubicBezTo>
                  <a:cubicBezTo>
                    <a:pt x="57" y="32"/>
                    <a:pt x="56" y="28"/>
                    <a:pt x="59" y="31"/>
                  </a:cubicBezTo>
                  <a:cubicBezTo>
                    <a:pt x="59" y="31"/>
                    <a:pt x="61" y="32"/>
                    <a:pt x="61" y="33"/>
                  </a:cubicBezTo>
                  <a:cubicBezTo>
                    <a:pt x="60" y="31"/>
                    <a:pt x="63" y="34"/>
                    <a:pt x="61" y="32"/>
                  </a:cubicBezTo>
                  <a:cubicBezTo>
                    <a:pt x="60" y="30"/>
                    <a:pt x="59" y="30"/>
                    <a:pt x="58" y="29"/>
                  </a:cubicBezTo>
                  <a:cubicBezTo>
                    <a:pt x="58" y="28"/>
                    <a:pt x="59" y="27"/>
                    <a:pt x="60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61" y="29"/>
                    <a:pt x="62" y="29"/>
                    <a:pt x="61" y="28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7"/>
                    <a:pt x="59" y="25"/>
                    <a:pt x="60" y="26"/>
                  </a:cubicBezTo>
                  <a:cubicBezTo>
                    <a:pt x="61" y="26"/>
                    <a:pt x="61" y="27"/>
                    <a:pt x="62" y="27"/>
                  </a:cubicBezTo>
                  <a:cubicBezTo>
                    <a:pt x="61" y="26"/>
                    <a:pt x="60" y="23"/>
                    <a:pt x="61" y="24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26"/>
                    <a:pt x="62" y="24"/>
                    <a:pt x="62" y="24"/>
                  </a:cubicBezTo>
                  <a:cubicBezTo>
                    <a:pt x="63" y="24"/>
                    <a:pt x="64" y="24"/>
                    <a:pt x="66" y="26"/>
                  </a:cubicBezTo>
                  <a:cubicBezTo>
                    <a:pt x="63" y="21"/>
                    <a:pt x="64" y="19"/>
                    <a:pt x="65" y="18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20"/>
                    <a:pt x="65" y="17"/>
                    <a:pt x="66" y="18"/>
                  </a:cubicBezTo>
                  <a:cubicBezTo>
                    <a:pt x="66" y="19"/>
                    <a:pt x="68" y="20"/>
                    <a:pt x="69" y="21"/>
                  </a:cubicBezTo>
                  <a:cubicBezTo>
                    <a:pt x="70" y="22"/>
                    <a:pt x="68" y="19"/>
                    <a:pt x="67" y="18"/>
                  </a:cubicBezTo>
                  <a:cubicBezTo>
                    <a:pt x="66" y="17"/>
                    <a:pt x="68" y="19"/>
                    <a:pt x="66" y="18"/>
                  </a:cubicBezTo>
                  <a:cubicBezTo>
                    <a:pt x="66" y="17"/>
                    <a:pt x="68" y="18"/>
                    <a:pt x="66" y="16"/>
                  </a:cubicBezTo>
                  <a:cubicBezTo>
                    <a:pt x="67" y="17"/>
                    <a:pt x="68" y="18"/>
                    <a:pt x="69" y="19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20"/>
                    <a:pt x="72" y="23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7" y="27"/>
                    <a:pt x="76" y="28"/>
                    <a:pt x="77" y="28"/>
                  </a:cubicBezTo>
                  <a:cubicBezTo>
                    <a:pt x="77" y="27"/>
                    <a:pt x="74" y="24"/>
                    <a:pt x="73" y="23"/>
                  </a:cubicBezTo>
                  <a:cubicBezTo>
                    <a:pt x="73" y="22"/>
                    <a:pt x="69" y="18"/>
                    <a:pt x="70" y="17"/>
                  </a:cubicBezTo>
                  <a:cubicBezTo>
                    <a:pt x="71" y="18"/>
                    <a:pt x="70" y="18"/>
                    <a:pt x="71" y="20"/>
                  </a:cubicBezTo>
                  <a:cubicBezTo>
                    <a:pt x="73" y="21"/>
                    <a:pt x="71" y="18"/>
                    <a:pt x="72" y="19"/>
                  </a:cubicBezTo>
                  <a:cubicBezTo>
                    <a:pt x="71" y="18"/>
                    <a:pt x="69" y="16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0" y="16"/>
                    <a:pt x="70" y="15"/>
                    <a:pt x="69" y="14"/>
                  </a:cubicBezTo>
                  <a:cubicBezTo>
                    <a:pt x="67" y="12"/>
                    <a:pt x="70" y="15"/>
                    <a:pt x="68" y="12"/>
                  </a:cubicBezTo>
                  <a:cubicBezTo>
                    <a:pt x="70" y="14"/>
                    <a:pt x="72" y="17"/>
                    <a:pt x="73" y="18"/>
                  </a:cubicBezTo>
                  <a:cubicBezTo>
                    <a:pt x="71" y="16"/>
                    <a:pt x="71" y="15"/>
                    <a:pt x="69" y="12"/>
                  </a:cubicBezTo>
                  <a:cubicBezTo>
                    <a:pt x="69" y="12"/>
                    <a:pt x="71" y="14"/>
                    <a:pt x="72" y="15"/>
                  </a:cubicBezTo>
                  <a:cubicBezTo>
                    <a:pt x="73" y="16"/>
                    <a:pt x="69" y="11"/>
                    <a:pt x="73" y="15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3"/>
                    <a:pt x="72" y="14"/>
                    <a:pt x="73" y="15"/>
                  </a:cubicBezTo>
                  <a:cubicBezTo>
                    <a:pt x="73" y="14"/>
                    <a:pt x="72" y="11"/>
                    <a:pt x="74" y="14"/>
                  </a:cubicBezTo>
                  <a:cubicBezTo>
                    <a:pt x="74" y="14"/>
                    <a:pt x="75" y="13"/>
                    <a:pt x="73" y="12"/>
                  </a:cubicBezTo>
                  <a:cubicBezTo>
                    <a:pt x="71" y="11"/>
                    <a:pt x="74" y="13"/>
                    <a:pt x="71" y="11"/>
                  </a:cubicBezTo>
                  <a:cubicBezTo>
                    <a:pt x="73" y="13"/>
                    <a:pt x="71" y="10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2" y="10"/>
                    <a:pt x="71" y="9"/>
                  </a:cubicBezTo>
                  <a:cubicBezTo>
                    <a:pt x="72" y="9"/>
                    <a:pt x="72" y="10"/>
                    <a:pt x="73" y="10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7"/>
                    <a:pt x="74" y="11"/>
                    <a:pt x="74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6" y="13"/>
                    <a:pt x="76" y="12"/>
                  </a:cubicBezTo>
                  <a:cubicBezTo>
                    <a:pt x="75" y="11"/>
                    <a:pt x="73" y="9"/>
                    <a:pt x="72" y="8"/>
                  </a:cubicBezTo>
                  <a:cubicBezTo>
                    <a:pt x="72" y="7"/>
                    <a:pt x="74" y="9"/>
                    <a:pt x="73" y="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5" y="10"/>
                    <a:pt x="77" y="12"/>
                    <a:pt x="77" y="11"/>
                  </a:cubicBezTo>
                  <a:cubicBezTo>
                    <a:pt x="77" y="11"/>
                    <a:pt x="75" y="8"/>
                    <a:pt x="74" y="8"/>
                  </a:cubicBezTo>
                  <a:cubicBezTo>
                    <a:pt x="74" y="7"/>
                    <a:pt x="75" y="8"/>
                    <a:pt x="76" y="9"/>
                  </a:cubicBezTo>
                  <a:cubicBezTo>
                    <a:pt x="76" y="9"/>
                    <a:pt x="75" y="8"/>
                    <a:pt x="74" y="7"/>
                  </a:cubicBezTo>
                  <a:cubicBezTo>
                    <a:pt x="75" y="7"/>
                    <a:pt x="77" y="8"/>
                    <a:pt x="78" y="10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5"/>
                    <a:pt x="82" y="14"/>
                    <a:pt x="84" y="16"/>
                  </a:cubicBezTo>
                  <a:cubicBezTo>
                    <a:pt x="84" y="16"/>
                    <a:pt x="84" y="15"/>
                    <a:pt x="83" y="15"/>
                  </a:cubicBezTo>
                  <a:cubicBezTo>
                    <a:pt x="80" y="12"/>
                    <a:pt x="80" y="10"/>
                    <a:pt x="77" y="7"/>
                  </a:cubicBezTo>
                  <a:cubicBezTo>
                    <a:pt x="77" y="5"/>
                    <a:pt x="84" y="14"/>
                    <a:pt x="80" y="8"/>
                  </a:cubicBezTo>
                  <a:cubicBezTo>
                    <a:pt x="80" y="8"/>
                    <a:pt x="78" y="5"/>
                    <a:pt x="78" y="6"/>
                  </a:cubicBezTo>
                  <a:cubicBezTo>
                    <a:pt x="79" y="6"/>
                    <a:pt x="76" y="3"/>
                    <a:pt x="77" y="4"/>
                  </a:cubicBezTo>
                  <a:cubicBezTo>
                    <a:pt x="78" y="5"/>
                    <a:pt x="81" y="6"/>
                    <a:pt x="82" y="9"/>
                  </a:cubicBezTo>
                  <a:cubicBezTo>
                    <a:pt x="81" y="8"/>
                    <a:pt x="81" y="8"/>
                    <a:pt x="81" y="9"/>
                  </a:cubicBezTo>
                  <a:cubicBezTo>
                    <a:pt x="82" y="10"/>
                    <a:pt x="83" y="12"/>
                    <a:pt x="84" y="11"/>
                  </a:cubicBezTo>
                  <a:cubicBezTo>
                    <a:pt x="84" y="11"/>
                    <a:pt x="84" y="11"/>
                    <a:pt x="83" y="9"/>
                  </a:cubicBezTo>
                  <a:cubicBezTo>
                    <a:pt x="81" y="7"/>
                    <a:pt x="83" y="9"/>
                    <a:pt x="81" y="8"/>
                  </a:cubicBezTo>
                  <a:cubicBezTo>
                    <a:pt x="81" y="6"/>
                    <a:pt x="84" y="9"/>
                    <a:pt x="81" y="6"/>
                  </a:cubicBezTo>
                  <a:cubicBezTo>
                    <a:pt x="81" y="6"/>
                    <a:pt x="79" y="4"/>
                    <a:pt x="78" y="3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80" y="4"/>
                    <a:pt x="77" y="1"/>
                    <a:pt x="78" y="1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2" y="5"/>
                    <a:pt x="79" y="3"/>
                    <a:pt x="82" y="6"/>
                  </a:cubicBezTo>
                  <a:cubicBezTo>
                    <a:pt x="82" y="6"/>
                    <a:pt x="81" y="4"/>
                    <a:pt x="82" y="5"/>
                  </a:cubicBezTo>
                  <a:cubicBezTo>
                    <a:pt x="82" y="5"/>
                    <a:pt x="82" y="5"/>
                    <a:pt x="82" y="6"/>
                  </a:cubicBezTo>
                  <a:cubicBezTo>
                    <a:pt x="83" y="6"/>
                    <a:pt x="86" y="10"/>
                    <a:pt x="85" y="7"/>
                  </a:cubicBezTo>
                  <a:cubicBezTo>
                    <a:pt x="84" y="6"/>
                    <a:pt x="84" y="6"/>
                    <a:pt x="83" y="4"/>
                  </a:cubicBezTo>
                  <a:cubicBezTo>
                    <a:pt x="83" y="3"/>
                    <a:pt x="82" y="2"/>
                    <a:pt x="83" y="1"/>
                  </a:cubicBezTo>
                  <a:cubicBezTo>
                    <a:pt x="84" y="4"/>
                    <a:pt x="83" y="1"/>
                    <a:pt x="85" y="4"/>
                  </a:cubicBezTo>
                  <a:cubicBezTo>
                    <a:pt x="84" y="3"/>
                    <a:pt x="83" y="4"/>
                    <a:pt x="85" y="6"/>
                  </a:cubicBezTo>
                  <a:cubicBezTo>
                    <a:pt x="87" y="9"/>
                    <a:pt x="84" y="6"/>
                    <a:pt x="86" y="9"/>
                  </a:cubicBezTo>
                  <a:cubicBezTo>
                    <a:pt x="87" y="9"/>
                    <a:pt x="89" y="12"/>
                    <a:pt x="91" y="14"/>
                  </a:cubicBezTo>
                  <a:cubicBezTo>
                    <a:pt x="91" y="14"/>
                    <a:pt x="90" y="13"/>
                    <a:pt x="90" y="12"/>
                  </a:cubicBezTo>
                  <a:cubicBezTo>
                    <a:pt x="89" y="10"/>
                    <a:pt x="89" y="11"/>
                    <a:pt x="87" y="9"/>
                  </a:cubicBezTo>
                  <a:cubicBezTo>
                    <a:pt x="88" y="9"/>
                    <a:pt x="88" y="7"/>
                    <a:pt x="87" y="5"/>
                  </a:cubicBezTo>
                  <a:cubicBezTo>
                    <a:pt x="88" y="6"/>
                    <a:pt x="89" y="8"/>
                    <a:pt x="89" y="8"/>
                  </a:cubicBezTo>
                  <a:cubicBezTo>
                    <a:pt x="89" y="7"/>
                    <a:pt x="90" y="7"/>
                    <a:pt x="91" y="7"/>
                  </a:cubicBezTo>
                  <a:cubicBezTo>
                    <a:pt x="88" y="4"/>
                    <a:pt x="91" y="6"/>
                    <a:pt x="89" y="4"/>
                  </a:cubicBezTo>
                  <a:cubicBezTo>
                    <a:pt x="88" y="3"/>
                    <a:pt x="86" y="1"/>
                    <a:pt x="85" y="0"/>
                  </a:cubicBezTo>
                  <a:cubicBezTo>
                    <a:pt x="86" y="0"/>
                    <a:pt x="86" y="1"/>
                    <a:pt x="87" y="2"/>
                  </a:cubicBezTo>
                  <a:cubicBezTo>
                    <a:pt x="86" y="0"/>
                    <a:pt x="89" y="4"/>
                    <a:pt x="88" y="1"/>
                  </a:cubicBezTo>
                  <a:cubicBezTo>
                    <a:pt x="88" y="3"/>
                    <a:pt x="90" y="5"/>
                    <a:pt x="92" y="7"/>
                  </a:cubicBezTo>
                  <a:cubicBezTo>
                    <a:pt x="91" y="6"/>
                    <a:pt x="93" y="9"/>
                    <a:pt x="94" y="9"/>
                  </a:cubicBezTo>
                  <a:cubicBezTo>
                    <a:pt x="93" y="7"/>
                    <a:pt x="93" y="6"/>
                    <a:pt x="93" y="5"/>
                  </a:cubicBezTo>
                  <a:cubicBezTo>
                    <a:pt x="95" y="6"/>
                    <a:pt x="95" y="3"/>
                    <a:pt x="95" y="3"/>
                  </a:cubicBezTo>
                  <a:cubicBezTo>
                    <a:pt x="96" y="4"/>
                    <a:pt x="98" y="7"/>
                    <a:pt x="99" y="7"/>
                  </a:cubicBezTo>
                  <a:cubicBezTo>
                    <a:pt x="99" y="7"/>
                    <a:pt x="96" y="4"/>
                    <a:pt x="98" y="5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101" y="7"/>
                    <a:pt x="98" y="3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5"/>
                    <a:pt x="100" y="5"/>
                  </a:cubicBezTo>
                  <a:cubicBezTo>
                    <a:pt x="100" y="6"/>
                    <a:pt x="101" y="6"/>
                    <a:pt x="101" y="7"/>
                  </a:cubicBezTo>
                  <a:cubicBezTo>
                    <a:pt x="103" y="9"/>
                    <a:pt x="102" y="6"/>
                    <a:pt x="102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3"/>
                    <a:pt x="102" y="4"/>
                    <a:pt x="102" y="3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5"/>
                    <a:pt x="105" y="6"/>
                    <a:pt x="104" y="4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5" y="8"/>
                    <a:pt x="105" y="7"/>
                    <a:pt x="104" y="5"/>
                  </a:cubicBezTo>
                  <a:cubicBezTo>
                    <a:pt x="103" y="4"/>
                    <a:pt x="102" y="5"/>
                    <a:pt x="103" y="7"/>
                  </a:cubicBezTo>
                  <a:cubicBezTo>
                    <a:pt x="104" y="7"/>
                    <a:pt x="104" y="6"/>
                    <a:pt x="103" y="6"/>
                  </a:cubicBezTo>
                  <a:cubicBezTo>
                    <a:pt x="105" y="8"/>
                    <a:pt x="105" y="8"/>
                    <a:pt x="106" y="10"/>
                  </a:cubicBezTo>
                  <a:cubicBezTo>
                    <a:pt x="106" y="9"/>
                    <a:pt x="106" y="10"/>
                    <a:pt x="106" y="9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5" y="10"/>
                    <a:pt x="104" y="9"/>
                  </a:cubicBezTo>
                  <a:cubicBezTo>
                    <a:pt x="106" y="11"/>
                    <a:pt x="106" y="12"/>
                    <a:pt x="105" y="12"/>
                  </a:cubicBezTo>
                  <a:cubicBezTo>
                    <a:pt x="103" y="10"/>
                    <a:pt x="106" y="14"/>
                    <a:pt x="105" y="14"/>
                  </a:cubicBezTo>
                  <a:cubicBezTo>
                    <a:pt x="103" y="12"/>
                    <a:pt x="102" y="10"/>
                    <a:pt x="102" y="9"/>
                  </a:cubicBezTo>
                  <a:cubicBezTo>
                    <a:pt x="101" y="8"/>
                    <a:pt x="102" y="9"/>
                    <a:pt x="100" y="8"/>
                  </a:cubicBezTo>
                  <a:cubicBezTo>
                    <a:pt x="101" y="10"/>
                    <a:pt x="103" y="12"/>
                    <a:pt x="103" y="14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3"/>
                    <a:pt x="104" y="15"/>
                    <a:pt x="103" y="15"/>
                  </a:cubicBezTo>
                  <a:cubicBezTo>
                    <a:pt x="102" y="15"/>
                    <a:pt x="101" y="16"/>
                    <a:pt x="100" y="16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101" y="18"/>
                    <a:pt x="99" y="17"/>
                    <a:pt x="100" y="19"/>
                  </a:cubicBezTo>
                  <a:cubicBezTo>
                    <a:pt x="98" y="18"/>
                    <a:pt x="99" y="21"/>
                    <a:pt x="97" y="19"/>
                  </a:cubicBezTo>
                  <a:cubicBezTo>
                    <a:pt x="96" y="21"/>
                    <a:pt x="96" y="23"/>
                    <a:pt x="94" y="24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4" y="23"/>
                    <a:pt x="91" y="21"/>
                    <a:pt x="91" y="21"/>
                  </a:cubicBezTo>
                  <a:cubicBezTo>
                    <a:pt x="93" y="23"/>
                    <a:pt x="93" y="24"/>
                    <a:pt x="94" y="25"/>
                  </a:cubicBezTo>
                  <a:cubicBezTo>
                    <a:pt x="92" y="24"/>
                    <a:pt x="93" y="26"/>
                    <a:pt x="93" y="28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4" y="30"/>
                    <a:pt x="91" y="28"/>
                    <a:pt x="90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90" y="30"/>
                    <a:pt x="89" y="30"/>
                    <a:pt x="90" y="32"/>
                  </a:cubicBezTo>
                  <a:cubicBezTo>
                    <a:pt x="90" y="32"/>
                    <a:pt x="89" y="32"/>
                    <a:pt x="87" y="31"/>
                  </a:cubicBezTo>
                  <a:cubicBezTo>
                    <a:pt x="89" y="36"/>
                    <a:pt x="86" y="35"/>
                    <a:pt x="86" y="38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6" y="42"/>
                    <a:pt x="81" y="40"/>
                    <a:pt x="82" y="43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40"/>
                    <a:pt x="79" y="42"/>
                    <a:pt x="81" y="44"/>
                  </a:cubicBezTo>
                  <a:cubicBezTo>
                    <a:pt x="80" y="43"/>
                    <a:pt x="81" y="46"/>
                    <a:pt x="79" y="44"/>
                  </a:cubicBezTo>
                  <a:cubicBezTo>
                    <a:pt x="78" y="44"/>
                    <a:pt x="80" y="46"/>
                    <a:pt x="80" y="46"/>
                  </a:cubicBezTo>
                  <a:cubicBezTo>
                    <a:pt x="78" y="46"/>
                    <a:pt x="78" y="47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7"/>
                    <a:pt x="76" y="46"/>
                    <a:pt x="76" y="46"/>
                  </a:cubicBezTo>
                  <a:cubicBezTo>
                    <a:pt x="77" y="47"/>
                    <a:pt x="74" y="46"/>
                    <a:pt x="78" y="49"/>
                  </a:cubicBezTo>
                  <a:cubicBezTo>
                    <a:pt x="75" y="48"/>
                    <a:pt x="78" y="53"/>
                    <a:pt x="74" y="51"/>
                  </a:cubicBezTo>
                  <a:cubicBezTo>
                    <a:pt x="75" y="52"/>
                    <a:pt x="75" y="52"/>
                    <a:pt x="76" y="53"/>
                  </a:cubicBezTo>
                  <a:cubicBezTo>
                    <a:pt x="75" y="53"/>
                    <a:pt x="73" y="52"/>
                    <a:pt x="74" y="54"/>
                  </a:cubicBezTo>
                  <a:cubicBezTo>
                    <a:pt x="73" y="54"/>
                    <a:pt x="72" y="53"/>
                    <a:pt x="72" y="53"/>
                  </a:cubicBezTo>
                  <a:cubicBezTo>
                    <a:pt x="72" y="53"/>
                    <a:pt x="73" y="54"/>
                    <a:pt x="73" y="55"/>
                  </a:cubicBezTo>
                  <a:cubicBezTo>
                    <a:pt x="74" y="57"/>
                    <a:pt x="70" y="55"/>
                    <a:pt x="69" y="57"/>
                  </a:cubicBezTo>
                  <a:cubicBezTo>
                    <a:pt x="69" y="60"/>
                    <a:pt x="67" y="61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6"/>
                    <a:pt x="61" y="62"/>
                    <a:pt x="64" y="66"/>
                  </a:cubicBezTo>
                  <a:cubicBezTo>
                    <a:pt x="63" y="65"/>
                    <a:pt x="63" y="66"/>
                    <a:pt x="62" y="65"/>
                  </a:cubicBezTo>
                  <a:cubicBezTo>
                    <a:pt x="64" y="67"/>
                    <a:pt x="59" y="65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59" y="66"/>
                    <a:pt x="60" y="69"/>
                    <a:pt x="58" y="68"/>
                  </a:cubicBezTo>
                  <a:cubicBezTo>
                    <a:pt x="58" y="68"/>
                    <a:pt x="58" y="67"/>
                    <a:pt x="57" y="67"/>
                  </a:cubicBezTo>
                  <a:cubicBezTo>
                    <a:pt x="56" y="66"/>
                    <a:pt x="60" y="70"/>
                    <a:pt x="56" y="67"/>
                  </a:cubicBezTo>
                  <a:cubicBezTo>
                    <a:pt x="56" y="68"/>
                    <a:pt x="58" y="69"/>
                    <a:pt x="58" y="69"/>
                  </a:cubicBezTo>
                  <a:cubicBezTo>
                    <a:pt x="55" y="69"/>
                    <a:pt x="56" y="73"/>
                    <a:pt x="55" y="75"/>
                  </a:cubicBezTo>
                  <a:cubicBezTo>
                    <a:pt x="52" y="75"/>
                    <a:pt x="49" y="71"/>
                    <a:pt x="51" y="74"/>
                  </a:cubicBezTo>
                  <a:cubicBezTo>
                    <a:pt x="50" y="73"/>
                    <a:pt x="52" y="75"/>
                    <a:pt x="52" y="74"/>
                  </a:cubicBezTo>
                  <a:cubicBezTo>
                    <a:pt x="52" y="75"/>
                    <a:pt x="47" y="72"/>
                    <a:pt x="49" y="74"/>
                  </a:cubicBezTo>
                  <a:cubicBezTo>
                    <a:pt x="51" y="75"/>
                    <a:pt x="50" y="75"/>
                    <a:pt x="51" y="76"/>
                  </a:cubicBezTo>
                  <a:cubicBezTo>
                    <a:pt x="49" y="75"/>
                    <a:pt x="47" y="74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8"/>
                    <a:pt x="48" y="78"/>
                    <a:pt x="51" y="81"/>
                  </a:cubicBezTo>
                  <a:cubicBezTo>
                    <a:pt x="48" y="86"/>
                    <a:pt x="48" y="91"/>
                    <a:pt x="45" y="95"/>
                  </a:cubicBezTo>
                  <a:cubicBezTo>
                    <a:pt x="42" y="99"/>
                    <a:pt x="41" y="103"/>
                    <a:pt x="36" y="106"/>
                  </a:cubicBezTo>
                  <a:cubicBezTo>
                    <a:pt x="33" y="105"/>
                    <a:pt x="33" y="105"/>
                    <a:pt x="33" y="107"/>
                  </a:cubicBezTo>
                  <a:cubicBezTo>
                    <a:pt x="33" y="107"/>
                    <a:pt x="33" y="107"/>
                    <a:pt x="32" y="107"/>
                  </a:cubicBezTo>
                  <a:cubicBezTo>
                    <a:pt x="35" y="108"/>
                    <a:pt x="32" y="107"/>
                    <a:pt x="34" y="109"/>
                  </a:cubicBezTo>
                  <a:cubicBezTo>
                    <a:pt x="33" y="110"/>
                    <a:pt x="33" y="112"/>
                    <a:pt x="32" y="114"/>
                  </a:cubicBezTo>
                  <a:cubicBezTo>
                    <a:pt x="32" y="113"/>
                    <a:pt x="30" y="112"/>
                    <a:pt x="30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4"/>
                    <a:pt x="32" y="115"/>
                    <a:pt x="33" y="115"/>
                  </a:cubicBezTo>
                  <a:cubicBezTo>
                    <a:pt x="33" y="118"/>
                    <a:pt x="31" y="119"/>
                    <a:pt x="29" y="120"/>
                  </a:cubicBezTo>
                  <a:cubicBezTo>
                    <a:pt x="27" y="122"/>
                    <a:pt x="25" y="123"/>
                    <a:pt x="24" y="125"/>
                  </a:cubicBezTo>
                  <a:cubicBezTo>
                    <a:pt x="22" y="126"/>
                    <a:pt x="23" y="128"/>
                    <a:pt x="23" y="129"/>
                  </a:cubicBezTo>
                  <a:cubicBezTo>
                    <a:pt x="17" y="130"/>
                    <a:pt x="13" y="132"/>
                    <a:pt x="14" y="136"/>
                  </a:cubicBezTo>
                  <a:cubicBezTo>
                    <a:pt x="14" y="136"/>
                    <a:pt x="7" y="132"/>
                    <a:pt x="6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62"/>
            <p:cNvSpPr/>
            <p:nvPr/>
          </p:nvSpPr>
          <p:spPr bwMode="auto">
            <a:xfrm>
              <a:off x="4838701" y="2743200"/>
              <a:ext cx="1588" cy="0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2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63"/>
            <p:cNvSpPr/>
            <p:nvPr/>
          </p:nvSpPr>
          <p:spPr bwMode="auto">
            <a:xfrm>
              <a:off x="4832351" y="2741613"/>
              <a:ext cx="1588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64"/>
            <p:cNvSpPr/>
            <p:nvPr/>
          </p:nvSpPr>
          <p:spPr bwMode="auto">
            <a:xfrm>
              <a:off x="4832351" y="2741613"/>
              <a:ext cx="0" cy="158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5"/>
            <p:cNvSpPr/>
            <p:nvPr/>
          </p:nvSpPr>
          <p:spPr bwMode="auto">
            <a:xfrm>
              <a:off x="4829176" y="2741613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66"/>
            <p:cNvSpPr/>
            <p:nvPr/>
          </p:nvSpPr>
          <p:spPr bwMode="auto">
            <a:xfrm>
              <a:off x="4830763" y="2741613"/>
              <a:ext cx="0" cy="158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67"/>
            <p:cNvSpPr/>
            <p:nvPr/>
          </p:nvSpPr>
          <p:spPr bwMode="auto">
            <a:xfrm>
              <a:off x="4827588" y="2741613"/>
              <a:ext cx="1588" cy="1587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2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2"/>
                    <a:pt x="1" y="3"/>
                    <a:pt x="0" y="2"/>
                  </a:cubicBezTo>
                  <a:cubicBezTo>
                    <a:pt x="1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68"/>
            <p:cNvSpPr/>
            <p:nvPr/>
          </p:nvSpPr>
          <p:spPr bwMode="auto">
            <a:xfrm>
              <a:off x="4827588" y="27432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269"/>
            <p:cNvSpPr>
              <a:spLocks noChangeArrowheads="1"/>
            </p:cNvSpPr>
            <p:nvPr/>
          </p:nvSpPr>
          <p:spPr bwMode="auto">
            <a:xfrm>
              <a:off x="4816476" y="27590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0"/>
            <p:cNvSpPr/>
            <p:nvPr/>
          </p:nvSpPr>
          <p:spPr bwMode="auto">
            <a:xfrm>
              <a:off x="4811713" y="2765425"/>
              <a:ext cx="0" cy="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271"/>
            <p:cNvSpPr>
              <a:spLocks noChangeArrowheads="1"/>
            </p:cNvSpPr>
            <p:nvPr/>
          </p:nvSpPr>
          <p:spPr bwMode="auto">
            <a:xfrm>
              <a:off x="4811713" y="277018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2"/>
            <p:cNvSpPr/>
            <p:nvPr/>
          </p:nvSpPr>
          <p:spPr bwMode="auto">
            <a:xfrm>
              <a:off x="4171951" y="2773363"/>
              <a:ext cx="1588" cy="1587"/>
            </a:xfrm>
            <a:custGeom>
              <a:avLst/>
              <a:gdLst>
                <a:gd name="T0" fmla="*/ 2 w 3"/>
                <a:gd name="T1" fmla="*/ 1 h 1"/>
                <a:gd name="T2" fmla="*/ 1 w 3"/>
                <a:gd name="T3" fmla="*/ 0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0"/>
                    <a:pt x="0" y="0"/>
                    <a:pt x="1" y="0"/>
                  </a:cubicBezTo>
                  <a:cubicBezTo>
                    <a:pt x="2" y="1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73"/>
            <p:cNvSpPr/>
            <p:nvPr/>
          </p:nvSpPr>
          <p:spPr bwMode="auto">
            <a:xfrm>
              <a:off x="4157663" y="2773363"/>
              <a:ext cx="15875" cy="23812"/>
            </a:xfrm>
            <a:custGeom>
              <a:avLst/>
              <a:gdLst>
                <a:gd name="T0" fmla="*/ 9 w 46"/>
                <a:gd name="T1" fmla="*/ 53 h 66"/>
                <a:gd name="T2" fmla="*/ 10 w 46"/>
                <a:gd name="T3" fmla="*/ 51 h 66"/>
                <a:gd name="T4" fmla="*/ 8 w 46"/>
                <a:gd name="T5" fmla="*/ 44 h 66"/>
                <a:gd name="T6" fmla="*/ 9 w 46"/>
                <a:gd name="T7" fmla="*/ 43 h 66"/>
                <a:gd name="T8" fmla="*/ 13 w 46"/>
                <a:gd name="T9" fmla="*/ 41 h 66"/>
                <a:gd name="T10" fmla="*/ 14 w 46"/>
                <a:gd name="T11" fmla="*/ 40 h 66"/>
                <a:gd name="T12" fmla="*/ 13 w 46"/>
                <a:gd name="T13" fmla="*/ 36 h 66"/>
                <a:gd name="T14" fmla="*/ 16 w 46"/>
                <a:gd name="T15" fmla="*/ 35 h 66"/>
                <a:gd name="T16" fmla="*/ 18 w 46"/>
                <a:gd name="T17" fmla="*/ 36 h 66"/>
                <a:gd name="T18" fmla="*/ 16 w 46"/>
                <a:gd name="T19" fmla="*/ 33 h 66"/>
                <a:gd name="T20" fmla="*/ 14 w 46"/>
                <a:gd name="T21" fmla="*/ 29 h 66"/>
                <a:gd name="T22" fmla="*/ 15 w 46"/>
                <a:gd name="T23" fmla="*/ 28 h 66"/>
                <a:gd name="T24" fmla="*/ 14 w 46"/>
                <a:gd name="T25" fmla="*/ 25 h 66"/>
                <a:gd name="T26" fmla="*/ 16 w 46"/>
                <a:gd name="T27" fmla="*/ 25 h 66"/>
                <a:gd name="T28" fmla="*/ 17 w 46"/>
                <a:gd name="T29" fmla="*/ 23 h 66"/>
                <a:gd name="T30" fmla="*/ 20 w 46"/>
                <a:gd name="T31" fmla="*/ 22 h 66"/>
                <a:gd name="T32" fmla="*/ 18 w 46"/>
                <a:gd name="T33" fmla="*/ 21 h 66"/>
                <a:gd name="T34" fmla="*/ 21 w 46"/>
                <a:gd name="T35" fmla="*/ 21 h 66"/>
                <a:gd name="T36" fmla="*/ 19 w 46"/>
                <a:gd name="T37" fmla="*/ 19 h 66"/>
                <a:gd name="T38" fmla="*/ 19 w 46"/>
                <a:gd name="T39" fmla="*/ 19 h 66"/>
                <a:gd name="T40" fmla="*/ 19 w 46"/>
                <a:gd name="T41" fmla="*/ 17 h 66"/>
                <a:gd name="T42" fmla="*/ 20 w 46"/>
                <a:gd name="T43" fmla="*/ 14 h 66"/>
                <a:gd name="T44" fmla="*/ 21 w 46"/>
                <a:gd name="T45" fmla="*/ 13 h 66"/>
                <a:gd name="T46" fmla="*/ 21 w 46"/>
                <a:gd name="T47" fmla="*/ 12 h 66"/>
                <a:gd name="T48" fmla="*/ 23 w 46"/>
                <a:gd name="T49" fmla="*/ 10 h 66"/>
                <a:gd name="T50" fmla="*/ 29 w 46"/>
                <a:gd name="T51" fmla="*/ 13 h 66"/>
                <a:gd name="T52" fmla="*/ 23 w 46"/>
                <a:gd name="T53" fmla="*/ 9 h 66"/>
                <a:gd name="T54" fmla="*/ 18 w 46"/>
                <a:gd name="T55" fmla="*/ 5 h 66"/>
                <a:gd name="T56" fmla="*/ 20 w 46"/>
                <a:gd name="T57" fmla="*/ 5 h 66"/>
                <a:gd name="T58" fmla="*/ 17 w 46"/>
                <a:gd name="T59" fmla="*/ 4 h 66"/>
                <a:gd name="T60" fmla="*/ 20 w 46"/>
                <a:gd name="T61" fmla="*/ 4 h 66"/>
                <a:gd name="T62" fmla="*/ 26 w 46"/>
                <a:gd name="T63" fmla="*/ 6 h 66"/>
                <a:gd name="T64" fmla="*/ 21 w 46"/>
                <a:gd name="T65" fmla="*/ 3 h 66"/>
                <a:gd name="T66" fmla="*/ 24 w 46"/>
                <a:gd name="T67" fmla="*/ 3 h 66"/>
                <a:gd name="T68" fmla="*/ 20 w 46"/>
                <a:gd name="T69" fmla="*/ 1 h 66"/>
                <a:gd name="T70" fmla="*/ 21 w 46"/>
                <a:gd name="T71" fmla="*/ 0 h 66"/>
                <a:gd name="T72" fmla="*/ 29 w 46"/>
                <a:gd name="T73" fmla="*/ 4 h 66"/>
                <a:gd name="T74" fmla="*/ 24 w 46"/>
                <a:gd name="T75" fmla="*/ 0 h 66"/>
                <a:gd name="T76" fmla="*/ 35 w 46"/>
                <a:gd name="T77" fmla="*/ 2 h 66"/>
                <a:gd name="T78" fmla="*/ 37 w 46"/>
                <a:gd name="T79" fmla="*/ 2 h 66"/>
                <a:gd name="T80" fmla="*/ 37 w 46"/>
                <a:gd name="T81" fmla="*/ 0 h 66"/>
                <a:gd name="T82" fmla="*/ 42 w 46"/>
                <a:gd name="T83" fmla="*/ 3 h 66"/>
                <a:gd name="T84" fmla="*/ 37 w 46"/>
                <a:gd name="T85" fmla="*/ 3 h 66"/>
                <a:gd name="T86" fmla="*/ 43 w 46"/>
                <a:gd name="T87" fmla="*/ 8 h 66"/>
                <a:gd name="T88" fmla="*/ 45 w 46"/>
                <a:gd name="T89" fmla="*/ 14 h 66"/>
                <a:gd name="T90" fmla="*/ 45 w 46"/>
                <a:gd name="T91" fmla="*/ 21 h 66"/>
                <a:gd name="T92" fmla="*/ 44 w 46"/>
                <a:gd name="T93" fmla="*/ 25 h 66"/>
                <a:gd name="T94" fmla="*/ 44 w 46"/>
                <a:gd name="T95" fmla="*/ 29 h 66"/>
                <a:gd name="T96" fmla="*/ 39 w 46"/>
                <a:gd name="T97" fmla="*/ 35 h 66"/>
                <a:gd name="T98" fmla="*/ 34 w 46"/>
                <a:gd name="T99" fmla="*/ 36 h 66"/>
                <a:gd name="T100" fmla="*/ 30 w 46"/>
                <a:gd name="T101" fmla="*/ 39 h 66"/>
                <a:gd name="T102" fmla="*/ 27 w 46"/>
                <a:gd name="T103" fmla="*/ 57 h 66"/>
                <a:gd name="T104" fmla="*/ 24 w 46"/>
                <a:gd name="T105" fmla="*/ 60 h 66"/>
                <a:gd name="T106" fmla="*/ 5 w 46"/>
                <a:gd name="T107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66">
                  <a:moveTo>
                    <a:pt x="5" y="59"/>
                  </a:moveTo>
                  <a:cubicBezTo>
                    <a:pt x="0" y="53"/>
                    <a:pt x="6" y="57"/>
                    <a:pt x="4" y="53"/>
                  </a:cubicBezTo>
                  <a:cubicBezTo>
                    <a:pt x="4" y="53"/>
                    <a:pt x="7" y="56"/>
                    <a:pt x="6" y="55"/>
                  </a:cubicBezTo>
                  <a:cubicBezTo>
                    <a:pt x="3" y="51"/>
                    <a:pt x="6" y="52"/>
                    <a:pt x="10" y="54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6"/>
                    <a:pt x="9" y="53"/>
                    <a:pt x="9" y="53"/>
                  </a:cubicBezTo>
                  <a:cubicBezTo>
                    <a:pt x="10" y="54"/>
                    <a:pt x="10" y="54"/>
                    <a:pt x="11" y="54"/>
                  </a:cubicBezTo>
                  <a:cubicBezTo>
                    <a:pt x="9" y="53"/>
                    <a:pt x="10" y="53"/>
                    <a:pt x="9" y="52"/>
                  </a:cubicBezTo>
                  <a:cubicBezTo>
                    <a:pt x="10" y="53"/>
                    <a:pt x="11" y="54"/>
                    <a:pt x="12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6" y="49"/>
                    <a:pt x="11" y="52"/>
                    <a:pt x="9" y="50"/>
                  </a:cubicBezTo>
                  <a:cubicBezTo>
                    <a:pt x="9" y="50"/>
                    <a:pt x="10" y="51"/>
                    <a:pt x="10" y="51"/>
                  </a:cubicBezTo>
                  <a:cubicBezTo>
                    <a:pt x="8" y="48"/>
                    <a:pt x="9" y="48"/>
                    <a:pt x="9" y="46"/>
                  </a:cubicBezTo>
                  <a:cubicBezTo>
                    <a:pt x="9" y="47"/>
                    <a:pt x="10" y="48"/>
                    <a:pt x="11" y="49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11" y="48"/>
                    <a:pt x="7" y="44"/>
                    <a:pt x="8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10" y="46"/>
                    <a:pt x="8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6" y="42"/>
                    <a:pt x="11" y="46"/>
                    <a:pt x="10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8" y="43"/>
                    <a:pt x="10" y="45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11" y="45"/>
                    <a:pt x="9" y="43"/>
                  </a:cubicBezTo>
                  <a:cubicBezTo>
                    <a:pt x="11" y="44"/>
                    <a:pt x="9" y="44"/>
                    <a:pt x="12" y="46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4" y="43"/>
                    <a:pt x="14" y="43"/>
                    <a:pt x="13" y="42"/>
                  </a:cubicBezTo>
                  <a:cubicBezTo>
                    <a:pt x="13" y="42"/>
                    <a:pt x="14" y="43"/>
                    <a:pt x="15" y="43"/>
                  </a:cubicBezTo>
                  <a:cubicBezTo>
                    <a:pt x="16" y="43"/>
                    <a:pt x="12" y="40"/>
                    <a:pt x="13" y="41"/>
                  </a:cubicBezTo>
                  <a:cubicBezTo>
                    <a:pt x="14" y="42"/>
                    <a:pt x="15" y="42"/>
                    <a:pt x="16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5" y="42"/>
                  </a:cubicBezTo>
                  <a:cubicBezTo>
                    <a:pt x="13" y="40"/>
                    <a:pt x="16" y="42"/>
                    <a:pt x="15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8" y="43"/>
                    <a:pt x="13" y="40"/>
                    <a:pt x="14" y="40"/>
                  </a:cubicBezTo>
                  <a:cubicBezTo>
                    <a:pt x="15" y="40"/>
                    <a:pt x="15" y="41"/>
                    <a:pt x="16" y="41"/>
                  </a:cubicBezTo>
                  <a:cubicBezTo>
                    <a:pt x="14" y="39"/>
                    <a:pt x="15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39"/>
                    <a:pt x="14" y="38"/>
                  </a:cubicBezTo>
                  <a:cubicBezTo>
                    <a:pt x="15" y="38"/>
                    <a:pt x="18" y="40"/>
                    <a:pt x="17" y="40"/>
                  </a:cubicBezTo>
                  <a:cubicBezTo>
                    <a:pt x="15" y="38"/>
                    <a:pt x="17" y="39"/>
                    <a:pt x="13" y="36"/>
                  </a:cubicBezTo>
                  <a:cubicBezTo>
                    <a:pt x="14" y="36"/>
                    <a:pt x="15" y="37"/>
                    <a:pt x="14" y="36"/>
                  </a:cubicBezTo>
                  <a:cubicBezTo>
                    <a:pt x="15" y="37"/>
                    <a:pt x="18" y="39"/>
                    <a:pt x="18" y="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41"/>
                    <a:pt x="19" y="40"/>
                    <a:pt x="21" y="41"/>
                  </a:cubicBezTo>
                  <a:cubicBezTo>
                    <a:pt x="21" y="41"/>
                    <a:pt x="20" y="40"/>
                    <a:pt x="20" y="40"/>
                  </a:cubicBezTo>
                  <a:cubicBezTo>
                    <a:pt x="19" y="38"/>
                    <a:pt x="16" y="36"/>
                    <a:pt x="16" y="35"/>
                  </a:cubicBezTo>
                  <a:cubicBezTo>
                    <a:pt x="17" y="36"/>
                    <a:pt x="19" y="38"/>
                    <a:pt x="19" y="3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6" y="35"/>
                    <a:pt x="16" y="35"/>
                  </a:cubicBezTo>
                  <a:cubicBezTo>
                    <a:pt x="15" y="34"/>
                    <a:pt x="14" y="34"/>
                    <a:pt x="14" y="33"/>
                  </a:cubicBezTo>
                  <a:cubicBezTo>
                    <a:pt x="14" y="33"/>
                    <a:pt x="13" y="32"/>
                    <a:pt x="16" y="34"/>
                  </a:cubicBezTo>
                  <a:cubicBezTo>
                    <a:pt x="17" y="35"/>
                    <a:pt x="17" y="35"/>
                    <a:pt x="18" y="36"/>
                  </a:cubicBezTo>
                  <a:cubicBezTo>
                    <a:pt x="18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6" y="34"/>
                    <a:pt x="15" y="33"/>
                  </a:cubicBezTo>
                  <a:cubicBezTo>
                    <a:pt x="15" y="33"/>
                    <a:pt x="16" y="34"/>
                    <a:pt x="16" y="33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4" y="32"/>
                    <a:pt x="15" y="32"/>
                    <a:pt x="16" y="33"/>
                  </a:cubicBezTo>
                  <a:cubicBezTo>
                    <a:pt x="14" y="31"/>
                    <a:pt x="13" y="30"/>
                    <a:pt x="12" y="30"/>
                  </a:cubicBezTo>
                  <a:cubicBezTo>
                    <a:pt x="11" y="29"/>
                    <a:pt x="15" y="31"/>
                    <a:pt x="14" y="31"/>
                  </a:cubicBezTo>
                  <a:cubicBezTo>
                    <a:pt x="16" y="32"/>
                    <a:pt x="12" y="28"/>
                    <a:pt x="15" y="30"/>
                  </a:cubicBezTo>
                  <a:cubicBezTo>
                    <a:pt x="15" y="30"/>
                    <a:pt x="13" y="29"/>
                    <a:pt x="13" y="29"/>
                  </a:cubicBezTo>
                  <a:cubicBezTo>
                    <a:pt x="13" y="29"/>
                    <a:pt x="15" y="30"/>
                    <a:pt x="15" y="30"/>
                  </a:cubicBezTo>
                  <a:cubicBezTo>
                    <a:pt x="16" y="31"/>
                    <a:pt x="14" y="29"/>
                    <a:pt x="14" y="29"/>
                  </a:cubicBezTo>
                  <a:cubicBezTo>
                    <a:pt x="13" y="28"/>
                    <a:pt x="15" y="29"/>
                    <a:pt x="15" y="30"/>
                  </a:cubicBezTo>
                  <a:cubicBezTo>
                    <a:pt x="14" y="29"/>
                    <a:pt x="13" y="27"/>
                    <a:pt x="14" y="28"/>
                  </a:cubicBezTo>
                  <a:cubicBezTo>
                    <a:pt x="14" y="27"/>
                    <a:pt x="12" y="26"/>
                    <a:pt x="12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8"/>
                    <a:pt x="14" y="27"/>
                    <a:pt x="15" y="28"/>
                  </a:cubicBezTo>
                  <a:cubicBezTo>
                    <a:pt x="13" y="26"/>
                    <a:pt x="17" y="29"/>
                    <a:pt x="15" y="28"/>
                  </a:cubicBezTo>
                  <a:cubicBezTo>
                    <a:pt x="17" y="29"/>
                    <a:pt x="13" y="26"/>
                    <a:pt x="15" y="28"/>
                  </a:cubicBezTo>
                  <a:cubicBezTo>
                    <a:pt x="15" y="27"/>
                    <a:pt x="13" y="26"/>
                    <a:pt x="15" y="27"/>
                  </a:cubicBezTo>
                  <a:cubicBezTo>
                    <a:pt x="15" y="27"/>
                    <a:pt x="17" y="29"/>
                    <a:pt x="17" y="29"/>
                  </a:cubicBezTo>
                  <a:cubicBezTo>
                    <a:pt x="17" y="28"/>
                    <a:pt x="16" y="28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3" y="26"/>
                    <a:pt x="16" y="27"/>
                    <a:pt x="14" y="25"/>
                  </a:cubicBezTo>
                  <a:cubicBezTo>
                    <a:pt x="15" y="26"/>
                    <a:pt x="13" y="25"/>
                    <a:pt x="16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6" y="26"/>
                    <a:pt x="15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2" y="24"/>
                    <a:pt x="16" y="26"/>
                    <a:pt x="14" y="24"/>
                  </a:cubicBezTo>
                  <a:cubicBezTo>
                    <a:pt x="15" y="25"/>
                    <a:pt x="14" y="24"/>
                    <a:pt x="16" y="25"/>
                  </a:cubicBezTo>
                  <a:cubicBezTo>
                    <a:pt x="15" y="24"/>
                    <a:pt x="14" y="23"/>
                    <a:pt x="15" y="24"/>
                  </a:cubicBezTo>
                  <a:cubicBezTo>
                    <a:pt x="15" y="24"/>
                    <a:pt x="15" y="24"/>
                    <a:pt x="16" y="25"/>
                  </a:cubicBezTo>
                  <a:cubicBezTo>
                    <a:pt x="17" y="25"/>
                    <a:pt x="16" y="25"/>
                    <a:pt x="16" y="24"/>
                  </a:cubicBezTo>
                  <a:cubicBezTo>
                    <a:pt x="16" y="25"/>
                    <a:pt x="18" y="25"/>
                    <a:pt x="19" y="26"/>
                  </a:cubicBezTo>
                  <a:cubicBezTo>
                    <a:pt x="18" y="25"/>
                    <a:pt x="16" y="24"/>
                    <a:pt x="15" y="23"/>
                  </a:cubicBezTo>
                  <a:cubicBezTo>
                    <a:pt x="19" y="25"/>
                    <a:pt x="13" y="21"/>
                    <a:pt x="17" y="23"/>
                  </a:cubicBezTo>
                  <a:cubicBezTo>
                    <a:pt x="17" y="24"/>
                    <a:pt x="18" y="25"/>
                    <a:pt x="19" y="25"/>
                  </a:cubicBezTo>
                  <a:cubicBezTo>
                    <a:pt x="23" y="27"/>
                    <a:pt x="17" y="23"/>
                    <a:pt x="19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4" y="21"/>
                    <a:pt x="17" y="23"/>
                  </a:cubicBezTo>
                  <a:cubicBezTo>
                    <a:pt x="16" y="22"/>
                    <a:pt x="18" y="23"/>
                    <a:pt x="15" y="21"/>
                  </a:cubicBezTo>
                  <a:cubicBezTo>
                    <a:pt x="18" y="22"/>
                    <a:pt x="14" y="20"/>
                    <a:pt x="20" y="22"/>
                  </a:cubicBezTo>
                  <a:cubicBezTo>
                    <a:pt x="19" y="22"/>
                    <a:pt x="20" y="22"/>
                    <a:pt x="18" y="21"/>
                  </a:cubicBezTo>
                  <a:cubicBezTo>
                    <a:pt x="17" y="21"/>
                    <a:pt x="19" y="22"/>
                    <a:pt x="18" y="22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8" y="21"/>
                    <a:pt x="18" y="21"/>
                    <a:pt x="20" y="23"/>
                  </a:cubicBezTo>
                  <a:cubicBezTo>
                    <a:pt x="22" y="23"/>
                    <a:pt x="16" y="19"/>
                    <a:pt x="17" y="20"/>
                  </a:cubicBezTo>
                  <a:cubicBezTo>
                    <a:pt x="18" y="21"/>
                    <a:pt x="19" y="21"/>
                    <a:pt x="18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9" y="21"/>
                    <a:pt x="21" y="22"/>
                  </a:cubicBezTo>
                  <a:cubicBezTo>
                    <a:pt x="21" y="22"/>
                    <a:pt x="21" y="21"/>
                    <a:pt x="20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2"/>
                    <a:pt x="22" y="21"/>
                    <a:pt x="21" y="21"/>
                  </a:cubicBezTo>
                  <a:cubicBezTo>
                    <a:pt x="20" y="20"/>
                    <a:pt x="20" y="20"/>
                    <a:pt x="19" y="20"/>
                  </a:cubicBezTo>
                  <a:cubicBezTo>
                    <a:pt x="18" y="19"/>
                    <a:pt x="19" y="19"/>
                    <a:pt x="18" y="19"/>
                  </a:cubicBezTo>
                  <a:cubicBezTo>
                    <a:pt x="19" y="20"/>
                    <a:pt x="19" y="19"/>
                    <a:pt x="19" y="19"/>
                  </a:cubicBezTo>
                  <a:cubicBezTo>
                    <a:pt x="20" y="20"/>
                    <a:pt x="18" y="18"/>
                    <a:pt x="18" y="18"/>
                  </a:cubicBezTo>
                  <a:cubicBezTo>
                    <a:pt x="19" y="19"/>
                    <a:pt x="18" y="18"/>
                    <a:pt x="19" y="19"/>
                  </a:cubicBezTo>
                  <a:cubicBezTo>
                    <a:pt x="20" y="19"/>
                    <a:pt x="18" y="19"/>
                    <a:pt x="19" y="19"/>
                  </a:cubicBezTo>
                  <a:cubicBezTo>
                    <a:pt x="20" y="20"/>
                    <a:pt x="22" y="21"/>
                    <a:pt x="21" y="20"/>
                  </a:cubicBezTo>
                  <a:cubicBezTo>
                    <a:pt x="20" y="19"/>
                    <a:pt x="17" y="17"/>
                    <a:pt x="18" y="18"/>
                  </a:cubicBezTo>
                  <a:cubicBezTo>
                    <a:pt x="18" y="18"/>
                    <a:pt x="19" y="19"/>
                    <a:pt x="20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18"/>
                    <a:pt x="20" y="18"/>
                    <a:pt x="18" y="17"/>
                  </a:cubicBezTo>
                  <a:cubicBezTo>
                    <a:pt x="17" y="17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8" y="16"/>
                  </a:cubicBezTo>
                  <a:cubicBezTo>
                    <a:pt x="19" y="17"/>
                    <a:pt x="25" y="20"/>
                    <a:pt x="23" y="19"/>
                  </a:cubicBezTo>
                  <a:cubicBezTo>
                    <a:pt x="23" y="19"/>
                    <a:pt x="20" y="17"/>
                    <a:pt x="18" y="16"/>
                  </a:cubicBezTo>
                  <a:cubicBezTo>
                    <a:pt x="20" y="16"/>
                    <a:pt x="17" y="14"/>
                    <a:pt x="20" y="16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19" y="15"/>
                    <a:pt x="17" y="13"/>
                    <a:pt x="20" y="14"/>
                  </a:cubicBezTo>
                  <a:cubicBezTo>
                    <a:pt x="21" y="15"/>
                    <a:pt x="22" y="15"/>
                    <a:pt x="23" y="16"/>
                  </a:cubicBezTo>
                  <a:cubicBezTo>
                    <a:pt x="22" y="15"/>
                    <a:pt x="25" y="17"/>
                    <a:pt x="22" y="15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3"/>
                    <a:pt x="18" y="13"/>
                    <a:pt x="20" y="13"/>
                  </a:cubicBezTo>
                  <a:cubicBezTo>
                    <a:pt x="19" y="13"/>
                    <a:pt x="19" y="13"/>
                    <a:pt x="18" y="12"/>
                  </a:cubicBezTo>
                  <a:cubicBezTo>
                    <a:pt x="21" y="14"/>
                    <a:pt x="21" y="14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17" y="11"/>
                    <a:pt x="19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19" y="12"/>
                    <a:pt x="17" y="11"/>
                    <a:pt x="19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0" y="11"/>
                    <a:pt x="19" y="11"/>
                  </a:cubicBezTo>
                  <a:cubicBezTo>
                    <a:pt x="20" y="11"/>
                    <a:pt x="21" y="11"/>
                    <a:pt x="23" y="12"/>
                  </a:cubicBezTo>
                  <a:cubicBezTo>
                    <a:pt x="18" y="9"/>
                    <a:pt x="18" y="9"/>
                    <a:pt x="19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18" y="8"/>
                    <a:pt x="19" y="8"/>
                  </a:cubicBezTo>
                  <a:cubicBezTo>
                    <a:pt x="20" y="9"/>
                    <a:pt x="21" y="9"/>
                    <a:pt x="23" y="10"/>
                  </a:cubicBezTo>
                  <a:cubicBezTo>
                    <a:pt x="24" y="11"/>
                    <a:pt x="21" y="9"/>
                    <a:pt x="20" y="9"/>
                  </a:cubicBezTo>
                  <a:cubicBezTo>
                    <a:pt x="19" y="8"/>
                    <a:pt x="21" y="9"/>
                    <a:pt x="19" y="8"/>
                  </a:cubicBezTo>
                  <a:cubicBezTo>
                    <a:pt x="19" y="8"/>
                    <a:pt x="20" y="8"/>
                    <a:pt x="18" y="7"/>
                  </a:cubicBezTo>
                  <a:cubicBezTo>
                    <a:pt x="19" y="8"/>
                    <a:pt x="21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4" y="10"/>
                    <a:pt x="26" y="11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2" y="14"/>
                    <a:pt x="32" y="14"/>
                    <a:pt x="33" y="14"/>
                  </a:cubicBezTo>
                  <a:cubicBezTo>
                    <a:pt x="32" y="14"/>
                    <a:pt x="28" y="12"/>
                    <a:pt x="27" y="11"/>
                  </a:cubicBezTo>
                  <a:cubicBezTo>
                    <a:pt x="26" y="11"/>
                    <a:pt x="21" y="8"/>
                    <a:pt x="21" y="8"/>
                  </a:cubicBezTo>
                  <a:cubicBezTo>
                    <a:pt x="23" y="9"/>
                    <a:pt x="22" y="9"/>
                    <a:pt x="24" y="10"/>
                  </a:cubicBezTo>
                  <a:cubicBezTo>
                    <a:pt x="26" y="10"/>
                    <a:pt x="23" y="9"/>
                    <a:pt x="23" y="9"/>
                  </a:cubicBezTo>
                  <a:cubicBezTo>
                    <a:pt x="22" y="9"/>
                    <a:pt x="20" y="7"/>
                    <a:pt x="20" y="7"/>
                  </a:cubicBezTo>
                  <a:cubicBezTo>
                    <a:pt x="21" y="7"/>
                    <a:pt x="22" y="8"/>
                    <a:pt x="22" y="8"/>
                  </a:cubicBezTo>
                  <a:cubicBezTo>
                    <a:pt x="21" y="7"/>
                    <a:pt x="20" y="7"/>
                    <a:pt x="19" y="6"/>
                  </a:cubicBezTo>
                  <a:cubicBezTo>
                    <a:pt x="16" y="5"/>
                    <a:pt x="20" y="7"/>
                    <a:pt x="17" y="5"/>
                  </a:cubicBezTo>
                  <a:cubicBezTo>
                    <a:pt x="20" y="6"/>
                    <a:pt x="22" y="8"/>
                    <a:pt x="24" y="8"/>
                  </a:cubicBezTo>
                  <a:cubicBezTo>
                    <a:pt x="22" y="7"/>
                    <a:pt x="21" y="7"/>
                    <a:pt x="18" y="5"/>
                  </a:cubicBezTo>
                  <a:cubicBezTo>
                    <a:pt x="18" y="6"/>
                    <a:pt x="20" y="6"/>
                    <a:pt x="21" y="7"/>
                  </a:cubicBezTo>
                  <a:cubicBezTo>
                    <a:pt x="23" y="8"/>
                    <a:pt x="17" y="5"/>
                    <a:pt x="22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2" y="7"/>
                  </a:cubicBezTo>
                  <a:cubicBezTo>
                    <a:pt x="22" y="7"/>
                    <a:pt x="19" y="5"/>
                    <a:pt x="23" y="7"/>
                  </a:cubicBezTo>
                  <a:cubicBezTo>
                    <a:pt x="22" y="6"/>
                    <a:pt x="23" y="6"/>
                    <a:pt x="20" y="5"/>
                  </a:cubicBezTo>
                  <a:cubicBezTo>
                    <a:pt x="19" y="5"/>
                    <a:pt x="22" y="6"/>
                    <a:pt x="19" y="5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9" y="4"/>
                    <a:pt x="17" y="4"/>
                  </a:cubicBezTo>
                  <a:cubicBezTo>
                    <a:pt x="18" y="4"/>
                    <a:pt x="19" y="4"/>
                    <a:pt x="19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21" y="5"/>
                    <a:pt x="20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3" y="6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7" y="3"/>
                    <a:pt x="19" y="4"/>
                    <a:pt x="18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3" y="5"/>
                    <a:pt x="23" y="5"/>
                  </a:cubicBezTo>
                  <a:cubicBezTo>
                    <a:pt x="22" y="5"/>
                    <a:pt x="20" y="4"/>
                    <a:pt x="19" y="3"/>
                  </a:cubicBezTo>
                  <a:cubicBezTo>
                    <a:pt x="19" y="3"/>
                    <a:pt x="20" y="4"/>
                    <a:pt x="21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9" y="3"/>
                    <a:pt x="21" y="4"/>
                    <a:pt x="23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7"/>
                    <a:pt x="28" y="7"/>
                    <a:pt x="30" y="8"/>
                  </a:cubicBezTo>
                  <a:cubicBezTo>
                    <a:pt x="31" y="8"/>
                    <a:pt x="30" y="7"/>
                    <a:pt x="29" y="7"/>
                  </a:cubicBezTo>
                  <a:cubicBezTo>
                    <a:pt x="25" y="6"/>
                    <a:pt x="24" y="4"/>
                    <a:pt x="20" y="3"/>
                  </a:cubicBezTo>
                  <a:cubicBezTo>
                    <a:pt x="19" y="2"/>
                    <a:pt x="29" y="7"/>
                    <a:pt x="24" y="4"/>
                  </a:cubicBezTo>
                  <a:cubicBezTo>
                    <a:pt x="23" y="3"/>
                    <a:pt x="20" y="2"/>
                    <a:pt x="21" y="3"/>
                  </a:cubicBezTo>
                  <a:cubicBezTo>
                    <a:pt x="21" y="3"/>
                    <a:pt x="17" y="1"/>
                    <a:pt x="19" y="1"/>
                  </a:cubicBezTo>
                  <a:cubicBezTo>
                    <a:pt x="20" y="2"/>
                    <a:pt x="23" y="3"/>
                    <a:pt x="25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6" y="5"/>
                    <a:pt x="28" y="6"/>
                    <a:pt x="28" y="5"/>
                  </a:cubicBezTo>
                  <a:cubicBezTo>
                    <a:pt x="28" y="5"/>
                    <a:pt x="28" y="5"/>
                    <a:pt x="26" y="4"/>
                  </a:cubicBezTo>
                  <a:cubicBezTo>
                    <a:pt x="23" y="3"/>
                    <a:pt x="26" y="4"/>
                    <a:pt x="24" y="3"/>
                  </a:cubicBezTo>
                  <a:cubicBezTo>
                    <a:pt x="23" y="3"/>
                    <a:pt x="26" y="4"/>
                    <a:pt x="22" y="3"/>
                  </a:cubicBezTo>
                  <a:cubicBezTo>
                    <a:pt x="23" y="3"/>
                    <a:pt x="20" y="2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2"/>
                    <a:pt x="17" y="0"/>
                    <a:pt x="1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2"/>
                    <a:pt x="19" y="1"/>
                    <a:pt x="23" y="3"/>
                  </a:cubicBezTo>
                  <a:cubicBezTo>
                    <a:pt x="23" y="3"/>
                    <a:pt x="21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9" y="5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1"/>
                    <a:pt x="21" y="1"/>
                    <a:pt x="21" y="0"/>
                  </a:cubicBezTo>
                  <a:cubicBezTo>
                    <a:pt x="24" y="2"/>
                    <a:pt x="21" y="0"/>
                    <a:pt x="24" y="2"/>
                  </a:cubicBezTo>
                  <a:cubicBezTo>
                    <a:pt x="22" y="1"/>
                    <a:pt x="22" y="1"/>
                    <a:pt x="25" y="3"/>
                  </a:cubicBezTo>
                  <a:cubicBezTo>
                    <a:pt x="29" y="4"/>
                    <a:pt x="25" y="3"/>
                    <a:pt x="28" y="4"/>
                  </a:cubicBezTo>
                  <a:cubicBezTo>
                    <a:pt x="28" y="4"/>
                    <a:pt x="32" y="5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1" y="5"/>
                    <a:pt x="31" y="5"/>
                    <a:pt x="29" y="4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7" y="3"/>
                    <a:pt x="29" y="4"/>
                    <a:pt x="29" y="4"/>
                  </a:cubicBezTo>
                  <a:cubicBezTo>
                    <a:pt x="29" y="3"/>
                    <a:pt x="29" y="3"/>
                    <a:pt x="30" y="3"/>
                  </a:cubicBezTo>
                  <a:cubicBezTo>
                    <a:pt x="27" y="2"/>
                    <a:pt x="29" y="2"/>
                    <a:pt x="26" y="1"/>
                  </a:cubicBezTo>
                  <a:cubicBezTo>
                    <a:pt x="26" y="1"/>
                    <a:pt x="23" y="0"/>
                    <a:pt x="22" y="0"/>
                  </a:cubicBezTo>
                  <a:cubicBezTo>
                    <a:pt x="22" y="0"/>
                    <a:pt x="23" y="0"/>
                    <a:pt x="24" y="0"/>
                  </a:cubicBezTo>
                  <a:cubicBezTo>
                    <a:pt x="22" y="0"/>
                    <a:pt x="27" y="1"/>
                    <a:pt x="24" y="0"/>
                  </a:cubicBezTo>
                  <a:cubicBezTo>
                    <a:pt x="25" y="1"/>
                    <a:pt x="28" y="2"/>
                    <a:pt x="31" y="3"/>
                  </a:cubicBezTo>
                  <a:cubicBezTo>
                    <a:pt x="29" y="2"/>
                    <a:pt x="33" y="4"/>
                    <a:pt x="33" y="4"/>
                  </a:cubicBezTo>
                  <a:cubicBezTo>
                    <a:pt x="31" y="3"/>
                    <a:pt x="30" y="2"/>
                    <a:pt x="30" y="2"/>
                  </a:cubicBezTo>
                  <a:cubicBezTo>
                    <a:pt x="33" y="2"/>
                    <a:pt x="30" y="1"/>
                    <a:pt x="30" y="1"/>
                  </a:cubicBezTo>
                  <a:cubicBezTo>
                    <a:pt x="32" y="1"/>
                    <a:pt x="35" y="2"/>
                    <a:pt x="35" y="2"/>
                  </a:cubicBezTo>
                  <a:cubicBezTo>
                    <a:pt x="35" y="2"/>
                    <a:pt x="32" y="1"/>
                    <a:pt x="33" y="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1"/>
                    <a:pt x="36" y="2"/>
                    <a:pt x="32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1"/>
                    <a:pt x="34" y="1"/>
                  </a:cubicBezTo>
                  <a:cubicBezTo>
                    <a:pt x="35" y="2"/>
                    <a:pt x="37" y="2"/>
                    <a:pt x="37" y="2"/>
                  </a:cubicBezTo>
                  <a:cubicBezTo>
                    <a:pt x="40" y="3"/>
                    <a:pt x="37" y="2"/>
                    <a:pt x="37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0"/>
                    <a:pt x="35" y="1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1"/>
                    <a:pt x="39" y="1"/>
                    <a:pt x="37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2"/>
                    <a:pt x="40" y="2"/>
                    <a:pt x="38" y="1"/>
                  </a:cubicBezTo>
                  <a:cubicBezTo>
                    <a:pt x="36" y="1"/>
                    <a:pt x="36" y="1"/>
                    <a:pt x="38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40" y="2"/>
                    <a:pt x="40" y="2"/>
                    <a:pt x="42" y="3"/>
                  </a:cubicBezTo>
                  <a:cubicBezTo>
                    <a:pt x="42" y="3"/>
                    <a:pt x="43" y="3"/>
                    <a:pt x="42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2" y="3"/>
                    <a:pt x="41" y="3"/>
                    <a:pt x="41" y="3"/>
                  </a:cubicBezTo>
                  <a:cubicBezTo>
                    <a:pt x="43" y="4"/>
                    <a:pt x="44" y="4"/>
                    <a:pt x="43" y="4"/>
                  </a:cubicBezTo>
                  <a:cubicBezTo>
                    <a:pt x="40" y="3"/>
                    <a:pt x="45" y="5"/>
                    <a:pt x="44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7" y="3"/>
                    <a:pt x="39" y="3"/>
                    <a:pt x="37" y="3"/>
                  </a:cubicBezTo>
                  <a:cubicBezTo>
                    <a:pt x="39" y="3"/>
                    <a:pt x="42" y="4"/>
                    <a:pt x="43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5"/>
                    <a:pt x="45" y="6"/>
                    <a:pt x="44" y="6"/>
                  </a:cubicBezTo>
                  <a:cubicBezTo>
                    <a:pt x="43" y="6"/>
                    <a:pt x="43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4" y="8"/>
                    <a:pt x="42" y="7"/>
                    <a:pt x="43" y="8"/>
                  </a:cubicBezTo>
                  <a:cubicBezTo>
                    <a:pt x="42" y="8"/>
                    <a:pt x="45" y="10"/>
                    <a:pt x="42" y="9"/>
                  </a:cubicBezTo>
                  <a:cubicBezTo>
                    <a:pt x="43" y="10"/>
                    <a:pt x="44" y="11"/>
                    <a:pt x="43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39" y="10"/>
                    <a:pt x="39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41" y="12"/>
                    <a:pt x="43" y="13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6" y="15"/>
                    <a:pt x="43" y="14"/>
                    <a:pt x="42" y="14"/>
                  </a:cubicBezTo>
                  <a:cubicBezTo>
                    <a:pt x="42" y="14"/>
                    <a:pt x="40" y="14"/>
                    <a:pt x="40" y="14"/>
                  </a:cubicBezTo>
                  <a:cubicBezTo>
                    <a:pt x="43" y="15"/>
                    <a:pt x="43" y="15"/>
                    <a:pt x="44" y="16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46" y="19"/>
                    <a:pt x="43" y="19"/>
                    <a:pt x="45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6" y="23"/>
                    <a:pt x="42" y="22"/>
                    <a:pt x="44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1"/>
                    <a:pt x="41" y="23"/>
                    <a:pt x="44" y="24"/>
                  </a:cubicBezTo>
                  <a:cubicBezTo>
                    <a:pt x="42" y="24"/>
                    <a:pt x="45" y="25"/>
                    <a:pt x="42" y="24"/>
                  </a:cubicBezTo>
                  <a:cubicBezTo>
                    <a:pt x="41" y="24"/>
                    <a:pt x="43" y="25"/>
                    <a:pt x="44" y="25"/>
                  </a:cubicBezTo>
                  <a:cubicBezTo>
                    <a:pt x="42" y="25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2" y="26"/>
                    <a:pt x="41" y="25"/>
                    <a:pt x="41" y="25"/>
                  </a:cubicBezTo>
                  <a:cubicBezTo>
                    <a:pt x="42" y="26"/>
                    <a:pt x="40" y="25"/>
                    <a:pt x="44" y="27"/>
                  </a:cubicBezTo>
                  <a:cubicBezTo>
                    <a:pt x="41" y="26"/>
                    <a:pt x="45" y="29"/>
                    <a:pt x="42" y="28"/>
                  </a:cubicBezTo>
                  <a:cubicBezTo>
                    <a:pt x="43" y="29"/>
                    <a:pt x="43" y="29"/>
                    <a:pt x="44" y="29"/>
                  </a:cubicBezTo>
                  <a:cubicBezTo>
                    <a:pt x="43" y="30"/>
                    <a:pt x="41" y="29"/>
                    <a:pt x="43" y="30"/>
                  </a:cubicBezTo>
                  <a:cubicBezTo>
                    <a:pt x="42" y="30"/>
                    <a:pt x="41" y="29"/>
                    <a:pt x="41" y="29"/>
                  </a:cubicBezTo>
                  <a:cubicBezTo>
                    <a:pt x="41" y="30"/>
                    <a:pt x="42" y="30"/>
                    <a:pt x="42" y="30"/>
                  </a:cubicBezTo>
                  <a:cubicBezTo>
                    <a:pt x="44" y="32"/>
                    <a:pt x="40" y="31"/>
                    <a:pt x="40" y="31"/>
                  </a:cubicBezTo>
                  <a:cubicBezTo>
                    <a:pt x="41" y="34"/>
                    <a:pt x="40" y="34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1" y="37"/>
                    <a:pt x="35" y="34"/>
                    <a:pt x="39" y="37"/>
                  </a:cubicBezTo>
                  <a:cubicBezTo>
                    <a:pt x="39" y="36"/>
                    <a:pt x="39" y="37"/>
                    <a:pt x="37" y="36"/>
                  </a:cubicBezTo>
                  <a:cubicBezTo>
                    <a:pt x="39" y="37"/>
                    <a:pt x="35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5" y="36"/>
                    <a:pt x="37" y="38"/>
                    <a:pt x="35" y="37"/>
                  </a:cubicBezTo>
                  <a:cubicBezTo>
                    <a:pt x="35" y="37"/>
                    <a:pt x="35" y="37"/>
                    <a:pt x="34" y="36"/>
                  </a:cubicBezTo>
                  <a:cubicBezTo>
                    <a:pt x="33" y="36"/>
                    <a:pt x="37" y="39"/>
                    <a:pt x="33" y="37"/>
                  </a:cubicBezTo>
                  <a:cubicBezTo>
                    <a:pt x="33" y="37"/>
                    <a:pt x="35" y="38"/>
                    <a:pt x="35" y="38"/>
                  </a:cubicBezTo>
                  <a:cubicBezTo>
                    <a:pt x="33" y="38"/>
                    <a:pt x="35" y="40"/>
                    <a:pt x="35" y="41"/>
                  </a:cubicBezTo>
                  <a:cubicBezTo>
                    <a:pt x="32" y="41"/>
                    <a:pt x="29" y="37"/>
                    <a:pt x="31" y="40"/>
                  </a:cubicBezTo>
                  <a:cubicBezTo>
                    <a:pt x="31" y="39"/>
                    <a:pt x="33" y="41"/>
                    <a:pt x="32" y="40"/>
                  </a:cubicBezTo>
                  <a:cubicBezTo>
                    <a:pt x="33" y="41"/>
                    <a:pt x="28" y="38"/>
                    <a:pt x="30" y="39"/>
                  </a:cubicBezTo>
                  <a:cubicBezTo>
                    <a:pt x="32" y="40"/>
                    <a:pt x="31" y="40"/>
                    <a:pt x="32" y="41"/>
                  </a:cubicBezTo>
                  <a:cubicBezTo>
                    <a:pt x="30" y="40"/>
                    <a:pt x="28" y="39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2" y="42"/>
                    <a:pt x="30" y="41"/>
                    <a:pt x="33" y="44"/>
                  </a:cubicBezTo>
                  <a:cubicBezTo>
                    <a:pt x="32" y="47"/>
                    <a:pt x="33" y="50"/>
                    <a:pt x="32" y="52"/>
                  </a:cubicBezTo>
                  <a:cubicBezTo>
                    <a:pt x="30" y="54"/>
                    <a:pt x="30" y="57"/>
                    <a:pt x="27" y="57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6"/>
                    <a:pt x="24" y="55"/>
                  </a:cubicBezTo>
                  <a:cubicBezTo>
                    <a:pt x="26" y="57"/>
                    <a:pt x="23" y="56"/>
                    <a:pt x="26" y="58"/>
                  </a:cubicBezTo>
                  <a:cubicBezTo>
                    <a:pt x="25" y="58"/>
                    <a:pt x="25" y="59"/>
                    <a:pt x="24" y="60"/>
                  </a:cubicBezTo>
                  <a:cubicBezTo>
                    <a:pt x="24" y="60"/>
                    <a:pt x="22" y="58"/>
                    <a:pt x="22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4" y="61"/>
                    <a:pt x="25" y="61"/>
                  </a:cubicBezTo>
                  <a:cubicBezTo>
                    <a:pt x="26" y="65"/>
                    <a:pt x="20" y="62"/>
                    <a:pt x="19" y="64"/>
                  </a:cubicBezTo>
                  <a:cubicBezTo>
                    <a:pt x="17" y="64"/>
                    <a:pt x="18" y="65"/>
                    <a:pt x="18" y="66"/>
                  </a:cubicBezTo>
                  <a:cubicBezTo>
                    <a:pt x="14" y="64"/>
                    <a:pt x="11" y="63"/>
                    <a:pt x="11" y="66"/>
                  </a:cubicBezTo>
                  <a:cubicBezTo>
                    <a:pt x="11" y="66"/>
                    <a:pt x="6" y="60"/>
                    <a:pt x="5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74"/>
            <p:cNvSpPr/>
            <p:nvPr/>
          </p:nvSpPr>
          <p:spPr bwMode="auto">
            <a:xfrm>
              <a:off x="4171951" y="2773363"/>
              <a:ext cx="1588" cy="1587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3" y="1"/>
                    <a:pt x="2" y="1"/>
                    <a:pt x="0" y="0"/>
                  </a:cubicBezTo>
                  <a:cubicBezTo>
                    <a:pt x="2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75"/>
            <p:cNvSpPr/>
            <p:nvPr/>
          </p:nvSpPr>
          <p:spPr bwMode="auto">
            <a:xfrm>
              <a:off x="4165601" y="2773363"/>
              <a:ext cx="1588" cy="158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1 w 3"/>
                <a:gd name="T5" fmla="*/ 0 h 1"/>
                <a:gd name="T6" fmla="*/ 2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76"/>
            <p:cNvSpPr/>
            <p:nvPr/>
          </p:nvSpPr>
          <p:spPr bwMode="auto">
            <a:xfrm>
              <a:off x="4165601" y="2773363"/>
              <a:ext cx="1588" cy="1587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7"/>
            <p:cNvSpPr/>
            <p:nvPr/>
          </p:nvSpPr>
          <p:spPr bwMode="auto">
            <a:xfrm>
              <a:off x="4164013" y="2773363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78"/>
            <p:cNvSpPr/>
            <p:nvPr/>
          </p:nvSpPr>
          <p:spPr bwMode="auto">
            <a:xfrm>
              <a:off x="4165601" y="2773363"/>
              <a:ext cx="0" cy="1587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2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9"/>
            <p:cNvSpPr/>
            <p:nvPr/>
          </p:nvSpPr>
          <p:spPr bwMode="auto">
            <a:xfrm>
              <a:off x="4164013" y="2774950"/>
              <a:ext cx="0" cy="0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3" y="1"/>
                    <a:pt x="1" y="1"/>
                  </a:cubicBezTo>
                  <a:cubicBezTo>
                    <a:pt x="2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0"/>
            <p:cNvSpPr/>
            <p:nvPr/>
          </p:nvSpPr>
          <p:spPr bwMode="auto">
            <a:xfrm>
              <a:off x="4164013" y="2774950"/>
              <a:ext cx="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1"/>
            <p:cNvSpPr/>
            <p:nvPr/>
          </p:nvSpPr>
          <p:spPr bwMode="auto">
            <a:xfrm>
              <a:off x="4162426" y="27813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82"/>
            <p:cNvSpPr/>
            <p:nvPr/>
          </p:nvSpPr>
          <p:spPr bwMode="auto">
            <a:xfrm>
              <a:off x="4160838" y="2784475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283"/>
            <p:cNvSpPr>
              <a:spLocks noChangeArrowheads="1"/>
            </p:cNvSpPr>
            <p:nvPr/>
          </p:nvSpPr>
          <p:spPr bwMode="auto">
            <a:xfrm>
              <a:off x="4162426" y="2787650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84"/>
            <p:cNvSpPr/>
            <p:nvPr/>
          </p:nvSpPr>
          <p:spPr bwMode="auto">
            <a:xfrm>
              <a:off x="4124326" y="2747963"/>
              <a:ext cx="1588" cy="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0" y="0"/>
                    <a:pt x="1" y="0"/>
                  </a:cubicBezTo>
                  <a:cubicBezTo>
                    <a:pt x="2" y="1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85"/>
            <p:cNvSpPr/>
            <p:nvPr/>
          </p:nvSpPr>
          <p:spPr bwMode="auto">
            <a:xfrm>
              <a:off x="4067176" y="2746375"/>
              <a:ext cx="57150" cy="50800"/>
            </a:xfrm>
            <a:custGeom>
              <a:avLst/>
              <a:gdLst>
                <a:gd name="T0" fmla="*/ 19 w 163"/>
                <a:gd name="T1" fmla="*/ 119 h 141"/>
                <a:gd name="T2" fmla="*/ 23 w 163"/>
                <a:gd name="T3" fmla="*/ 115 h 141"/>
                <a:gd name="T4" fmla="*/ 29 w 163"/>
                <a:gd name="T5" fmla="*/ 103 h 141"/>
                <a:gd name="T6" fmla="*/ 33 w 163"/>
                <a:gd name="T7" fmla="*/ 100 h 141"/>
                <a:gd name="T8" fmla="*/ 45 w 163"/>
                <a:gd name="T9" fmla="*/ 94 h 141"/>
                <a:gd name="T10" fmla="*/ 49 w 163"/>
                <a:gd name="T11" fmla="*/ 92 h 141"/>
                <a:gd name="T12" fmla="*/ 53 w 163"/>
                <a:gd name="T13" fmla="*/ 85 h 141"/>
                <a:gd name="T14" fmla="*/ 58 w 163"/>
                <a:gd name="T15" fmla="*/ 82 h 141"/>
                <a:gd name="T16" fmla="*/ 62 w 163"/>
                <a:gd name="T17" fmla="*/ 81 h 141"/>
                <a:gd name="T18" fmla="*/ 63 w 163"/>
                <a:gd name="T19" fmla="*/ 76 h 141"/>
                <a:gd name="T20" fmla="*/ 66 w 163"/>
                <a:gd name="T21" fmla="*/ 69 h 141"/>
                <a:gd name="T22" fmla="*/ 69 w 163"/>
                <a:gd name="T23" fmla="*/ 67 h 141"/>
                <a:gd name="T24" fmla="*/ 71 w 163"/>
                <a:gd name="T25" fmla="*/ 62 h 141"/>
                <a:gd name="T26" fmla="*/ 77 w 163"/>
                <a:gd name="T27" fmla="*/ 60 h 141"/>
                <a:gd name="T28" fmla="*/ 81 w 163"/>
                <a:gd name="T29" fmla="*/ 55 h 141"/>
                <a:gd name="T30" fmla="*/ 88 w 163"/>
                <a:gd name="T31" fmla="*/ 52 h 141"/>
                <a:gd name="T32" fmla="*/ 89 w 163"/>
                <a:gd name="T33" fmla="*/ 49 h 141"/>
                <a:gd name="T34" fmla="*/ 93 w 163"/>
                <a:gd name="T35" fmla="*/ 49 h 141"/>
                <a:gd name="T36" fmla="*/ 94 w 163"/>
                <a:gd name="T37" fmla="*/ 45 h 141"/>
                <a:gd name="T38" fmla="*/ 94 w 163"/>
                <a:gd name="T39" fmla="*/ 44 h 141"/>
                <a:gd name="T40" fmla="*/ 97 w 163"/>
                <a:gd name="T41" fmla="*/ 41 h 141"/>
                <a:gd name="T42" fmla="*/ 105 w 163"/>
                <a:gd name="T43" fmla="*/ 34 h 141"/>
                <a:gd name="T44" fmla="*/ 107 w 163"/>
                <a:gd name="T45" fmla="*/ 31 h 141"/>
                <a:gd name="T46" fmla="*/ 110 w 163"/>
                <a:gd name="T47" fmla="*/ 29 h 141"/>
                <a:gd name="T48" fmla="*/ 117 w 163"/>
                <a:gd name="T49" fmla="*/ 24 h 141"/>
                <a:gd name="T50" fmla="*/ 123 w 163"/>
                <a:gd name="T51" fmla="*/ 28 h 141"/>
                <a:gd name="T52" fmla="*/ 121 w 163"/>
                <a:gd name="T53" fmla="*/ 21 h 141"/>
                <a:gd name="T54" fmla="*/ 119 w 163"/>
                <a:gd name="T55" fmla="*/ 14 h 141"/>
                <a:gd name="T56" fmla="*/ 124 w 163"/>
                <a:gd name="T57" fmla="*/ 13 h 141"/>
                <a:gd name="T58" fmla="*/ 123 w 163"/>
                <a:gd name="T59" fmla="*/ 10 h 141"/>
                <a:gd name="T60" fmla="*/ 126 w 163"/>
                <a:gd name="T61" fmla="*/ 11 h 141"/>
                <a:gd name="T62" fmla="*/ 132 w 163"/>
                <a:gd name="T63" fmla="*/ 14 h 141"/>
                <a:gd name="T64" fmla="*/ 131 w 163"/>
                <a:gd name="T65" fmla="*/ 7 h 141"/>
                <a:gd name="T66" fmla="*/ 134 w 163"/>
                <a:gd name="T67" fmla="*/ 9 h 141"/>
                <a:gd name="T68" fmla="*/ 134 w 163"/>
                <a:gd name="T69" fmla="*/ 4 h 141"/>
                <a:gd name="T70" fmla="*/ 137 w 163"/>
                <a:gd name="T71" fmla="*/ 2 h 141"/>
                <a:gd name="T72" fmla="*/ 141 w 163"/>
                <a:gd name="T73" fmla="*/ 10 h 141"/>
                <a:gd name="T74" fmla="*/ 142 w 163"/>
                <a:gd name="T75" fmla="*/ 2 h 141"/>
                <a:gd name="T76" fmla="*/ 155 w 163"/>
                <a:gd name="T77" fmla="*/ 7 h 141"/>
                <a:gd name="T78" fmla="*/ 158 w 163"/>
                <a:gd name="T79" fmla="*/ 7 h 141"/>
                <a:gd name="T80" fmla="*/ 162 w 163"/>
                <a:gd name="T81" fmla="*/ 3 h 141"/>
                <a:gd name="T82" fmla="*/ 163 w 163"/>
                <a:gd name="T83" fmla="*/ 9 h 141"/>
                <a:gd name="T84" fmla="*/ 157 w 163"/>
                <a:gd name="T85" fmla="*/ 8 h 141"/>
                <a:gd name="T86" fmla="*/ 154 w 163"/>
                <a:gd name="T87" fmla="*/ 19 h 141"/>
                <a:gd name="T88" fmla="*/ 144 w 163"/>
                <a:gd name="T89" fmla="*/ 31 h 141"/>
                <a:gd name="T90" fmla="*/ 133 w 163"/>
                <a:gd name="T91" fmla="*/ 43 h 141"/>
                <a:gd name="T92" fmla="*/ 124 w 163"/>
                <a:gd name="T93" fmla="*/ 52 h 141"/>
                <a:gd name="T94" fmla="*/ 118 w 163"/>
                <a:gd name="T95" fmla="*/ 59 h 141"/>
                <a:gd name="T96" fmla="*/ 101 w 163"/>
                <a:gd name="T97" fmla="*/ 71 h 141"/>
                <a:gd name="T98" fmla="*/ 91 w 163"/>
                <a:gd name="T99" fmla="*/ 75 h 141"/>
                <a:gd name="T100" fmla="*/ 79 w 163"/>
                <a:gd name="T101" fmla="*/ 82 h 141"/>
                <a:gd name="T102" fmla="*/ 49 w 163"/>
                <a:gd name="T103" fmla="*/ 117 h 141"/>
                <a:gd name="T104" fmla="*/ 39 w 163"/>
                <a:gd name="T105" fmla="*/ 124 h 141"/>
                <a:gd name="T106" fmla="*/ 4 w 163"/>
                <a:gd name="T10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3" h="141">
                  <a:moveTo>
                    <a:pt x="1" y="131"/>
                  </a:moveTo>
                  <a:cubicBezTo>
                    <a:pt x="0" y="124"/>
                    <a:pt x="6" y="128"/>
                    <a:pt x="6" y="123"/>
                  </a:cubicBezTo>
                  <a:cubicBezTo>
                    <a:pt x="6" y="122"/>
                    <a:pt x="8" y="126"/>
                    <a:pt x="8" y="125"/>
                  </a:cubicBezTo>
                  <a:cubicBezTo>
                    <a:pt x="7" y="119"/>
                    <a:pt x="13" y="120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9" y="123"/>
                    <a:pt x="18" y="119"/>
                    <a:pt x="19" y="119"/>
                  </a:cubicBezTo>
                  <a:cubicBezTo>
                    <a:pt x="19" y="120"/>
                    <a:pt x="19" y="120"/>
                    <a:pt x="20" y="121"/>
                  </a:cubicBezTo>
                  <a:cubicBezTo>
                    <a:pt x="19" y="119"/>
                    <a:pt x="20" y="119"/>
                    <a:pt x="19" y="118"/>
                  </a:cubicBezTo>
                  <a:cubicBezTo>
                    <a:pt x="20" y="119"/>
                    <a:pt x="21" y="120"/>
                    <a:pt x="22" y="121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18" y="113"/>
                    <a:pt x="23" y="117"/>
                    <a:pt x="22" y="114"/>
                  </a:cubicBezTo>
                  <a:cubicBezTo>
                    <a:pt x="23" y="114"/>
                    <a:pt x="23" y="115"/>
                    <a:pt x="23" y="115"/>
                  </a:cubicBezTo>
                  <a:cubicBezTo>
                    <a:pt x="23" y="111"/>
                    <a:pt x="26" y="110"/>
                    <a:pt x="27" y="107"/>
                  </a:cubicBezTo>
                  <a:cubicBezTo>
                    <a:pt x="27" y="108"/>
                    <a:pt x="28" y="109"/>
                    <a:pt x="29" y="110"/>
                  </a:cubicBezTo>
                  <a:cubicBezTo>
                    <a:pt x="27" y="108"/>
                    <a:pt x="28" y="107"/>
                    <a:pt x="28" y="106"/>
                  </a:cubicBezTo>
                  <a:cubicBezTo>
                    <a:pt x="30" y="108"/>
                    <a:pt x="27" y="103"/>
                    <a:pt x="29" y="104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8" y="102"/>
                    <a:pt x="31" y="106"/>
                    <a:pt x="29" y="103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29" y="101"/>
                    <a:pt x="33" y="105"/>
                    <a:pt x="32" y="103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1" y="102"/>
                    <a:pt x="33" y="103"/>
                    <a:pt x="33" y="102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3" y="101"/>
                    <a:pt x="35" y="103"/>
                    <a:pt x="33" y="100"/>
                  </a:cubicBezTo>
                  <a:cubicBezTo>
                    <a:pt x="35" y="102"/>
                    <a:pt x="33" y="102"/>
                    <a:pt x="35" y="104"/>
                  </a:cubicBezTo>
                  <a:cubicBezTo>
                    <a:pt x="36" y="100"/>
                    <a:pt x="39" y="98"/>
                    <a:pt x="42" y="96"/>
                  </a:cubicBezTo>
                  <a:cubicBezTo>
                    <a:pt x="43" y="97"/>
                    <a:pt x="43" y="97"/>
                    <a:pt x="44" y="98"/>
                  </a:cubicBezTo>
                  <a:cubicBezTo>
                    <a:pt x="44" y="97"/>
                    <a:pt x="45" y="97"/>
                    <a:pt x="44" y="95"/>
                  </a:cubicBezTo>
                  <a:cubicBezTo>
                    <a:pt x="44" y="96"/>
                    <a:pt x="45" y="96"/>
                    <a:pt x="45" y="97"/>
                  </a:cubicBezTo>
                  <a:cubicBezTo>
                    <a:pt x="46" y="97"/>
                    <a:pt x="44" y="93"/>
                    <a:pt x="45" y="94"/>
                  </a:cubicBezTo>
                  <a:cubicBezTo>
                    <a:pt x="45" y="95"/>
                    <a:pt x="46" y="96"/>
                    <a:pt x="47" y="97"/>
                  </a:cubicBezTo>
                  <a:cubicBezTo>
                    <a:pt x="46" y="94"/>
                    <a:pt x="46" y="94"/>
                    <a:pt x="47" y="93"/>
                  </a:cubicBezTo>
                  <a:cubicBezTo>
                    <a:pt x="47" y="94"/>
                    <a:pt x="47" y="94"/>
                    <a:pt x="47" y="95"/>
                  </a:cubicBezTo>
                  <a:cubicBezTo>
                    <a:pt x="46" y="92"/>
                    <a:pt x="49" y="94"/>
                    <a:pt x="48" y="93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1" y="95"/>
                    <a:pt x="47" y="91"/>
                    <a:pt x="49" y="92"/>
                  </a:cubicBezTo>
                  <a:cubicBezTo>
                    <a:pt x="49" y="92"/>
                    <a:pt x="49" y="93"/>
                    <a:pt x="50" y="93"/>
                  </a:cubicBezTo>
                  <a:cubicBezTo>
                    <a:pt x="48" y="90"/>
                    <a:pt x="50" y="90"/>
                    <a:pt x="50" y="89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1" y="89"/>
                    <a:pt x="52" y="89"/>
                    <a:pt x="52" y="87"/>
                  </a:cubicBezTo>
                  <a:cubicBezTo>
                    <a:pt x="53" y="88"/>
                    <a:pt x="55" y="91"/>
                    <a:pt x="55" y="89"/>
                  </a:cubicBezTo>
                  <a:cubicBezTo>
                    <a:pt x="53" y="87"/>
                    <a:pt x="55" y="87"/>
                    <a:pt x="53" y="85"/>
                  </a:cubicBezTo>
                  <a:cubicBezTo>
                    <a:pt x="54" y="85"/>
                    <a:pt x="55" y="85"/>
                    <a:pt x="55" y="84"/>
                  </a:cubicBezTo>
                  <a:cubicBezTo>
                    <a:pt x="56" y="85"/>
                    <a:pt x="58" y="87"/>
                    <a:pt x="58" y="87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0" y="90"/>
                    <a:pt x="59" y="89"/>
                    <a:pt x="60" y="90"/>
                  </a:cubicBezTo>
                  <a:cubicBezTo>
                    <a:pt x="60" y="90"/>
                    <a:pt x="60" y="88"/>
                    <a:pt x="61" y="88"/>
                  </a:cubicBezTo>
                  <a:cubicBezTo>
                    <a:pt x="60" y="86"/>
                    <a:pt x="58" y="83"/>
                    <a:pt x="58" y="82"/>
                  </a:cubicBezTo>
                  <a:cubicBezTo>
                    <a:pt x="59" y="83"/>
                    <a:pt x="61" y="84"/>
                    <a:pt x="61" y="85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79"/>
                    <a:pt x="60" y="81"/>
                    <a:pt x="60" y="80"/>
                  </a:cubicBezTo>
                  <a:cubicBezTo>
                    <a:pt x="59" y="79"/>
                    <a:pt x="59" y="79"/>
                    <a:pt x="58" y="78"/>
                  </a:cubicBezTo>
                  <a:cubicBezTo>
                    <a:pt x="59" y="78"/>
                    <a:pt x="59" y="77"/>
                    <a:pt x="61" y="79"/>
                  </a:cubicBezTo>
                  <a:cubicBezTo>
                    <a:pt x="62" y="80"/>
                    <a:pt x="61" y="80"/>
                    <a:pt x="62" y="81"/>
                  </a:cubicBezTo>
                  <a:cubicBezTo>
                    <a:pt x="63" y="80"/>
                    <a:pt x="62" y="80"/>
                    <a:pt x="62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80"/>
                    <a:pt x="63" y="78"/>
                    <a:pt x="61" y="76"/>
                  </a:cubicBezTo>
                  <a:cubicBezTo>
                    <a:pt x="61" y="76"/>
                    <a:pt x="63" y="78"/>
                    <a:pt x="62" y="77"/>
                  </a:cubicBezTo>
                  <a:cubicBezTo>
                    <a:pt x="61" y="76"/>
                    <a:pt x="61" y="75"/>
                    <a:pt x="61" y="74"/>
                  </a:cubicBezTo>
                  <a:cubicBezTo>
                    <a:pt x="62" y="75"/>
                    <a:pt x="62" y="76"/>
                    <a:pt x="63" y="76"/>
                  </a:cubicBezTo>
                  <a:cubicBezTo>
                    <a:pt x="62" y="74"/>
                    <a:pt x="62" y="73"/>
                    <a:pt x="62" y="71"/>
                  </a:cubicBezTo>
                  <a:cubicBezTo>
                    <a:pt x="61" y="70"/>
                    <a:pt x="63" y="74"/>
                    <a:pt x="63" y="73"/>
                  </a:cubicBezTo>
                  <a:cubicBezTo>
                    <a:pt x="65" y="74"/>
                    <a:pt x="63" y="69"/>
                    <a:pt x="65" y="71"/>
                  </a:cubicBezTo>
                  <a:cubicBezTo>
                    <a:pt x="65" y="71"/>
                    <a:pt x="64" y="69"/>
                    <a:pt x="64" y="70"/>
                  </a:cubicBezTo>
                  <a:cubicBezTo>
                    <a:pt x="65" y="69"/>
                    <a:pt x="66" y="71"/>
                    <a:pt x="66" y="70"/>
                  </a:cubicBezTo>
                  <a:cubicBezTo>
                    <a:pt x="67" y="71"/>
                    <a:pt x="66" y="70"/>
                    <a:pt x="66" y="69"/>
                  </a:cubicBezTo>
                  <a:cubicBezTo>
                    <a:pt x="66" y="68"/>
                    <a:pt x="67" y="70"/>
                    <a:pt x="66" y="70"/>
                  </a:cubicBezTo>
                  <a:cubicBezTo>
                    <a:pt x="66" y="69"/>
                    <a:pt x="66" y="66"/>
                    <a:pt x="69" y="66"/>
                  </a:cubicBezTo>
                  <a:cubicBezTo>
                    <a:pt x="68" y="66"/>
                    <a:pt x="67" y="63"/>
                    <a:pt x="67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0" y="66"/>
                    <a:pt x="69" y="64"/>
                    <a:pt x="71" y="66"/>
                  </a:cubicBezTo>
                  <a:cubicBezTo>
                    <a:pt x="69" y="63"/>
                    <a:pt x="70" y="69"/>
                    <a:pt x="69" y="67"/>
                  </a:cubicBezTo>
                  <a:cubicBezTo>
                    <a:pt x="71" y="68"/>
                    <a:pt x="68" y="63"/>
                    <a:pt x="70" y="66"/>
                  </a:cubicBezTo>
                  <a:cubicBezTo>
                    <a:pt x="70" y="65"/>
                    <a:pt x="69" y="63"/>
                    <a:pt x="71" y="64"/>
                  </a:cubicBezTo>
                  <a:cubicBezTo>
                    <a:pt x="71" y="64"/>
                    <a:pt x="72" y="67"/>
                    <a:pt x="73" y="67"/>
                  </a:cubicBezTo>
                  <a:cubicBezTo>
                    <a:pt x="73" y="66"/>
                    <a:pt x="72" y="66"/>
                    <a:pt x="72" y="65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1" y="62"/>
                    <a:pt x="73" y="63"/>
                    <a:pt x="71" y="62"/>
                  </a:cubicBezTo>
                  <a:cubicBezTo>
                    <a:pt x="72" y="63"/>
                    <a:pt x="71" y="60"/>
                    <a:pt x="73" y="63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4" y="63"/>
                    <a:pt x="73" y="61"/>
                  </a:cubicBezTo>
                  <a:cubicBezTo>
                    <a:pt x="73" y="62"/>
                    <a:pt x="74" y="62"/>
                    <a:pt x="74" y="62"/>
                  </a:cubicBezTo>
                  <a:cubicBezTo>
                    <a:pt x="71" y="59"/>
                    <a:pt x="75" y="62"/>
                    <a:pt x="73" y="59"/>
                  </a:cubicBezTo>
                  <a:cubicBezTo>
                    <a:pt x="75" y="60"/>
                    <a:pt x="75" y="58"/>
                    <a:pt x="77" y="60"/>
                  </a:cubicBezTo>
                  <a:cubicBezTo>
                    <a:pt x="76" y="59"/>
                    <a:pt x="76" y="57"/>
                    <a:pt x="77" y="58"/>
                  </a:cubicBezTo>
                  <a:cubicBezTo>
                    <a:pt x="77" y="58"/>
                    <a:pt x="77" y="58"/>
                    <a:pt x="77" y="59"/>
                  </a:cubicBezTo>
                  <a:cubicBezTo>
                    <a:pt x="79" y="60"/>
                    <a:pt x="78" y="59"/>
                    <a:pt x="78" y="58"/>
                  </a:cubicBezTo>
                  <a:cubicBezTo>
                    <a:pt x="78" y="58"/>
                    <a:pt x="80" y="59"/>
                    <a:pt x="81" y="60"/>
                  </a:cubicBezTo>
                  <a:cubicBezTo>
                    <a:pt x="81" y="59"/>
                    <a:pt x="79" y="57"/>
                    <a:pt x="78" y="56"/>
                  </a:cubicBezTo>
                  <a:cubicBezTo>
                    <a:pt x="81" y="59"/>
                    <a:pt x="78" y="53"/>
                    <a:pt x="81" y="55"/>
                  </a:cubicBezTo>
                  <a:cubicBezTo>
                    <a:pt x="81" y="56"/>
                    <a:pt x="82" y="58"/>
                    <a:pt x="83" y="58"/>
                  </a:cubicBezTo>
                  <a:cubicBezTo>
                    <a:pt x="86" y="61"/>
                    <a:pt x="81" y="55"/>
                    <a:pt x="83" y="56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3" y="55"/>
                    <a:pt x="81" y="51"/>
                    <a:pt x="83" y="54"/>
                  </a:cubicBezTo>
                  <a:cubicBezTo>
                    <a:pt x="82" y="53"/>
                    <a:pt x="84" y="54"/>
                    <a:pt x="82" y="52"/>
                  </a:cubicBezTo>
                  <a:cubicBezTo>
                    <a:pt x="85" y="53"/>
                    <a:pt x="84" y="48"/>
                    <a:pt x="88" y="52"/>
                  </a:cubicBezTo>
                  <a:cubicBezTo>
                    <a:pt x="88" y="52"/>
                    <a:pt x="89" y="52"/>
                    <a:pt x="87" y="51"/>
                  </a:cubicBezTo>
                  <a:cubicBezTo>
                    <a:pt x="86" y="49"/>
                    <a:pt x="88" y="52"/>
                    <a:pt x="87" y="51"/>
                  </a:cubicBezTo>
                  <a:cubicBezTo>
                    <a:pt x="87" y="51"/>
                    <a:pt x="87" y="50"/>
                    <a:pt x="86" y="50"/>
                  </a:cubicBezTo>
                  <a:cubicBezTo>
                    <a:pt x="87" y="50"/>
                    <a:pt x="87" y="50"/>
                    <a:pt x="89" y="52"/>
                  </a:cubicBezTo>
                  <a:cubicBezTo>
                    <a:pt x="91" y="53"/>
                    <a:pt x="86" y="47"/>
                    <a:pt x="88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9" y="46"/>
                    <a:pt x="91" y="49"/>
                    <a:pt x="92" y="50"/>
                  </a:cubicBezTo>
                  <a:cubicBezTo>
                    <a:pt x="92" y="50"/>
                    <a:pt x="93" y="50"/>
                    <a:pt x="92" y="48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2" y="49"/>
                    <a:pt x="93" y="49"/>
                    <a:pt x="93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49"/>
                    <a:pt x="94" y="48"/>
                  </a:cubicBezTo>
                  <a:cubicBezTo>
                    <a:pt x="93" y="47"/>
                    <a:pt x="92" y="47"/>
                    <a:pt x="92" y="47"/>
                  </a:cubicBezTo>
                  <a:cubicBezTo>
                    <a:pt x="91" y="46"/>
                    <a:pt x="92" y="46"/>
                    <a:pt x="91" y="45"/>
                  </a:cubicBezTo>
                  <a:cubicBezTo>
                    <a:pt x="92" y="47"/>
                    <a:pt x="93" y="46"/>
                    <a:pt x="93" y="46"/>
                  </a:cubicBezTo>
                  <a:cubicBezTo>
                    <a:pt x="94" y="46"/>
                    <a:pt x="92" y="44"/>
                    <a:pt x="92" y="44"/>
                  </a:cubicBezTo>
                  <a:cubicBezTo>
                    <a:pt x="93" y="45"/>
                    <a:pt x="93" y="44"/>
                    <a:pt x="94" y="45"/>
                  </a:cubicBezTo>
                  <a:cubicBezTo>
                    <a:pt x="94" y="45"/>
                    <a:pt x="93" y="44"/>
                    <a:pt x="93" y="45"/>
                  </a:cubicBezTo>
                  <a:cubicBezTo>
                    <a:pt x="94" y="46"/>
                    <a:pt x="95" y="47"/>
                    <a:pt x="95" y="46"/>
                  </a:cubicBezTo>
                  <a:cubicBezTo>
                    <a:pt x="94" y="45"/>
                    <a:pt x="92" y="43"/>
                    <a:pt x="93" y="43"/>
                  </a:cubicBezTo>
                  <a:cubicBezTo>
                    <a:pt x="93" y="44"/>
                    <a:pt x="94" y="45"/>
                    <a:pt x="94" y="45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5" y="44"/>
                    <a:pt x="95" y="45"/>
                    <a:pt x="95" y="45"/>
                  </a:cubicBezTo>
                  <a:cubicBezTo>
                    <a:pt x="94" y="43"/>
                    <a:pt x="95" y="44"/>
                    <a:pt x="94" y="42"/>
                  </a:cubicBezTo>
                  <a:cubicBezTo>
                    <a:pt x="94" y="41"/>
                    <a:pt x="95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3"/>
                    <a:pt x="97" y="42"/>
                    <a:pt x="96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39"/>
                  </a:cubicBezTo>
                  <a:cubicBezTo>
                    <a:pt x="98" y="40"/>
                    <a:pt x="102" y="45"/>
                    <a:pt x="100" y="43"/>
                  </a:cubicBezTo>
                  <a:cubicBezTo>
                    <a:pt x="101" y="43"/>
                    <a:pt x="99" y="39"/>
                    <a:pt x="98" y="39"/>
                  </a:cubicBezTo>
                  <a:cubicBezTo>
                    <a:pt x="99" y="39"/>
                    <a:pt x="98" y="36"/>
                    <a:pt x="101" y="38"/>
                  </a:cubicBezTo>
                  <a:cubicBezTo>
                    <a:pt x="101" y="37"/>
                    <a:pt x="100" y="36"/>
                    <a:pt x="100" y="36"/>
                  </a:cubicBezTo>
                  <a:cubicBezTo>
                    <a:pt x="102" y="36"/>
                    <a:pt x="101" y="32"/>
                    <a:pt x="105" y="34"/>
                  </a:cubicBezTo>
                  <a:cubicBezTo>
                    <a:pt x="105" y="35"/>
                    <a:pt x="106" y="36"/>
                    <a:pt x="107" y="37"/>
                  </a:cubicBezTo>
                  <a:cubicBezTo>
                    <a:pt x="106" y="35"/>
                    <a:pt x="108" y="38"/>
                    <a:pt x="106" y="36"/>
                  </a:cubicBezTo>
                  <a:cubicBezTo>
                    <a:pt x="105" y="34"/>
                    <a:pt x="104" y="33"/>
                    <a:pt x="104" y="33"/>
                  </a:cubicBezTo>
                  <a:cubicBezTo>
                    <a:pt x="104" y="32"/>
                    <a:pt x="105" y="31"/>
                    <a:pt x="106" y="32"/>
                  </a:cubicBezTo>
                  <a:cubicBezTo>
                    <a:pt x="106" y="31"/>
                    <a:pt x="105" y="31"/>
                    <a:pt x="105" y="30"/>
                  </a:cubicBezTo>
                  <a:cubicBezTo>
                    <a:pt x="107" y="33"/>
                    <a:pt x="108" y="33"/>
                    <a:pt x="107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06" y="28"/>
                    <a:pt x="107" y="29"/>
                  </a:cubicBezTo>
                  <a:cubicBezTo>
                    <a:pt x="108" y="30"/>
                    <a:pt x="108" y="30"/>
                    <a:pt x="108" y="31"/>
                  </a:cubicBezTo>
                  <a:cubicBezTo>
                    <a:pt x="108" y="29"/>
                    <a:pt x="107" y="27"/>
                    <a:pt x="108" y="28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9"/>
                    <a:pt x="110" y="27"/>
                    <a:pt x="109" y="27"/>
                  </a:cubicBezTo>
                  <a:cubicBezTo>
                    <a:pt x="111" y="28"/>
                    <a:pt x="111" y="27"/>
                    <a:pt x="113" y="29"/>
                  </a:cubicBezTo>
                  <a:cubicBezTo>
                    <a:pt x="111" y="24"/>
                    <a:pt x="112" y="22"/>
                    <a:pt x="114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6" y="23"/>
                    <a:pt x="114" y="20"/>
                    <a:pt x="115" y="21"/>
                  </a:cubicBezTo>
                  <a:cubicBezTo>
                    <a:pt x="115" y="22"/>
                    <a:pt x="117" y="23"/>
                    <a:pt x="117" y="24"/>
                  </a:cubicBezTo>
                  <a:cubicBezTo>
                    <a:pt x="119" y="25"/>
                    <a:pt x="117" y="22"/>
                    <a:pt x="117" y="21"/>
                  </a:cubicBezTo>
                  <a:cubicBezTo>
                    <a:pt x="116" y="19"/>
                    <a:pt x="117" y="22"/>
                    <a:pt x="116" y="20"/>
                  </a:cubicBezTo>
                  <a:cubicBezTo>
                    <a:pt x="115" y="20"/>
                    <a:pt x="117" y="21"/>
                    <a:pt x="116" y="18"/>
                  </a:cubicBezTo>
                  <a:cubicBezTo>
                    <a:pt x="117" y="19"/>
                    <a:pt x="118" y="21"/>
                    <a:pt x="118" y="22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0" y="23"/>
                    <a:pt x="120" y="26"/>
                    <a:pt x="123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5" y="30"/>
                    <a:pt x="124" y="31"/>
                    <a:pt x="126" y="31"/>
                  </a:cubicBezTo>
                  <a:cubicBezTo>
                    <a:pt x="125" y="30"/>
                    <a:pt x="123" y="26"/>
                    <a:pt x="122" y="26"/>
                  </a:cubicBezTo>
                  <a:cubicBezTo>
                    <a:pt x="123" y="25"/>
                    <a:pt x="119" y="20"/>
                    <a:pt x="120" y="20"/>
                  </a:cubicBezTo>
                  <a:cubicBezTo>
                    <a:pt x="121" y="21"/>
                    <a:pt x="119" y="21"/>
                    <a:pt x="121" y="22"/>
                  </a:cubicBezTo>
                  <a:cubicBezTo>
                    <a:pt x="122" y="24"/>
                    <a:pt x="121" y="21"/>
                    <a:pt x="121" y="21"/>
                  </a:cubicBezTo>
                  <a:cubicBezTo>
                    <a:pt x="120" y="21"/>
                    <a:pt x="119" y="18"/>
                    <a:pt x="119" y="18"/>
                  </a:cubicBezTo>
                  <a:cubicBezTo>
                    <a:pt x="120" y="18"/>
                    <a:pt x="120" y="20"/>
                    <a:pt x="121" y="20"/>
                  </a:cubicBezTo>
                  <a:cubicBezTo>
                    <a:pt x="120" y="18"/>
                    <a:pt x="120" y="17"/>
                    <a:pt x="119" y="16"/>
                  </a:cubicBezTo>
                  <a:cubicBezTo>
                    <a:pt x="117" y="14"/>
                    <a:pt x="120" y="17"/>
                    <a:pt x="119" y="14"/>
                  </a:cubicBezTo>
                  <a:cubicBezTo>
                    <a:pt x="120" y="16"/>
                    <a:pt x="122" y="19"/>
                    <a:pt x="123" y="20"/>
                  </a:cubicBezTo>
                  <a:cubicBezTo>
                    <a:pt x="122" y="18"/>
                    <a:pt x="122" y="17"/>
                    <a:pt x="119" y="14"/>
                  </a:cubicBezTo>
                  <a:cubicBezTo>
                    <a:pt x="120" y="14"/>
                    <a:pt x="121" y="16"/>
                    <a:pt x="122" y="17"/>
                  </a:cubicBezTo>
                  <a:cubicBezTo>
                    <a:pt x="123" y="18"/>
                    <a:pt x="120" y="13"/>
                    <a:pt x="123" y="17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5"/>
                    <a:pt x="123" y="16"/>
                    <a:pt x="124" y="17"/>
                  </a:cubicBezTo>
                  <a:cubicBezTo>
                    <a:pt x="124" y="16"/>
                    <a:pt x="123" y="13"/>
                    <a:pt x="125" y="16"/>
                  </a:cubicBezTo>
                  <a:cubicBezTo>
                    <a:pt x="125" y="16"/>
                    <a:pt x="126" y="15"/>
                    <a:pt x="124" y="13"/>
                  </a:cubicBezTo>
                  <a:cubicBezTo>
                    <a:pt x="123" y="13"/>
                    <a:pt x="125" y="15"/>
                    <a:pt x="122" y="13"/>
                  </a:cubicBezTo>
                  <a:cubicBezTo>
                    <a:pt x="124" y="15"/>
                    <a:pt x="123" y="12"/>
                    <a:pt x="122" y="11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12"/>
                    <a:pt x="124" y="12"/>
                    <a:pt x="123" y="10"/>
                  </a:cubicBezTo>
                  <a:cubicBezTo>
                    <a:pt x="123" y="11"/>
                    <a:pt x="124" y="12"/>
                    <a:pt x="124" y="12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5" y="13"/>
                    <a:pt x="126" y="12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3"/>
                    <a:pt x="128" y="15"/>
                    <a:pt x="128" y="14"/>
                  </a:cubicBezTo>
                  <a:cubicBezTo>
                    <a:pt x="126" y="12"/>
                    <a:pt x="125" y="10"/>
                    <a:pt x="124" y="9"/>
                  </a:cubicBezTo>
                  <a:cubicBezTo>
                    <a:pt x="124" y="8"/>
                    <a:pt x="126" y="11"/>
                    <a:pt x="125" y="9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2"/>
                    <a:pt x="128" y="13"/>
                    <a:pt x="129" y="13"/>
                  </a:cubicBezTo>
                  <a:cubicBezTo>
                    <a:pt x="129" y="12"/>
                    <a:pt x="127" y="10"/>
                    <a:pt x="126" y="9"/>
                  </a:cubicBezTo>
                  <a:cubicBezTo>
                    <a:pt x="126" y="9"/>
                    <a:pt x="127" y="10"/>
                    <a:pt x="128" y="11"/>
                  </a:cubicBezTo>
                  <a:cubicBezTo>
                    <a:pt x="128" y="10"/>
                    <a:pt x="127" y="9"/>
                    <a:pt x="126" y="8"/>
                  </a:cubicBezTo>
                  <a:cubicBezTo>
                    <a:pt x="127" y="9"/>
                    <a:pt x="129" y="10"/>
                    <a:pt x="131" y="11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4" y="16"/>
                    <a:pt x="134" y="15"/>
                    <a:pt x="136" y="18"/>
                  </a:cubicBezTo>
                  <a:cubicBezTo>
                    <a:pt x="136" y="18"/>
                    <a:pt x="136" y="17"/>
                    <a:pt x="135" y="16"/>
                  </a:cubicBezTo>
                  <a:cubicBezTo>
                    <a:pt x="132" y="13"/>
                    <a:pt x="132" y="11"/>
                    <a:pt x="130" y="8"/>
                  </a:cubicBezTo>
                  <a:cubicBezTo>
                    <a:pt x="130" y="6"/>
                    <a:pt x="136" y="15"/>
                    <a:pt x="133" y="9"/>
                  </a:cubicBezTo>
                  <a:cubicBezTo>
                    <a:pt x="133" y="9"/>
                    <a:pt x="131" y="6"/>
                    <a:pt x="131" y="7"/>
                  </a:cubicBezTo>
                  <a:cubicBezTo>
                    <a:pt x="132" y="7"/>
                    <a:pt x="129" y="4"/>
                    <a:pt x="131" y="4"/>
                  </a:cubicBezTo>
                  <a:cubicBezTo>
                    <a:pt x="131" y="6"/>
                    <a:pt x="134" y="7"/>
                    <a:pt x="135" y="10"/>
                  </a:cubicBezTo>
                  <a:cubicBezTo>
                    <a:pt x="134" y="9"/>
                    <a:pt x="134" y="9"/>
                    <a:pt x="134" y="10"/>
                  </a:cubicBezTo>
                  <a:cubicBezTo>
                    <a:pt x="135" y="11"/>
                    <a:pt x="136" y="13"/>
                    <a:pt x="137" y="13"/>
                  </a:cubicBezTo>
                  <a:cubicBezTo>
                    <a:pt x="137" y="12"/>
                    <a:pt x="137" y="12"/>
                    <a:pt x="136" y="10"/>
                  </a:cubicBezTo>
                  <a:cubicBezTo>
                    <a:pt x="134" y="8"/>
                    <a:pt x="135" y="11"/>
                    <a:pt x="134" y="9"/>
                  </a:cubicBezTo>
                  <a:cubicBezTo>
                    <a:pt x="134" y="7"/>
                    <a:pt x="137" y="10"/>
                    <a:pt x="134" y="7"/>
                  </a:cubicBezTo>
                  <a:cubicBezTo>
                    <a:pt x="134" y="7"/>
                    <a:pt x="133" y="5"/>
                    <a:pt x="132" y="4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4" y="4"/>
                    <a:pt x="131" y="2"/>
                    <a:pt x="132" y="1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6" y="6"/>
                    <a:pt x="132" y="4"/>
                    <a:pt x="135" y="7"/>
                  </a:cubicBezTo>
                  <a:cubicBezTo>
                    <a:pt x="136" y="7"/>
                    <a:pt x="135" y="5"/>
                    <a:pt x="136" y="5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40" y="11"/>
                    <a:pt x="139" y="8"/>
                  </a:cubicBezTo>
                  <a:cubicBezTo>
                    <a:pt x="138" y="6"/>
                    <a:pt x="138" y="6"/>
                    <a:pt x="137" y="5"/>
                  </a:cubicBezTo>
                  <a:cubicBezTo>
                    <a:pt x="137" y="4"/>
                    <a:pt x="137" y="2"/>
                    <a:pt x="137" y="2"/>
                  </a:cubicBezTo>
                  <a:cubicBezTo>
                    <a:pt x="139" y="5"/>
                    <a:pt x="138" y="1"/>
                    <a:pt x="139" y="4"/>
                  </a:cubicBezTo>
                  <a:cubicBezTo>
                    <a:pt x="138" y="3"/>
                    <a:pt x="137" y="4"/>
                    <a:pt x="138" y="7"/>
                  </a:cubicBezTo>
                  <a:cubicBezTo>
                    <a:pt x="141" y="10"/>
                    <a:pt x="137" y="7"/>
                    <a:pt x="140" y="10"/>
                  </a:cubicBezTo>
                  <a:cubicBezTo>
                    <a:pt x="140" y="10"/>
                    <a:pt x="142" y="13"/>
                    <a:pt x="144" y="15"/>
                  </a:cubicBezTo>
                  <a:cubicBezTo>
                    <a:pt x="144" y="15"/>
                    <a:pt x="144" y="14"/>
                    <a:pt x="144" y="13"/>
                  </a:cubicBezTo>
                  <a:cubicBezTo>
                    <a:pt x="142" y="11"/>
                    <a:pt x="142" y="11"/>
                    <a:pt x="141" y="10"/>
                  </a:cubicBezTo>
                  <a:cubicBezTo>
                    <a:pt x="142" y="10"/>
                    <a:pt x="142" y="8"/>
                    <a:pt x="141" y="6"/>
                  </a:cubicBezTo>
                  <a:cubicBezTo>
                    <a:pt x="142" y="7"/>
                    <a:pt x="143" y="9"/>
                    <a:pt x="143" y="9"/>
                  </a:cubicBezTo>
                  <a:cubicBezTo>
                    <a:pt x="143" y="8"/>
                    <a:pt x="145" y="7"/>
                    <a:pt x="146" y="7"/>
                  </a:cubicBezTo>
                  <a:cubicBezTo>
                    <a:pt x="143" y="5"/>
                    <a:pt x="146" y="6"/>
                    <a:pt x="144" y="4"/>
                  </a:cubicBezTo>
                  <a:cubicBezTo>
                    <a:pt x="143" y="3"/>
                    <a:pt x="141" y="2"/>
                    <a:pt x="140" y="0"/>
                  </a:cubicBezTo>
                  <a:cubicBezTo>
                    <a:pt x="141" y="0"/>
                    <a:pt x="141" y="1"/>
                    <a:pt x="142" y="2"/>
                  </a:cubicBezTo>
                  <a:cubicBezTo>
                    <a:pt x="141" y="0"/>
                    <a:pt x="144" y="4"/>
                    <a:pt x="143" y="1"/>
                  </a:cubicBezTo>
                  <a:cubicBezTo>
                    <a:pt x="143" y="3"/>
                    <a:pt x="145" y="5"/>
                    <a:pt x="147" y="8"/>
                  </a:cubicBezTo>
                  <a:cubicBezTo>
                    <a:pt x="147" y="6"/>
                    <a:pt x="148" y="9"/>
                    <a:pt x="149" y="9"/>
                  </a:cubicBezTo>
                  <a:cubicBezTo>
                    <a:pt x="148" y="7"/>
                    <a:pt x="148" y="6"/>
                    <a:pt x="149" y="5"/>
                  </a:cubicBezTo>
                  <a:cubicBezTo>
                    <a:pt x="151" y="6"/>
                    <a:pt x="151" y="3"/>
                    <a:pt x="151" y="3"/>
                  </a:cubicBezTo>
                  <a:cubicBezTo>
                    <a:pt x="152" y="4"/>
                    <a:pt x="154" y="6"/>
                    <a:pt x="155" y="7"/>
                  </a:cubicBezTo>
                  <a:cubicBezTo>
                    <a:pt x="155" y="6"/>
                    <a:pt x="152" y="4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4"/>
                    <a:pt x="157" y="6"/>
                    <a:pt x="154" y="2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7" y="5"/>
                    <a:pt x="156" y="5"/>
                    <a:pt x="156" y="4"/>
                  </a:cubicBezTo>
                  <a:cubicBezTo>
                    <a:pt x="157" y="5"/>
                    <a:pt x="157" y="6"/>
                    <a:pt x="158" y="7"/>
                  </a:cubicBezTo>
                  <a:cubicBezTo>
                    <a:pt x="160" y="8"/>
                    <a:pt x="158" y="6"/>
                    <a:pt x="159" y="5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2"/>
                    <a:pt x="159" y="3"/>
                    <a:pt x="159" y="2"/>
                  </a:cubicBezTo>
                  <a:cubicBezTo>
                    <a:pt x="160" y="4"/>
                    <a:pt x="160" y="4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1" y="4"/>
                    <a:pt x="162" y="5"/>
                    <a:pt x="162" y="3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2" y="8"/>
                    <a:pt x="162" y="6"/>
                    <a:pt x="161" y="5"/>
                  </a:cubicBezTo>
                  <a:cubicBezTo>
                    <a:pt x="160" y="3"/>
                    <a:pt x="159" y="4"/>
                    <a:pt x="160" y="6"/>
                  </a:cubicBezTo>
                  <a:cubicBezTo>
                    <a:pt x="161" y="6"/>
                    <a:pt x="160" y="6"/>
                    <a:pt x="160" y="5"/>
                  </a:cubicBezTo>
                  <a:cubicBezTo>
                    <a:pt x="162" y="7"/>
                    <a:pt x="162" y="7"/>
                    <a:pt x="162" y="9"/>
                  </a:cubicBezTo>
                  <a:cubicBezTo>
                    <a:pt x="162" y="9"/>
                    <a:pt x="163" y="9"/>
                    <a:pt x="163" y="9"/>
                  </a:cubicBezTo>
                  <a:cubicBezTo>
                    <a:pt x="163" y="10"/>
                    <a:pt x="163" y="10"/>
                    <a:pt x="163" y="11"/>
                  </a:cubicBezTo>
                  <a:cubicBezTo>
                    <a:pt x="162" y="10"/>
                    <a:pt x="161" y="9"/>
                    <a:pt x="161" y="9"/>
                  </a:cubicBezTo>
                  <a:cubicBezTo>
                    <a:pt x="163" y="11"/>
                    <a:pt x="163" y="12"/>
                    <a:pt x="162" y="12"/>
                  </a:cubicBezTo>
                  <a:cubicBezTo>
                    <a:pt x="159" y="9"/>
                    <a:pt x="162" y="14"/>
                    <a:pt x="160" y="14"/>
                  </a:cubicBezTo>
                  <a:cubicBezTo>
                    <a:pt x="159" y="11"/>
                    <a:pt x="158" y="9"/>
                    <a:pt x="158" y="8"/>
                  </a:cubicBezTo>
                  <a:cubicBezTo>
                    <a:pt x="157" y="8"/>
                    <a:pt x="158" y="9"/>
                    <a:pt x="157" y="8"/>
                  </a:cubicBezTo>
                  <a:cubicBezTo>
                    <a:pt x="157" y="10"/>
                    <a:pt x="159" y="12"/>
                    <a:pt x="159" y="13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58" y="13"/>
                    <a:pt x="160" y="15"/>
                    <a:pt x="159" y="15"/>
                  </a:cubicBezTo>
                  <a:cubicBezTo>
                    <a:pt x="157" y="15"/>
                    <a:pt x="156" y="16"/>
                    <a:pt x="155" y="17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6" y="19"/>
                    <a:pt x="153" y="17"/>
                    <a:pt x="154" y="19"/>
                  </a:cubicBezTo>
                  <a:cubicBezTo>
                    <a:pt x="152" y="19"/>
                    <a:pt x="153" y="22"/>
                    <a:pt x="150" y="20"/>
                  </a:cubicBezTo>
                  <a:cubicBezTo>
                    <a:pt x="149" y="23"/>
                    <a:pt x="148" y="25"/>
                    <a:pt x="146" y="26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5"/>
                    <a:pt x="144" y="22"/>
                    <a:pt x="144" y="23"/>
                  </a:cubicBezTo>
                  <a:cubicBezTo>
                    <a:pt x="145" y="24"/>
                    <a:pt x="145" y="25"/>
                    <a:pt x="146" y="27"/>
                  </a:cubicBezTo>
                  <a:cubicBezTo>
                    <a:pt x="144" y="26"/>
                    <a:pt x="144" y="29"/>
                    <a:pt x="144" y="31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5" y="33"/>
                    <a:pt x="142" y="31"/>
                    <a:pt x="141" y="31"/>
                  </a:cubicBezTo>
                  <a:cubicBezTo>
                    <a:pt x="140" y="31"/>
                    <a:pt x="139" y="29"/>
                    <a:pt x="139" y="30"/>
                  </a:cubicBezTo>
                  <a:cubicBezTo>
                    <a:pt x="140" y="32"/>
                    <a:pt x="140" y="32"/>
                    <a:pt x="140" y="35"/>
                  </a:cubicBezTo>
                  <a:cubicBezTo>
                    <a:pt x="139" y="35"/>
                    <a:pt x="138" y="35"/>
                    <a:pt x="137" y="34"/>
                  </a:cubicBezTo>
                  <a:cubicBezTo>
                    <a:pt x="137" y="39"/>
                    <a:pt x="134" y="39"/>
                    <a:pt x="133" y="43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3" y="46"/>
                    <a:pt x="127" y="45"/>
                    <a:pt x="127" y="48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4" y="45"/>
                    <a:pt x="124" y="47"/>
                    <a:pt x="126" y="49"/>
                  </a:cubicBezTo>
                  <a:cubicBezTo>
                    <a:pt x="125" y="48"/>
                    <a:pt x="126" y="51"/>
                    <a:pt x="124" y="49"/>
                  </a:cubicBezTo>
                  <a:cubicBezTo>
                    <a:pt x="123" y="49"/>
                    <a:pt x="124" y="51"/>
                    <a:pt x="124" y="52"/>
                  </a:cubicBezTo>
                  <a:cubicBezTo>
                    <a:pt x="122" y="52"/>
                    <a:pt x="122" y="52"/>
                    <a:pt x="121" y="54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1" y="53"/>
                    <a:pt x="120" y="52"/>
                    <a:pt x="120" y="52"/>
                  </a:cubicBezTo>
                  <a:cubicBezTo>
                    <a:pt x="120" y="53"/>
                    <a:pt x="118" y="52"/>
                    <a:pt x="121" y="55"/>
                  </a:cubicBezTo>
                  <a:cubicBezTo>
                    <a:pt x="118" y="54"/>
                    <a:pt x="120" y="59"/>
                    <a:pt x="117" y="57"/>
                  </a:cubicBezTo>
                  <a:cubicBezTo>
                    <a:pt x="117" y="58"/>
                    <a:pt x="117" y="58"/>
                    <a:pt x="118" y="59"/>
                  </a:cubicBezTo>
                  <a:cubicBezTo>
                    <a:pt x="117" y="60"/>
                    <a:pt x="114" y="59"/>
                    <a:pt x="115" y="61"/>
                  </a:cubicBezTo>
                  <a:cubicBezTo>
                    <a:pt x="114" y="61"/>
                    <a:pt x="114" y="59"/>
                    <a:pt x="113" y="59"/>
                  </a:cubicBezTo>
                  <a:cubicBezTo>
                    <a:pt x="113" y="60"/>
                    <a:pt x="114" y="61"/>
                    <a:pt x="114" y="61"/>
                  </a:cubicBezTo>
                  <a:cubicBezTo>
                    <a:pt x="114" y="64"/>
                    <a:pt x="110" y="62"/>
                    <a:pt x="109" y="64"/>
                  </a:cubicBezTo>
                  <a:cubicBezTo>
                    <a:pt x="108" y="68"/>
                    <a:pt x="104" y="69"/>
                    <a:pt x="102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3" y="74"/>
                    <a:pt x="97" y="69"/>
                    <a:pt x="100" y="74"/>
                  </a:cubicBezTo>
                  <a:cubicBezTo>
                    <a:pt x="99" y="73"/>
                    <a:pt x="99" y="74"/>
                    <a:pt x="98" y="73"/>
                  </a:cubicBezTo>
                  <a:cubicBezTo>
                    <a:pt x="99" y="75"/>
                    <a:pt x="95" y="72"/>
                    <a:pt x="96" y="76"/>
                  </a:cubicBezTo>
                  <a:cubicBezTo>
                    <a:pt x="96" y="76"/>
                    <a:pt x="96" y="75"/>
                    <a:pt x="96" y="75"/>
                  </a:cubicBezTo>
                  <a:cubicBezTo>
                    <a:pt x="93" y="74"/>
                    <a:pt x="94" y="77"/>
                    <a:pt x="92" y="77"/>
                  </a:cubicBezTo>
                  <a:cubicBezTo>
                    <a:pt x="92" y="76"/>
                    <a:pt x="92" y="76"/>
                    <a:pt x="91" y="75"/>
                  </a:cubicBezTo>
                  <a:cubicBezTo>
                    <a:pt x="90" y="74"/>
                    <a:pt x="93" y="79"/>
                    <a:pt x="90" y="76"/>
                  </a:cubicBezTo>
                  <a:cubicBezTo>
                    <a:pt x="90" y="76"/>
                    <a:pt x="91" y="77"/>
                    <a:pt x="91" y="77"/>
                  </a:cubicBezTo>
                  <a:cubicBezTo>
                    <a:pt x="88" y="78"/>
                    <a:pt x="87" y="82"/>
                    <a:pt x="86" y="84"/>
                  </a:cubicBezTo>
                  <a:cubicBezTo>
                    <a:pt x="82" y="84"/>
                    <a:pt x="81" y="79"/>
                    <a:pt x="82" y="82"/>
                  </a:cubicBezTo>
                  <a:cubicBezTo>
                    <a:pt x="81" y="82"/>
                    <a:pt x="83" y="84"/>
                    <a:pt x="82" y="83"/>
                  </a:cubicBezTo>
                  <a:cubicBezTo>
                    <a:pt x="82" y="84"/>
                    <a:pt x="78" y="80"/>
                    <a:pt x="79" y="82"/>
                  </a:cubicBezTo>
                  <a:cubicBezTo>
                    <a:pt x="81" y="84"/>
                    <a:pt x="80" y="83"/>
                    <a:pt x="81" y="85"/>
                  </a:cubicBezTo>
                  <a:cubicBezTo>
                    <a:pt x="79" y="84"/>
                    <a:pt x="77" y="82"/>
                    <a:pt x="78" y="85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8" y="87"/>
                    <a:pt x="76" y="86"/>
                    <a:pt x="78" y="91"/>
                  </a:cubicBezTo>
                  <a:cubicBezTo>
                    <a:pt x="74" y="96"/>
                    <a:pt x="70" y="102"/>
                    <a:pt x="65" y="106"/>
                  </a:cubicBezTo>
                  <a:cubicBezTo>
                    <a:pt x="59" y="109"/>
                    <a:pt x="56" y="115"/>
                    <a:pt x="49" y="117"/>
                  </a:cubicBezTo>
                  <a:cubicBezTo>
                    <a:pt x="45" y="115"/>
                    <a:pt x="45" y="115"/>
                    <a:pt x="45" y="117"/>
                  </a:cubicBezTo>
                  <a:cubicBezTo>
                    <a:pt x="45" y="117"/>
                    <a:pt x="45" y="116"/>
                    <a:pt x="44" y="116"/>
                  </a:cubicBezTo>
                  <a:cubicBezTo>
                    <a:pt x="46" y="118"/>
                    <a:pt x="43" y="117"/>
                    <a:pt x="45" y="119"/>
                  </a:cubicBezTo>
                  <a:cubicBezTo>
                    <a:pt x="43" y="120"/>
                    <a:pt x="41" y="122"/>
                    <a:pt x="39" y="124"/>
                  </a:cubicBezTo>
                  <a:cubicBezTo>
                    <a:pt x="39" y="123"/>
                    <a:pt x="38" y="121"/>
                    <a:pt x="38" y="122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8" y="123"/>
                    <a:pt x="39" y="125"/>
                    <a:pt x="40" y="125"/>
                  </a:cubicBezTo>
                  <a:cubicBezTo>
                    <a:pt x="38" y="128"/>
                    <a:pt x="35" y="130"/>
                    <a:pt x="31" y="130"/>
                  </a:cubicBezTo>
                  <a:cubicBezTo>
                    <a:pt x="28" y="131"/>
                    <a:pt x="25" y="132"/>
                    <a:pt x="22" y="134"/>
                  </a:cubicBezTo>
                  <a:cubicBezTo>
                    <a:pt x="20" y="134"/>
                    <a:pt x="19" y="136"/>
                    <a:pt x="18" y="137"/>
                  </a:cubicBezTo>
                  <a:cubicBezTo>
                    <a:pt x="12" y="136"/>
                    <a:pt x="7" y="136"/>
                    <a:pt x="4" y="141"/>
                  </a:cubicBezTo>
                  <a:cubicBezTo>
                    <a:pt x="4" y="141"/>
                    <a:pt x="1" y="134"/>
                    <a:pt x="1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86"/>
            <p:cNvSpPr/>
            <p:nvPr/>
          </p:nvSpPr>
          <p:spPr bwMode="auto">
            <a:xfrm>
              <a:off x="4124326" y="2747963"/>
              <a:ext cx="1588" cy="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2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87"/>
            <p:cNvSpPr/>
            <p:nvPr/>
          </p:nvSpPr>
          <p:spPr bwMode="auto">
            <a:xfrm>
              <a:off x="4117976" y="2746375"/>
              <a:ext cx="0" cy="158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88"/>
            <p:cNvSpPr/>
            <p:nvPr/>
          </p:nvSpPr>
          <p:spPr bwMode="auto">
            <a:xfrm>
              <a:off x="4116388" y="2746375"/>
              <a:ext cx="0" cy="1587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89"/>
            <p:cNvSpPr/>
            <p:nvPr/>
          </p:nvSpPr>
          <p:spPr bwMode="auto">
            <a:xfrm>
              <a:off x="4114801" y="2746375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0"/>
            <p:cNvSpPr/>
            <p:nvPr/>
          </p:nvSpPr>
          <p:spPr bwMode="auto">
            <a:xfrm>
              <a:off x="4114801" y="2747963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1"/>
            <p:cNvSpPr/>
            <p:nvPr/>
          </p:nvSpPr>
          <p:spPr bwMode="auto">
            <a:xfrm>
              <a:off x="4111626" y="2747963"/>
              <a:ext cx="1588" cy="0"/>
            </a:xfrm>
            <a:custGeom>
              <a:avLst/>
              <a:gdLst>
                <a:gd name="T0" fmla="*/ 2 w 2"/>
                <a:gd name="T1" fmla="*/ 2 h 3"/>
                <a:gd name="T2" fmla="*/ 1 w 2"/>
                <a:gd name="T3" fmla="*/ 2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1" y="2"/>
                    <a:pt x="2" y="3"/>
                    <a:pt x="1" y="2"/>
                  </a:cubicBezTo>
                  <a:cubicBezTo>
                    <a:pt x="2" y="3"/>
                    <a:pt x="0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92"/>
            <p:cNvSpPr/>
            <p:nvPr/>
          </p:nvSpPr>
          <p:spPr bwMode="auto">
            <a:xfrm>
              <a:off x="4111626" y="2749550"/>
              <a:ext cx="0" cy="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293"/>
            <p:cNvSpPr>
              <a:spLocks noChangeArrowheads="1"/>
            </p:cNvSpPr>
            <p:nvPr/>
          </p:nvSpPr>
          <p:spPr bwMode="auto">
            <a:xfrm>
              <a:off x="4095751" y="276542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94"/>
            <p:cNvSpPr/>
            <p:nvPr/>
          </p:nvSpPr>
          <p:spPr bwMode="auto">
            <a:xfrm>
              <a:off x="4087813" y="2771775"/>
              <a:ext cx="0" cy="0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95"/>
            <p:cNvSpPr/>
            <p:nvPr/>
          </p:nvSpPr>
          <p:spPr bwMode="auto">
            <a:xfrm>
              <a:off x="4086226" y="2776538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96"/>
            <p:cNvSpPr/>
            <p:nvPr/>
          </p:nvSpPr>
          <p:spPr bwMode="auto">
            <a:xfrm>
              <a:off x="4062413" y="2241550"/>
              <a:ext cx="1588" cy="1587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0 h 1"/>
                <a:gd name="T4" fmla="*/ 3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2" y="0"/>
                    <a:pt x="0" y="1"/>
                    <a:pt x="2" y="0"/>
                  </a:cubicBezTo>
                  <a:cubicBezTo>
                    <a:pt x="3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97"/>
            <p:cNvSpPr/>
            <p:nvPr/>
          </p:nvSpPr>
          <p:spPr bwMode="auto">
            <a:xfrm>
              <a:off x="4019551" y="2243138"/>
              <a:ext cx="44450" cy="90487"/>
            </a:xfrm>
            <a:custGeom>
              <a:avLst/>
              <a:gdLst>
                <a:gd name="T0" fmla="*/ 18 w 127"/>
                <a:gd name="T1" fmla="*/ 217 h 249"/>
                <a:gd name="T2" fmla="*/ 22 w 127"/>
                <a:gd name="T3" fmla="*/ 210 h 249"/>
                <a:gd name="T4" fmla="*/ 25 w 127"/>
                <a:gd name="T5" fmla="*/ 193 h 249"/>
                <a:gd name="T6" fmla="*/ 28 w 127"/>
                <a:gd name="T7" fmla="*/ 188 h 249"/>
                <a:gd name="T8" fmla="*/ 39 w 127"/>
                <a:gd name="T9" fmla="*/ 174 h 249"/>
                <a:gd name="T10" fmla="*/ 43 w 127"/>
                <a:gd name="T11" fmla="*/ 170 h 249"/>
                <a:gd name="T12" fmla="*/ 45 w 127"/>
                <a:gd name="T13" fmla="*/ 160 h 249"/>
                <a:gd name="T14" fmla="*/ 50 w 127"/>
                <a:gd name="T15" fmla="*/ 153 h 249"/>
                <a:gd name="T16" fmla="*/ 54 w 127"/>
                <a:gd name="T17" fmla="*/ 150 h 249"/>
                <a:gd name="T18" fmla="*/ 54 w 127"/>
                <a:gd name="T19" fmla="*/ 145 h 249"/>
                <a:gd name="T20" fmla="*/ 56 w 127"/>
                <a:gd name="T21" fmla="*/ 135 h 249"/>
                <a:gd name="T22" fmla="*/ 59 w 127"/>
                <a:gd name="T23" fmla="*/ 131 h 249"/>
                <a:gd name="T24" fmla="*/ 59 w 127"/>
                <a:gd name="T25" fmla="*/ 124 h 249"/>
                <a:gd name="T26" fmla="*/ 64 w 127"/>
                <a:gd name="T27" fmla="*/ 119 h 249"/>
                <a:gd name="T28" fmla="*/ 68 w 127"/>
                <a:gd name="T29" fmla="*/ 112 h 249"/>
                <a:gd name="T30" fmla="*/ 74 w 127"/>
                <a:gd name="T31" fmla="*/ 104 h 249"/>
                <a:gd name="T32" fmla="*/ 74 w 127"/>
                <a:gd name="T33" fmla="*/ 100 h 249"/>
                <a:gd name="T34" fmla="*/ 78 w 127"/>
                <a:gd name="T35" fmla="*/ 97 h 249"/>
                <a:gd name="T36" fmla="*/ 78 w 127"/>
                <a:gd name="T37" fmla="*/ 93 h 249"/>
                <a:gd name="T38" fmla="*/ 78 w 127"/>
                <a:gd name="T39" fmla="*/ 92 h 249"/>
                <a:gd name="T40" fmla="*/ 79 w 127"/>
                <a:gd name="T41" fmla="*/ 87 h 249"/>
                <a:gd name="T42" fmla="*/ 85 w 127"/>
                <a:gd name="T43" fmla="*/ 75 h 249"/>
                <a:gd name="T44" fmla="*/ 87 w 127"/>
                <a:gd name="T45" fmla="*/ 70 h 249"/>
                <a:gd name="T46" fmla="*/ 88 w 127"/>
                <a:gd name="T47" fmla="*/ 66 h 249"/>
                <a:gd name="T48" fmla="*/ 93 w 127"/>
                <a:gd name="T49" fmla="*/ 56 h 249"/>
                <a:gd name="T50" fmla="*/ 100 w 127"/>
                <a:gd name="T51" fmla="*/ 56 h 249"/>
                <a:gd name="T52" fmla="*/ 96 w 127"/>
                <a:gd name="T53" fmla="*/ 50 h 249"/>
                <a:gd name="T54" fmla="*/ 90 w 127"/>
                <a:gd name="T55" fmla="*/ 44 h 249"/>
                <a:gd name="T56" fmla="*/ 94 w 127"/>
                <a:gd name="T57" fmla="*/ 41 h 249"/>
                <a:gd name="T58" fmla="*/ 92 w 127"/>
                <a:gd name="T59" fmla="*/ 38 h 249"/>
                <a:gd name="T60" fmla="*/ 95 w 127"/>
                <a:gd name="T61" fmla="*/ 37 h 249"/>
                <a:gd name="T62" fmla="*/ 102 w 127"/>
                <a:gd name="T63" fmla="*/ 35 h 249"/>
                <a:gd name="T64" fmla="*/ 97 w 127"/>
                <a:gd name="T65" fmla="*/ 29 h 249"/>
                <a:gd name="T66" fmla="*/ 101 w 127"/>
                <a:gd name="T67" fmla="*/ 28 h 249"/>
                <a:gd name="T68" fmla="*/ 98 w 127"/>
                <a:gd name="T69" fmla="*/ 24 h 249"/>
                <a:gd name="T70" fmla="*/ 99 w 127"/>
                <a:gd name="T71" fmla="*/ 20 h 249"/>
                <a:gd name="T72" fmla="*/ 107 w 127"/>
                <a:gd name="T73" fmla="*/ 24 h 249"/>
                <a:gd name="T74" fmla="*/ 103 w 127"/>
                <a:gd name="T75" fmla="*/ 16 h 249"/>
                <a:gd name="T76" fmla="*/ 117 w 127"/>
                <a:gd name="T77" fmla="*/ 9 h 249"/>
                <a:gd name="T78" fmla="*/ 119 w 127"/>
                <a:gd name="T79" fmla="*/ 7 h 249"/>
                <a:gd name="T80" fmla="*/ 120 w 127"/>
                <a:gd name="T81" fmla="*/ 0 h 249"/>
                <a:gd name="T82" fmla="*/ 124 w 127"/>
                <a:gd name="T83" fmla="*/ 4 h 249"/>
                <a:gd name="T84" fmla="*/ 119 w 127"/>
                <a:gd name="T85" fmla="*/ 9 h 249"/>
                <a:gd name="T86" fmla="*/ 124 w 127"/>
                <a:gd name="T87" fmla="*/ 22 h 249"/>
                <a:gd name="T88" fmla="*/ 121 w 127"/>
                <a:gd name="T89" fmla="*/ 42 h 249"/>
                <a:gd name="T90" fmla="*/ 116 w 127"/>
                <a:gd name="T91" fmla="*/ 64 h 249"/>
                <a:gd name="T92" fmla="*/ 111 w 127"/>
                <a:gd name="T93" fmla="*/ 80 h 249"/>
                <a:gd name="T94" fmla="*/ 107 w 127"/>
                <a:gd name="T95" fmla="*/ 93 h 249"/>
                <a:gd name="T96" fmla="*/ 93 w 127"/>
                <a:gd name="T97" fmla="*/ 116 h 249"/>
                <a:gd name="T98" fmla="*/ 84 w 127"/>
                <a:gd name="T99" fmla="*/ 127 h 249"/>
                <a:gd name="T100" fmla="*/ 73 w 127"/>
                <a:gd name="T101" fmla="*/ 142 h 249"/>
                <a:gd name="T102" fmla="*/ 49 w 127"/>
                <a:gd name="T103" fmla="*/ 197 h 249"/>
                <a:gd name="T104" fmla="*/ 41 w 127"/>
                <a:gd name="T105" fmla="*/ 210 h 249"/>
                <a:gd name="T106" fmla="*/ 5 w 127"/>
                <a:gd name="T10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49">
                  <a:moveTo>
                    <a:pt x="5" y="241"/>
                  </a:moveTo>
                  <a:cubicBezTo>
                    <a:pt x="0" y="235"/>
                    <a:pt x="9" y="235"/>
                    <a:pt x="7" y="229"/>
                  </a:cubicBezTo>
                  <a:cubicBezTo>
                    <a:pt x="7" y="229"/>
                    <a:pt x="10" y="231"/>
                    <a:pt x="10" y="230"/>
                  </a:cubicBezTo>
                  <a:cubicBezTo>
                    <a:pt x="7" y="224"/>
                    <a:pt x="12" y="221"/>
                    <a:pt x="18" y="22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20" y="220"/>
                    <a:pt x="17" y="218"/>
                    <a:pt x="18" y="217"/>
                  </a:cubicBezTo>
                  <a:cubicBezTo>
                    <a:pt x="19" y="218"/>
                    <a:pt x="19" y="218"/>
                    <a:pt x="20" y="218"/>
                  </a:cubicBezTo>
                  <a:cubicBezTo>
                    <a:pt x="18" y="217"/>
                    <a:pt x="20" y="216"/>
                    <a:pt x="19" y="215"/>
                  </a:cubicBezTo>
                  <a:cubicBezTo>
                    <a:pt x="20" y="215"/>
                    <a:pt x="21" y="216"/>
                    <a:pt x="22" y="217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6" y="211"/>
                    <a:pt x="22" y="212"/>
                    <a:pt x="21" y="209"/>
                  </a:cubicBezTo>
                  <a:cubicBezTo>
                    <a:pt x="21" y="209"/>
                    <a:pt x="21" y="210"/>
                    <a:pt x="22" y="210"/>
                  </a:cubicBezTo>
                  <a:cubicBezTo>
                    <a:pt x="20" y="206"/>
                    <a:pt x="23" y="203"/>
                    <a:pt x="24" y="199"/>
                  </a:cubicBezTo>
                  <a:cubicBezTo>
                    <a:pt x="24" y="200"/>
                    <a:pt x="26" y="201"/>
                    <a:pt x="27" y="201"/>
                  </a:cubicBezTo>
                  <a:cubicBezTo>
                    <a:pt x="24" y="200"/>
                    <a:pt x="24" y="198"/>
                    <a:pt x="24" y="197"/>
                  </a:cubicBezTo>
                  <a:cubicBezTo>
                    <a:pt x="27" y="199"/>
                    <a:pt x="23" y="195"/>
                    <a:pt x="25" y="195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23" y="193"/>
                    <a:pt x="27" y="195"/>
                    <a:pt x="25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4" y="191"/>
                    <a:pt x="29" y="194"/>
                    <a:pt x="28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8" y="191"/>
                    <a:pt x="28" y="190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8" y="189"/>
                    <a:pt x="31" y="190"/>
                    <a:pt x="28" y="188"/>
                  </a:cubicBezTo>
                  <a:cubicBezTo>
                    <a:pt x="30" y="189"/>
                    <a:pt x="28" y="190"/>
                    <a:pt x="32" y="191"/>
                  </a:cubicBezTo>
                  <a:cubicBezTo>
                    <a:pt x="31" y="186"/>
                    <a:pt x="34" y="182"/>
                    <a:pt x="36" y="179"/>
                  </a:cubicBezTo>
                  <a:cubicBezTo>
                    <a:pt x="38" y="179"/>
                    <a:pt x="38" y="179"/>
                    <a:pt x="39" y="179"/>
                  </a:cubicBezTo>
                  <a:cubicBezTo>
                    <a:pt x="39" y="179"/>
                    <a:pt x="40" y="178"/>
                    <a:pt x="39" y="176"/>
                  </a:cubicBezTo>
                  <a:cubicBezTo>
                    <a:pt x="38" y="177"/>
                    <a:pt x="40" y="177"/>
                    <a:pt x="40" y="177"/>
                  </a:cubicBezTo>
                  <a:cubicBezTo>
                    <a:pt x="42" y="177"/>
                    <a:pt x="38" y="174"/>
                    <a:pt x="39" y="174"/>
                  </a:cubicBezTo>
                  <a:cubicBezTo>
                    <a:pt x="40" y="175"/>
                    <a:pt x="41" y="176"/>
                    <a:pt x="42" y="176"/>
                  </a:cubicBezTo>
                  <a:cubicBezTo>
                    <a:pt x="40" y="174"/>
                    <a:pt x="41" y="174"/>
                    <a:pt x="41" y="173"/>
                  </a:cubicBezTo>
                  <a:cubicBezTo>
                    <a:pt x="41" y="173"/>
                    <a:pt x="41" y="173"/>
                    <a:pt x="42" y="174"/>
                  </a:cubicBezTo>
                  <a:cubicBezTo>
                    <a:pt x="40" y="172"/>
                    <a:pt x="43" y="173"/>
                    <a:pt x="43" y="171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6" y="172"/>
                    <a:pt x="41" y="170"/>
                    <a:pt x="43" y="170"/>
                  </a:cubicBezTo>
                  <a:cubicBezTo>
                    <a:pt x="43" y="170"/>
                    <a:pt x="44" y="170"/>
                    <a:pt x="44" y="171"/>
                  </a:cubicBezTo>
                  <a:cubicBezTo>
                    <a:pt x="42" y="168"/>
                    <a:pt x="44" y="167"/>
                    <a:pt x="44" y="16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4" y="165"/>
                    <a:pt x="46" y="165"/>
                    <a:pt x="45" y="163"/>
                  </a:cubicBezTo>
                  <a:cubicBezTo>
                    <a:pt x="46" y="163"/>
                    <a:pt x="49" y="165"/>
                    <a:pt x="49" y="164"/>
                  </a:cubicBezTo>
                  <a:cubicBezTo>
                    <a:pt x="46" y="162"/>
                    <a:pt x="49" y="161"/>
                    <a:pt x="45" y="160"/>
                  </a:cubicBezTo>
                  <a:cubicBezTo>
                    <a:pt x="46" y="159"/>
                    <a:pt x="48" y="158"/>
                    <a:pt x="48" y="157"/>
                  </a:cubicBezTo>
                  <a:cubicBezTo>
                    <a:pt x="48" y="158"/>
                    <a:pt x="51" y="159"/>
                    <a:pt x="51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5" y="161"/>
                    <a:pt x="53" y="161"/>
                    <a:pt x="54" y="161"/>
                  </a:cubicBezTo>
                  <a:cubicBezTo>
                    <a:pt x="54" y="161"/>
                    <a:pt x="54" y="159"/>
                    <a:pt x="55" y="159"/>
                  </a:cubicBezTo>
                  <a:cubicBezTo>
                    <a:pt x="53" y="157"/>
                    <a:pt x="50" y="155"/>
                    <a:pt x="50" y="153"/>
                  </a:cubicBezTo>
                  <a:cubicBezTo>
                    <a:pt x="51" y="155"/>
                    <a:pt x="54" y="155"/>
                    <a:pt x="54" y="156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50" y="150"/>
                    <a:pt x="52" y="152"/>
                    <a:pt x="51" y="151"/>
                  </a:cubicBezTo>
                  <a:cubicBezTo>
                    <a:pt x="51" y="150"/>
                    <a:pt x="50" y="150"/>
                    <a:pt x="50" y="149"/>
                  </a:cubicBezTo>
                  <a:cubicBezTo>
                    <a:pt x="50" y="149"/>
                    <a:pt x="50" y="147"/>
                    <a:pt x="53" y="149"/>
                  </a:cubicBezTo>
                  <a:cubicBezTo>
                    <a:pt x="54" y="150"/>
                    <a:pt x="53" y="150"/>
                    <a:pt x="54" y="150"/>
                  </a:cubicBezTo>
                  <a:cubicBezTo>
                    <a:pt x="55" y="149"/>
                    <a:pt x="54" y="149"/>
                    <a:pt x="54" y="148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5" y="148"/>
                    <a:pt x="54" y="146"/>
                    <a:pt x="52" y="146"/>
                  </a:cubicBezTo>
                  <a:cubicBezTo>
                    <a:pt x="52" y="146"/>
                    <a:pt x="54" y="147"/>
                    <a:pt x="53" y="147"/>
                  </a:cubicBezTo>
                  <a:cubicBezTo>
                    <a:pt x="52" y="145"/>
                    <a:pt x="52" y="144"/>
                    <a:pt x="52" y="144"/>
                  </a:cubicBezTo>
                  <a:cubicBezTo>
                    <a:pt x="52" y="144"/>
                    <a:pt x="53" y="144"/>
                    <a:pt x="54" y="145"/>
                  </a:cubicBezTo>
                  <a:cubicBezTo>
                    <a:pt x="52" y="143"/>
                    <a:pt x="52" y="141"/>
                    <a:pt x="52" y="140"/>
                  </a:cubicBezTo>
                  <a:cubicBezTo>
                    <a:pt x="50" y="139"/>
                    <a:pt x="54" y="142"/>
                    <a:pt x="53" y="141"/>
                  </a:cubicBezTo>
                  <a:cubicBezTo>
                    <a:pt x="56" y="141"/>
                    <a:pt x="52" y="137"/>
                    <a:pt x="56" y="138"/>
                  </a:cubicBezTo>
                  <a:cubicBezTo>
                    <a:pt x="56" y="138"/>
                    <a:pt x="53" y="136"/>
                    <a:pt x="54" y="137"/>
                  </a:cubicBezTo>
                  <a:cubicBezTo>
                    <a:pt x="54" y="136"/>
                    <a:pt x="56" y="137"/>
                    <a:pt x="56" y="137"/>
                  </a:cubicBezTo>
                  <a:cubicBezTo>
                    <a:pt x="57" y="137"/>
                    <a:pt x="56" y="136"/>
                    <a:pt x="56" y="135"/>
                  </a:cubicBezTo>
                  <a:cubicBezTo>
                    <a:pt x="55" y="134"/>
                    <a:pt x="56" y="135"/>
                    <a:pt x="56" y="136"/>
                  </a:cubicBezTo>
                  <a:cubicBezTo>
                    <a:pt x="56" y="135"/>
                    <a:pt x="55" y="131"/>
                    <a:pt x="58" y="131"/>
                  </a:cubicBezTo>
                  <a:cubicBezTo>
                    <a:pt x="57" y="130"/>
                    <a:pt x="55" y="128"/>
                    <a:pt x="56" y="128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9" y="129"/>
                    <a:pt x="58" y="128"/>
                    <a:pt x="60" y="129"/>
                  </a:cubicBezTo>
                  <a:cubicBezTo>
                    <a:pt x="58" y="127"/>
                    <a:pt x="60" y="133"/>
                    <a:pt x="59" y="131"/>
                  </a:cubicBezTo>
                  <a:cubicBezTo>
                    <a:pt x="60" y="131"/>
                    <a:pt x="56" y="128"/>
                    <a:pt x="59" y="129"/>
                  </a:cubicBezTo>
                  <a:cubicBezTo>
                    <a:pt x="59" y="129"/>
                    <a:pt x="57" y="127"/>
                    <a:pt x="60" y="127"/>
                  </a:cubicBezTo>
                  <a:cubicBezTo>
                    <a:pt x="59" y="127"/>
                    <a:pt x="62" y="129"/>
                    <a:pt x="62" y="129"/>
                  </a:cubicBezTo>
                  <a:cubicBezTo>
                    <a:pt x="62" y="127"/>
                    <a:pt x="61" y="128"/>
                    <a:pt x="61" y="127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59" y="125"/>
                    <a:pt x="61" y="125"/>
                    <a:pt x="59" y="124"/>
                  </a:cubicBezTo>
                  <a:cubicBezTo>
                    <a:pt x="61" y="125"/>
                    <a:pt x="59" y="122"/>
                    <a:pt x="62" y="124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4" y="125"/>
                    <a:pt x="62" y="124"/>
                    <a:pt x="61" y="123"/>
                  </a:cubicBezTo>
                  <a:cubicBezTo>
                    <a:pt x="61" y="123"/>
                    <a:pt x="62" y="123"/>
                    <a:pt x="62" y="123"/>
                  </a:cubicBezTo>
                  <a:cubicBezTo>
                    <a:pt x="59" y="121"/>
                    <a:pt x="63" y="122"/>
                    <a:pt x="61" y="120"/>
                  </a:cubicBezTo>
                  <a:cubicBezTo>
                    <a:pt x="62" y="120"/>
                    <a:pt x="62" y="118"/>
                    <a:pt x="64" y="119"/>
                  </a:cubicBezTo>
                  <a:cubicBezTo>
                    <a:pt x="64" y="118"/>
                    <a:pt x="63" y="117"/>
                    <a:pt x="64" y="116"/>
                  </a:cubicBezTo>
                  <a:cubicBezTo>
                    <a:pt x="64" y="117"/>
                    <a:pt x="64" y="117"/>
                    <a:pt x="65" y="117"/>
                  </a:cubicBezTo>
                  <a:cubicBezTo>
                    <a:pt x="66" y="118"/>
                    <a:pt x="65" y="117"/>
                    <a:pt x="65" y="116"/>
                  </a:cubicBezTo>
                  <a:cubicBezTo>
                    <a:pt x="66" y="117"/>
                    <a:pt x="68" y="116"/>
                    <a:pt x="69" y="117"/>
                  </a:cubicBezTo>
                  <a:cubicBezTo>
                    <a:pt x="68" y="115"/>
                    <a:pt x="66" y="115"/>
                    <a:pt x="65" y="114"/>
                  </a:cubicBezTo>
                  <a:cubicBezTo>
                    <a:pt x="69" y="115"/>
                    <a:pt x="64" y="111"/>
                    <a:pt x="68" y="112"/>
                  </a:cubicBezTo>
                  <a:cubicBezTo>
                    <a:pt x="68" y="112"/>
                    <a:pt x="69" y="114"/>
                    <a:pt x="70" y="114"/>
                  </a:cubicBezTo>
                  <a:cubicBezTo>
                    <a:pt x="74" y="115"/>
                    <a:pt x="68" y="111"/>
                    <a:pt x="70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9" y="110"/>
                    <a:pt x="66" y="107"/>
                    <a:pt x="69" y="109"/>
                  </a:cubicBezTo>
                  <a:cubicBezTo>
                    <a:pt x="68" y="108"/>
                    <a:pt x="71" y="109"/>
                    <a:pt x="68" y="107"/>
                  </a:cubicBezTo>
                  <a:cubicBezTo>
                    <a:pt x="71" y="107"/>
                    <a:pt x="68" y="102"/>
                    <a:pt x="74" y="104"/>
                  </a:cubicBezTo>
                  <a:cubicBezTo>
                    <a:pt x="74" y="104"/>
                    <a:pt x="75" y="104"/>
                    <a:pt x="73" y="103"/>
                  </a:cubicBezTo>
                  <a:cubicBezTo>
                    <a:pt x="71" y="102"/>
                    <a:pt x="74" y="104"/>
                    <a:pt x="73" y="104"/>
                  </a:cubicBezTo>
                  <a:cubicBezTo>
                    <a:pt x="73" y="103"/>
                    <a:pt x="72" y="103"/>
                    <a:pt x="72" y="103"/>
                  </a:cubicBezTo>
                  <a:cubicBezTo>
                    <a:pt x="72" y="102"/>
                    <a:pt x="73" y="102"/>
                    <a:pt x="75" y="104"/>
                  </a:cubicBezTo>
                  <a:cubicBezTo>
                    <a:pt x="77" y="104"/>
                    <a:pt x="71" y="100"/>
                    <a:pt x="73" y="99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3" y="97"/>
                    <a:pt x="76" y="99"/>
                    <a:pt x="78" y="100"/>
                  </a:cubicBezTo>
                  <a:cubicBezTo>
                    <a:pt x="78" y="99"/>
                    <a:pt x="78" y="99"/>
                    <a:pt x="77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7" y="98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8"/>
                    <a:pt x="79" y="97"/>
                    <a:pt x="79" y="97"/>
                  </a:cubicBezTo>
                  <a:cubicBezTo>
                    <a:pt x="78" y="96"/>
                    <a:pt x="77" y="96"/>
                    <a:pt x="76" y="96"/>
                  </a:cubicBezTo>
                  <a:cubicBezTo>
                    <a:pt x="75" y="96"/>
                    <a:pt x="76" y="95"/>
                    <a:pt x="75" y="94"/>
                  </a:cubicBezTo>
                  <a:cubicBezTo>
                    <a:pt x="77" y="96"/>
                    <a:pt x="77" y="94"/>
                    <a:pt x="77" y="94"/>
                  </a:cubicBezTo>
                  <a:cubicBezTo>
                    <a:pt x="78" y="94"/>
                    <a:pt x="76" y="93"/>
                    <a:pt x="76" y="93"/>
                  </a:cubicBezTo>
                  <a:cubicBezTo>
                    <a:pt x="77" y="93"/>
                    <a:pt x="76" y="92"/>
                    <a:pt x="78" y="93"/>
                  </a:cubicBezTo>
                  <a:cubicBezTo>
                    <a:pt x="78" y="93"/>
                    <a:pt x="76" y="93"/>
                    <a:pt x="77" y="94"/>
                  </a:cubicBezTo>
                  <a:cubicBezTo>
                    <a:pt x="78" y="94"/>
                    <a:pt x="80" y="95"/>
                    <a:pt x="79" y="93"/>
                  </a:cubicBezTo>
                  <a:cubicBezTo>
                    <a:pt x="78" y="93"/>
                    <a:pt x="75" y="92"/>
                    <a:pt x="77" y="91"/>
                  </a:cubicBezTo>
                  <a:cubicBezTo>
                    <a:pt x="77" y="92"/>
                    <a:pt x="78" y="92"/>
                    <a:pt x="78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77" y="91"/>
                    <a:pt x="79" y="90"/>
                    <a:pt x="77" y="89"/>
                  </a:cubicBezTo>
                  <a:cubicBezTo>
                    <a:pt x="77" y="89"/>
                    <a:pt x="79" y="89"/>
                    <a:pt x="79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79" y="87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0" y="87"/>
                    <a:pt x="80" y="86"/>
                    <a:pt x="79" y="85"/>
                  </a:cubicBezTo>
                  <a:cubicBezTo>
                    <a:pt x="80" y="85"/>
                    <a:pt x="86" y="89"/>
                    <a:pt x="84" y="87"/>
                  </a:cubicBezTo>
                  <a:cubicBezTo>
                    <a:pt x="84" y="86"/>
                    <a:pt x="81" y="84"/>
                    <a:pt x="80" y="84"/>
                  </a:cubicBezTo>
                  <a:cubicBezTo>
                    <a:pt x="81" y="83"/>
                    <a:pt x="79" y="80"/>
                    <a:pt x="82" y="81"/>
                  </a:cubicBezTo>
                  <a:cubicBezTo>
                    <a:pt x="82" y="80"/>
                    <a:pt x="81" y="80"/>
                    <a:pt x="81" y="79"/>
                  </a:cubicBezTo>
                  <a:cubicBezTo>
                    <a:pt x="83" y="78"/>
                    <a:pt x="81" y="75"/>
                    <a:pt x="85" y="75"/>
                  </a:cubicBezTo>
                  <a:cubicBezTo>
                    <a:pt x="85" y="76"/>
                    <a:pt x="87" y="76"/>
                    <a:pt x="88" y="76"/>
                  </a:cubicBezTo>
                  <a:cubicBezTo>
                    <a:pt x="86" y="75"/>
                    <a:pt x="90" y="77"/>
                    <a:pt x="87" y="75"/>
                  </a:cubicBezTo>
                  <a:cubicBezTo>
                    <a:pt x="85" y="74"/>
                    <a:pt x="84" y="74"/>
                    <a:pt x="83" y="74"/>
                  </a:cubicBezTo>
                  <a:cubicBezTo>
                    <a:pt x="83" y="73"/>
                    <a:pt x="84" y="71"/>
                    <a:pt x="86" y="71"/>
                  </a:cubicBezTo>
                  <a:cubicBezTo>
                    <a:pt x="85" y="71"/>
                    <a:pt x="84" y="71"/>
                    <a:pt x="84" y="70"/>
                  </a:cubicBezTo>
                  <a:cubicBezTo>
                    <a:pt x="87" y="72"/>
                    <a:pt x="87" y="71"/>
                    <a:pt x="87" y="70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6" y="69"/>
                    <a:pt x="83" y="68"/>
                    <a:pt x="85" y="68"/>
                  </a:cubicBezTo>
                  <a:cubicBezTo>
                    <a:pt x="86" y="68"/>
                    <a:pt x="87" y="68"/>
                    <a:pt x="87" y="68"/>
                  </a:cubicBezTo>
                  <a:cubicBezTo>
                    <a:pt x="86" y="67"/>
                    <a:pt x="84" y="65"/>
                    <a:pt x="86" y="6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8" y="65"/>
                    <a:pt x="87" y="64"/>
                    <a:pt x="86" y="65"/>
                  </a:cubicBezTo>
                  <a:cubicBezTo>
                    <a:pt x="88" y="64"/>
                    <a:pt x="89" y="63"/>
                    <a:pt x="91" y="64"/>
                  </a:cubicBezTo>
                  <a:cubicBezTo>
                    <a:pt x="87" y="60"/>
                    <a:pt x="88" y="57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88" y="54"/>
                    <a:pt x="89" y="54"/>
                  </a:cubicBezTo>
                  <a:cubicBezTo>
                    <a:pt x="90" y="55"/>
                    <a:pt x="92" y="55"/>
                    <a:pt x="93" y="56"/>
                  </a:cubicBezTo>
                  <a:cubicBezTo>
                    <a:pt x="95" y="55"/>
                    <a:pt x="91" y="54"/>
                    <a:pt x="91" y="53"/>
                  </a:cubicBezTo>
                  <a:cubicBezTo>
                    <a:pt x="89" y="52"/>
                    <a:pt x="92" y="54"/>
                    <a:pt x="90" y="53"/>
                  </a:cubicBezTo>
                  <a:cubicBezTo>
                    <a:pt x="89" y="53"/>
                    <a:pt x="92" y="52"/>
                    <a:pt x="89" y="51"/>
                  </a:cubicBezTo>
                  <a:cubicBezTo>
                    <a:pt x="90" y="51"/>
                    <a:pt x="92" y="52"/>
                    <a:pt x="93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5" y="52"/>
                    <a:pt x="97" y="55"/>
                    <a:pt x="100" y="56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3" y="56"/>
                    <a:pt x="103" y="58"/>
                    <a:pt x="104" y="57"/>
                  </a:cubicBezTo>
                  <a:cubicBezTo>
                    <a:pt x="103" y="56"/>
                    <a:pt x="100" y="54"/>
                    <a:pt x="98" y="54"/>
                  </a:cubicBezTo>
                  <a:cubicBezTo>
                    <a:pt x="98" y="53"/>
                    <a:pt x="92" y="51"/>
                    <a:pt x="93" y="50"/>
                  </a:cubicBezTo>
                  <a:cubicBezTo>
                    <a:pt x="95" y="50"/>
                    <a:pt x="93" y="51"/>
                    <a:pt x="95" y="52"/>
                  </a:cubicBezTo>
                  <a:cubicBezTo>
                    <a:pt x="98" y="52"/>
                    <a:pt x="95" y="50"/>
                    <a:pt x="96" y="50"/>
                  </a:cubicBezTo>
                  <a:cubicBezTo>
                    <a:pt x="94" y="50"/>
                    <a:pt x="92" y="49"/>
                    <a:pt x="92" y="48"/>
                  </a:cubicBezTo>
                  <a:cubicBezTo>
                    <a:pt x="93" y="48"/>
                    <a:pt x="94" y="49"/>
                    <a:pt x="95" y="49"/>
                  </a:cubicBezTo>
                  <a:cubicBezTo>
                    <a:pt x="93" y="48"/>
                    <a:pt x="92" y="47"/>
                    <a:pt x="91" y="47"/>
                  </a:cubicBezTo>
                  <a:cubicBezTo>
                    <a:pt x="88" y="46"/>
                    <a:pt x="92" y="47"/>
                    <a:pt x="90" y="45"/>
                  </a:cubicBezTo>
                  <a:cubicBezTo>
                    <a:pt x="92" y="46"/>
                    <a:pt x="95" y="48"/>
                    <a:pt x="97" y="48"/>
                  </a:cubicBezTo>
                  <a:cubicBezTo>
                    <a:pt x="94" y="47"/>
                    <a:pt x="94" y="45"/>
                    <a:pt x="90" y="44"/>
                  </a:cubicBezTo>
                  <a:cubicBezTo>
                    <a:pt x="91" y="44"/>
                    <a:pt x="93" y="45"/>
                    <a:pt x="94" y="46"/>
                  </a:cubicBezTo>
                  <a:cubicBezTo>
                    <a:pt x="96" y="46"/>
                    <a:pt x="91" y="43"/>
                    <a:pt x="95" y="44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3"/>
                    <a:pt x="94" y="43"/>
                    <a:pt x="96" y="44"/>
                  </a:cubicBezTo>
                  <a:cubicBezTo>
                    <a:pt x="96" y="43"/>
                    <a:pt x="93" y="41"/>
                    <a:pt x="97" y="42"/>
                  </a:cubicBezTo>
                  <a:cubicBezTo>
                    <a:pt x="96" y="42"/>
                    <a:pt x="97" y="41"/>
                    <a:pt x="94" y="41"/>
                  </a:cubicBezTo>
                  <a:cubicBezTo>
                    <a:pt x="93" y="41"/>
                    <a:pt x="96" y="42"/>
                    <a:pt x="92" y="41"/>
                  </a:cubicBezTo>
                  <a:cubicBezTo>
                    <a:pt x="95" y="42"/>
                    <a:pt x="92" y="40"/>
                    <a:pt x="92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39"/>
                    <a:pt x="93" y="39"/>
                    <a:pt x="92" y="38"/>
                  </a:cubicBezTo>
                  <a:cubicBezTo>
                    <a:pt x="92" y="39"/>
                    <a:pt x="93" y="39"/>
                    <a:pt x="94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5" y="39"/>
                    <a:pt x="95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8" y="39"/>
                    <a:pt x="98" y="39"/>
                  </a:cubicBezTo>
                  <a:cubicBezTo>
                    <a:pt x="96" y="38"/>
                    <a:pt x="94" y="37"/>
                    <a:pt x="92" y="36"/>
                  </a:cubicBezTo>
                  <a:cubicBezTo>
                    <a:pt x="92" y="35"/>
                    <a:pt x="94" y="36"/>
                    <a:pt x="93" y="35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8" y="37"/>
                    <a:pt x="98" y="37"/>
                  </a:cubicBezTo>
                  <a:cubicBezTo>
                    <a:pt x="98" y="36"/>
                    <a:pt x="95" y="34"/>
                    <a:pt x="94" y="35"/>
                  </a:cubicBezTo>
                  <a:cubicBezTo>
                    <a:pt x="94" y="34"/>
                    <a:pt x="95" y="34"/>
                    <a:pt x="97" y="35"/>
                  </a:cubicBezTo>
                  <a:cubicBezTo>
                    <a:pt x="96" y="34"/>
                    <a:pt x="94" y="34"/>
                    <a:pt x="94" y="33"/>
                  </a:cubicBezTo>
                  <a:cubicBezTo>
                    <a:pt x="95" y="34"/>
                    <a:pt x="97" y="33"/>
                    <a:pt x="99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4" y="36"/>
                    <a:pt x="104" y="35"/>
                    <a:pt x="107" y="36"/>
                  </a:cubicBezTo>
                  <a:cubicBezTo>
                    <a:pt x="107" y="36"/>
                    <a:pt x="106" y="35"/>
                    <a:pt x="106" y="35"/>
                  </a:cubicBezTo>
                  <a:cubicBezTo>
                    <a:pt x="101" y="34"/>
                    <a:pt x="100" y="32"/>
                    <a:pt x="96" y="31"/>
                  </a:cubicBezTo>
                  <a:cubicBezTo>
                    <a:pt x="96" y="29"/>
                    <a:pt x="106" y="33"/>
                    <a:pt x="100" y="30"/>
                  </a:cubicBezTo>
                  <a:cubicBezTo>
                    <a:pt x="99" y="30"/>
                    <a:pt x="97" y="28"/>
                    <a:pt x="97" y="29"/>
                  </a:cubicBezTo>
                  <a:cubicBezTo>
                    <a:pt x="98" y="29"/>
                    <a:pt x="94" y="27"/>
                    <a:pt x="96" y="27"/>
                  </a:cubicBezTo>
                  <a:cubicBezTo>
                    <a:pt x="97" y="28"/>
                    <a:pt x="100" y="28"/>
                    <a:pt x="102" y="29"/>
                  </a:cubicBezTo>
                  <a:cubicBezTo>
                    <a:pt x="101" y="29"/>
                    <a:pt x="101" y="29"/>
                    <a:pt x="101" y="30"/>
                  </a:cubicBezTo>
                  <a:cubicBezTo>
                    <a:pt x="103" y="30"/>
                    <a:pt x="105" y="31"/>
                    <a:pt x="105" y="30"/>
                  </a:cubicBezTo>
                  <a:cubicBezTo>
                    <a:pt x="105" y="30"/>
                    <a:pt x="105" y="29"/>
                    <a:pt x="103" y="28"/>
                  </a:cubicBezTo>
                  <a:cubicBezTo>
                    <a:pt x="101" y="28"/>
                    <a:pt x="103" y="29"/>
                    <a:pt x="101" y="28"/>
                  </a:cubicBezTo>
                  <a:cubicBezTo>
                    <a:pt x="100" y="27"/>
                    <a:pt x="104" y="28"/>
                    <a:pt x="100" y="26"/>
                  </a:cubicBezTo>
                  <a:cubicBezTo>
                    <a:pt x="100" y="27"/>
                    <a:pt x="98" y="26"/>
                    <a:pt x="96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8" y="25"/>
                    <a:pt x="94" y="24"/>
                    <a:pt x="95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1" y="25"/>
                    <a:pt x="97" y="25"/>
                    <a:pt x="101" y="26"/>
                  </a:cubicBezTo>
                  <a:cubicBezTo>
                    <a:pt x="101" y="25"/>
                    <a:pt x="99" y="24"/>
                    <a:pt x="100" y="24"/>
                  </a:cubicBezTo>
                  <a:cubicBezTo>
                    <a:pt x="101" y="24"/>
                    <a:pt x="101" y="25"/>
                    <a:pt x="101" y="25"/>
                  </a:cubicBezTo>
                  <a:cubicBezTo>
                    <a:pt x="101" y="25"/>
                    <a:pt x="107" y="26"/>
                    <a:pt x="104" y="24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2"/>
                    <a:pt x="99" y="21"/>
                    <a:pt x="99" y="20"/>
                  </a:cubicBezTo>
                  <a:cubicBezTo>
                    <a:pt x="102" y="21"/>
                    <a:pt x="100" y="19"/>
                    <a:pt x="103" y="20"/>
                  </a:cubicBezTo>
                  <a:cubicBezTo>
                    <a:pt x="101" y="20"/>
                    <a:pt x="101" y="22"/>
                    <a:pt x="103" y="23"/>
                  </a:cubicBezTo>
                  <a:cubicBezTo>
                    <a:pt x="107" y="24"/>
                    <a:pt x="103" y="24"/>
                    <a:pt x="106" y="25"/>
                  </a:cubicBezTo>
                  <a:cubicBezTo>
                    <a:pt x="107" y="24"/>
                    <a:pt x="110" y="26"/>
                    <a:pt x="112" y="26"/>
                  </a:cubicBezTo>
                  <a:cubicBezTo>
                    <a:pt x="113" y="26"/>
                    <a:pt x="112" y="25"/>
                    <a:pt x="112" y="25"/>
                  </a:cubicBezTo>
                  <a:cubicBezTo>
                    <a:pt x="109" y="24"/>
                    <a:pt x="109" y="25"/>
                    <a:pt x="107" y="24"/>
                  </a:cubicBezTo>
                  <a:cubicBezTo>
                    <a:pt x="108" y="23"/>
                    <a:pt x="107" y="22"/>
                    <a:pt x="105" y="20"/>
                  </a:cubicBezTo>
                  <a:cubicBezTo>
                    <a:pt x="106" y="20"/>
                    <a:pt x="108" y="21"/>
                    <a:pt x="108" y="22"/>
                  </a:cubicBezTo>
                  <a:cubicBezTo>
                    <a:pt x="108" y="20"/>
                    <a:pt x="109" y="19"/>
                    <a:pt x="110" y="18"/>
                  </a:cubicBezTo>
                  <a:cubicBezTo>
                    <a:pt x="106" y="18"/>
                    <a:pt x="109" y="16"/>
                    <a:pt x="106" y="16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1" y="15"/>
                    <a:pt x="103" y="16"/>
                    <a:pt x="103" y="16"/>
                  </a:cubicBezTo>
                  <a:cubicBezTo>
                    <a:pt x="102" y="15"/>
                    <a:pt x="107" y="16"/>
                    <a:pt x="104" y="15"/>
                  </a:cubicBezTo>
                  <a:cubicBezTo>
                    <a:pt x="105" y="16"/>
                    <a:pt x="108" y="16"/>
                    <a:pt x="111" y="17"/>
                  </a:cubicBezTo>
                  <a:cubicBezTo>
                    <a:pt x="110" y="16"/>
                    <a:pt x="113" y="18"/>
                    <a:pt x="113" y="17"/>
                  </a:cubicBezTo>
                  <a:cubicBezTo>
                    <a:pt x="112" y="15"/>
                    <a:pt x="111" y="14"/>
                    <a:pt x="111" y="13"/>
                  </a:cubicBezTo>
                  <a:cubicBezTo>
                    <a:pt x="113" y="12"/>
                    <a:pt x="111" y="10"/>
                    <a:pt x="111" y="9"/>
                  </a:cubicBezTo>
                  <a:cubicBezTo>
                    <a:pt x="113" y="9"/>
                    <a:pt x="116" y="10"/>
                    <a:pt x="117" y="9"/>
                  </a:cubicBezTo>
                  <a:cubicBezTo>
                    <a:pt x="117" y="8"/>
                    <a:pt x="113" y="9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8" y="7"/>
                    <a:pt x="114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6"/>
                    <a:pt x="116" y="6"/>
                  </a:cubicBezTo>
                  <a:cubicBezTo>
                    <a:pt x="117" y="6"/>
                    <a:pt x="118" y="6"/>
                    <a:pt x="119" y="7"/>
                  </a:cubicBezTo>
                  <a:cubicBezTo>
                    <a:pt x="122" y="7"/>
                    <a:pt x="119" y="5"/>
                    <a:pt x="119" y="4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6" y="3"/>
                    <a:pt x="118" y="3"/>
                    <a:pt x="117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0" y="1"/>
                    <a:pt x="122" y="1"/>
                    <a:pt x="120" y="0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3" y="3"/>
                    <a:pt x="122" y="2"/>
                    <a:pt x="120" y="2"/>
                  </a:cubicBezTo>
                  <a:cubicBezTo>
                    <a:pt x="118" y="2"/>
                    <a:pt x="119" y="3"/>
                    <a:pt x="121" y="4"/>
                  </a:cubicBezTo>
                  <a:cubicBezTo>
                    <a:pt x="121" y="3"/>
                    <a:pt x="121" y="3"/>
                    <a:pt x="120" y="3"/>
                  </a:cubicBezTo>
                  <a:cubicBezTo>
                    <a:pt x="123" y="3"/>
                    <a:pt x="123" y="4"/>
                    <a:pt x="124" y="4"/>
                  </a:cubicBezTo>
                  <a:cubicBezTo>
                    <a:pt x="124" y="4"/>
                    <a:pt x="125" y="4"/>
                    <a:pt x="124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5"/>
                    <a:pt x="124" y="6"/>
                    <a:pt x="123" y="5"/>
                  </a:cubicBezTo>
                  <a:cubicBezTo>
                    <a:pt x="126" y="6"/>
                    <a:pt x="126" y="7"/>
                    <a:pt x="125" y="8"/>
                  </a:cubicBezTo>
                  <a:cubicBezTo>
                    <a:pt x="122" y="8"/>
                    <a:pt x="127" y="10"/>
                    <a:pt x="126" y="11"/>
                  </a:cubicBezTo>
                  <a:cubicBezTo>
                    <a:pt x="123" y="10"/>
                    <a:pt x="121" y="9"/>
                    <a:pt x="120" y="8"/>
                  </a:cubicBezTo>
                  <a:cubicBezTo>
                    <a:pt x="119" y="8"/>
                    <a:pt x="120" y="8"/>
                    <a:pt x="119" y="9"/>
                  </a:cubicBezTo>
                  <a:cubicBezTo>
                    <a:pt x="121" y="10"/>
                    <a:pt x="124" y="10"/>
                    <a:pt x="125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2"/>
                    <a:pt x="126" y="13"/>
                    <a:pt x="125" y="14"/>
                  </a:cubicBezTo>
                  <a:cubicBezTo>
                    <a:pt x="124" y="15"/>
                    <a:pt x="124" y="17"/>
                    <a:pt x="123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5" y="20"/>
                    <a:pt x="122" y="21"/>
                    <a:pt x="124" y="22"/>
                  </a:cubicBezTo>
                  <a:cubicBezTo>
                    <a:pt x="121" y="23"/>
                    <a:pt x="124" y="26"/>
                    <a:pt x="121" y="26"/>
                  </a:cubicBezTo>
                  <a:cubicBezTo>
                    <a:pt x="121" y="30"/>
                    <a:pt x="122" y="33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20" y="35"/>
                    <a:pt x="116" y="34"/>
                    <a:pt x="117" y="35"/>
                  </a:cubicBezTo>
                  <a:cubicBezTo>
                    <a:pt x="119" y="35"/>
                    <a:pt x="119" y="36"/>
                    <a:pt x="121" y="37"/>
                  </a:cubicBezTo>
                  <a:cubicBezTo>
                    <a:pt x="118" y="38"/>
                    <a:pt x="120" y="40"/>
                    <a:pt x="121" y="42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2" y="44"/>
                    <a:pt x="119" y="44"/>
                    <a:pt x="118" y="46"/>
                  </a:cubicBezTo>
                  <a:cubicBezTo>
                    <a:pt x="117" y="45"/>
                    <a:pt x="115" y="45"/>
                    <a:pt x="115" y="46"/>
                  </a:cubicBezTo>
                  <a:cubicBezTo>
                    <a:pt x="118" y="48"/>
                    <a:pt x="118" y="48"/>
                    <a:pt x="119" y="50"/>
                  </a:cubicBezTo>
                  <a:cubicBezTo>
                    <a:pt x="119" y="51"/>
                    <a:pt x="118" y="52"/>
                    <a:pt x="116" y="52"/>
                  </a:cubicBezTo>
                  <a:cubicBezTo>
                    <a:pt x="119" y="57"/>
                    <a:pt x="115" y="59"/>
                    <a:pt x="116" y="64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7" y="68"/>
                    <a:pt x="112" y="70"/>
                    <a:pt x="113" y="74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8" y="73"/>
                    <a:pt x="109" y="75"/>
                    <a:pt x="112" y="76"/>
                  </a:cubicBezTo>
                  <a:cubicBezTo>
                    <a:pt x="110" y="76"/>
                    <a:pt x="113" y="78"/>
                    <a:pt x="109" y="78"/>
                  </a:cubicBezTo>
                  <a:cubicBezTo>
                    <a:pt x="108" y="78"/>
                    <a:pt x="111" y="79"/>
                    <a:pt x="111" y="80"/>
                  </a:cubicBezTo>
                  <a:cubicBezTo>
                    <a:pt x="109" y="82"/>
                    <a:pt x="109" y="82"/>
                    <a:pt x="109" y="84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08" y="83"/>
                    <a:pt x="107" y="83"/>
                    <a:pt x="106" y="83"/>
                  </a:cubicBezTo>
                  <a:cubicBezTo>
                    <a:pt x="107" y="84"/>
                    <a:pt x="104" y="85"/>
                    <a:pt x="109" y="86"/>
                  </a:cubicBezTo>
                  <a:cubicBezTo>
                    <a:pt x="106" y="87"/>
                    <a:pt x="109" y="91"/>
                    <a:pt x="105" y="91"/>
                  </a:cubicBezTo>
                  <a:cubicBezTo>
                    <a:pt x="106" y="92"/>
                    <a:pt x="106" y="92"/>
                    <a:pt x="107" y="93"/>
                  </a:cubicBezTo>
                  <a:cubicBezTo>
                    <a:pt x="106" y="94"/>
                    <a:pt x="103" y="95"/>
                    <a:pt x="104" y="97"/>
                  </a:cubicBezTo>
                  <a:cubicBezTo>
                    <a:pt x="104" y="97"/>
                    <a:pt x="103" y="96"/>
                    <a:pt x="102" y="96"/>
                  </a:cubicBezTo>
                  <a:cubicBezTo>
                    <a:pt x="102" y="97"/>
                    <a:pt x="104" y="97"/>
                    <a:pt x="104" y="98"/>
                  </a:cubicBezTo>
                  <a:cubicBezTo>
                    <a:pt x="105" y="101"/>
                    <a:pt x="99" y="102"/>
                    <a:pt x="99" y="104"/>
                  </a:cubicBezTo>
                  <a:cubicBezTo>
                    <a:pt x="99" y="109"/>
                    <a:pt x="96" y="113"/>
                    <a:pt x="94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6" y="119"/>
                    <a:pt x="89" y="118"/>
                    <a:pt x="93" y="121"/>
                  </a:cubicBezTo>
                  <a:cubicBezTo>
                    <a:pt x="92" y="121"/>
                    <a:pt x="92" y="122"/>
                    <a:pt x="90" y="121"/>
                  </a:cubicBezTo>
                  <a:cubicBezTo>
                    <a:pt x="92" y="123"/>
                    <a:pt x="87" y="123"/>
                    <a:pt x="89" y="125"/>
                  </a:cubicBezTo>
                  <a:cubicBezTo>
                    <a:pt x="89" y="125"/>
                    <a:pt x="89" y="125"/>
                    <a:pt x="88" y="125"/>
                  </a:cubicBezTo>
                  <a:cubicBezTo>
                    <a:pt x="86" y="125"/>
                    <a:pt x="88" y="128"/>
                    <a:pt x="85" y="129"/>
                  </a:cubicBezTo>
                  <a:cubicBezTo>
                    <a:pt x="85" y="128"/>
                    <a:pt x="85" y="128"/>
                    <a:pt x="84" y="127"/>
                  </a:cubicBezTo>
                  <a:cubicBezTo>
                    <a:pt x="82" y="127"/>
                    <a:pt x="87" y="131"/>
                    <a:pt x="83" y="129"/>
                  </a:cubicBezTo>
                  <a:cubicBezTo>
                    <a:pt x="82" y="129"/>
                    <a:pt x="84" y="130"/>
                    <a:pt x="84" y="130"/>
                  </a:cubicBezTo>
                  <a:cubicBezTo>
                    <a:pt x="81" y="132"/>
                    <a:pt x="81" y="137"/>
                    <a:pt x="80" y="141"/>
                  </a:cubicBezTo>
                  <a:cubicBezTo>
                    <a:pt x="77" y="142"/>
                    <a:pt x="74" y="137"/>
                    <a:pt x="76" y="141"/>
                  </a:cubicBezTo>
                  <a:cubicBezTo>
                    <a:pt x="75" y="141"/>
                    <a:pt x="77" y="142"/>
                    <a:pt x="76" y="142"/>
                  </a:cubicBezTo>
                  <a:cubicBezTo>
                    <a:pt x="77" y="143"/>
                    <a:pt x="71" y="140"/>
                    <a:pt x="73" y="142"/>
                  </a:cubicBezTo>
                  <a:cubicBezTo>
                    <a:pt x="75" y="143"/>
                    <a:pt x="74" y="143"/>
                    <a:pt x="75" y="144"/>
                  </a:cubicBezTo>
                  <a:cubicBezTo>
                    <a:pt x="73" y="144"/>
                    <a:pt x="71" y="143"/>
                    <a:pt x="72" y="14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3" y="148"/>
                    <a:pt x="71" y="149"/>
                    <a:pt x="74" y="152"/>
                  </a:cubicBezTo>
                  <a:cubicBezTo>
                    <a:pt x="70" y="160"/>
                    <a:pt x="68" y="169"/>
                    <a:pt x="64" y="176"/>
                  </a:cubicBezTo>
                  <a:cubicBezTo>
                    <a:pt x="59" y="183"/>
                    <a:pt x="56" y="191"/>
                    <a:pt x="49" y="197"/>
                  </a:cubicBezTo>
                  <a:cubicBezTo>
                    <a:pt x="45" y="197"/>
                    <a:pt x="45" y="197"/>
                    <a:pt x="45" y="199"/>
                  </a:cubicBezTo>
                  <a:cubicBezTo>
                    <a:pt x="45" y="199"/>
                    <a:pt x="45" y="199"/>
                    <a:pt x="44" y="199"/>
                  </a:cubicBezTo>
                  <a:cubicBezTo>
                    <a:pt x="47" y="200"/>
                    <a:pt x="44" y="200"/>
                    <a:pt x="46" y="202"/>
                  </a:cubicBezTo>
                  <a:cubicBezTo>
                    <a:pt x="44" y="204"/>
                    <a:pt x="43" y="207"/>
                    <a:pt x="41" y="210"/>
                  </a:cubicBezTo>
                  <a:cubicBezTo>
                    <a:pt x="41" y="209"/>
                    <a:pt x="39" y="208"/>
                    <a:pt x="39" y="208"/>
                  </a:cubicBezTo>
                  <a:cubicBezTo>
                    <a:pt x="41" y="210"/>
                    <a:pt x="41" y="210"/>
                    <a:pt x="41" y="21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10"/>
                    <a:pt x="41" y="211"/>
                    <a:pt x="42" y="211"/>
                  </a:cubicBezTo>
                  <a:cubicBezTo>
                    <a:pt x="40" y="220"/>
                    <a:pt x="31" y="223"/>
                    <a:pt x="27" y="230"/>
                  </a:cubicBezTo>
                  <a:cubicBezTo>
                    <a:pt x="25" y="231"/>
                    <a:pt x="25" y="234"/>
                    <a:pt x="24" y="236"/>
                  </a:cubicBezTo>
                  <a:cubicBezTo>
                    <a:pt x="18" y="239"/>
                    <a:pt x="12" y="242"/>
                    <a:pt x="12" y="249"/>
                  </a:cubicBezTo>
                  <a:cubicBezTo>
                    <a:pt x="12" y="249"/>
                    <a:pt x="5" y="244"/>
                    <a:pt x="5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98"/>
            <p:cNvSpPr/>
            <p:nvPr/>
          </p:nvSpPr>
          <p:spPr bwMode="auto">
            <a:xfrm>
              <a:off x="4062413" y="2243138"/>
              <a:ext cx="1588" cy="0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3" y="0"/>
                    <a:pt x="2" y="1"/>
                    <a:pt x="0" y="0"/>
                  </a:cubicBezTo>
                  <a:cubicBezTo>
                    <a:pt x="2" y="0"/>
                    <a:pt x="3" y="0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99"/>
            <p:cNvSpPr/>
            <p:nvPr/>
          </p:nvSpPr>
          <p:spPr bwMode="auto">
            <a:xfrm>
              <a:off x="4056063" y="2247900"/>
              <a:ext cx="0" cy="0"/>
            </a:xfrm>
            <a:custGeom>
              <a:avLst/>
              <a:gdLst>
                <a:gd name="T0" fmla="*/ 2 w 3"/>
                <a:gd name="T1" fmla="*/ 1 w 3"/>
                <a:gd name="T2" fmla="*/ 1 w 3"/>
                <a:gd name="T3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00"/>
            <p:cNvSpPr/>
            <p:nvPr/>
          </p:nvSpPr>
          <p:spPr bwMode="auto">
            <a:xfrm>
              <a:off x="4054476" y="2249488"/>
              <a:ext cx="1588" cy="0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0" y="1"/>
                    <a:pt x="0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01"/>
            <p:cNvSpPr/>
            <p:nvPr/>
          </p:nvSpPr>
          <p:spPr bwMode="auto">
            <a:xfrm>
              <a:off x="4052888" y="2251075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02"/>
            <p:cNvSpPr/>
            <p:nvPr/>
          </p:nvSpPr>
          <p:spPr bwMode="auto">
            <a:xfrm>
              <a:off x="4052888" y="2251075"/>
              <a:ext cx="1588" cy="0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2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03"/>
            <p:cNvSpPr/>
            <p:nvPr/>
          </p:nvSpPr>
          <p:spPr bwMode="auto">
            <a:xfrm>
              <a:off x="4051301" y="2254250"/>
              <a:ext cx="1588" cy="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2"/>
                    <a:pt x="1" y="2"/>
                  </a:cubicBezTo>
                  <a:cubicBezTo>
                    <a:pt x="2" y="2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04"/>
            <p:cNvSpPr/>
            <p:nvPr/>
          </p:nvSpPr>
          <p:spPr bwMode="auto">
            <a:xfrm>
              <a:off x="4051301" y="2255838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05"/>
            <p:cNvSpPr/>
            <p:nvPr/>
          </p:nvSpPr>
          <p:spPr bwMode="auto">
            <a:xfrm>
              <a:off x="4041776" y="22828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06"/>
            <p:cNvSpPr/>
            <p:nvPr/>
          </p:nvSpPr>
          <p:spPr bwMode="auto">
            <a:xfrm>
              <a:off x="4035426" y="2293938"/>
              <a:ext cx="1588" cy="158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Rectangle 307"/>
            <p:cNvSpPr>
              <a:spLocks noChangeArrowheads="1"/>
            </p:cNvSpPr>
            <p:nvPr/>
          </p:nvSpPr>
          <p:spPr bwMode="auto">
            <a:xfrm>
              <a:off x="4035426" y="23018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08"/>
            <p:cNvSpPr/>
            <p:nvPr/>
          </p:nvSpPr>
          <p:spPr bwMode="auto">
            <a:xfrm>
              <a:off x="3968751" y="1946275"/>
              <a:ext cx="1588" cy="0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0" y="1"/>
                    <a:pt x="2" y="0"/>
                  </a:cubicBezTo>
                  <a:cubicBezTo>
                    <a:pt x="3" y="1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09"/>
            <p:cNvSpPr/>
            <p:nvPr/>
          </p:nvSpPr>
          <p:spPr bwMode="auto">
            <a:xfrm>
              <a:off x="3925888" y="1946275"/>
              <a:ext cx="42863" cy="92075"/>
            </a:xfrm>
            <a:custGeom>
              <a:avLst/>
              <a:gdLst>
                <a:gd name="T0" fmla="*/ 9 w 119"/>
                <a:gd name="T1" fmla="*/ 224 h 255"/>
                <a:gd name="T2" fmla="*/ 10 w 119"/>
                <a:gd name="T3" fmla="*/ 215 h 255"/>
                <a:gd name="T4" fmla="*/ 7 w 119"/>
                <a:gd name="T5" fmla="*/ 197 h 255"/>
                <a:gd name="T6" fmla="*/ 9 w 119"/>
                <a:gd name="T7" fmla="*/ 192 h 255"/>
                <a:gd name="T8" fmla="*/ 18 w 119"/>
                <a:gd name="T9" fmla="*/ 177 h 255"/>
                <a:gd name="T10" fmla="*/ 21 w 119"/>
                <a:gd name="T11" fmla="*/ 172 h 255"/>
                <a:gd name="T12" fmla="*/ 25 w 119"/>
                <a:gd name="T13" fmla="*/ 162 h 255"/>
                <a:gd name="T14" fmla="*/ 30 w 119"/>
                <a:gd name="T15" fmla="*/ 157 h 255"/>
                <a:gd name="T16" fmla="*/ 27 w 119"/>
                <a:gd name="T17" fmla="*/ 147 h 255"/>
                <a:gd name="T18" fmla="*/ 25 w 119"/>
                <a:gd name="T19" fmla="*/ 141 h 255"/>
                <a:gd name="T20" fmla="*/ 29 w 119"/>
                <a:gd name="T21" fmla="*/ 133 h 255"/>
                <a:gd name="T22" fmla="*/ 32 w 119"/>
                <a:gd name="T23" fmla="*/ 125 h 255"/>
                <a:gd name="T24" fmla="*/ 33 w 119"/>
                <a:gd name="T25" fmla="*/ 122 h 255"/>
                <a:gd name="T26" fmla="*/ 33 w 119"/>
                <a:gd name="T27" fmla="*/ 116 h 255"/>
                <a:gd name="T28" fmla="*/ 38 w 119"/>
                <a:gd name="T29" fmla="*/ 109 h 255"/>
                <a:gd name="T30" fmla="*/ 41 w 119"/>
                <a:gd name="T31" fmla="*/ 101 h 255"/>
                <a:gd name="T32" fmla="*/ 46 w 119"/>
                <a:gd name="T33" fmla="*/ 93 h 255"/>
                <a:gd name="T34" fmla="*/ 52 w 119"/>
                <a:gd name="T35" fmla="*/ 91 h 255"/>
                <a:gd name="T36" fmla="*/ 50 w 119"/>
                <a:gd name="T37" fmla="*/ 86 h 255"/>
                <a:gd name="T38" fmla="*/ 54 w 119"/>
                <a:gd name="T39" fmla="*/ 86 h 255"/>
                <a:gd name="T40" fmla="*/ 53 w 119"/>
                <a:gd name="T41" fmla="*/ 80 h 255"/>
                <a:gd name="T42" fmla="*/ 56 w 119"/>
                <a:gd name="T43" fmla="*/ 73 h 255"/>
                <a:gd name="T44" fmla="*/ 61 w 119"/>
                <a:gd name="T45" fmla="*/ 63 h 255"/>
                <a:gd name="T46" fmla="*/ 64 w 119"/>
                <a:gd name="T47" fmla="*/ 58 h 255"/>
                <a:gd name="T48" fmla="*/ 69 w 119"/>
                <a:gd name="T49" fmla="*/ 47 h 255"/>
                <a:gd name="T50" fmla="*/ 73 w 119"/>
                <a:gd name="T51" fmla="*/ 45 h 255"/>
                <a:gd name="T52" fmla="*/ 76 w 119"/>
                <a:gd name="T53" fmla="*/ 45 h 255"/>
                <a:gd name="T54" fmla="*/ 78 w 119"/>
                <a:gd name="T55" fmla="*/ 41 h 255"/>
                <a:gd name="T56" fmla="*/ 80 w 119"/>
                <a:gd name="T57" fmla="*/ 36 h 255"/>
                <a:gd name="T58" fmla="*/ 77 w 119"/>
                <a:gd name="T59" fmla="*/ 32 h 255"/>
                <a:gd name="T60" fmla="*/ 78 w 119"/>
                <a:gd name="T61" fmla="*/ 28 h 255"/>
                <a:gd name="T62" fmla="*/ 84 w 119"/>
                <a:gd name="T63" fmla="*/ 27 h 255"/>
                <a:gd name="T64" fmla="*/ 87 w 119"/>
                <a:gd name="T65" fmla="*/ 24 h 255"/>
                <a:gd name="T66" fmla="*/ 90 w 119"/>
                <a:gd name="T67" fmla="*/ 23 h 255"/>
                <a:gd name="T68" fmla="*/ 84 w 119"/>
                <a:gd name="T69" fmla="*/ 16 h 255"/>
                <a:gd name="T70" fmla="*/ 90 w 119"/>
                <a:gd name="T71" fmla="*/ 17 h 255"/>
                <a:gd name="T72" fmla="*/ 99 w 119"/>
                <a:gd name="T73" fmla="*/ 22 h 255"/>
                <a:gd name="T74" fmla="*/ 92 w 119"/>
                <a:gd name="T75" fmla="*/ 9 h 255"/>
                <a:gd name="T76" fmla="*/ 104 w 119"/>
                <a:gd name="T77" fmla="*/ 6 h 255"/>
                <a:gd name="T78" fmla="*/ 110 w 119"/>
                <a:gd name="T79" fmla="*/ 4 h 255"/>
                <a:gd name="T80" fmla="*/ 114 w 119"/>
                <a:gd name="T81" fmla="*/ 0 h 255"/>
                <a:gd name="T82" fmla="*/ 118 w 119"/>
                <a:gd name="T83" fmla="*/ 5 h 255"/>
                <a:gd name="T84" fmla="*/ 113 w 119"/>
                <a:gd name="T85" fmla="*/ 7 h 255"/>
                <a:gd name="T86" fmla="*/ 111 w 119"/>
                <a:gd name="T87" fmla="*/ 18 h 255"/>
                <a:gd name="T88" fmla="*/ 104 w 119"/>
                <a:gd name="T89" fmla="*/ 36 h 255"/>
                <a:gd name="T90" fmla="*/ 96 w 119"/>
                <a:gd name="T91" fmla="*/ 50 h 255"/>
                <a:gd name="T92" fmla="*/ 85 w 119"/>
                <a:gd name="T93" fmla="*/ 74 h 255"/>
                <a:gd name="T94" fmla="*/ 79 w 119"/>
                <a:gd name="T95" fmla="*/ 87 h 255"/>
                <a:gd name="T96" fmla="*/ 67 w 119"/>
                <a:gd name="T97" fmla="*/ 111 h 255"/>
                <a:gd name="T98" fmla="*/ 58 w 119"/>
                <a:gd name="T99" fmla="*/ 123 h 255"/>
                <a:gd name="T100" fmla="*/ 50 w 119"/>
                <a:gd name="T101" fmla="*/ 137 h 255"/>
                <a:gd name="T102" fmla="*/ 45 w 119"/>
                <a:gd name="T103" fmla="*/ 160 h 255"/>
                <a:gd name="T104" fmla="*/ 28 w 119"/>
                <a:gd name="T105" fmla="*/ 198 h 255"/>
                <a:gd name="T106" fmla="*/ 29 w 119"/>
                <a:gd name="T107" fmla="*/ 2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55">
                  <a:moveTo>
                    <a:pt x="7" y="251"/>
                  </a:moveTo>
                  <a:cubicBezTo>
                    <a:pt x="0" y="248"/>
                    <a:pt x="7" y="244"/>
                    <a:pt x="3" y="240"/>
                  </a:cubicBezTo>
                  <a:cubicBezTo>
                    <a:pt x="3" y="239"/>
                    <a:pt x="7" y="240"/>
                    <a:pt x="6" y="239"/>
                  </a:cubicBezTo>
                  <a:cubicBezTo>
                    <a:pt x="1" y="235"/>
                    <a:pt x="5" y="230"/>
                    <a:pt x="10" y="226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8" y="224"/>
                    <a:pt x="9" y="224"/>
                  </a:cubicBezTo>
                  <a:cubicBezTo>
                    <a:pt x="9" y="224"/>
                    <a:pt x="10" y="224"/>
                    <a:pt x="11" y="224"/>
                  </a:cubicBezTo>
                  <a:cubicBezTo>
                    <a:pt x="9" y="223"/>
                    <a:pt x="10" y="222"/>
                    <a:pt x="8" y="222"/>
                  </a:cubicBezTo>
                  <a:cubicBezTo>
                    <a:pt x="9" y="222"/>
                    <a:pt x="11" y="222"/>
                    <a:pt x="12" y="222"/>
                  </a:cubicBezTo>
                  <a:cubicBezTo>
                    <a:pt x="10" y="221"/>
                    <a:pt x="10" y="221"/>
                    <a:pt x="10" y="221"/>
                  </a:cubicBezTo>
                  <a:cubicBezTo>
                    <a:pt x="4" y="218"/>
                    <a:pt x="11" y="217"/>
                    <a:pt x="8" y="215"/>
                  </a:cubicBezTo>
                  <a:cubicBezTo>
                    <a:pt x="9" y="215"/>
                    <a:pt x="9" y="216"/>
                    <a:pt x="10" y="215"/>
                  </a:cubicBezTo>
                  <a:cubicBezTo>
                    <a:pt x="7" y="212"/>
                    <a:pt x="8" y="208"/>
                    <a:pt x="8" y="204"/>
                  </a:cubicBezTo>
                  <a:cubicBezTo>
                    <a:pt x="9" y="205"/>
                    <a:pt x="10" y="205"/>
                    <a:pt x="11" y="205"/>
                  </a:cubicBezTo>
                  <a:cubicBezTo>
                    <a:pt x="9" y="205"/>
                    <a:pt x="8" y="203"/>
                    <a:pt x="8" y="202"/>
                  </a:cubicBezTo>
                  <a:cubicBezTo>
                    <a:pt x="11" y="203"/>
                    <a:pt x="6" y="200"/>
                    <a:pt x="8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6" y="198"/>
                    <a:pt x="10" y="199"/>
                    <a:pt x="7" y="197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6" y="196"/>
                    <a:pt x="12" y="197"/>
                    <a:pt x="10" y="196"/>
                  </a:cubicBezTo>
                  <a:cubicBezTo>
                    <a:pt x="9" y="196"/>
                    <a:pt x="9" y="196"/>
                    <a:pt x="9" y="196"/>
                  </a:cubicBezTo>
                  <a:cubicBezTo>
                    <a:pt x="8" y="195"/>
                    <a:pt x="10" y="195"/>
                    <a:pt x="10" y="19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0" y="193"/>
                    <a:pt x="12" y="193"/>
                    <a:pt x="9" y="192"/>
                  </a:cubicBezTo>
                  <a:cubicBezTo>
                    <a:pt x="12" y="192"/>
                    <a:pt x="10" y="193"/>
                    <a:pt x="13" y="194"/>
                  </a:cubicBezTo>
                  <a:cubicBezTo>
                    <a:pt x="12" y="191"/>
                    <a:pt x="12" y="189"/>
                    <a:pt x="13" y="186"/>
                  </a:cubicBezTo>
                  <a:cubicBezTo>
                    <a:pt x="13" y="184"/>
                    <a:pt x="14" y="182"/>
                    <a:pt x="15" y="180"/>
                  </a:cubicBezTo>
                  <a:cubicBezTo>
                    <a:pt x="16" y="180"/>
                    <a:pt x="17" y="180"/>
                    <a:pt x="18" y="180"/>
                  </a:cubicBezTo>
                  <a:cubicBezTo>
                    <a:pt x="18" y="179"/>
                    <a:pt x="18" y="178"/>
                    <a:pt x="17" y="177"/>
                  </a:cubicBezTo>
                  <a:cubicBezTo>
                    <a:pt x="17" y="178"/>
                    <a:pt x="18" y="178"/>
                    <a:pt x="18" y="177"/>
                  </a:cubicBezTo>
                  <a:cubicBezTo>
                    <a:pt x="20" y="177"/>
                    <a:pt x="16" y="175"/>
                    <a:pt x="17" y="175"/>
                  </a:cubicBezTo>
                  <a:cubicBezTo>
                    <a:pt x="18" y="176"/>
                    <a:pt x="19" y="176"/>
                    <a:pt x="20" y="176"/>
                  </a:cubicBezTo>
                  <a:cubicBezTo>
                    <a:pt x="18" y="175"/>
                    <a:pt x="19" y="174"/>
                    <a:pt x="18" y="173"/>
                  </a:cubicBezTo>
                  <a:cubicBezTo>
                    <a:pt x="19" y="173"/>
                    <a:pt x="19" y="174"/>
                    <a:pt x="20" y="174"/>
                  </a:cubicBezTo>
                  <a:cubicBezTo>
                    <a:pt x="18" y="172"/>
                    <a:pt x="21" y="172"/>
                    <a:pt x="20" y="171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3" y="171"/>
                    <a:pt x="18" y="170"/>
                    <a:pt x="19" y="170"/>
                  </a:cubicBezTo>
                  <a:cubicBezTo>
                    <a:pt x="20" y="170"/>
                    <a:pt x="20" y="170"/>
                    <a:pt x="21" y="170"/>
                  </a:cubicBezTo>
                  <a:cubicBezTo>
                    <a:pt x="19" y="168"/>
                    <a:pt x="20" y="167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5"/>
                    <a:pt x="22" y="164"/>
                    <a:pt x="21" y="162"/>
                  </a:cubicBezTo>
                  <a:cubicBezTo>
                    <a:pt x="22" y="162"/>
                    <a:pt x="25" y="164"/>
                    <a:pt x="25" y="162"/>
                  </a:cubicBezTo>
                  <a:cubicBezTo>
                    <a:pt x="22" y="161"/>
                    <a:pt x="24" y="160"/>
                    <a:pt x="20" y="159"/>
                  </a:cubicBezTo>
                  <a:cubicBezTo>
                    <a:pt x="21" y="158"/>
                    <a:pt x="23" y="157"/>
                    <a:pt x="22" y="156"/>
                  </a:cubicBezTo>
                  <a:cubicBezTo>
                    <a:pt x="23" y="157"/>
                    <a:pt x="27" y="157"/>
                    <a:pt x="26" y="158"/>
                  </a:cubicBezTo>
                  <a:cubicBezTo>
                    <a:pt x="29" y="158"/>
                    <a:pt x="29" y="158"/>
                    <a:pt x="29" y="158"/>
                  </a:cubicBezTo>
                  <a:cubicBezTo>
                    <a:pt x="30" y="159"/>
                    <a:pt x="28" y="159"/>
                    <a:pt x="30" y="159"/>
                  </a:cubicBezTo>
                  <a:cubicBezTo>
                    <a:pt x="30" y="159"/>
                    <a:pt x="29" y="157"/>
                    <a:pt x="30" y="157"/>
                  </a:cubicBezTo>
                  <a:cubicBezTo>
                    <a:pt x="28" y="155"/>
                    <a:pt x="25" y="153"/>
                    <a:pt x="25" y="151"/>
                  </a:cubicBezTo>
                  <a:cubicBezTo>
                    <a:pt x="26" y="152"/>
                    <a:pt x="29" y="153"/>
                    <a:pt x="29" y="153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4" y="148"/>
                    <a:pt x="26" y="150"/>
                    <a:pt x="26" y="149"/>
                  </a:cubicBezTo>
                  <a:cubicBezTo>
                    <a:pt x="25" y="148"/>
                    <a:pt x="24" y="148"/>
                    <a:pt x="24" y="147"/>
                  </a:cubicBezTo>
                  <a:cubicBezTo>
                    <a:pt x="24" y="147"/>
                    <a:pt x="24" y="145"/>
                    <a:pt x="27" y="147"/>
                  </a:cubicBezTo>
                  <a:cubicBezTo>
                    <a:pt x="28" y="147"/>
                    <a:pt x="27" y="148"/>
                    <a:pt x="29" y="148"/>
                  </a:cubicBezTo>
                  <a:cubicBezTo>
                    <a:pt x="29" y="147"/>
                    <a:pt x="28" y="146"/>
                    <a:pt x="28" y="146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29" y="145"/>
                    <a:pt x="28" y="144"/>
                    <a:pt x="26" y="143"/>
                  </a:cubicBezTo>
                  <a:cubicBezTo>
                    <a:pt x="26" y="144"/>
                    <a:pt x="28" y="144"/>
                    <a:pt x="27" y="144"/>
                  </a:cubicBezTo>
                  <a:cubicBezTo>
                    <a:pt x="25" y="143"/>
                    <a:pt x="25" y="142"/>
                    <a:pt x="25" y="141"/>
                  </a:cubicBezTo>
                  <a:cubicBezTo>
                    <a:pt x="26" y="142"/>
                    <a:pt x="27" y="142"/>
                    <a:pt x="27" y="142"/>
                  </a:cubicBezTo>
                  <a:cubicBezTo>
                    <a:pt x="26" y="140"/>
                    <a:pt x="25" y="139"/>
                    <a:pt x="25" y="137"/>
                  </a:cubicBezTo>
                  <a:cubicBezTo>
                    <a:pt x="23" y="136"/>
                    <a:pt x="27" y="139"/>
                    <a:pt x="26" y="139"/>
                  </a:cubicBezTo>
                  <a:cubicBezTo>
                    <a:pt x="29" y="138"/>
                    <a:pt x="25" y="134"/>
                    <a:pt x="29" y="134"/>
                  </a:cubicBezTo>
                  <a:cubicBezTo>
                    <a:pt x="29" y="135"/>
                    <a:pt x="26" y="133"/>
                    <a:pt x="27" y="134"/>
                  </a:cubicBezTo>
                  <a:cubicBezTo>
                    <a:pt x="27" y="133"/>
                    <a:pt x="29" y="134"/>
                    <a:pt x="29" y="133"/>
                  </a:cubicBezTo>
                  <a:cubicBezTo>
                    <a:pt x="30" y="134"/>
                    <a:pt x="29" y="132"/>
                    <a:pt x="29" y="132"/>
                  </a:cubicBezTo>
                  <a:cubicBezTo>
                    <a:pt x="28" y="131"/>
                    <a:pt x="29" y="132"/>
                    <a:pt x="29" y="132"/>
                  </a:cubicBezTo>
                  <a:cubicBezTo>
                    <a:pt x="29" y="131"/>
                    <a:pt x="28" y="128"/>
                    <a:pt x="31" y="127"/>
                  </a:cubicBezTo>
                  <a:cubicBezTo>
                    <a:pt x="30" y="127"/>
                    <a:pt x="28" y="125"/>
                    <a:pt x="28" y="124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1" y="126"/>
                    <a:pt x="31" y="124"/>
                    <a:pt x="32" y="125"/>
                  </a:cubicBezTo>
                  <a:cubicBezTo>
                    <a:pt x="30" y="123"/>
                    <a:pt x="33" y="129"/>
                    <a:pt x="31" y="127"/>
                  </a:cubicBezTo>
                  <a:cubicBezTo>
                    <a:pt x="33" y="127"/>
                    <a:pt x="29" y="124"/>
                    <a:pt x="32" y="125"/>
                  </a:cubicBezTo>
                  <a:cubicBezTo>
                    <a:pt x="32" y="125"/>
                    <a:pt x="30" y="123"/>
                    <a:pt x="32" y="123"/>
                  </a:cubicBezTo>
                  <a:cubicBezTo>
                    <a:pt x="32" y="123"/>
                    <a:pt x="35" y="125"/>
                    <a:pt x="35" y="124"/>
                  </a:cubicBezTo>
                  <a:cubicBezTo>
                    <a:pt x="35" y="123"/>
                    <a:pt x="34" y="124"/>
                    <a:pt x="34" y="123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1" y="121"/>
                    <a:pt x="34" y="121"/>
                    <a:pt x="32" y="120"/>
                  </a:cubicBezTo>
                  <a:cubicBezTo>
                    <a:pt x="33" y="121"/>
                    <a:pt x="31" y="118"/>
                    <a:pt x="35" y="120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1"/>
                    <a:pt x="35" y="119"/>
                    <a:pt x="34" y="118"/>
                  </a:cubicBezTo>
                  <a:cubicBezTo>
                    <a:pt x="34" y="118"/>
                    <a:pt x="35" y="119"/>
                    <a:pt x="35" y="119"/>
                  </a:cubicBezTo>
                  <a:cubicBezTo>
                    <a:pt x="31" y="117"/>
                    <a:pt x="36" y="118"/>
                    <a:pt x="33" y="116"/>
                  </a:cubicBezTo>
                  <a:cubicBezTo>
                    <a:pt x="35" y="116"/>
                    <a:pt x="34" y="114"/>
                    <a:pt x="37" y="114"/>
                  </a:cubicBezTo>
                  <a:cubicBezTo>
                    <a:pt x="36" y="113"/>
                    <a:pt x="35" y="112"/>
                    <a:pt x="37" y="112"/>
                  </a:cubicBezTo>
                  <a:cubicBezTo>
                    <a:pt x="37" y="112"/>
                    <a:pt x="37" y="112"/>
                    <a:pt x="38" y="113"/>
                  </a:cubicBezTo>
                  <a:cubicBezTo>
                    <a:pt x="39" y="113"/>
                    <a:pt x="38" y="112"/>
                    <a:pt x="38" y="111"/>
                  </a:cubicBezTo>
                  <a:cubicBezTo>
                    <a:pt x="38" y="112"/>
                    <a:pt x="40" y="111"/>
                    <a:pt x="42" y="112"/>
                  </a:cubicBezTo>
                  <a:cubicBezTo>
                    <a:pt x="41" y="110"/>
                    <a:pt x="39" y="109"/>
                    <a:pt x="38" y="109"/>
                  </a:cubicBezTo>
                  <a:cubicBezTo>
                    <a:pt x="42" y="110"/>
                    <a:pt x="37" y="106"/>
                    <a:pt x="40" y="107"/>
                  </a:cubicBezTo>
                  <a:cubicBezTo>
                    <a:pt x="41" y="107"/>
                    <a:pt x="42" y="109"/>
                    <a:pt x="43" y="108"/>
                  </a:cubicBezTo>
                  <a:cubicBezTo>
                    <a:pt x="47" y="110"/>
                    <a:pt x="41" y="106"/>
                    <a:pt x="43" y="106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2" y="105"/>
                    <a:pt x="39" y="102"/>
                    <a:pt x="42" y="104"/>
                  </a:cubicBezTo>
                  <a:cubicBezTo>
                    <a:pt x="41" y="103"/>
                    <a:pt x="44" y="103"/>
                    <a:pt x="41" y="101"/>
                  </a:cubicBezTo>
                  <a:cubicBezTo>
                    <a:pt x="44" y="101"/>
                    <a:pt x="41" y="97"/>
                    <a:pt x="47" y="99"/>
                  </a:cubicBezTo>
                  <a:cubicBezTo>
                    <a:pt x="47" y="98"/>
                    <a:pt x="48" y="98"/>
                    <a:pt x="46" y="97"/>
                  </a:cubicBezTo>
                  <a:cubicBezTo>
                    <a:pt x="44" y="96"/>
                    <a:pt x="47" y="98"/>
                    <a:pt x="46" y="98"/>
                  </a:cubicBezTo>
                  <a:cubicBezTo>
                    <a:pt x="46" y="97"/>
                    <a:pt x="45" y="97"/>
                    <a:pt x="45" y="97"/>
                  </a:cubicBezTo>
                  <a:cubicBezTo>
                    <a:pt x="46" y="97"/>
                    <a:pt x="46" y="96"/>
                    <a:pt x="48" y="98"/>
                  </a:cubicBezTo>
                  <a:cubicBezTo>
                    <a:pt x="51" y="98"/>
                    <a:pt x="44" y="94"/>
                    <a:pt x="46" y="93"/>
                  </a:cubicBezTo>
                  <a:cubicBezTo>
                    <a:pt x="47" y="94"/>
                    <a:pt x="48" y="94"/>
                    <a:pt x="48" y="94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7" y="91"/>
                    <a:pt x="49" y="93"/>
                    <a:pt x="51" y="94"/>
                  </a:cubicBezTo>
                  <a:cubicBezTo>
                    <a:pt x="51" y="93"/>
                    <a:pt x="51" y="93"/>
                    <a:pt x="50" y="92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1" y="92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3" y="92"/>
                    <a:pt x="53" y="91"/>
                    <a:pt x="53" y="90"/>
                  </a:cubicBezTo>
                  <a:cubicBezTo>
                    <a:pt x="51" y="90"/>
                    <a:pt x="50" y="90"/>
                    <a:pt x="50" y="90"/>
                  </a:cubicBezTo>
                  <a:cubicBezTo>
                    <a:pt x="49" y="89"/>
                    <a:pt x="50" y="89"/>
                    <a:pt x="49" y="88"/>
                  </a:cubicBezTo>
                  <a:cubicBezTo>
                    <a:pt x="51" y="90"/>
                    <a:pt x="51" y="88"/>
                    <a:pt x="51" y="88"/>
                  </a:cubicBezTo>
                  <a:cubicBezTo>
                    <a:pt x="52" y="88"/>
                    <a:pt x="50" y="86"/>
                    <a:pt x="50" y="86"/>
                  </a:cubicBezTo>
                  <a:cubicBezTo>
                    <a:pt x="51" y="87"/>
                    <a:pt x="50" y="86"/>
                    <a:pt x="52" y="87"/>
                  </a:cubicBezTo>
                  <a:cubicBezTo>
                    <a:pt x="52" y="87"/>
                    <a:pt x="50" y="87"/>
                    <a:pt x="51" y="87"/>
                  </a:cubicBezTo>
                  <a:cubicBezTo>
                    <a:pt x="52" y="88"/>
                    <a:pt x="54" y="89"/>
                    <a:pt x="53" y="87"/>
                  </a:cubicBezTo>
                  <a:cubicBezTo>
                    <a:pt x="52" y="86"/>
                    <a:pt x="49" y="85"/>
                    <a:pt x="51" y="85"/>
                  </a:cubicBezTo>
                  <a:cubicBezTo>
                    <a:pt x="51" y="86"/>
                    <a:pt x="52" y="86"/>
                    <a:pt x="52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3" y="85"/>
                    <a:pt x="53" y="86"/>
                    <a:pt x="53" y="86"/>
                  </a:cubicBezTo>
                  <a:cubicBezTo>
                    <a:pt x="51" y="84"/>
                    <a:pt x="53" y="84"/>
                    <a:pt x="51" y="83"/>
                  </a:cubicBezTo>
                  <a:cubicBezTo>
                    <a:pt x="51" y="82"/>
                    <a:pt x="53" y="83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5" y="83"/>
                    <a:pt x="54" y="81"/>
                    <a:pt x="53" y="80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0"/>
                    <a:pt x="54" y="80"/>
                    <a:pt x="53" y="79"/>
                  </a:cubicBezTo>
                  <a:cubicBezTo>
                    <a:pt x="55" y="79"/>
                    <a:pt x="60" y="82"/>
                    <a:pt x="58" y="80"/>
                  </a:cubicBezTo>
                  <a:cubicBezTo>
                    <a:pt x="59" y="80"/>
                    <a:pt x="56" y="77"/>
                    <a:pt x="55" y="77"/>
                  </a:cubicBezTo>
                  <a:cubicBezTo>
                    <a:pt x="56" y="77"/>
                    <a:pt x="54" y="73"/>
                    <a:pt x="58" y="74"/>
                  </a:cubicBezTo>
                  <a:cubicBezTo>
                    <a:pt x="57" y="73"/>
                    <a:pt x="57" y="73"/>
                    <a:pt x="56" y="73"/>
                  </a:cubicBezTo>
                  <a:cubicBezTo>
                    <a:pt x="58" y="71"/>
                    <a:pt x="57" y="68"/>
                    <a:pt x="61" y="68"/>
                  </a:cubicBezTo>
                  <a:cubicBezTo>
                    <a:pt x="61" y="69"/>
                    <a:pt x="63" y="69"/>
                    <a:pt x="64" y="70"/>
                  </a:cubicBezTo>
                  <a:cubicBezTo>
                    <a:pt x="62" y="69"/>
                    <a:pt x="66" y="70"/>
                    <a:pt x="63" y="69"/>
                  </a:cubicBezTo>
                  <a:cubicBezTo>
                    <a:pt x="61" y="68"/>
                    <a:pt x="61" y="67"/>
                    <a:pt x="60" y="67"/>
                  </a:cubicBezTo>
                  <a:cubicBezTo>
                    <a:pt x="60" y="66"/>
                    <a:pt x="61" y="64"/>
                    <a:pt x="62" y="64"/>
                  </a:cubicBezTo>
                  <a:cubicBezTo>
                    <a:pt x="61" y="64"/>
                    <a:pt x="61" y="64"/>
                    <a:pt x="61" y="63"/>
                  </a:cubicBezTo>
                  <a:cubicBezTo>
                    <a:pt x="63" y="65"/>
                    <a:pt x="64" y="64"/>
                    <a:pt x="64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62"/>
                    <a:pt x="61" y="60"/>
                    <a:pt x="63" y="61"/>
                  </a:cubicBezTo>
                  <a:cubicBezTo>
                    <a:pt x="63" y="61"/>
                    <a:pt x="64" y="62"/>
                    <a:pt x="64" y="62"/>
                  </a:cubicBezTo>
                  <a:cubicBezTo>
                    <a:pt x="64" y="60"/>
                    <a:pt x="62" y="58"/>
                    <a:pt x="64" y="58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5" y="57"/>
                    <a:pt x="64" y="57"/>
                  </a:cubicBezTo>
                  <a:cubicBezTo>
                    <a:pt x="66" y="57"/>
                    <a:pt x="67" y="57"/>
                    <a:pt x="69" y="57"/>
                  </a:cubicBezTo>
                  <a:cubicBezTo>
                    <a:pt x="65" y="53"/>
                    <a:pt x="67" y="50"/>
                    <a:pt x="69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8"/>
                    <a:pt x="68" y="47"/>
                    <a:pt x="69" y="47"/>
                  </a:cubicBezTo>
                  <a:cubicBezTo>
                    <a:pt x="70" y="48"/>
                    <a:pt x="72" y="48"/>
                    <a:pt x="73" y="49"/>
                  </a:cubicBezTo>
                  <a:cubicBezTo>
                    <a:pt x="75" y="49"/>
                    <a:pt x="71" y="47"/>
                    <a:pt x="71" y="46"/>
                  </a:cubicBezTo>
                  <a:cubicBezTo>
                    <a:pt x="70" y="45"/>
                    <a:pt x="72" y="47"/>
                    <a:pt x="70" y="46"/>
                  </a:cubicBezTo>
                  <a:cubicBezTo>
                    <a:pt x="70" y="45"/>
                    <a:pt x="72" y="45"/>
                    <a:pt x="70" y="44"/>
                  </a:cubicBezTo>
                  <a:cubicBezTo>
                    <a:pt x="71" y="44"/>
                    <a:pt x="72" y="45"/>
                    <a:pt x="73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6"/>
                    <a:pt x="76" y="49"/>
                    <a:pt x="80" y="51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3" y="51"/>
                    <a:pt x="82" y="53"/>
                    <a:pt x="84" y="52"/>
                  </a:cubicBezTo>
                  <a:cubicBezTo>
                    <a:pt x="83" y="51"/>
                    <a:pt x="80" y="48"/>
                    <a:pt x="78" y="48"/>
                  </a:cubicBezTo>
                  <a:cubicBezTo>
                    <a:pt x="79" y="47"/>
                    <a:pt x="73" y="44"/>
                    <a:pt x="74" y="43"/>
                  </a:cubicBezTo>
                  <a:cubicBezTo>
                    <a:pt x="76" y="44"/>
                    <a:pt x="74" y="44"/>
                    <a:pt x="76" y="45"/>
                  </a:cubicBezTo>
                  <a:cubicBezTo>
                    <a:pt x="78" y="46"/>
                    <a:pt x="76" y="44"/>
                    <a:pt x="77" y="44"/>
                  </a:cubicBezTo>
                  <a:cubicBezTo>
                    <a:pt x="75" y="44"/>
                    <a:pt x="73" y="42"/>
                    <a:pt x="73" y="41"/>
                  </a:cubicBezTo>
                  <a:cubicBezTo>
                    <a:pt x="75" y="41"/>
                    <a:pt x="75" y="43"/>
                    <a:pt x="76" y="42"/>
                  </a:cubicBezTo>
                  <a:cubicBezTo>
                    <a:pt x="75" y="41"/>
                    <a:pt x="74" y="40"/>
                    <a:pt x="73" y="40"/>
                  </a:cubicBezTo>
                  <a:cubicBezTo>
                    <a:pt x="70" y="38"/>
                    <a:pt x="74" y="39"/>
                    <a:pt x="72" y="37"/>
                  </a:cubicBezTo>
                  <a:cubicBezTo>
                    <a:pt x="74" y="39"/>
                    <a:pt x="76" y="41"/>
                    <a:pt x="78" y="41"/>
                  </a:cubicBezTo>
                  <a:cubicBezTo>
                    <a:pt x="76" y="40"/>
                    <a:pt x="76" y="38"/>
                    <a:pt x="73" y="37"/>
                  </a:cubicBezTo>
                  <a:cubicBezTo>
                    <a:pt x="74" y="37"/>
                    <a:pt x="75" y="38"/>
                    <a:pt x="76" y="39"/>
                  </a:cubicBezTo>
                  <a:cubicBezTo>
                    <a:pt x="78" y="39"/>
                    <a:pt x="73" y="35"/>
                    <a:pt x="78" y="38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6"/>
                    <a:pt x="77" y="37"/>
                    <a:pt x="78" y="37"/>
                  </a:cubicBezTo>
                  <a:cubicBezTo>
                    <a:pt x="79" y="37"/>
                    <a:pt x="76" y="34"/>
                    <a:pt x="80" y="36"/>
                  </a:cubicBezTo>
                  <a:cubicBezTo>
                    <a:pt x="79" y="35"/>
                    <a:pt x="80" y="34"/>
                    <a:pt x="78" y="33"/>
                  </a:cubicBezTo>
                  <a:cubicBezTo>
                    <a:pt x="76" y="33"/>
                    <a:pt x="79" y="35"/>
                    <a:pt x="76" y="34"/>
                  </a:cubicBezTo>
                  <a:cubicBezTo>
                    <a:pt x="78" y="35"/>
                    <a:pt x="76" y="33"/>
                    <a:pt x="75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6" y="32"/>
                    <a:pt x="77" y="32"/>
                    <a:pt x="76" y="31"/>
                  </a:cubicBezTo>
                  <a:cubicBezTo>
                    <a:pt x="76" y="31"/>
                    <a:pt x="77" y="32"/>
                    <a:pt x="77" y="32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5" y="29"/>
                    <a:pt x="79" y="32"/>
                    <a:pt x="79" y="31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2"/>
                    <a:pt x="82" y="33"/>
                    <a:pt x="82" y="32"/>
                  </a:cubicBezTo>
                  <a:cubicBezTo>
                    <a:pt x="80" y="31"/>
                    <a:pt x="78" y="29"/>
                    <a:pt x="77" y="28"/>
                  </a:cubicBezTo>
                  <a:cubicBezTo>
                    <a:pt x="77" y="27"/>
                    <a:pt x="79" y="29"/>
                    <a:pt x="78" y="28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2" y="31"/>
                    <a:pt x="83" y="30"/>
                  </a:cubicBezTo>
                  <a:cubicBezTo>
                    <a:pt x="82" y="29"/>
                    <a:pt x="80" y="27"/>
                    <a:pt x="79" y="27"/>
                  </a:cubicBezTo>
                  <a:cubicBezTo>
                    <a:pt x="79" y="27"/>
                    <a:pt x="81" y="27"/>
                    <a:pt x="82" y="28"/>
                  </a:cubicBezTo>
                  <a:cubicBezTo>
                    <a:pt x="81" y="27"/>
                    <a:pt x="80" y="27"/>
                    <a:pt x="79" y="26"/>
                  </a:cubicBezTo>
                  <a:cubicBezTo>
                    <a:pt x="80" y="26"/>
                    <a:pt x="82" y="26"/>
                    <a:pt x="84" y="27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9" y="31"/>
                    <a:pt x="89" y="30"/>
                    <a:pt x="91" y="32"/>
                  </a:cubicBezTo>
                  <a:cubicBezTo>
                    <a:pt x="92" y="32"/>
                    <a:pt x="91" y="31"/>
                    <a:pt x="91" y="30"/>
                  </a:cubicBezTo>
                  <a:cubicBezTo>
                    <a:pt x="86" y="29"/>
                    <a:pt x="86" y="26"/>
                    <a:pt x="83" y="24"/>
                  </a:cubicBezTo>
                  <a:cubicBezTo>
                    <a:pt x="82" y="22"/>
                    <a:pt x="92" y="28"/>
                    <a:pt x="87" y="24"/>
                  </a:cubicBezTo>
                  <a:cubicBezTo>
                    <a:pt x="86" y="23"/>
                    <a:pt x="84" y="21"/>
                    <a:pt x="84" y="22"/>
                  </a:cubicBezTo>
                  <a:cubicBezTo>
                    <a:pt x="85" y="22"/>
                    <a:pt x="81" y="20"/>
                    <a:pt x="83" y="20"/>
                  </a:cubicBezTo>
                  <a:cubicBezTo>
                    <a:pt x="84" y="21"/>
                    <a:pt x="87" y="21"/>
                    <a:pt x="88" y="23"/>
                  </a:cubicBezTo>
                  <a:cubicBezTo>
                    <a:pt x="87" y="23"/>
                    <a:pt x="87" y="23"/>
                    <a:pt x="87" y="24"/>
                  </a:cubicBezTo>
                  <a:cubicBezTo>
                    <a:pt x="89" y="24"/>
                    <a:pt x="91" y="26"/>
                    <a:pt x="91" y="25"/>
                  </a:cubicBezTo>
                  <a:cubicBezTo>
                    <a:pt x="91" y="25"/>
                    <a:pt x="92" y="24"/>
                    <a:pt x="90" y="23"/>
                  </a:cubicBezTo>
                  <a:cubicBezTo>
                    <a:pt x="88" y="22"/>
                    <a:pt x="90" y="24"/>
                    <a:pt x="88" y="22"/>
                  </a:cubicBezTo>
                  <a:cubicBezTo>
                    <a:pt x="88" y="21"/>
                    <a:pt x="91" y="23"/>
                    <a:pt x="88" y="20"/>
                  </a:cubicBezTo>
                  <a:cubicBezTo>
                    <a:pt x="87" y="21"/>
                    <a:pt x="85" y="19"/>
                    <a:pt x="84" y="19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8"/>
                    <a:pt x="83" y="16"/>
                    <a:pt x="84" y="16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9" y="18"/>
                    <a:pt x="85" y="18"/>
                    <a:pt x="88" y="20"/>
                  </a:cubicBezTo>
                  <a:cubicBezTo>
                    <a:pt x="89" y="19"/>
                    <a:pt x="87" y="18"/>
                    <a:pt x="89" y="18"/>
                  </a:cubicBezTo>
                  <a:cubicBezTo>
                    <a:pt x="89" y="18"/>
                    <a:pt x="89" y="18"/>
                    <a:pt x="89" y="19"/>
                  </a:cubicBezTo>
                  <a:cubicBezTo>
                    <a:pt x="89" y="19"/>
                    <a:pt x="94" y="21"/>
                    <a:pt x="92" y="19"/>
                  </a:cubicBezTo>
                  <a:cubicBezTo>
                    <a:pt x="91" y="17"/>
                    <a:pt x="91" y="18"/>
                    <a:pt x="90" y="17"/>
                  </a:cubicBezTo>
                  <a:cubicBezTo>
                    <a:pt x="90" y="15"/>
                    <a:pt x="89" y="14"/>
                    <a:pt x="89" y="13"/>
                  </a:cubicBezTo>
                  <a:cubicBezTo>
                    <a:pt x="92" y="15"/>
                    <a:pt x="90" y="12"/>
                    <a:pt x="92" y="15"/>
                  </a:cubicBezTo>
                  <a:cubicBezTo>
                    <a:pt x="90" y="14"/>
                    <a:pt x="90" y="16"/>
                    <a:pt x="92" y="18"/>
                  </a:cubicBezTo>
                  <a:cubicBezTo>
                    <a:pt x="95" y="19"/>
                    <a:pt x="91" y="18"/>
                    <a:pt x="94" y="21"/>
                  </a:cubicBezTo>
                  <a:cubicBezTo>
                    <a:pt x="95" y="20"/>
                    <a:pt x="98" y="22"/>
                    <a:pt x="100" y="23"/>
                  </a:cubicBezTo>
                  <a:cubicBezTo>
                    <a:pt x="100" y="23"/>
                    <a:pt x="99" y="22"/>
                    <a:pt x="99" y="22"/>
                  </a:cubicBezTo>
                  <a:cubicBezTo>
                    <a:pt x="97" y="20"/>
                    <a:pt x="97" y="21"/>
                    <a:pt x="95" y="20"/>
                  </a:cubicBezTo>
                  <a:cubicBezTo>
                    <a:pt x="96" y="19"/>
                    <a:pt x="96" y="17"/>
                    <a:pt x="94" y="15"/>
                  </a:cubicBezTo>
                  <a:cubicBezTo>
                    <a:pt x="95" y="16"/>
                    <a:pt x="97" y="17"/>
                    <a:pt x="97" y="18"/>
                  </a:cubicBezTo>
                  <a:cubicBezTo>
                    <a:pt x="97" y="16"/>
                    <a:pt x="99" y="15"/>
                    <a:pt x="100" y="14"/>
                  </a:cubicBezTo>
                  <a:cubicBezTo>
                    <a:pt x="96" y="13"/>
                    <a:pt x="100" y="12"/>
                    <a:pt x="97" y="11"/>
                  </a:cubicBezTo>
                  <a:cubicBezTo>
                    <a:pt x="96" y="11"/>
                    <a:pt x="93" y="10"/>
                    <a:pt x="92" y="9"/>
                  </a:cubicBezTo>
                  <a:cubicBezTo>
                    <a:pt x="93" y="9"/>
                    <a:pt x="93" y="10"/>
                    <a:pt x="94" y="10"/>
                  </a:cubicBezTo>
                  <a:cubicBezTo>
                    <a:pt x="93" y="9"/>
                    <a:pt x="98" y="11"/>
                    <a:pt x="95" y="9"/>
                  </a:cubicBezTo>
                  <a:cubicBezTo>
                    <a:pt x="95" y="11"/>
                    <a:pt x="99" y="12"/>
                    <a:pt x="101" y="14"/>
                  </a:cubicBezTo>
                  <a:cubicBezTo>
                    <a:pt x="100" y="12"/>
                    <a:pt x="103" y="15"/>
                    <a:pt x="103" y="14"/>
                  </a:cubicBezTo>
                  <a:cubicBezTo>
                    <a:pt x="103" y="12"/>
                    <a:pt x="102" y="11"/>
                    <a:pt x="102" y="9"/>
                  </a:cubicBezTo>
                  <a:cubicBezTo>
                    <a:pt x="105" y="10"/>
                    <a:pt x="104" y="7"/>
                    <a:pt x="104" y="6"/>
                  </a:cubicBezTo>
                  <a:cubicBezTo>
                    <a:pt x="106" y="6"/>
                    <a:pt x="109" y="8"/>
                    <a:pt x="109" y="8"/>
                  </a:cubicBezTo>
                  <a:cubicBezTo>
                    <a:pt x="110" y="7"/>
                    <a:pt x="106" y="6"/>
                    <a:pt x="108" y="6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6"/>
                    <a:pt x="112" y="6"/>
                    <a:pt x="108" y="3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0" y="5"/>
                    <a:pt x="110" y="4"/>
                  </a:cubicBezTo>
                  <a:cubicBezTo>
                    <a:pt x="111" y="5"/>
                    <a:pt x="112" y="5"/>
                    <a:pt x="113" y="6"/>
                  </a:cubicBezTo>
                  <a:cubicBezTo>
                    <a:pt x="115" y="7"/>
                    <a:pt x="113" y="5"/>
                    <a:pt x="113" y="4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3" y="1"/>
                    <a:pt x="113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1"/>
                    <a:pt x="117" y="1"/>
                    <a:pt x="116" y="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8" y="4"/>
                    <a:pt x="117" y="2"/>
                    <a:pt x="115" y="2"/>
                  </a:cubicBezTo>
                  <a:cubicBezTo>
                    <a:pt x="114" y="1"/>
                    <a:pt x="114" y="2"/>
                    <a:pt x="115" y="3"/>
                  </a:cubicBezTo>
                  <a:cubicBezTo>
                    <a:pt x="116" y="3"/>
                    <a:pt x="115" y="3"/>
                    <a:pt x="115" y="2"/>
                  </a:cubicBezTo>
                  <a:cubicBezTo>
                    <a:pt x="117" y="4"/>
                    <a:pt x="117" y="4"/>
                    <a:pt x="118" y="5"/>
                  </a:cubicBezTo>
                  <a:cubicBezTo>
                    <a:pt x="118" y="5"/>
                    <a:pt x="119" y="5"/>
                    <a:pt x="118" y="5"/>
                  </a:cubicBezTo>
                  <a:cubicBezTo>
                    <a:pt x="119" y="6"/>
                    <a:pt x="119" y="7"/>
                    <a:pt x="119" y="7"/>
                  </a:cubicBezTo>
                  <a:cubicBezTo>
                    <a:pt x="118" y="6"/>
                    <a:pt x="117" y="7"/>
                    <a:pt x="117" y="6"/>
                  </a:cubicBezTo>
                  <a:cubicBezTo>
                    <a:pt x="119" y="7"/>
                    <a:pt x="119" y="8"/>
                    <a:pt x="118" y="9"/>
                  </a:cubicBezTo>
                  <a:cubicBezTo>
                    <a:pt x="115" y="8"/>
                    <a:pt x="119" y="11"/>
                    <a:pt x="117" y="12"/>
                  </a:cubicBezTo>
                  <a:cubicBezTo>
                    <a:pt x="115" y="10"/>
                    <a:pt x="114" y="9"/>
                    <a:pt x="113" y="7"/>
                  </a:cubicBezTo>
                  <a:cubicBezTo>
                    <a:pt x="112" y="7"/>
                    <a:pt x="113" y="8"/>
                    <a:pt x="112" y="8"/>
                  </a:cubicBezTo>
                  <a:cubicBezTo>
                    <a:pt x="113" y="9"/>
                    <a:pt x="115" y="11"/>
                    <a:pt x="116" y="1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5" y="13"/>
                    <a:pt x="117" y="14"/>
                    <a:pt x="116" y="15"/>
                  </a:cubicBezTo>
                  <a:cubicBezTo>
                    <a:pt x="114" y="16"/>
                    <a:pt x="113" y="17"/>
                    <a:pt x="112" y="19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4" y="20"/>
                    <a:pt x="111" y="21"/>
                    <a:pt x="112" y="22"/>
                  </a:cubicBezTo>
                  <a:cubicBezTo>
                    <a:pt x="109" y="23"/>
                    <a:pt x="111" y="27"/>
                    <a:pt x="108" y="26"/>
                  </a:cubicBezTo>
                  <a:cubicBezTo>
                    <a:pt x="107" y="29"/>
                    <a:pt x="107" y="32"/>
                    <a:pt x="105" y="34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4"/>
                    <a:pt x="101" y="32"/>
                    <a:pt x="101" y="33"/>
                  </a:cubicBezTo>
                  <a:cubicBezTo>
                    <a:pt x="103" y="33"/>
                    <a:pt x="103" y="35"/>
                    <a:pt x="104" y="36"/>
                  </a:cubicBezTo>
                  <a:cubicBezTo>
                    <a:pt x="102" y="36"/>
                    <a:pt x="103" y="39"/>
                    <a:pt x="104" y="4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43"/>
                    <a:pt x="101" y="43"/>
                    <a:pt x="100" y="44"/>
                  </a:cubicBezTo>
                  <a:cubicBezTo>
                    <a:pt x="99" y="43"/>
                    <a:pt x="97" y="43"/>
                    <a:pt x="97" y="43"/>
                  </a:cubicBezTo>
                  <a:cubicBezTo>
                    <a:pt x="99" y="46"/>
                    <a:pt x="99" y="46"/>
                    <a:pt x="100" y="48"/>
                  </a:cubicBezTo>
                  <a:cubicBezTo>
                    <a:pt x="99" y="49"/>
                    <a:pt x="98" y="50"/>
                    <a:pt x="96" y="50"/>
                  </a:cubicBezTo>
                  <a:cubicBezTo>
                    <a:pt x="98" y="55"/>
                    <a:pt x="94" y="57"/>
                    <a:pt x="94" y="6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66"/>
                    <a:pt x="88" y="67"/>
                    <a:pt x="89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4" y="69"/>
                    <a:pt x="85" y="71"/>
                    <a:pt x="88" y="72"/>
                  </a:cubicBezTo>
                  <a:cubicBezTo>
                    <a:pt x="86" y="72"/>
                    <a:pt x="88" y="75"/>
                    <a:pt x="85" y="74"/>
                  </a:cubicBezTo>
                  <a:cubicBezTo>
                    <a:pt x="84" y="74"/>
                    <a:pt x="86" y="76"/>
                    <a:pt x="86" y="77"/>
                  </a:cubicBezTo>
                  <a:cubicBezTo>
                    <a:pt x="84" y="78"/>
                    <a:pt x="84" y="78"/>
                    <a:pt x="83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3" y="79"/>
                    <a:pt x="82" y="79"/>
                    <a:pt x="81" y="79"/>
                  </a:cubicBezTo>
                  <a:cubicBezTo>
                    <a:pt x="82" y="80"/>
                    <a:pt x="79" y="80"/>
                    <a:pt x="84" y="82"/>
                  </a:cubicBezTo>
                  <a:cubicBezTo>
                    <a:pt x="80" y="83"/>
                    <a:pt x="83" y="87"/>
                    <a:pt x="79" y="87"/>
                  </a:cubicBezTo>
                  <a:cubicBezTo>
                    <a:pt x="80" y="87"/>
                    <a:pt x="80" y="88"/>
                    <a:pt x="81" y="89"/>
                  </a:cubicBezTo>
                  <a:cubicBezTo>
                    <a:pt x="80" y="90"/>
                    <a:pt x="77" y="90"/>
                    <a:pt x="78" y="93"/>
                  </a:cubicBezTo>
                  <a:cubicBezTo>
                    <a:pt x="77" y="92"/>
                    <a:pt x="76" y="91"/>
                    <a:pt x="76" y="92"/>
                  </a:cubicBezTo>
                  <a:cubicBezTo>
                    <a:pt x="76" y="92"/>
                    <a:pt x="77" y="92"/>
                    <a:pt x="78" y="93"/>
                  </a:cubicBezTo>
                  <a:cubicBezTo>
                    <a:pt x="78" y="97"/>
                    <a:pt x="73" y="97"/>
                    <a:pt x="72" y="99"/>
                  </a:cubicBezTo>
                  <a:cubicBezTo>
                    <a:pt x="72" y="104"/>
                    <a:pt x="69" y="108"/>
                    <a:pt x="67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14"/>
                    <a:pt x="61" y="112"/>
                    <a:pt x="65" y="116"/>
                  </a:cubicBezTo>
                  <a:cubicBezTo>
                    <a:pt x="65" y="116"/>
                    <a:pt x="64" y="117"/>
                    <a:pt x="63" y="116"/>
                  </a:cubicBezTo>
                  <a:cubicBezTo>
                    <a:pt x="65" y="118"/>
                    <a:pt x="60" y="117"/>
                    <a:pt x="61" y="120"/>
                  </a:cubicBezTo>
                  <a:cubicBezTo>
                    <a:pt x="62" y="120"/>
                    <a:pt x="62" y="120"/>
                    <a:pt x="61" y="119"/>
                  </a:cubicBezTo>
                  <a:cubicBezTo>
                    <a:pt x="59" y="120"/>
                    <a:pt x="60" y="123"/>
                    <a:pt x="58" y="123"/>
                  </a:cubicBezTo>
                  <a:cubicBezTo>
                    <a:pt x="58" y="123"/>
                    <a:pt x="58" y="122"/>
                    <a:pt x="57" y="122"/>
                  </a:cubicBezTo>
                  <a:cubicBezTo>
                    <a:pt x="55" y="122"/>
                    <a:pt x="59" y="125"/>
                    <a:pt x="55" y="123"/>
                  </a:cubicBezTo>
                  <a:cubicBezTo>
                    <a:pt x="55" y="124"/>
                    <a:pt x="57" y="125"/>
                    <a:pt x="57" y="124"/>
                  </a:cubicBezTo>
                  <a:cubicBezTo>
                    <a:pt x="54" y="127"/>
                    <a:pt x="55" y="132"/>
                    <a:pt x="54" y="136"/>
                  </a:cubicBezTo>
                  <a:cubicBezTo>
                    <a:pt x="50" y="137"/>
                    <a:pt x="47" y="133"/>
                    <a:pt x="49" y="136"/>
                  </a:cubicBezTo>
                  <a:cubicBezTo>
                    <a:pt x="48" y="136"/>
                    <a:pt x="50" y="137"/>
                    <a:pt x="50" y="137"/>
                  </a:cubicBezTo>
                  <a:cubicBezTo>
                    <a:pt x="50" y="138"/>
                    <a:pt x="45" y="136"/>
                    <a:pt x="46" y="137"/>
                  </a:cubicBezTo>
                  <a:cubicBezTo>
                    <a:pt x="49" y="138"/>
                    <a:pt x="48" y="138"/>
                    <a:pt x="49" y="139"/>
                  </a:cubicBezTo>
                  <a:cubicBezTo>
                    <a:pt x="47" y="140"/>
                    <a:pt x="44" y="139"/>
                    <a:pt x="46" y="141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7" y="144"/>
                    <a:pt x="45" y="144"/>
                    <a:pt x="48" y="147"/>
                  </a:cubicBezTo>
                  <a:cubicBezTo>
                    <a:pt x="47" y="152"/>
                    <a:pt x="46" y="156"/>
                    <a:pt x="45" y="160"/>
                  </a:cubicBezTo>
                  <a:cubicBezTo>
                    <a:pt x="44" y="164"/>
                    <a:pt x="43" y="168"/>
                    <a:pt x="42" y="172"/>
                  </a:cubicBezTo>
                  <a:cubicBezTo>
                    <a:pt x="41" y="174"/>
                    <a:pt x="40" y="176"/>
                    <a:pt x="39" y="178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6" y="187"/>
                    <a:pt x="34" y="191"/>
                    <a:pt x="32" y="195"/>
                  </a:cubicBezTo>
                  <a:cubicBezTo>
                    <a:pt x="28" y="195"/>
                    <a:pt x="28" y="196"/>
                    <a:pt x="29" y="198"/>
                  </a:cubicBezTo>
                  <a:cubicBezTo>
                    <a:pt x="28" y="198"/>
                    <a:pt x="28" y="198"/>
                    <a:pt x="28" y="198"/>
                  </a:cubicBezTo>
                  <a:cubicBezTo>
                    <a:pt x="30" y="199"/>
                    <a:pt x="27" y="199"/>
                    <a:pt x="30" y="200"/>
                  </a:cubicBezTo>
                  <a:cubicBezTo>
                    <a:pt x="29" y="203"/>
                    <a:pt x="29" y="206"/>
                    <a:pt x="28" y="209"/>
                  </a:cubicBezTo>
                  <a:cubicBezTo>
                    <a:pt x="28" y="208"/>
                    <a:pt x="25" y="208"/>
                    <a:pt x="25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7" y="210"/>
                    <a:pt x="28" y="210"/>
                    <a:pt x="29" y="210"/>
                  </a:cubicBezTo>
                  <a:cubicBezTo>
                    <a:pt x="30" y="218"/>
                    <a:pt x="22" y="224"/>
                    <a:pt x="22" y="232"/>
                  </a:cubicBezTo>
                  <a:cubicBezTo>
                    <a:pt x="21" y="234"/>
                    <a:pt x="21" y="236"/>
                    <a:pt x="22" y="238"/>
                  </a:cubicBezTo>
                  <a:cubicBezTo>
                    <a:pt x="17" y="244"/>
                    <a:pt x="14" y="249"/>
                    <a:pt x="16" y="255"/>
                  </a:cubicBezTo>
                  <a:cubicBezTo>
                    <a:pt x="16" y="255"/>
                    <a:pt x="9" y="254"/>
                    <a:pt x="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10"/>
            <p:cNvSpPr/>
            <p:nvPr/>
          </p:nvSpPr>
          <p:spPr bwMode="auto">
            <a:xfrm>
              <a:off x="3968751" y="1946275"/>
              <a:ext cx="1588" cy="0"/>
            </a:xfrm>
            <a:custGeom>
              <a:avLst/>
              <a:gdLst>
                <a:gd name="T0" fmla="*/ 4 w 4"/>
                <a:gd name="T1" fmla="*/ 2 h 2"/>
                <a:gd name="T2" fmla="*/ 0 w 4"/>
                <a:gd name="T3" fmla="*/ 0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11"/>
            <p:cNvSpPr/>
            <p:nvPr/>
          </p:nvSpPr>
          <p:spPr bwMode="auto">
            <a:xfrm>
              <a:off x="3960813" y="1949450"/>
              <a:ext cx="0" cy="0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1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12"/>
            <p:cNvSpPr/>
            <p:nvPr/>
          </p:nvSpPr>
          <p:spPr bwMode="auto">
            <a:xfrm>
              <a:off x="3959226" y="1949450"/>
              <a:ext cx="1588" cy="1587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0" y="0"/>
                    <a:pt x="0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13"/>
            <p:cNvSpPr/>
            <p:nvPr/>
          </p:nvSpPr>
          <p:spPr bwMode="auto">
            <a:xfrm>
              <a:off x="3957638" y="1951038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14"/>
            <p:cNvSpPr/>
            <p:nvPr/>
          </p:nvSpPr>
          <p:spPr bwMode="auto">
            <a:xfrm>
              <a:off x="3957638" y="1951038"/>
              <a:ext cx="0" cy="158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2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15"/>
            <p:cNvSpPr/>
            <p:nvPr/>
          </p:nvSpPr>
          <p:spPr bwMode="auto">
            <a:xfrm>
              <a:off x="3954463" y="1954213"/>
              <a:ext cx="1588" cy="0"/>
            </a:xfrm>
            <a:custGeom>
              <a:avLst/>
              <a:gdLst>
                <a:gd name="T0" fmla="*/ 1 w 2"/>
                <a:gd name="T1" fmla="*/ 2 h 3"/>
                <a:gd name="T2" fmla="*/ 0 w 2"/>
                <a:gd name="T3" fmla="*/ 2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1" y="2"/>
                    <a:pt x="2" y="3"/>
                    <a:pt x="0" y="2"/>
                  </a:cubicBezTo>
                  <a:cubicBezTo>
                    <a:pt x="1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16"/>
            <p:cNvSpPr/>
            <p:nvPr/>
          </p:nvSpPr>
          <p:spPr bwMode="auto">
            <a:xfrm>
              <a:off x="3954463" y="19558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7"/>
            <p:cNvSpPr/>
            <p:nvPr/>
          </p:nvSpPr>
          <p:spPr bwMode="auto">
            <a:xfrm>
              <a:off x="3940176" y="19843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18"/>
            <p:cNvSpPr/>
            <p:nvPr/>
          </p:nvSpPr>
          <p:spPr bwMode="auto">
            <a:xfrm>
              <a:off x="3933826" y="1997075"/>
              <a:ext cx="1588" cy="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19"/>
            <p:cNvSpPr/>
            <p:nvPr/>
          </p:nvSpPr>
          <p:spPr bwMode="auto">
            <a:xfrm>
              <a:off x="3933826" y="20050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20"/>
            <p:cNvSpPr/>
            <p:nvPr/>
          </p:nvSpPr>
          <p:spPr bwMode="auto">
            <a:xfrm>
              <a:off x="3990976" y="2590800"/>
              <a:ext cx="0" cy="0"/>
            </a:xfrm>
            <a:custGeom>
              <a:avLst/>
              <a:gdLst>
                <a:gd name="T0" fmla="*/ 2 h 3"/>
                <a:gd name="T1" fmla="*/ 1 h 3"/>
                <a:gd name="T2" fmla="*/ 2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21"/>
            <p:cNvSpPr/>
            <p:nvPr/>
          </p:nvSpPr>
          <p:spPr bwMode="auto">
            <a:xfrm>
              <a:off x="3968751" y="2582863"/>
              <a:ext cx="22225" cy="28575"/>
            </a:xfrm>
            <a:custGeom>
              <a:avLst/>
              <a:gdLst>
                <a:gd name="T0" fmla="*/ 9 w 64"/>
                <a:gd name="T1" fmla="*/ 67 h 78"/>
                <a:gd name="T2" fmla="*/ 9 w 64"/>
                <a:gd name="T3" fmla="*/ 64 h 78"/>
                <a:gd name="T4" fmla="*/ 5 w 64"/>
                <a:gd name="T5" fmla="*/ 57 h 78"/>
                <a:gd name="T6" fmla="*/ 6 w 64"/>
                <a:gd name="T7" fmla="*/ 55 h 78"/>
                <a:gd name="T8" fmla="*/ 11 w 64"/>
                <a:gd name="T9" fmla="*/ 51 h 78"/>
                <a:gd name="T10" fmla="*/ 12 w 64"/>
                <a:gd name="T11" fmla="*/ 49 h 78"/>
                <a:gd name="T12" fmla="*/ 11 w 64"/>
                <a:gd name="T13" fmla="*/ 45 h 78"/>
                <a:gd name="T14" fmla="*/ 14 w 64"/>
                <a:gd name="T15" fmla="*/ 43 h 78"/>
                <a:gd name="T16" fmla="*/ 16 w 64"/>
                <a:gd name="T17" fmla="*/ 43 h 78"/>
                <a:gd name="T18" fmla="*/ 14 w 64"/>
                <a:gd name="T19" fmla="*/ 40 h 78"/>
                <a:gd name="T20" fmla="*/ 14 w 64"/>
                <a:gd name="T21" fmla="*/ 35 h 78"/>
                <a:gd name="T22" fmla="*/ 15 w 64"/>
                <a:gd name="T23" fmla="*/ 33 h 78"/>
                <a:gd name="T24" fmla="*/ 15 w 64"/>
                <a:gd name="T25" fmla="*/ 30 h 78"/>
                <a:gd name="T26" fmla="*/ 18 w 64"/>
                <a:gd name="T27" fmla="*/ 29 h 78"/>
                <a:gd name="T28" fmla="*/ 20 w 64"/>
                <a:gd name="T29" fmla="*/ 27 h 78"/>
                <a:gd name="T30" fmla="*/ 24 w 64"/>
                <a:gd name="T31" fmla="*/ 26 h 78"/>
                <a:gd name="T32" fmla="*/ 24 w 64"/>
                <a:gd name="T33" fmla="*/ 23 h 78"/>
                <a:gd name="T34" fmla="*/ 27 w 64"/>
                <a:gd name="T35" fmla="*/ 25 h 78"/>
                <a:gd name="T36" fmla="*/ 26 w 64"/>
                <a:gd name="T37" fmla="*/ 22 h 78"/>
                <a:gd name="T38" fmla="*/ 27 w 64"/>
                <a:gd name="T39" fmla="*/ 21 h 78"/>
                <a:gd name="T40" fmla="*/ 28 w 64"/>
                <a:gd name="T41" fmla="*/ 19 h 78"/>
                <a:gd name="T42" fmla="*/ 32 w 64"/>
                <a:gd name="T43" fmla="*/ 16 h 78"/>
                <a:gd name="T44" fmla="*/ 34 w 64"/>
                <a:gd name="T45" fmla="*/ 15 h 78"/>
                <a:gd name="T46" fmla="*/ 36 w 64"/>
                <a:gd name="T47" fmla="*/ 14 h 78"/>
                <a:gd name="T48" fmla="*/ 40 w 64"/>
                <a:gd name="T49" fmla="*/ 13 h 78"/>
                <a:gd name="T50" fmla="*/ 43 w 64"/>
                <a:gd name="T51" fmla="*/ 19 h 78"/>
                <a:gd name="T52" fmla="*/ 42 w 64"/>
                <a:gd name="T53" fmla="*/ 12 h 78"/>
                <a:gd name="T54" fmla="*/ 41 w 64"/>
                <a:gd name="T55" fmla="*/ 5 h 78"/>
                <a:gd name="T56" fmla="*/ 44 w 64"/>
                <a:gd name="T57" fmla="*/ 7 h 78"/>
                <a:gd name="T58" fmla="*/ 44 w 64"/>
                <a:gd name="T59" fmla="*/ 3 h 78"/>
                <a:gd name="T60" fmla="*/ 46 w 64"/>
                <a:gd name="T61" fmla="*/ 6 h 78"/>
                <a:gd name="T62" fmla="*/ 49 w 64"/>
                <a:gd name="T63" fmla="*/ 11 h 78"/>
                <a:gd name="T64" fmla="*/ 49 w 64"/>
                <a:gd name="T65" fmla="*/ 5 h 78"/>
                <a:gd name="T66" fmla="*/ 51 w 64"/>
                <a:gd name="T67" fmla="*/ 8 h 78"/>
                <a:gd name="T68" fmla="*/ 51 w 64"/>
                <a:gd name="T69" fmla="*/ 3 h 78"/>
                <a:gd name="T70" fmla="*/ 53 w 64"/>
                <a:gd name="T71" fmla="*/ 3 h 78"/>
                <a:gd name="T72" fmla="*/ 54 w 64"/>
                <a:gd name="T73" fmla="*/ 12 h 78"/>
                <a:gd name="T74" fmla="*/ 56 w 64"/>
                <a:gd name="T75" fmla="*/ 6 h 78"/>
                <a:gd name="T76" fmla="*/ 61 w 64"/>
                <a:gd name="T77" fmla="*/ 17 h 78"/>
                <a:gd name="T78" fmla="*/ 62 w 64"/>
                <a:gd name="T79" fmla="*/ 18 h 78"/>
                <a:gd name="T80" fmla="*/ 64 w 64"/>
                <a:gd name="T81" fmla="*/ 18 h 78"/>
                <a:gd name="T82" fmla="*/ 63 w 64"/>
                <a:gd name="T83" fmla="*/ 23 h 78"/>
                <a:gd name="T84" fmla="*/ 61 w 64"/>
                <a:gd name="T85" fmla="*/ 19 h 78"/>
                <a:gd name="T86" fmla="*/ 58 w 64"/>
                <a:gd name="T87" fmla="*/ 27 h 78"/>
                <a:gd name="T88" fmla="*/ 54 w 64"/>
                <a:gd name="T89" fmla="*/ 31 h 78"/>
                <a:gd name="T90" fmla="*/ 49 w 64"/>
                <a:gd name="T91" fmla="*/ 35 h 78"/>
                <a:gd name="T92" fmla="*/ 46 w 64"/>
                <a:gd name="T93" fmla="*/ 38 h 78"/>
                <a:gd name="T94" fmla="*/ 44 w 64"/>
                <a:gd name="T95" fmla="*/ 41 h 78"/>
                <a:gd name="T96" fmla="*/ 38 w 64"/>
                <a:gd name="T97" fmla="*/ 44 h 78"/>
                <a:gd name="T98" fmla="*/ 33 w 64"/>
                <a:gd name="T99" fmla="*/ 44 h 78"/>
                <a:gd name="T100" fmla="*/ 28 w 64"/>
                <a:gd name="T101" fmla="*/ 46 h 78"/>
                <a:gd name="T102" fmla="*/ 27 w 64"/>
                <a:gd name="T103" fmla="*/ 64 h 78"/>
                <a:gd name="T104" fmla="*/ 24 w 64"/>
                <a:gd name="T105" fmla="*/ 67 h 78"/>
                <a:gd name="T106" fmla="*/ 16 w 64"/>
                <a:gd name="T10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78">
                  <a:moveTo>
                    <a:pt x="7" y="75"/>
                  </a:moveTo>
                  <a:cubicBezTo>
                    <a:pt x="0" y="73"/>
                    <a:pt x="8" y="73"/>
                    <a:pt x="3" y="71"/>
                  </a:cubicBezTo>
                  <a:cubicBezTo>
                    <a:pt x="3" y="71"/>
                    <a:pt x="7" y="72"/>
                    <a:pt x="6" y="71"/>
                  </a:cubicBezTo>
                  <a:cubicBezTo>
                    <a:pt x="1" y="69"/>
                    <a:pt x="5" y="68"/>
                    <a:pt x="9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8" y="67"/>
                    <a:pt x="9" y="67"/>
                  </a:cubicBezTo>
                  <a:cubicBezTo>
                    <a:pt x="9" y="67"/>
                    <a:pt x="9" y="67"/>
                    <a:pt x="10" y="67"/>
                  </a:cubicBezTo>
                  <a:cubicBezTo>
                    <a:pt x="8" y="67"/>
                    <a:pt x="10" y="67"/>
                    <a:pt x="8" y="66"/>
                  </a:cubicBezTo>
                  <a:cubicBezTo>
                    <a:pt x="9" y="66"/>
                    <a:pt x="11" y="67"/>
                    <a:pt x="12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4"/>
                    <a:pt x="10" y="65"/>
                    <a:pt x="7" y="64"/>
                  </a:cubicBezTo>
                  <a:cubicBezTo>
                    <a:pt x="8" y="64"/>
                    <a:pt x="8" y="64"/>
                    <a:pt x="9" y="64"/>
                  </a:cubicBezTo>
                  <a:cubicBezTo>
                    <a:pt x="6" y="62"/>
                    <a:pt x="7" y="61"/>
                    <a:pt x="6" y="60"/>
                  </a:cubicBezTo>
                  <a:cubicBezTo>
                    <a:pt x="7" y="60"/>
                    <a:pt x="8" y="61"/>
                    <a:pt x="9" y="61"/>
                  </a:cubicBezTo>
                  <a:cubicBezTo>
                    <a:pt x="7" y="60"/>
                    <a:pt x="6" y="59"/>
                    <a:pt x="6" y="59"/>
                  </a:cubicBezTo>
                  <a:cubicBezTo>
                    <a:pt x="8" y="60"/>
                    <a:pt x="4" y="57"/>
                    <a:pt x="5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3" y="56"/>
                    <a:pt x="8" y="58"/>
                    <a:pt x="5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3" y="56"/>
                    <a:pt x="9" y="58"/>
                    <a:pt x="7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6"/>
                    <a:pt x="7" y="57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5"/>
                    <a:pt x="8" y="56"/>
                    <a:pt x="6" y="55"/>
                  </a:cubicBezTo>
                  <a:cubicBezTo>
                    <a:pt x="8" y="56"/>
                    <a:pt x="6" y="56"/>
                    <a:pt x="10" y="57"/>
                  </a:cubicBezTo>
                  <a:cubicBezTo>
                    <a:pt x="8" y="54"/>
                    <a:pt x="9" y="53"/>
                    <a:pt x="9" y="52"/>
                  </a:cubicBezTo>
                  <a:cubicBezTo>
                    <a:pt x="11" y="52"/>
                    <a:pt x="11" y="53"/>
                    <a:pt x="12" y="53"/>
                  </a:cubicBezTo>
                  <a:cubicBezTo>
                    <a:pt x="11" y="53"/>
                    <a:pt x="12" y="52"/>
                    <a:pt x="10" y="51"/>
                  </a:cubicBezTo>
                  <a:cubicBezTo>
                    <a:pt x="11" y="51"/>
                    <a:pt x="12" y="52"/>
                    <a:pt x="12" y="52"/>
                  </a:cubicBezTo>
                  <a:cubicBezTo>
                    <a:pt x="13" y="52"/>
                    <a:pt x="9" y="50"/>
                    <a:pt x="11" y="51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1" y="51"/>
                    <a:pt x="12" y="51"/>
                    <a:pt x="11" y="50"/>
                  </a:cubicBezTo>
                  <a:cubicBezTo>
                    <a:pt x="12" y="50"/>
                    <a:pt x="12" y="51"/>
                    <a:pt x="13" y="51"/>
                  </a:cubicBezTo>
                  <a:cubicBezTo>
                    <a:pt x="10" y="49"/>
                    <a:pt x="13" y="51"/>
                    <a:pt x="12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6" y="51"/>
                    <a:pt x="10" y="49"/>
                    <a:pt x="12" y="49"/>
                  </a:cubicBezTo>
                  <a:cubicBezTo>
                    <a:pt x="12" y="49"/>
                    <a:pt x="13" y="50"/>
                    <a:pt x="13" y="50"/>
                  </a:cubicBezTo>
                  <a:cubicBezTo>
                    <a:pt x="11" y="48"/>
                    <a:pt x="12" y="48"/>
                    <a:pt x="11" y="47"/>
                  </a:cubicBezTo>
                  <a:cubicBezTo>
                    <a:pt x="12" y="47"/>
                    <a:pt x="12" y="48"/>
                    <a:pt x="12" y="48"/>
                  </a:cubicBezTo>
                  <a:cubicBezTo>
                    <a:pt x="12" y="47"/>
                    <a:pt x="13" y="47"/>
                    <a:pt x="12" y="46"/>
                  </a:cubicBezTo>
                  <a:cubicBezTo>
                    <a:pt x="13" y="47"/>
                    <a:pt x="15" y="49"/>
                    <a:pt x="15" y="48"/>
                  </a:cubicBezTo>
                  <a:cubicBezTo>
                    <a:pt x="12" y="46"/>
                    <a:pt x="14" y="47"/>
                    <a:pt x="11" y="45"/>
                  </a:cubicBezTo>
                  <a:cubicBezTo>
                    <a:pt x="12" y="45"/>
                    <a:pt x="13" y="45"/>
                    <a:pt x="12" y="44"/>
                  </a:cubicBezTo>
                  <a:cubicBezTo>
                    <a:pt x="13" y="45"/>
                    <a:pt x="16" y="46"/>
                    <a:pt x="16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17" y="48"/>
                    <a:pt x="19" y="49"/>
                  </a:cubicBezTo>
                  <a:cubicBezTo>
                    <a:pt x="19" y="48"/>
                    <a:pt x="18" y="47"/>
                    <a:pt x="18" y="47"/>
                  </a:cubicBezTo>
                  <a:cubicBezTo>
                    <a:pt x="17" y="46"/>
                    <a:pt x="14" y="43"/>
                    <a:pt x="14" y="43"/>
                  </a:cubicBezTo>
                  <a:cubicBezTo>
                    <a:pt x="15" y="44"/>
                    <a:pt x="17" y="45"/>
                    <a:pt x="17" y="4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4" y="43"/>
                    <a:pt x="14" y="42"/>
                  </a:cubicBezTo>
                  <a:cubicBezTo>
                    <a:pt x="13" y="41"/>
                    <a:pt x="13" y="41"/>
                    <a:pt x="12" y="40"/>
                  </a:cubicBezTo>
                  <a:cubicBezTo>
                    <a:pt x="12" y="41"/>
                    <a:pt x="12" y="39"/>
                    <a:pt x="15" y="41"/>
                  </a:cubicBezTo>
                  <a:cubicBezTo>
                    <a:pt x="16" y="42"/>
                    <a:pt x="15" y="42"/>
                    <a:pt x="16" y="43"/>
                  </a:cubicBezTo>
                  <a:cubicBezTo>
                    <a:pt x="16" y="42"/>
                    <a:pt x="15" y="42"/>
                    <a:pt x="15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5" y="40"/>
                    <a:pt x="13" y="39"/>
                  </a:cubicBezTo>
                  <a:cubicBezTo>
                    <a:pt x="13" y="39"/>
                    <a:pt x="15" y="41"/>
                    <a:pt x="14" y="40"/>
                  </a:cubicBezTo>
                  <a:cubicBezTo>
                    <a:pt x="13" y="39"/>
                    <a:pt x="12" y="38"/>
                    <a:pt x="13" y="38"/>
                  </a:cubicBezTo>
                  <a:cubicBezTo>
                    <a:pt x="13" y="38"/>
                    <a:pt x="14" y="39"/>
                    <a:pt x="14" y="40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0" y="35"/>
                    <a:pt x="14" y="38"/>
                    <a:pt x="13" y="37"/>
                  </a:cubicBezTo>
                  <a:cubicBezTo>
                    <a:pt x="15" y="38"/>
                    <a:pt x="11" y="34"/>
                    <a:pt x="14" y="36"/>
                  </a:cubicBezTo>
                  <a:cubicBezTo>
                    <a:pt x="14" y="36"/>
                    <a:pt x="12" y="34"/>
                    <a:pt x="13" y="35"/>
                  </a:cubicBezTo>
                  <a:cubicBezTo>
                    <a:pt x="13" y="35"/>
                    <a:pt x="15" y="36"/>
                    <a:pt x="14" y="36"/>
                  </a:cubicBezTo>
                  <a:cubicBezTo>
                    <a:pt x="15" y="36"/>
                    <a:pt x="14" y="35"/>
                    <a:pt x="14" y="35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4" y="34"/>
                    <a:pt x="13" y="32"/>
                    <a:pt x="15" y="33"/>
                  </a:cubicBezTo>
                  <a:cubicBezTo>
                    <a:pt x="14" y="32"/>
                    <a:pt x="13" y="30"/>
                    <a:pt x="13" y="30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4" y="31"/>
                    <a:pt x="16" y="33"/>
                  </a:cubicBezTo>
                  <a:cubicBezTo>
                    <a:pt x="14" y="31"/>
                    <a:pt x="17" y="35"/>
                    <a:pt x="15" y="33"/>
                  </a:cubicBezTo>
                  <a:cubicBezTo>
                    <a:pt x="17" y="34"/>
                    <a:pt x="13" y="31"/>
                    <a:pt x="15" y="33"/>
                  </a:cubicBezTo>
                  <a:cubicBezTo>
                    <a:pt x="16" y="32"/>
                    <a:pt x="14" y="31"/>
                    <a:pt x="16" y="32"/>
                  </a:cubicBezTo>
                  <a:cubicBezTo>
                    <a:pt x="15" y="32"/>
                    <a:pt x="18" y="34"/>
                    <a:pt x="18" y="34"/>
                  </a:cubicBezTo>
                  <a:cubicBezTo>
                    <a:pt x="18" y="33"/>
                    <a:pt x="17" y="33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0"/>
                    <a:pt x="17" y="31"/>
                    <a:pt x="15" y="30"/>
                  </a:cubicBezTo>
                  <a:cubicBezTo>
                    <a:pt x="16" y="31"/>
                    <a:pt x="15" y="29"/>
                    <a:pt x="17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7" y="31"/>
                    <a:pt x="16" y="30"/>
                  </a:cubicBezTo>
                  <a:cubicBezTo>
                    <a:pt x="16" y="30"/>
                    <a:pt x="17" y="30"/>
                    <a:pt x="17" y="31"/>
                  </a:cubicBezTo>
                  <a:cubicBezTo>
                    <a:pt x="14" y="28"/>
                    <a:pt x="18" y="31"/>
                    <a:pt x="16" y="28"/>
                  </a:cubicBezTo>
                  <a:cubicBezTo>
                    <a:pt x="17" y="29"/>
                    <a:pt x="16" y="28"/>
                    <a:pt x="18" y="29"/>
                  </a:cubicBezTo>
                  <a:cubicBezTo>
                    <a:pt x="18" y="28"/>
                    <a:pt x="17" y="27"/>
                    <a:pt x="18" y="27"/>
                  </a:cubicBezTo>
                  <a:cubicBezTo>
                    <a:pt x="18" y="28"/>
                    <a:pt x="18" y="28"/>
                    <a:pt x="18" y="29"/>
                  </a:cubicBezTo>
                  <a:cubicBezTo>
                    <a:pt x="19" y="29"/>
                    <a:pt x="19" y="29"/>
                    <a:pt x="18" y="28"/>
                  </a:cubicBezTo>
                  <a:cubicBezTo>
                    <a:pt x="19" y="28"/>
                    <a:pt x="20" y="29"/>
                    <a:pt x="22" y="30"/>
                  </a:cubicBezTo>
                  <a:cubicBezTo>
                    <a:pt x="21" y="29"/>
                    <a:pt x="19" y="28"/>
                    <a:pt x="18" y="27"/>
                  </a:cubicBezTo>
                  <a:cubicBezTo>
                    <a:pt x="21" y="30"/>
                    <a:pt x="17" y="24"/>
                    <a:pt x="20" y="27"/>
                  </a:cubicBezTo>
                  <a:cubicBezTo>
                    <a:pt x="20" y="27"/>
                    <a:pt x="21" y="29"/>
                    <a:pt x="22" y="29"/>
                  </a:cubicBezTo>
                  <a:cubicBezTo>
                    <a:pt x="25" y="32"/>
                    <a:pt x="20" y="27"/>
                    <a:pt x="22" y="28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7"/>
                    <a:pt x="19" y="23"/>
                    <a:pt x="21" y="26"/>
                  </a:cubicBezTo>
                  <a:cubicBezTo>
                    <a:pt x="20" y="25"/>
                    <a:pt x="22" y="27"/>
                    <a:pt x="20" y="24"/>
                  </a:cubicBezTo>
                  <a:cubicBezTo>
                    <a:pt x="22" y="26"/>
                    <a:pt x="20" y="22"/>
                    <a:pt x="24" y="26"/>
                  </a:cubicBezTo>
                  <a:cubicBezTo>
                    <a:pt x="24" y="25"/>
                    <a:pt x="24" y="26"/>
                    <a:pt x="23" y="24"/>
                  </a:cubicBezTo>
                  <a:cubicBezTo>
                    <a:pt x="22" y="23"/>
                    <a:pt x="24" y="26"/>
                    <a:pt x="23" y="25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4"/>
                    <a:pt x="23" y="24"/>
                    <a:pt x="25" y="26"/>
                  </a:cubicBezTo>
                  <a:cubicBezTo>
                    <a:pt x="26" y="28"/>
                    <a:pt x="22" y="22"/>
                    <a:pt x="23" y="22"/>
                  </a:cubicBezTo>
                  <a:cubicBezTo>
                    <a:pt x="24" y="23"/>
                    <a:pt x="24" y="24"/>
                    <a:pt x="24" y="2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2"/>
                    <a:pt x="25" y="24"/>
                    <a:pt x="26" y="26"/>
                  </a:cubicBezTo>
                  <a:cubicBezTo>
                    <a:pt x="26" y="25"/>
                    <a:pt x="27" y="25"/>
                    <a:pt x="26" y="2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6" y="24"/>
                    <a:pt x="27" y="25"/>
                    <a:pt x="27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7" y="25"/>
                    <a:pt x="27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2"/>
                    <a:pt x="25" y="22"/>
                    <a:pt x="25" y="21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7" y="22"/>
                    <a:pt x="25" y="20"/>
                    <a:pt x="25" y="20"/>
                  </a:cubicBezTo>
                  <a:cubicBezTo>
                    <a:pt x="26" y="21"/>
                    <a:pt x="26" y="20"/>
                    <a:pt x="26" y="22"/>
                  </a:cubicBezTo>
                  <a:cubicBezTo>
                    <a:pt x="27" y="22"/>
                    <a:pt x="26" y="21"/>
                    <a:pt x="26" y="22"/>
                  </a:cubicBezTo>
                  <a:cubicBezTo>
                    <a:pt x="27" y="22"/>
                    <a:pt x="28" y="24"/>
                    <a:pt x="27" y="23"/>
                  </a:cubicBezTo>
                  <a:cubicBezTo>
                    <a:pt x="27" y="22"/>
                    <a:pt x="25" y="19"/>
                    <a:pt x="26" y="20"/>
                  </a:cubicBezTo>
                  <a:cubicBezTo>
                    <a:pt x="26" y="21"/>
                    <a:pt x="27" y="21"/>
                    <a:pt x="27" y="22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6" y="20"/>
                    <a:pt x="27" y="21"/>
                    <a:pt x="26" y="19"/>
                  </a:cubicBezTo>
                  <a:cubicBezTo>
                    <a:pt x="26" y="19"/>
                    <a:pt x="27" y="20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0"/>
                    <a:pt x="28" y="19"/>
                    <a:pt x="27" y="18"/>
                  </a:cubicBezTo>
                  <a:cubicBezTo>
                    <a:pt x="29" y="19"/>
                    <a:pt x="32" y="25"/>
                    <a:pt x="31" y="22"/>
                  </a:cubicBezTo>
                  <a:cubicBezTo>
                    <a:pt x="31" y="22"/>
                    <a:pt x="29" y="19"/>
                    <a:pt x="28" y="18"/>
                  </a:cubicBezTo>
                  <a:cubicBezTo>
                    <a:pt x="29" y="19"/>
                    <a:pt x="28" y="15"/>
                    <a:pt x="30" y="18"/>
                  </a:cubicBezTo>
                  <a:cubicBezTo>
                    <a:pt x="30" y="17"/>
                    <a:pt x="30" y="17"/>
                    <a:pt x="29" y="16"/>
                  </a:cubicBezTo>
                  <a:cubicBezTo>
                    <a:pt x="31" y="17"/>
                    <a:pt x="30" y="13"/>
                    <a:pt x="32" y="16"/>
                  </a:cubicBezTo>
                  <a:cubicBezTo>
                    <a:pt x="32" y="17"/>
                    <a:pt x="33" y="18"/>
                    <a:pt x="34" y="19"/>
                  </a:cubicBezTo>
                  <a:cubicBezTo>
                    <a:pt x="33" y="18"/>
                    <a:pt x="35" y="21"/>
                    <a:pt x="33" y="18"/>
                  </a:cubicBezTo>
                  <a:cubicBezTo>
                    <a:pt x="32" y="16"/>
                    <a:pt x="32" y="16"/>
                    <a:pt x="32" y="15"/>
                  </a:cubicBezTo>
                  <a:cubicBezTo>
                    <a:pt x="31" y="14"/>
                    <a:pt x="32" y="14"/>
                    <a:pt x="33" y="15"/>
                  </a:cubicBezTo>
                  <a:cubicBezTo>
                    <a:pt x="33" y="14"/>
                    <a:pt x="32" y="14"/>
                    <a:pt x="32" y="13"/>
                  </a:cubicBezTo>
                  <a:cubicBezTo>
                    <a:pt x="34" y="16"/>
                    <a:pt x="34" y="16"/>
                    <a:pt x="34" y="15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2" y="12"/>
                    <a:pt x="33" y="13"/>
                  </a:cubicBezTo>
                  <a:cubicBezTo>
                    <a:pt x="34" y="14"/>
                    <a:pt x="34" y="14"/>
                    <a:pt x="34" y="15"/>
                  </a:cubicBezTo>
                  <a:cubicBezTo>
                    <a:pt x="34" y="13"/>
                    <a:pt x="33" y="11"/>
                    <a:pt x="34" y="12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5" y="13"/>
                    <a:pt x="35" y="12"/>
                  </a:cubicBezTo>
                  <a:cubicBezTo>
                    <a:pt x="36" y="13"/>
                    <a:pt x="36" y="13"/>
                    <a:pt x="37" y="15"/>
                  </a:cubicBezTo>
                  <a:cubicBezTo>
                    <a:pt x="36" y="10"/>
                    <a:pt x="37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11"/>
                    <a:pt x="38" y="8"/>
                    <a:pt x="38" y="9"/>
                  </a:cubicBezTo>
                  <a:cubicBezTo>
                    <a:pt x="39" y="10"/>
                    <a:pt x="39" y="11"/>
                    <a:pt x="40" y="13"/>
                  </a:cubicBezTo>
                  <a:cubicBezTo>
                    <a:pt x="41" y="14"/>
                    <a:pt x="39" y="11"/>
                    <a:pt x="39" y="10"/>
                  </a:cubicBezTo>
                  <a:cubicBezTo>
                    <a:pt x="39" y="8"/>
                    <a:pt x="40" y="11"/>
                    <a:pt x="39" y="9"/>
                  </a:cubicBezTo>
                  <a:cubicBezTo>
                    <a:pt x="39" y="8"/>
                    <a:pt x="40" y="10"/>
                    <a:pt x="39" y="7"/>
                  </a:cubicBezTo>
                  <a:cubicBezTo>
                    <a:pt x="39" y="8"/>
                    <a:pt x="40" y="10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3"/>
                    <a:pt x="42" y="15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21"/>
                    <a:pt x="44" y="22"/>
                    <a:pt x="45" y="22"/>
                  </a:cubicBezTo>
                  <a:cubicBezTo>
                    <a:pt x="45" y="21"/>
                    <a:pt x="43" y="17"/>
                    <a:pt x="43" y="16"/>
                  </a:cubicBezTo>
                  <a:cubicBezTo>
                    <a:pt x="43" y="16"/>
                    <a:pt x="41" y="10"/>
                    <a:pt x="41" y="10"/>
                  </a:cubicBezTo>
                  <a:cubicBezTo>
                    <a:pt x="42" y="12"/>
                    <a:pt x="41" y="11"/>
                    <a:pt x="42" y="13"/>
                  </a:cubicBezTo>
                  <a:cubicBezTo>
                    <a:pt x="43" y="15"/>
                    <a:pt x="42" y="12"/>
                    <a:pt x="42" y="12"/>
                  </a:cubicBezTo>
                  <a:cubicBezTo>
                    <a:pt x="42" y="11"/>
                    <a:pt x="41" y="9"/>
                    <a:pt x="41" y="8"/>
                  </a:cubicBezTo>
                  <a:cubicBezTo>
                    <a:pt x="42" y="9"/>
                    <a:pt x="42" y="11"/>
                    <a:pt x="42" y="11"/>
                  </a:cubicBezTo>
                  <a:cubicBezTo>
                    <a:pt x="42" y="9"/>
                    <a:pt x="42" y="8"/>
                    <a:pt x="41" y="7"/>
                  </a:cubicBezTo>
                  <a:cubicBezTo>
                    <a:pt x="40" y="4"/>
                    <a:pt x="42" y="8"/>
                    <a:pt x="41" y="5"/>
                  </a:cubicBezTo>
                  <a:cubicBezTo>
                    <a:pt x="42" y="7"/>
                    <a:pt x="42" y="11"/>
                    <a:pt x="43" y="12"/>
                  </a:cubicBezTo>
                  <a:cubicBezTo>
                    <a:pt x="42" y="10"/>
                    <a:pt x="43" y="9"/>
                    <a:pt x="41" y="5"/>
                  </a:cubicBezTo>
                  <a:cubicBezTo>
                    <a:pt x="42" y="6"/>
                    <a:pt x="42" y="8"/>
                    <a:pt x="43" y="9"/>
                  </a:cubicBezTo>
                  <a:cubicBezTo>
                    <a:pt x="43" y="10"/>
                    <a:pt x="42" y="5"/>
                    <a:pt x="43" y="9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8"/>
                    <a:pt x="43" y="8"/>
                    <a:pt x="44" y="9"/>
                  </a:cubicBezTo>
                  <a:cubicBezTo>
                    <a:pt x="44" y="9"/>
                    <a:pt x="44" y="6"/>
                    <a:pt x="45" y="9"/>
                  </a:cubicBezTo>
                  <a:cubicBezTo>
                    <a:pt x="45" y="9"/>
                    <a:pt x="45" y="9"/>
                    <a:pt x="44" y="7"/>
                  </a:cubicBezTo>
                  <a:cubicBezTo>
                    <a:pt x="43" y="5"/>
                    <a:pt x="44" y="9"/>
                    <a:pt x="43" y="5"/>
                  </a:cubicBezTo>
                  <a:cubicBezTo>
                    <a:pt x="44" y="8"/>
                    <a:pt x="43" y="5"/>
                    <a:pt x="43" y="4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3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5" y="7"/>
                    <a:pt x="45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6" y="10"/>
                    <a:pt x="46" y="9"/>
                  </a:cubicBezTo>
                  <a:cubicBezTo>
                    <a:pt x="46" y="7"/>
                    <a:pt x="45" y="5"/>
                    <a:pt x="45" y="3"/>
                  </a:cubicBezTo>
                  <a:cubicBezTo>
                    <a:pt x="45" y="2"/>
                    <a:pt x="46" y="5"/>
                    <a:pt x="45" y="3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7" y="9"/>
                    <a:pt x="47" y="9"/>
                  </a:cubicBezTo>
                  <a:cubicBezTo>
                    <a:pt x="47" y="8"/>
                    <a:pt x="46" y="5"/>
                    <a:pt x="46" y="4"/>
                  </a:cubicBezTo>
                  <a:cubicBezTo>
                    <a:pt x="46" y="4"/>
                    <a:pt x="47" y="5"/>
                    <a:pt x="47" y="6"/>
                  </a:cubicBezTo>
                  <a:cubicBezTo>
                    <a:pt x="47" y="6"/>
                    <a:pt x="46" y="4"/>
                    <a:pt x="46" y="3"/>
                  </a:cubicBezTo>
                  <a:cubicBezTo>
                    <a:pt x="47" y="4"/>
                    <a:pt x="48" y="6"/>
                    <a:pt x="48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4"/>
                    <a:pt x="50" y="13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49" y="10"/>
                    <a:pt x="49" y="9"/>
                    <a:pt x="48" y="5"/>
                  </a:cubicBezTo>
                  <a:cubicBezTo>
                    <a:pt x="48" y="3"/>
                    <a:pt x="51" y="14"/>
                    <a:pt x="50" y="8"/>
                  </a:cubicBezTo>
                  <a:cubicBezTo>
                    <a:pt x="50" y="7"/>
                    <a:pt x="49" y="4"/>
                    <a:pt x="49" y="5"/>
                  </a:cubicBezTo>
                  <a:cubicBezTo>
                    <a:pt x="49" y="5"/>
                    <a:pt x="48" y="1"/>
                    <a:pt x="49" y="2"/>
                  </a:cubicBezTo>
                  <a:cubicBezTo>
                    <a:pt x="49" y="4"/>
                    <a:pt x="50" y="6"/>
                    <a:pt x="51" y="9"/>
                  </a:cubicBezTo>
                  <a:cubicBezTo>
                    <a:pt x="50" y="7"/>
                    <a:pt x="50" y="8"/>
                    <a:pt x="50" y="8"/>
                  </a:cubicBezTo>
                  <a:cubicBezTo>
                    <a:pt x="51" y="10"/>
                    <a:pt x="51" y="12"/>
                    <a:pt x="51" y="12"/>
                  </a:cubicBezTo>
                  <a:cubicBezTo>
                    <a:pt x="51" y="12"/>
                    <a:pt x="52" y="12"/>
                    <a:pt x="51" y="10"/>
                  </a:cubicBezTo>
                  <a:cubicBezTo>
                    <a:pt x="51" y="7"/>
                    <a:pt x="51" y="10"/>
                    <a:pt x="51" y="8"/>
                  </a:cubicBezTo>
                  <a:cubicBezTo>
                    <a:pt x="51" y="7"/>
                    <a:pt x="52" y="10"/>
                    <a:pt x="51" y="6"/>
                  </a:cubicBezTo>
                  <a:cubicBezTo>
                    <a:pt x="51" y="6"/>
                    <a:pt x="50" y="4"/>
                    <a:pt x="50" y="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4"/>
                    <a:pt x="50" y="0"/>
                    <a:pt x="50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6"/>
                    <a:pt x="50" y="2"/>
                    <a:pt x="51" y="7"/>
                  </a:cubicBezTo>
                  <a:cubicBezTo>
                    <a:pt x="52" y="7"/>
                    <a:pt x="51" y="5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3" y="12"/>
                    <a:pt x="53" y="9"/>
                  </a:cubicBezTo>
                  <a:cubicBezTo>
                    <a:pt x="53" y="8"/>
                    <a:pt x="53" y="7"/>
                    <a:pt x="52" y="6"/>
                  </a:cubicBezTo>
                  <a:cubicBezTo>
                    <a:pt x="53" y="5"/>
                    <a:pt x="53" y="4"/>
                    <a:pt x="53" y="3"/>
                  </a:cubicBezTo>
                  <a:cubicBezTo>
                    <a:pt x="53" y="6"/>
                    <a:pt x="54" y="3"/>
                    <a:pt x="54" y="7"/>
                  </a:cubicBezTo>
                  <a:cubicBezTo>
                    <a:pt x="53" y="5"/>
                    <a:pt x="53" y="5"/>
                    <a:pt x="53" y="8"/>
                  </a:cubicBezTo>
                  <a:cubicBezTo>
                    <a:pt x="54" y="12"/>
                    <a:pt x="52" y="8"/>
                    <a:pt x="53" y="11"/>
                  </a:cubicBezTo>
                  <a:cubicBezTo>
                    <a:pt x="53" y="12"/>
                    <a:pt x="54" y="15"/>
                    <a:pt x="55" y="18"/>
                  </a:cubicBezTo>
                  <a:cubicBezTo>
                    <a:pt x="55" y="18"/>
                    <a:pt x="55" y="17"/>
                    <a:pt x="55" y="16"/>
                  </a:cubicBezTo>
                  <a:cubicBezTo>
                    <a:pt x="54" y="14"/>
                    <a:pt x="54" y="14"/>
                    <a:pt x="54" y="12"/>
                  </a:cubicBezTo>
                  <a:cubicBezTo>
                    <a:pt x="54" y="12"/>
                    <a:pt x="54" y="11"/>
                    <a:pt x="54" y="9"/>
                  </a:cubicBezTo>
                  <a:cubicBezTo>
                    <a:pt x="55" y="10"/>
                    <a:pt x="55" y="12"/>
                    <a:pt x="55" y="12"/>
                  </a:cubicBezTo>
                  <a:cubicBezTo>
                    <a:pt x="55" y="12"/>
                    <a:pt x="56" y="12"/>
                    <a:pt x="56" y="12"/>
                  </a:cubicBezTo>
                  <a:cubicBezTo>
                    <a:pt x="56" y="9"/>
                    <a:pt x="57" y="11"/>
                    <a:pt x="56" y="8"/>
                  </a:cubicBezTo>
                  <a:cubicBezTo>
                    <a:pt x="56" y="8"/>
                    <a:pt x="55" y="5"/>
                    <a:pt x="55" y="3"/>
                  </a:cubicBezTo>
                  <a:cubicBezTo>
                    <a:pt x="55" y="4"/>
                    <a:pt x="55" y="5"/>
                    <a:pt x="56" y="6"/>
                  </a:cubicBezTo>
                  <a:cubicBezTo>
                    <a:pt x="56" y="4"/>
                    <a:pt x="56" y="9"/>
                    <a:pt x="56" y="6"/>
                  </a:cubicBezTo>
                  <a:cubicBezTo>
                    <a:pt x="56" y="7"/>
                    <a:pt x="57" y="10"/>
                    <a:pt x="57" y="13"/>
                  </a:cubicBezTo>
                  <a:cubicBezTo>
                    <a:pt x="57" y="11"/>
                    <a:pt x="57" y="15"/>
                    <a:pt x="58" y="15"/>
                  </a:cubicBezTo>
                  <a:cubicBezTo>
                    <a:pt x="58" y="13"/>
                    <a:pt x="58" y="12"/>
                    <a:pt x="58" y="11"/>
                  </a:cubicBezTo>
                  <a:cubicBezTo>
                    <a:pt x="59" y="14"/>
                    <a:pt x="59" y="11"/>
                    <a:pt x="60" y="11"/>
                  </a:cubicBezTo>
                  <a:cubicBezTo>
                    <a:pt x="60" y="13"/>
                    <a:pt x="60" y="16"/>
                    <a:pt x="61" y="17"/>
                  </a:cubicBezTo>
                  <a:cubicBezTo>
                    <a:pt x="61" y="17"/>
                    <a:pt x="60" y="13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4"/>
                    <a:pt x="62" y="17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2" y="17"/>
                    <a:pt x="62" y="16"/>
                    <a:pt x="62" y="15"/>
                  </a:cubicBezTo>
                  <a:cubicBezTo>
                    <a:pt x="62" y="17"/>
                    <a:pt x="62" y="18"/>
                    <a:pt x="62" y="18"/>
                  </a:cubicBezTo>
                  <a:cubicBezTo>
                    <a:pt x="62" y="21"/>
                    <a:pt x="62" y="18"/>
                    <a:pt x="62" y="1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3" y="14"/>
                    <a:pt x="63" y="16"/>
                    <a:pt x="63" y="15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8"/>
                    <a:pt x="64" y="19"/>
                    <a:pt x="64" y="1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3" y="22"/>
                    <a:pt x="64" y="20"/>
                    <a:pt x="63" y="18"/>
                  </a:cubicBezTo>
                  <a:cubicBezTo>
                    <a:pt x="63" y="17"/>
                    <a:pt x="63" y="17"/>
                    <a:pt x="63" y="19"/>
                  </a:cubicBezTo>
                  <a:cubicBezTo>
                    <a:pt x="63" y="19"/>
                    <a:pt x="63" y="19"/>
                    <a:pt x="63" y="18"/>
                  </a:cubicBezTo>
                  <a:cubicBezTo>
                    <a:pt x="63" y="21"/>
                    <a:pt x="63" y="21"/>
                    <a:pt x="63" y="23"/>
                  </a:cubicBezTo>
                  <a:cubicBezTo>
                    <a:pt x="63" y="23"/>
                    <a:pt x="63" y="24"/>
                    <a:pt x="63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3" y="23"/>
                    <a:pt x="63" y="22"/>
                  </a:cubicBezTo>
                  <a:cubicBezTo>
                    <a:pt x="63" y="24"/>
                    <a:pt x="63" y="25"/>
                    <a:pt x="62" y="24"/>
                  </a:cubicBezTo>
                  <a:cubicBezTo>
                    <a:pt x="62" y="22"/>
                    <a:pt x="62" y="26"/>
                    <a:pt x="62" y="26"/>
                  </a:cubicBezTo>
                  <a:cubicBezTo>
                    <a:pt x="61" y="23"/>
                    <a:pt x="61" y="21"/>
                    <a:pt x="62" y="20"/>
                  </a:cubicBezTo>
                  <a:cubicBezTo>
                    <a:pt x="61" y="19"/>
                    <a:pt x="61" y="20"/>
                    <a:pt x="61" y="19"/>
                  </a:cubicBezTo>
                  <a:cubicBezTo>
                    <a:pt x="61" y="21"/>
                    <a:pt x="61" y="24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4"/>
                    <a:pt x="61" y="27"/>
                    <a:pt x="61" y="26"/>
                  </a:cubicBezTo>
                  <a:cubicBezTo>
                    <a:pt x="60" y="25"/>
                    <a:pt x="60" y="25"/>
                    <a:pt x="59" y="25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7"/>
                    <a:pt x="58" y="25"/>
                    <a:pt x="58" y="27"/>
                  </a:cubicBezTo>
                  <a:cubicBezTo>
                    <a:pt x="58" y="25"/>
                    <a:pt x="58" y="29"/>
                    <a:pt x="57" y="25"/>
                  </a:cubicBezTo>
                  <a:cubicBezTo>
                    <a:pt x="56" y="27"/>
                    <a:pt x="56" y="28"/>
                    <a:pt x="55" y="28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7"/>
                    <a:pt x="54" y="24"/>
                    <a:pt x="54" y="24"/>
                  </a:cubicBezTo>
                  <a:cubicBezTo>
                    <a:pt x="54" y="26"/>
                    <a:pt x="54" y="27"/>
                    <a:pt x="54" y="29"/>
                  </a:cubicBezTo>
                  <a:cubicBezTo>
                    <a:pt x="54" y="27"/>
                    <a:pt x="54" y="29"/>
                    <a:pt x="54" y="3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33"/>
                    <a:pt x="53" y="30"/>
                    <a:pt x="52" y="29"/>
                  </a:cubicBezTo>
                  <a:cubicBezTo>
                    <a:pt x="52" y="29"/>
                    <a:pt x="51" y="27"/>
                    <a:pt x="51" y="27"/>
                  </a:cubicBezTo>
                  <a:cubicBezTo>
                    <a:pt x="52" y="30"/>
                    <a:pt x="52" y="30"/>
                    <a:pt x="52" y="32"/>
                  </a:cubicBezTo>
                  <a:cubicBezTo>
                    <a:pt x="52" y="32"/>
                    <a:pt x="51" y="31"/>
                    <a:pt x="50" y="30"/>
                  </a:cubicBezTo>
                  <a:cubicBezTo>
                    <a:pt x="51" y="35"/>
                    <a:pt x="49" y="33"/>
                    <a:pt x="49" y="3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9" y="38"/>
                    <a:pt x="47" y="34"/>
                    <a:pt x="47" y="37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5"/>
                    <a:pt x="47" y="37"/>
                  </a:cubicBezTo>
                  <a:cubicBezTo>
                    <a:pt x="46" y="36"/>
                    <a:pt x="47" y="39"/>
                    <a:pt x="45" y="36"/>
                  </a:cubicBezTo>
                  <a:cubicBezTo>
                    <a:pt x="45" y="36"/>
                    <a:pt x="46" y="38"/>
                    <a:pt x="46" y="38"/>
                  </a:cubicBezTo>
                  <a:cubicBezTo>
                    <a:pt x="45" y="37"/>
                    <a:pt x="45" y="38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4" y="37"/>
                    <a:pt x="44" y="36"/>
                  </a:cubicBezTo>
                  <a:cubicBezTo>
                    <a:pt x="44" y="37"/>
                    <a:pt x="43" y="36"/>
                    <a:pt x="45" y="40"/>
                  </a:cubicBezTo>
                  <a:cubicBezTo>
                    <a:pt x="43" y="38"/>
                    <a:pt x="45" y="42"/>
                    <a:pt x="43" y="39"/>
                  </a:cubicBezTo>
                  <a:cubicBezTo>
                    <a:pt x="44" y="40"/>
                    <a:pt x="44" y="41"/>
                    <a:pt x="44" y="41"/>
                  </a:cubicBezTo>
                  <a:cubicBezTo>
                    <a:pt x="44" y="42"/>
                    <a:pt x="42" y="40"/>
                    <a:pt x="43" y="42"/>
                  </a:cubicBezTo>
                  <a:cubicBezTo>
                    <a:pt x="42" y="41"/>
                    <a:pt x="42" y="40"/>
                    <a:pt x="42" y="40"/>
                  </a:cubicBezTo>
                  <a:cubicBezTo>
                    <a:pt x="42" y="40"/>
                    <a:pt x="42" y="41"/>
                    <a:pt x="43" y="42"/>
                  </a:cubicBezTo>
                  <a:cubicBezTo>
                    <a:pt x="43" y="44"/>
                    <a:pt x="40" y="41"/>
                    <a:pt x="40" y="41"/>
                  </a:cubicBezTo>
                  <a:cubicBezTo>
                    <a:pt x="41" y="44"/>
                    <a:pt x="39" y="44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40" y="47"/>
                    <a:pt x="35" y="42"/>
                    <a:pt x="38" y="46"/>
                  </a:cubicBezTo>
                  <a:cubicBezTo>
                    <a:pt x="38" y="45"/>
                    <a:pt x="38" y="46"/>
                    <a:pt x="37" y="44"/>
                  </a:cubicBezTo>
                  <a:cubicBezTo>
                    <a:pt x="38" y="46"/>
                    <a:pt x="34" y="43"/>
                    <a:pt x="36" y="46"/>
                  </a:cubicBezTo>
                  <a:cubicBezTo>
                    <a:pt x="36" y="46"/>
                    <a:pt x="36" y="46"/>
                    <a:pt x="36" y="45"/>
                  </a:cubicBezTo>
                  <a:cubicBezTo>
                    <a:pt x="34" y="44"/>
                    <a:pt x="36" y="46"/>
                    <a:pt x="34" y="45"/>
                  </a:cubicBezTo>
                  <a:cubicBezTo>
                    <a:pt x="34" y="45"/>
                    <a:pt x="34" y="45"/>
                    <a:pt x="33" y="44"/>
                  </a:cubicBezTo>
                  <a:cubicBezTo>
                    <a:pt x="32" y="43"/>
                    <a:pt x="36" y="47"/>
                    <a:pt x="33" y="44"/>
                  </a:cubicBezTo>
                  <a:cubicBezTo>
                    <a:pt x="33" y="44"/>
                    <a:pt x="34" y="46"/>
                    <a:pt x="34" y="46"/>
                  </a:cubicBezTo>
                  <a:cubicBezTo>
                    <a:pt x="32" y="45"/>
                    <a:pt x="33" y="48"/>
                    <a:pt x="33" y="49"/>
                  </a:cubicBezTo>
                  <a:cubicBezTo>
                    <a:pt x="31" y="48"/>
                    <a:pt x="28" y="44"/>
                    <a:pt x="30" y="47"/>
                  </a:cubicBezTo>
                  <a:cubicBezTo>
                    <a:pt x="29" y="46"/>
                    <a:pt x="31" y="48"/>
                    <a:pt x="30" y="47"/>
                  </a:cubicBezTo>
                  <a:cubicBezTo>
                    <a:pt x="31" y="48"/>
                    <a:pt x="27" y="44"/>
                    <a:pt x="28" y="46"/>
                  </a:cubicBezTo>
                  <a:cubicBezTo>
                    <a:pt x="30" y="48"/>
                    <a:pt x="29" y="47"/>
                    <a:pt x="30" y="48"/>
                  </a:cubicBezTo>
                  <a:cubicBezTo>
                    <a:pt x="29" y="47"/>
                    <a:pt x="27" y="46"/>
                    <a:pt x="28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0" y="50"/>
                    <a:pt x="28" y="49"/>
                    <a:pt x="31" y="52"/>
                  </a:cubicBezTo>
                  <a:cubicBezTo>
                    <a:pt x="30" y="54"/>
                    <a:pt x="31" y="57"/>
                    <a:pt x="31" y="59"/>
                  </a:cubicBezTo>
                  <a:cubicBezTo>
                    <a:pt x="29" y="60"/>
                    <a:pt x="30" y="63"/>
                    <a:pt x="27" y="64"/>
                  </a:cubicBezTo>
                  <a:cubicBezTo>
                    <a:pt x="23" y="63"/>
                    <a:pt x="23" y="63"/>
                    <a:pt x="24" y="64"/>
                  </a:cubicBezTo>
                  <a:cubicBezTo>
                    <a:pt x="24" y="64"/>
                    <a:pt x="24" y="64"/>
                    <a:pt x="23" y="63"/>
                  </a:cubicBezTo>
                  <a:cubicBezTo>
                    <a:pt x="26" y="65"/>
                    <a:pt x="23" y="64"/>
                    <a:pt x="26" y="65"/>
                  </a:cubicBezTo>
                  <a:cubicBezTo>
                    <a:pt x="25" y="66"/>
                    <a:pt x="25" y="67"/>
                    <a:pt x="25" y="67"/>
                  </a:cubicBezTo>
                  <a:cubicBezTo>
                    <a:pt x="25" y="67"/>
                    <a:pt x="23" y="66"/>
                    <a:pt x="23" y="6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27" y="70"/>
                    <a:pt x="26" y="70"/>
                    <a:pt x="25" y="71"/>
                  </a:cubicBezTo>
                  <a:cubicBezTo>
                    <a:pt x="23" y="71"/>
                    <a:pt x="22" y="72"/>
                    <a:pt x="22" y="73"/>
                  </a:cubicBezTo>
                  <a:cubicBezTo>
                    <a:pt x="20" y="73"/>
                    <a:pt x="21" y="74"/>
                    <a:pt x="22" y="75"/>
                  </a:cubicBezTo>
                  <a:cubicBezTo>
                    <a:pt x="18" y="75"/>
                    <a:pt x="14" y="76"/>
                    <a:pt x="16" y="78"/>
                  </a:cubicBezTo>
                  <a:cubicBezTo>
                    <a:pt x="16" y="78"/>
                    <a:pt x="9" y="76"/>
                    <a:pt x="7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2"/>
            <p:cNvSpPr/>
            <p:nvPr/>
          </p:nvSpPr>
          <p:spPr bwMode="auto">
            <a:xfrm>
              <a:off x="3990976" y="2589213"/>
              <a:ext cx="0" cy="1587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23"/>
            <p:cNvSpPr/>
            <p:nvPr/>
          </p:nvSpPr>
          <p:spPr bwMode="auto">
            <a:xfrm>
              <a:off x="3987801" y="2584450"/>
              <a:ext cx="0" cy="1587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1 w 1"/>
                <a:gd name="T5" fmla="*/ 1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1"/>
                    <a:pt x="0" y="1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24"/>
            <p:cNvSpPr/>
            <p:nvPr/>
          </p:nvSpPr>
          <p:spPr bwMode="auto">
            <a:xfrm>
              <a:off x="3987801" y="2584450"/>
              <a:ext cx="0" cy="0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25"/>
            <p:cNvSpPr/>
            <p:nvPr/>
          </p:nvSpPr>
          <p:spPr bwMode="auto">
            <a:xfrm>
              <a:off x="3986213" y="2582863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26"/>
            <p:cNvSpPr/>
            <p:nvPr/>
          </p:nvSpPr>
          <p:spPr bwMode="auto">
            <a:xfrm>
              <a:off x="3986213" y="2584450"/>
              <a:ext cx="0" cy="0"/>
            </a:xfrm>
            <a:custGeom>
              <a:avLst/>
              <a:gdLst>
                <a:gd name="T0" fmla="*/ 2 h 2"/>
                <a:gd name="T1" fmla="*/ 1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27"/>
            <p:cNvSpPr/>
            <p:nvPr/>
          </p:nvSpPr>
          <p:spPr bwMode="auto">
            <a:xfrm>
              <a:off x="3984626" y="2582863"/>
              <a:ext cx="0" cy="158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2 h 4"/>
                <a:gd name="T4" fmla="*/ 1 w 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0" y="2"/>
                    <a:pt x="1" y="4"/>
                    <a:pt x="0" y="2"/>
                  </a:cubicBezTo>
                  <a:cubicBezTo>
                    <a:pt x="0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28"/>
            <p:cNvSpPr/>
            <p:nvPr/>
          </p:nvSpPr>
          <p:spPr bwMode="auto">
            <a:xfrm>
              <a:off x="3984626" y="2584450"/>
              <a:ext cx="0" cy="0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29"/>
            <p:cNvSpPr/>
            <p:nvPr/>
          </p:nvSpPr>
          <p:spPr bwMode="auto">
            <a:xfrm>
              <a:off x="3975101" y="259238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30"/>
            <p:cNvSpPr/>
            <p:nvPr/>
          </p:nvSpPr>
          <p:spPr bwMode="auto">
            <a:xfrm>
              <a:off x="3971926" y="2595563"/>
              <a:ext cx="0" cy="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Rectangle 331"/>
            <p:cNvSpPr>
              <a:spLocks noChangeArrowheads="1"/>
            </p:cNvSpPr>
            <p:nvPr/>
          </p:nvSpPr>
          <p:spPr bwMode="auto">
            <a:xfrm>
              <a:off x="3973513" y="259873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32"/>
            <p:cNvSpPr/>
            <p:nvPr/>
          </p:nvSpPr>
          <p:spPr bwMode="auto">
            <a:xfrm>
              <a:off x="4003676" y="2643188"/>
              <a:ext cx="0" cy="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1"/>
                    <a:pt x="0" y="0"/>
                    <a:pt x="1" y="0"/>
                  </a:cubicBezTo>
                  <a:cubicBezTo>
                    <a:pt x="1" y="2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33"/>
            <p:cNvSpPr/>
            <p:nvPr/>
          </p:nvSpPr>
          <p:spPr bwMode="auto">
            <a:xfrm>
              <a:off x="3971926" y="2638425"/>
              <a:ext cx="30163" cy="55562"/>
            </a:xfrm>
            <a:custGeom>
              <a:avLst/>
              <a:gdLst>
                <a:gd name="T0" fmla="*/ 11 w 87"/>
                <a:gd name="T1" fmla="*/ 130 h 151"/>
                <a:gd name="T2" fmla="*/ 12 w 87"/>
                <a:gd name="T3" fmla="*/ 125 h 151"/>
                <a:gd name="T4" fmla="*/ 9 w 87"/>
                <a:gd name="T5" fmla="*/ 113 h 151"/>
                <a:gd name="T6" fmla="*/ 10 w 87"/>
                <a:gd name="T7" fmla="*/ 110 h 151"/>
                <a:gd name="T8" fmla="*/ 16 w 87"/>
                <a:gd name="T9" fmla="*/ 101 h 151"/>
                <a:gd name="T10" fmla="*/ 17 w 87"/>
                <a:gd name="T11" fmla="*/ 97 h 151"/>
                <a:gd name="T12" fmla="*/ 16 w 87"/>
                <a:gd name="T13" fmla="*/ 91 h 151"/>
                <a:gd name="T14" fmla="*/ 19 w 87"/>
                <a:gd name="T15" fmla="*/ 86 h 151"/>
                <a:gd name="T16" fmla="*/ 22 w 87"/>
                <a:gd name="T17" fmla="*/ 84 h 151"/>
                <a:gd name="T18" fmla="*/ 19 w 87"/>
                <a:gd name="T19" fmla="*/ 81 h 151"/>
                <a:gd name="T20" fmla="*/ 18 w 87"/>
                <a:gd name="T21" fmla="*/ 74 h 151"/>
                <a:gd name="T22" fmla="*/ 20 w 87"/>
                <a:gd name="T23" fmla="*/ 71 h 151"/>
                <a:gd name="T24" fmla="*/ 19 w 87"/>
                <a:gd name="T25" fmla="*/ 66 h 151"/>
                <a:gd name="T26" fmla="*/ 23 w 87"/>
                <a:gd name="T27" fmla="*/ 63 h 151"/>
                <a:gd name="T28" fmla="*/ 24 w 87"/>
                <a:gd name="T29" fmla="*/ 58 h 151"/>
                <a:gd name="T30" fmla="*/ 29 w 87"/>
                <a:gd name="T31" fmla="*/ 53 h 151"/>
                <a:gd name="T32" fmla="*/ 29 w 87"/>
                <a:gd name="T33" fmla="*/ 50 h 151"/>
                <a:gd name="T34" fmla="*/ 32 w 87"/>
                <a:gd name="T35" fmla="*/ 49 h 151"/>
                <a:gd name="T36" fmla="*/ 31 w 87"/>
                <a:gd name="T37" fmla="*/ 45 h 151"/>
                <a:gd name="T38" fmla="*/ 31 w 87"/>
                <a:gd name="T39" fmla="*/ 44 h 151"/>
                <a:gd name="T40" fmla="*/ 32 w 87"/>
                <a:gd name="T41" fmla="*/ 41 h 151"/>
                <a:gd name="T42" fmla="*/ 37 w 87"/>
                <a:gd name="T43" fmla="*/ 34 h 151"/>
                <a:gd name="T44" fmla="*/ 39 w 87"/>
                <a:gd name="T45" fmla="*/ 31 h 151"/>
                <a:gd name="T46" fmla="*/ 41 w 87"/>
                <a:gd name="T47" fmla="*/ 28 h 151"/>
                <a:gd name="T48" fmla="*/ 47 w 87"/>
                <a:gd name="T49" fmla="*/ 23 h 151"/>
                <a:gd name="T50" fmla="*/ 53 w 87"/>
                <a:gd name="T51" fmla="*/ 26 h 151"/>
                <a:gd name="T52" fmla="*/ 50 w 87"/>
                <a:gd name="T53" fmla="*/ 20 h 151"/>
                <a:gd name="T54" fmla="*/ 47 w 87"/>
                <a:gd name="T55" fmla="*/ 13 h 151"/>
                <a:gd name="T56" fmla="*/ 51 w 87"/>
                <a:gd name="T57" fmla="*/ 12 h 151"/>
                <a:gd name="T58" fmla="*/ 50 w 87"/>
                <a:gd name="T59" fmla="*/ 9 h 151"/>
                <a:gd name="T60" fmla="*/ 53 w 87"/>
                <a:gd name="T61" fmla="*/ 10 h 151"/>
                <a:gd name="T62" fmla="*/ 59 w 87"/>
                <a:gd name="T63" fmla="*/ 13 h 151"/>
                <a:gd name="T64" fmla="*/ 58 w 87"/>
                <a:gd name="T65" fmla="*/ 6 h 151"/>
                <a:gd name="T66" fmla="*/ 61 w 87"/>
                <a:gd name="T67" fmla="*/ 8 h 151"/>
                <a:gd name="T68" fmla="*/ 61 w 87"/>
                <a:gd name="T69" fmla="*/ 3 h 151"/>
                <a:gd name="T70" fmla="*/ 64 w 87"/>
                <a:gd name="T71" fmla="*/ 2 h 151"/>
                <a:gd name="T72" fmla="*/ 67 w 87"/>
                <a:gd name="T73" fmla="*/ 10 h 151"/>
                <a:gd name="T74" fmla="*/ 69 w 87"/>
                <a:gd name="T75" fmla="*/ 2 h 151"/>
                <a:gd name="T76" fmla="*/ 80 w 87"/>
                <a:gd name="T77" fmla="*/ 9 h 151"/>
                <a:gd name="T78" fmla="*/ 82 w 87"/>
                <a:gd name="T79" fmla="*/ 10 h 151"/>
                <a:gd name="T80" fmla="*/ 86 w 87"/>
                <a:gd name="T81" fmla="*/ 8 h 151"/>
                <a:gd name="T82" fmla="*/ 86 w 87"/>
                <a:gd name="T83" fmla="*/ 13 h 151"/>
                <a:gd name="T84" fmla="*/ 81 w 87"/>
                <a:gd name="T85" fmla="*/ 11 h 151"/>
                <a:gd name="T86" fmla="*/ 78 w 87"/>
                <a:gd name="T87" fmla="*/ 21 h 151"/>
                <a:gd name="T88" fmla="*/ 71 w 87"/>
                <a:gd name="T89" fmla="*/ 30 h 151"/>
                <a:gd name="T90" fmla="*/ 65 w 87"/>
                <a:gd name="T91" fmla="*/ 39 h 151"/>
                <a:gd name="T92" fmla="*/ 60 w 87"/>
                <a:gd name="T93" fmla="*/ 47 h 151"/>
                <a:gd name="T94" fmla="*/ 57 w 87"/>
                <a:gd name="T95" fmla="*/ 53 h 151"/>
                <a:gd name="T96" fmla="*/ 48 w 87"/>
                <a:gd name="T97" fmla="*/ 65 h 151"/>
                <a:gd name="T98" fmla="*/ 42 w 87"/>
                <a:gd name="T99" fmla="*/ 70 h 151"/>
                <a:gd name="T100" fmla="*/ 36 w 87"/>
                <a:gd name="T101" fmla="*/ 79 h 151"/>
                <a:gd name="T102" fmla="*/ 32 w 87"/>
                <a:gd name="T103" fmla="*/ 115 h 151"/>
                <a:gd name="T104" fmla="*/ 29 w 87"/>
                <a:gd name="T105" fmla="*/ 124 h 151"/>
                <a:gd name="T106" fmla="*/ 6 w 87"/>
                <a:gd name="T107" fmla="*/ 14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" h="151">
                  <a:moveTo>
                    <a:pt x="6" y="146"/>
                  </a:moveTo>
                  <a:cubicBezTo>
                    <a:pt x="0" y="142"/>
                    <a:pt x="8" y="142"/>
                    <a:pt x="4" y="138"/>
                  </a:cubicBezTo>
                  <a:cubicBezTo>
                    <a:pt x="4" y="138"/>
                    <a:pt x="8" y="139"/>
                    <a:pt x="7" y="139"/>
                  </a:cubicBezTo>
                  <a:cubicBezTo>
                    <a:pt x="3" y="135"/>
                    <a:pt x="7" y="133"/>
                    <a:pt x="12" y="132"/>
                  </a:cubicBezTo>
                  <a:cubicBezTo>
                    <a:pt x="13" y="132"/>
                    <a:pt x="13" y="132"/>
                    <a:pt x="13" y="132"/>
                  </a:cubicBezTo>
                  <a:cubicBezTo>
                    <a:pt x="14" y="132"/>
                    <a:pt x="10" y="130"/>
                    <a:pt x="11" y="130"/>
                  </a:cubicBezTo>
                  <a:cubicBezTo>
                    <a:pt x="12" y="130"/>
                    <a:pt x="12" y="130"/>
                    <a:pt x="13" y="130"/>
                  </a:cubicBezTo>
                  <a:cubicBezTo>
                    <a:pt x="11" y="130"/>
                    <a:pt x="12" y="129"/>
                    <a:pt x="11" y="129"/>
                  </a:cubicBezTo>
                  <a:cubicBezTo>
                    <a:pt x="12" y="129"/>
                    <a:pt x="13" y="129"/>
                    <a:pt x="14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7" y="126"/>
                    <a:pt x="13" y="126"/>
                    <a:pt x="10" y="124"/>
                  </a:cubicBezTo>
                  <a:cubicBezTo>
                    <a:pt x="11" y="125"/>
                    <a:pt x="11" y="125"/>
                    <a:pt x="12" y="125"/>
                  </a:cubicBezTo>
                  <a:cubicBezTo>
                    <a:pt x="9" y="122"/>
                    <a:pt x="10" y="120"/>
                    <a:pt x="10" y="118"/>
                  </a:cubicBezTo>
                  <a:cubicBezTo>
                    <a:pt x="11" y="118"/>
                    <a:pt x="12" y="119"/>
                    <a:pt x="13" y="119"/>
                  </a:cubicBezTo>
                  <a:cubicBezTo>
                    <a:pt x="11" y="118"/>
                    <a:pt x="10" y="117"/>
                    <a:pt x="10" y="116"/>
                  </a:cubicBezTo>
                  <a:cubicBezTo>
                    <a:pt x="12" y="117"/>
                    <a:pt x="8" y="115"/>
                    <a:pt x="9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7" y="114"/>
                    <a:pt x="12" y="115"/>
                    <a:pt x="9" y="113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7" y="112"/>
                    <a:pt x="13" y="114"/>
                    <a:pt x="11" y="113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2"/>
                    <a:pt x="11" y="112"/>
                    <a:pt x="11" y="112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11" y="111"/>
                    <a:pt x="13" y="111"/>
                    <a:pt x="10" y="110"/>
                  </a:cubicBezTo>
                  <a:cubicBezTo>
                    <a:pt x="12" y="111"/>
                    <a:pt x="11" y="111"/>
                    <a:pt x="14" y="112"/>
                  </a:cubicBezTo>
                  <a:cubicBezTo>
                    <a:pt x="12" y="108"/>
                    <a:pt x="13" y="106"/>
                    <a:pt x="14" y="103"/>
                  </a:cubicBezTo>
                  <a:cubicBezTo>
                    <a:pt x="15" y="104"/>
                    <a:pt x="16" y="103"/>
                    <a:pt x="17" y="104"/>
                  </a:cubicBezTo>
                  <a:cubicBezTo>
                    <a:pt x="16" y="103"/>
                    <a:pt x="17" y="103"/>
                    <a:pt x="15" y="102"/>
                  </a:cubicBezTo>
                  <a:cubicBezTo>
                    <a:pt x="15" y="102"/>
                    <a:pt x="17" y="102"/>
                    <a:pt x="17" y="102"/>
                  </a:cubicBezTo>
                  <a:cubicBezTo>
                    <a:pt x="18" y="102"/>
                    <a:pt x="14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ubicBezTo>
                    <a:pt x="16" y="100"/>
                    <a:pt x="17" y="100"/>
                    <a:pt x="16" y="99"/>
                  </a:cubicBezTo>
                  <a:cubicBezTo>
                    <a:pt x="17" y="100"/>
                    <a:pt x="17" y="100"/>
                    <a:pt x="18" y="100"/>
                  </a:cubicBezTo>
                  <a:cubicBezTo>
                    <a:pt x="15" y="99"/>
                    <a:pt x="19" y="99"/>
                    <a:pt x="17" y="98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21" y="99"/>
                    <a:pt x="15" y="98"/>
                    <a:pt x="17" y="97"/>
                  </a:cubicBezTo>
                  <a:cubicBezTo>
                    <a:pt x="17" y="98"/>
                    <a:pt x="18" y="98"/>
                    <a:pt x="19" y="98"/>
                  </a:cubicBezTo>
                  <a:cubicBezTo>
                    <a:pt x="16" y="96"/>
                    <a:pt x="17" y="96"/>
                    <a:pt x="1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4"/>
                    <a:pt x="18" y="94"/>
                    <a:pt x="17" y="93"/>
                  </a:cubicBezTo>
                  <a:cubicBezTo>
                    <a:pt x="18" y="93"/>
                    <a:pt x="21" y="94"/>
                    <a:pt x="21" y="93"/>
                  </a:cubicBezTo>
                  <a:cubicBezTo>
                    <a:pt x="17" y="92"/>
                    <a:pt x="20" y="91"/>
                    <a:pt x="16" y="91"/>
                  </a:cubicBezTo>
                  <a:cubicBezTo>
                    <a:pt x="17" y="90"/>
                    <a:pt x="18" y="90"/>
                    <a:pt x="17" y="89"/>
                  </a:cubicBezTo>
                  <a:cubicBezTo>
                    <a:pt x="18" y="89"/>
                    <a:pt x="21" y="90"/>
                    <a:pt x="21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5" y="91"/>
                    <a:pt x="23" y="91"/>
                    <a:pt x="25" y="92"/>
                  </a:cubicBezTo>
                  <a:cubicBezTo>
                    <a:pt x="25" y="91"/>
                    <a:pt x="24" y="90"/>
                    <a:pt x="24" y="90"/>
                  </a:cubicBezTo>
                  <a:cubicBezTo>
                    <a:pt x="22" y="89"/>
                    <a:pt x="19" y="87"/>
                    <a:pt x="19" y="86"/>
                  </a:cubicBezTo>
                  <a:cubicBezTo>
                    <a:pt x="20" y="87"/>
                    <a:pt x="22" y="87"/>
                    <a:pt x="23" y="88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7" y="84"/>
                    <a:pt x="20" y="85"/>
                    <a:pt x="19" y="84"/>
                  </a:cubicBezTo>
                  <a:cubicBezTo>
                    <a:pt x="18" y="84"/>
                    <a:pt x="18" y="84"/>
                    <a:pt x="17" y="83"/>
                  </a:cubicBezTo>
                  <a:cubicBezTo>
                    <a:pt x="17" y="84"/>
                    <a:pt x="17" y="82"/>
                    <a:pt x="20" y="83"/>
                  </a:cubicBezTo>
                  <a:cubicBezTo>
                    <a:pt x="21" y="84"/>
                    <a:pt x="20" y="84"/>
                    <a:pt x="22" y="84"/>
                  </a:cubicBezTo>
                  <a:cubicBezTo>
                    <a:pt x="22" y="84"/>
                    <a:pt x="21" y="83"/>
                    <a:pt x="21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2" y="83"/>
                    <a:pt x="20" y="81"/>
                    <a:pt x="18" y="81"/>
                  </a:cubicBezTo>
                  <a:cubicBezTo>
                    <a:pt x="18" y="81"/>
                    <a:pt x="20" y="82"/>
                    <a:pt x="19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8" y="80"/>
                    <a:pt x="19" y="80"/>
                    <a:pt x="19" y="81"/>
                  </a:cubicBezTo>
                  <a:cubicBezTo>
                    <a:pt x="17" y="79"/>
                    <a:pt x="17" y="78"/>
                    <a:pt x="16" y="77"/>
                  </a:cubicBezTo>
                  <a:cubicBezTo>
                    <a:pt x="14" y="76"/>
                    <a:pt x="19" y="78"/>
                    <a:pt x="18" y="78"/>
                  </a:cubicBezTo>
                  <a:cubicBezTo>
                    <a:pt x="20" y="78"/>
                    <a:pt x="15" y="75"/>
                    <a:pt x="19" y="75"/>
                  </a:cubicBezTo>
                  <a:cubicBezTo>
                    <a:pt x="19" y="76"/>
                    <a:pt x="17" y="74"/>
                    <a:pt x="17" y="75"/>
                  </a:cubicBezTo>
                  <a:cubicBezTo>
                    <a:pt x="17" y="74"/>
                    <a:pt x="20" y="75"/>
                    <a:pt x="19" y="75"/>
                  </a:cubicBezTo>
                  <a:cubicBezTo>
                    <a:pt x="20" y="75"/>
                    <a:pt x="19" y="74"/>
                    <a:pt x="18" y="74"/>
                  </a:cubicBezTo>
                  <a:cubicBezTo>
                    <a:pt x="18" y="73"/>
                    <a:pt x="19" y="74"/>
                    <a:pt x="19" y="74"/>
                  </a:cubicBezTo>
                  <a:cubicBezTo>
                    <a:pt x="18" y="73"/>
                    <a:pt x="17" y="71"/>
                    <a:pt x="19" y="71"/>
                  </a:cubicBezTo>
                  <a:cubicBezTo>
                    <a:pt x="18" y="70"/>
                    <a:pt x="16" y="69"/>
                    <a:pt x="17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20" y="70"/>
                    <a:pt x="19" y="69"/>
                    <a:pt x="20" y="69"/>
                  </a:cubicBezTo>
                  <a:cubicBezTo>
                    <a:pt x="18" y="68"/>
                    <a:pt x="22" y="72"/>
                    <a:pt x="20" y="71"/>
                  </a:cubicBezTo>
                  <a:cubicBezTo>
                    <a:pt x="22" y="71"/>
                    <a:pt x="17" y="68"/>
                    <a:pt x="20" y="70"/>
                  </a:cubicBezTo>
                  <a:cubicBezTo>
                    <a:pt x="20" y="69"/>
                    <a:pt x="18" y="68"/>
                    <a:pt x="20" y="68"/>
                  </a:cubicBezTo>
                  <a:cubicBezTo>
                    <a:pt x="20" y="68"/>
                    <a:pt x="23" y="70"/>
                    <a:pt x="23" y="69"/>
                  </a:cubicBezTo>
                  <a:cubicBezTo>
                    <a:pt x="22" y="69"/>
                    <a:pt x="22" y="69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9" y="66"/>
                    <a:pt x="21" y="67"/>
                    <a:pt x="19" y="66"/>
                  </a:cubicBezTo>
                  <a:cubicBezTo>
                    <a:pt x="20" y="67"/>
                    <a:pt x="18" y="65"/>
                    <a:pt x="21" y="6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1" y="66"/>
                    <a:pt x="20" y="65"/>
                  </a:cubicBezTo>
                  <a:cubicBezTo>
                    <a:pt x="21" y="65"/>
                    <a:pt x="21" y="65"/>
                    <a:pt x="22" y="66"/>
                  </a:cubicBezTo>
                  <a:cubicBezTo>
                    <a:pt x="18" y="64"/>
                    <a:pt x="22" y="65"/>
                    <a:pt x="19" y="63"/>
                  </a:cubicBezTo>
                  <a:cubicBezTo>
                    <a:pt x="21" y="63"/>
                    <a:pt x="20" y="62"/>
                    <a:pt x="23" y="63"/>
                  </a:cubicBezTo>
                  <a:cubicBezTo>
                    <a:pt x="22" y="62"/>
                    <a:pt x="21" y="61"/>
                    <a:pt x="22" y="61"/>
                  </a:cubicBezTo>
                  <a:cubicBezTo>
                    <a:pt x="22" y="61"/>
                    <a:pt x="22" y="61"/>
                    <a:pt x="23" y="62"/>
                  </a:cubicBezTo>
                  <a:cubicBezTo>
                    <a:pt x="24" y="62"/>
                    <a:pt x="23" y="61"/>
                    <a:pt x="23" y="61"/>
                  </a:cubicBezTo>
                  <a:cubicBezTo>
                    <a:pt x="23" y="61"/>
                    <a:pt x="25" y="61"/>
                    <a:pt x="27" y="61"/>
                  </a:cubicBezTo>
                  <a:cubicBezTo>
                    <a:pt x="26" y="60"/>
                    <a:pt x="24" y="60"/>
                    <a:pt x="22" y="59"/>
                  </a:cubicBezTo>
                  <a:cubicBezTo>
                    <a:pt x="26" y="60"/>
                    <a:pt x="21" y="57"/>
                    <a:pt x="24" y="58"/>
                  </a:cubicBezTo>
                  <a:cubicBezTo>
                    <a:pt x="25" y="58"/>
                    <a:pt x="26" y="59"/>
                    <a:pt x="27" y="59"/>
                  </a:cubicBezTo>
                  <a:cubicBezTo>
                    <a:pt x="31" y="61"/>
                    <a:pt x="25" y="57"/>
                    <a:pt x="27" y="57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5" y="57"/>
                    <a:pt x="22" y="54"/>
                    <a:pt x="25" y="56"/>
                  </a:cubicBezTo>
                  <a:cubicBezTo>
                    <a:pt x="24" y="55"/>
                    <a:pt x="27" y="56"/>
                    <a:pt x="24" y="54"/>
                  </a:cubicBezTo>
                  <a:cubicBezTo>
                    <a:pt x="27" y="54"/>
                    <a:pt x="23" y="51"/>
                    <a:pt x="29" y="53"/>
                  </a:cubicBezTo>
                  <a:cubicBezTo>
                    <a:pt x="29" y="53"/>
                    <a:pt x="29" y="53"/>
                    <a:pt x="28" y="52"/>
                  </a:cubicBezTo>
                  <a:cubicBezTo>
                    <a:pt x="26" y="51"/>
                    <a:pt x="29" y="53"/>
                    <a:pt x="28" y="52"/>
                  </a:cubicBezTo>
                  <a:cubicBezTo>
                    <a:pt x="28" y="52"/>
                    <a:pt x="27" y="52"/>
                    <a:pt x="26" y="51"/>
                  </a:cubicBezTo>
                  <a:cubicBezTo>
                    <a:pt x="27" y="51"/>
                    <a:pt x="28" y="51"/>
                    <a:pt x="30" y="53"/>
                  </a:cubicBezTo>
                  <a:cubicBezTo>
                    <a:pt x="32" y="53"/>
                    <a:pt x="25" y="49"/>
                    <a:pt x="27" y="49"/>
                  </a:cubicBezTo>
                  <a:cubicBezTo>
                    <a:pt x="28" y="50"/>
                    <a:pt x="29" y="50"/>
                    <a:pt x="29" y="50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8" y="48"/>
                    <a:pt x="30" y="49"/>
                    <a:pt x="32" y="50"/>
                  </a:cubicBezTo>
                  <a:cubicBezTo>
                    <a:pt x="32" y="50"/>
                    <a:pt x="32" y="50"/>
                    <a:pt x="30" y="49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3" y="49"/>
                    <a:pt x="33" y="48"/>
                  </a:cubicBezTo>
                  <a:cubicBezTo>
                    <a:pt x="31" y="48"/>
                    <a:pt x="31" y="48"/>
                    <a:pt x="30" y="48"/>
                  </a:cubicBezTo>
                  <a:cubicBezTo>
                    <a:pt x="29" y="47"/>
                    <a:pt x="30" y="47"/>
                    <a:pt x="29" y="46"/>
                  </a:cubicBezTo>
                  <a:cubicBezTo>
                    <a:pt x="31" y="47"/>
                    <a:pt x="30" y="46"/>
                    <a:pt x="31" y="46"/>
                  </a:cubicBezTo>
                  <a:cubicBezTo>
                    <a:pt x="31" y="46"/>
                    <a:pt x="29" y="45"/>
                    <a:pt x="29" y="45"/>
                  </a:cubicBezTo>
                  <a:cubicBezTo>
                    <a:pt x="30" y="45"/>
                    <a:pt x="30" y="44"/>
                    <a:pt x="31" y="45"/>
                  </a:cubicBezTo>
                  <a:cubicBezTo>
                    <a:pt x="31" y="46"/>
                    <a:pt x="30" y="45"/>
                    <a:pt x="31" y="46"/>
                  </a:cubicBezTo>
                  <a:cubicBezTo>
                    <a:pt x="32" y="46"/>
                    <a:pt x="33" y="47"/>
                    <a:pt x="32" y="46"/>
                  </a:cubicBezTo>
                  <a:cubicBezTo>
                    <a:pt x="32" y="45"/>
                    <a:pt x="28" y="44"/>
                    <a:pt x="30" y="44"/>
                  </a:cubicBezTo>
                  <a:cubicBezTo>
                    <a:pt x="30" y="44"/>
                    <a:pt x="31" y="45"/>
                    <a:pt x="32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0" y="44"/>
                    <a:pt x="32" y="44"/>
                    <a:pt x="30" y="42"/>
                  </a:cubicBezTo>
                  <a:cubicBezTo>
                    <a:pt x="30" y="42"/>
                    <a:pt x="32" y="43"/>
                    <a:pt x="32" y="42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3"/>
                    <a:pt x="33" y="42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2" y="41"/>
                    <a:pt x="32" y="40"/>
                  </a:cubicBezTo>
                  <a:cubicBezTo>
                    <a:pt x="33" y="40"/>
                    <a:pt x="38" y="44"/>
                    <a:pt x="36" y="42"/>
                  </a:cubicBezTo>
                  <a:cubicBezTo>
                    <a:pt x="37" y="42"/>
                    <a:pt x="34" y="39"/>
                    <a:pt x="32" y="39"/>
                  </a:cubicBezTo>
                  <a:cubicBezTo>
                    <a:pt x="34" y="39"/>
                    <a:pt x="32" y="36"/>
                    <a:pt x="35" y="37"/>
                  </a:cubicBezTo>
                  <a:cubicBezTo>
                    <a:pt x="34" y="37"/>
                    <a:pt x="34" y="36"/>
                    <a:pt x="34" y="36"/>
                  </a:cubicBezTo>
                  <a:cubicBezTo>
                    <a:pt x="35" y="35"/>
                    <a:pt x="33" y="32"/>
                    <a:pt x="37" y="34"/>
                  </a:cubicBezTo>
                  <a:cubicBezTo>
                    <a:pt x="38" y="35"/>
                    <a:pt x="39" y="35"/>
                    <a:pt x="40" y="36"/>
                  </a:cubicBezTo>
                  <a:cubicBezTo>
                    <a:pt x="39" y="34"/>
                    <a:pt x="42" y="36"/>
                    <a:pt x="39" y="34"/>
                  </a:cubicBezTo>
                  <a:cubicBezTo>
                    <a:pt x="38" y="33"/>
                    <a:pt x="37" y="33"/>
                    <a:pt x="36" y="33"/>
                  </a:cubicBezTo>
                  <a:cubicBezTo>
                    <a:pt x="36" y="31"/>
                    <a:pt x="36" y="30"/>
                    <a:pt x="38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9" y="32"/>
                    <a:pt x="40" y="32"/>
                    <a:pt x="39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7" y="28"/>
                    <a:pt x="38" y="29"/>
                  </a:cubicBezTo>
                  <a:cubicBezTo>
                    <a:pt x="39" y="29"/>
                    <a:pt x="39" y="29"/>
                    <a:pt x="40" y="30"/>
                  </a:cubicBezTo>
                  <a:cubicBezTo>
                    <a:pt x="39" y="28"/>
                    <a:pt x="37" y="26"/>
                    <a:pt x="39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0" y="27"/>
                    <a:pt x="39" y="26"/>
                  </a:cubicBezTo>
                  <a:cubicBezTo>
                    <a:pt x="41" y="27"/>
                    <a:pt x="42" y="26"/>
                    <a:pt x="44" y="28"/>
                  </a:cubicBezTo>
                  <a:cubicBezTo>
                    <a:pt x="40" y="23"/>
                    <a:pt x="41" y="21"/>
                    <a:pt x="43" y="2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5" y="21"/>
                    <a:pt x="43" y="19"/>
                    <a:pt x="43" y="20"/>
                  </a:cubicBezTo>
                  <a:cubicBezTo>
                    <a:pt x="44" y="21"/>
                    <a:pt x="46" y="21"/>
                    <a:pt x="47" y="23"/>
                  </a:cubicBezTo>
                  <a:cubicBezTo>
                    <a:pt x="48" y="23"/>
                    <a:pt x="46" y="20"/>
                    <a:pt x="45" y="20"/>
                  </a:cubicBezTo>
                  <a:cubicBezTo>
                    <a:pt x="44" y="18"/>
                    <a:pt x="46" y="21"/>
                    <a:pt x="44" y="19"/>
                  </a:cubicBezTo>
                  <a:cubicBezTo>
                    <a:pt x="44" y="19"/>
                    <a:pt x="46" y="19"/>
                    <a:pt x="44" y="17"/>
                  </a:cubicBezTo>
                  <a:cubicBezTo>
                    <a:pt x="45" y="18"/>
                    <a:pt x="46" y="19"/>
                    <a:pt x="47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9" y="21"/>
                    <a:pt x="50" y="24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5" y="28"/>
                    <a:pt x="54" y="29"/>
                    <a:pt x="56" y="29"/>
                  </a:cubicBezTo>
                  <a:cubicBezTo>
                    <a:pt x="55" y="28"/>
                    <a:pt x="53" y="25"/>
                    <a:pt x="51" y="24"/>
                  </a:cubicBezTo>
                  <a:cubicBezTo>
                    <a:pt x="52" y="23"/>
                    <a:pt x="47" y="19"/>
                    <a:pt x="48" y="19"/>
                  </a:cubicBezTo>
                  <a:cubicBezTo>
                    <a:pt x="49" y="19"/>
                    <a:pt x="48" y="19"/>
                    <a:pt x="49" y="21"/>
                  </a:cubicBezTo>
                  <a:cubicBezTo>
                    <a:pt x="51" y="22"/>
                    <a:pt x="49" y="19"/>
                    <a:pt x="50" y="20"/>
                  </a:cubicBezTo>
                  <a:cubicBezTo>
                    <a:pt x="49" y="19"/>
                    <a:pt x="47" y="17"/>
                    <a:pt x="47" y="16"/>
                  </a:cubicBezTo>
                  <a:cubicBezTo>
                    <a:pt x="48" y="17"/>
                    <a:pt x="49" y="18"/>
                    <a:pt x="49" y="18"/>
                  </a:cubicBezTo>
                  <a:cubicBezTo>
                    <a:pt x="48" y="17"/>
                    <a:pt x="48" y="16"/>
                    <a:pt x="47" y="15"/>
                  </a:cubicBezTo>
                  <a:cubicBezTo>
                    <a:pt x="45" y="12"/>
                    <a:pt x="48" y="15"/>
                    <a:pt x="47" y="13"/>
                  </a:cubicBezTo>
                  <a:cubicBezTo>
                    <a:pt x="48" y="15"/>
                    <a:pt x="50" y="18"/>
                    <a:pt x="51" y="18"/>
                  </a:cubicBezTo>
                  <a:cubicBezTo>
                    <a:pt x="50" y="17"/>
                    <a:pt x="50" y="15"/>
                    <a:pt x="47" y="13"/>
                  </a:cubicBezTo>
                  <a:cubicBezTo>
                    <a:pt x="48" y="13"/>
                    <a:pt x="49" y="15"/>
                    <a:pt x="50" y="16"/>
                  </a:cubicBezTo>
                  <a:cubicBezTo>
                    <a:pt x="51" y="17"/>
                    <a:pt x="48" y="12"/>
                    <a:pt x="51" y="15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4"/>
                    <a:pt x="51" y="14"/>
                    <a:pt x="52" y="15"/>
                  </a:cubicBezTo>
                  <a:cubicBezTo>
                    <a:pt x="52" y="15"/>
                    <a:pt x="50" y="12"/>
                    <a:pt x="53" y="15"/>
                  </a:cubicBezTo>
                  <a:cubicBezTo>
                    <a:pt x="53" y="14"/>
                    <a:pt x="53" y="14"/>
                    <a:pt x="51" y="12"/>
                  </a:cubicBezTo>
                  <a:cubicBezTo>
                    <a:pt x="50" y="11"/>
                    <a:pt x="52" y="14"/>
                    <a:pt x="50" y="11"/>
                  </a:cubicBezTo>
                  <a:cubicBezTo>
                    <a:pt x="52" y="13"/>
                    <a:pt x="50" y="11"/>
                    <a:pt x="50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0"/>
                    <a:pt x="51" y="10"/>
                    <a:pt x="50" y="9"/>
                  </a:cubicBezTo>
                  <a:cubicBezTo>
                    <a:pt x="51" y="10"/>
                    <a:pt x="51" y="10"/>
                    <a:pt x="52" y="11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7"/>
                    <a:pt x="53" y="12"/>
                    <a:pt x="53" y="1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5" y="13"/>
                    <a:pt x="55" y="13"/>
                  </a:cubicBezTo>
                  <a:cubicBezTo>
                    <a:pt x="54" y="11"/>
                    <a:pt x="52" y="9"/>
                    <a:pt x="52" y="8"/>
                  </a:cubicBezTo>
                  <a:cubicBezTo>
                    <a:pt x="51" y="7"/>
                    <a:pt x="53" y="9"/>
                    <a:pt x="52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6" y="12"/>
                    <a:pt x="56" y="12"/>
                  </a:cubicBezTo>
                  <a:cubicBezTo>
                    <a:pt x="56" y="11"/>
                    <a:pt x="55" y="8"/>
                    <a:pt x="53" y="8"/>
                  </a:cubicBezTo>
                  <a:cubicBezTo>
                    <a:pt x="54" y="8"/>
                    <a:pt x="55" y="8"/>
                    <a:pt x="55" y="10"/>
                  </a:cubicBezTo>
                  <a:cubicBezTo>
                    <a:pt x="55" y="9"/>
                    <a:pt x="54" y="8"/>
                    <a:pt x="54" y="7"/>
                  </a:cubicBezTo>
                  <a:cubicBezTo>
                    <a:pt x="55" y="8"/>
                    <a:pt x="56" y="9"/>
                    <a:pt x="58" y="10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1" y="15"/>
                    <a:pt x="61" y="14"/>
                    <a:pt x="63" y="17"/>
                  </a:cubicBezTo>
                  <a:cubicBezTo>
                    <a:pt x="63" y="17"/>
                    <a:pt x="63" y="16"/>
                    <a:pt x="62" y="15"/>
                  </a:cubicBezTo>
                  <a:cubicBezTo>
                    <a:pt x="59" y="12"/>
                    <a:pt x="59" y="10"/>
                    <a:pt x="57" y="7"/>
                  </a:cubicBezTo>
                  <a:cubicBezTo>
                    <a:pt x="57" y="5"/>
                    <a:pt x="63" y="14"/>
                    <a:pt x="60" y="8"/>
                  </a:cubicBezTo>
                  <a:cubicBezTo>
                    <a:pt x="59" y="8"/>
                    <a:pt x="58" y="5"/>
                    <a:pt x="58" y="6"/>
                  </a:cubicBezTo>
                  <a:cubicBezTo>
                    <a:pt x="59" y="6"/>
                    <a:pt x="56" y="3"/>
                    <a:pt x="58" y="3"/>
                  </a:cubicBezTo>
                  <a:cubicBezTo>
                    <a:pt x="58" y="5"/>
                    <a:pt x="61" y="7"/>
                    <a:pt x="61" y="9"/>
                  </a:cubicBezTo>
                  <a:cubicBezTo>
                    <a:pt x="61" y="8"/>
                    <a:pt x="61" y="8"/>
                    <a:pt x="61" y="9"/>
                  </a:cubicBezTo>
                  <a:cubicBezTo>
                    <a:pt x="62" y="10"/>
                    <a:pt x="63" y="12"/>
                    <a:pt x="63" y="12"/>
                  </a:cubicBezTo>
                  <a:cubicBezTo>
                    <a:pt x="64" y="11"/>
                    <a:pt x="64" y="11"/>
                    <a:pt x="63" y="9"/>
                  </a:cubicBezTo>
                  <a:cubicBezTo>
                    <a:pt x="61" y="7"/>
                    <a:pt x="62" y="10"/>
                    <a:pt x="61" y="8"/>
                  </a:cubicBezTo>
                  <a:cubicBezTo>
                    <a:pt x="61" y="7"/>
                    <a:pt x="63" y="10"/>
                    <a:pt x="61" y="6"/>
                  </a:cubicBezTo>
                  <a:cubicBezTo>
                    <a:pt x="61" y="6"/>
                    <a:pt x="60" y="4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4"/>
                    <a:pt x="58" y="1"/>
                    <a:pt x="59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5"/>
                    <a:pt x="59" y="3"/>
                    <a:pt x="62" y="6"/>
                  </a:cubicBezTo>
                  <a:cubicBezTo>
                    <a:pt x="63" y="6"/>
                    <a:pt x="62" y="4"/>
                    <a:pt x="63" y="5"/>
                  </a:cubicBezTo>
                  <a:cubicBezTo>
                    <a:pt x="63" y="5"/>
                    <a:pt x="63" y="5"/>
                    <a:pt x="63" y="6"/>
                  </a:cubicBezTo>
                  <a:cubicBezTo>
                    <a:pt x="63" y="6"/>
                    <a:pt x="66" y="11"/>
                    <a:pt x="65" y="7"/>
                  </a:cubicBezTo>
                  <a:cubicBezTo>
                    <a:pt x="65" y="6"/>
                    <a:pt x="64" y="6"/>
                    <a:pt x="64" y="5"/>
                  </a:cubicBezTo>
                  <a:cubicBezTo>
                    <a:pt x="64" y="4"/>
                    <a:pt x="64" y="2"/>
                    <a:pt x="64" y="2"/>
                  </a:cubicBezTo>
                  <a:cubicBezTo>
                    <a:pt x="65" y="4"/>
                    <a:pt x="65" y="1"/>
                    <a:pt x="66" y="4"/>
                  </a:cubicBezTo>
                  <a:cubicBezTo>
                    <a:pt x="65" y="3"/>
                    <a:pt x="64" y="4"/>
                    <a:pt x="65" y="7"/>
                  </a:cubicBezTo>
                  <a:cubicBezTo>
                    <a:pt x="67" y="10"/>
                    <a:pt x="64" y="6"/>
                    <a:pt x="66" y="10"/>
                  </a:cubicBezTo>
                  <a:cubicBezTo>
                    <a:pt x="67" y="10"/>
                    <a:pt x="69" y="13"/>
                    <a:pt x="70" y="15"/>
                  </a:cubicBezTo>
                  <a:cubicBezTo>
                    <a:pt x="70" y="15"/>
                    <a:pt x="70" y="14"/>
                    <a:pt x="70" y="13"/>
                  </a:cubicBezTo>
                  <a:cubicBezTo>
                    <a:pt x="69" y="11"/>
                    <a:pt x="69" y="12"/>
                    <a:pt x="67" y="10"/>
                  </a:cubicBezTo>
                  <a:cubicBezTo>
                    <a:pt x="68" y="10"/>
                    <a:pt x="68" y="8"/>
                    <a:pt x="68" y="6"/>
                  </a:cubicBezTo>
                  <a:cubicBezTo>
                    <a:pt x="68" y="7"/>
                    <a:pt x="69" y="9"/>
                    <a:pt x="69" y="9"/>
                  </a:cubicBezTo>
                  <a:cubicBezTo>
                    <a:pt x="70" y="8"/>
                    <a:pt x="71" y="8"/>
                    <a:pt x="72" y="8"/>
                  </a:cubicBezTo>
                  <a:cubicBezTo>
                    <a:pt x="70" y="5"/>
                    <a:pt x="72" y="7"/>
                    <a:pt x="70" y="4"/>
                  </a:cubicBezTo>
                  <a:cubicBezTo>
                    <a:pt x="70" y="4"/>
                    <a:pt x="68" y="2"/>
                    <a:pt x="67" y="0"/>
                  </a:cubicBezTo>
                  <a:cubicBezTo>
                    <a:pt x="68" y="0"/>
                    <a:pt x="68" y="2"/>
                    <a:pt x="69" y="2"/>
                  </a:cubicBezTo>
                  <a:cubicBezTo>
                    <a:pt x="68" y="0"/>
                    <a:pt x="71" y="5"/>
                    <a:pt x="70" y="2"/>
                  </a:cubicBezTo>
                  <a:cubicBezTo>
                    <a:pt x="69" y="3"/>
                    <a:pt x="72" y="6"/>
                    <a:pt x="73" y="9"/>
                  </a:cubicBezTo>
                  <a:cubicBezTo>
                    <a:pt x="73" y="7"/>
                    <a:pt x="74" y="10"/>
                    <a:pt x="74" y="10"/>
                  </a:cubicBezTo>
                  <a:cubicBezTo>
                    <a:pt x="74" y="8"/>
                    <a:pt x="74" y="7"/>
                    <a:pt x="74" y="6"/>
                  </a:cubicBezTo>
                  <a:cubicBezTo>
                    <a:pt x="76" y="8"/>
                    <a:pt x="76" y="5"/>
                    <a:pt x="77" y="5"/>
                  </a:cubicBezTo>
                  <a:cubicBezTo>
                    <a:pt x="78" y="6"/>
                    <a:pt x="79" y="9"/>
                    <a:pt x="80" y="9"/>
                  </a:cubicBezTo>
                  <a:cubicBezTo>
                    <a:pt x="80" y="9"/>
                    <a:pt x="78" y="6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82" y="10"/>
                    <a:pt x="80" y="5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9"/>
                    <a:pt x="81" y="8"/>
                    <a:pt x="81" y="8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4" y="12"/>
                    <a:pt x="83" y="10"/>
                    <a:pt x="83" y="9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4" y="7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9"/>
                    <a:pt x="86" y="10"/>
                    <a:pt x="86" y="8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2"/>
                    <a:pt x="86" y="11"/>
                    <a:pt x="85" y="9"/>
                  </a:cubicBezTo>
                  <a:cubicBezTo>
                    <a:pt x="84" y="8"/>
                    <a:pt x="84" y="8"/>
                    <a:pt x="84" y="10"/>
                  </a:cubicBezTo>
                  <a:cubicBezTo>
                    <a:pt x="85" y="10"/>
                    <a:pt x="85" y="10"/>
                    <a:pt x="85" y="9"/>
                  </a:cubicBezTo>
                  <a:cubicBezTo>
                    <a:pt x="86" y="12"/>
                    <a:pt x="85" y="12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4"/>
                    <a:pt x="85" y="14"/>
                    <a:pt x="85" y="13"/>
                  </a:cubicBezTo>
                  <a:cubicBezTo>
                    <a:pt x="86" y="15"/>
                    <a:pt x="86" y="16"/>
                    <a:pt x="85" y="16"/>
                  </a:cubicBezTo>
                  <a:cubicBezTo>
                    <a:pt x="83" y="13"/>
                    <a:pt x="85" y="18"/>
                    <a:pt x="84" y="17"/>
                  </a:cubicBezTo>
                  <a:cubicBezTo>
                    <a:pt x="83" y="15"/>
                    <a:pt x="82" y="13"/>
                    <a:pt x="82" y="12"/>
                  </a:cubicBezTo>
                  <a:cubicBezTo>
                    <a:pt x="82" y="11"/>
                    <a:pt x="82" y="12"/>
                    <a:pt x="81" y="11"/>
                  </a:cubicBezTo>
                  <a:cubicBezTo>
                    <a:pt x="82" y="13"/>
                    <a:pt x="83" y="16"/>
                    <a:pt x="83" y="17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6"/>
                    <a:pt x="83" y="19"/>
                    <a:pt x="82" y="19"/>
                  </a:cubicBezTo>
                  <a:cubicBezTo>
                    <a:pt x="81" y="18"/>
                    <a:pt x="80" y="18"/>
                    <a:pt x="79" y="1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0" y="21"/>
                    <a:pt x="78" y="19"/>
                    <a:pt x="78" y="21"/>
                  </a:cubicBezTo>
                  <a:cubicBezTo>
                    <a:pt x="77" y="20"/>
                    <a:pt x="77" y="24"/>
                    <a:pt x="75" y="21"/>
                  </a:cubicBezTo>
                  <a:cubicBezTo>
                    <a:pt x="75" y="23"/>
                    <a:pt x="74" y="25"/>
                    <a:pt x="72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5"/>
                    <a:pt x="70" y="22"/>
                    <a:pt x="70" y="22"/>
                  </a:cubicBezTo>
                  <a:cubicBezTo>
                    <a:pt x="72" y="24"/>
                    <a:pt x="71" y="25"/>
                    <a:pt x="72" y="26"/>
                  </a:cubicBezTo>
                  <a:cubicBezTo>
                    <a:pt x="70" y="25"/>
                    <a:pt x="71" y="28"/>
                    <a:pt x="71" y="30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2" y="31"/>
                    <a:pt x="69" y="29"/>
                    <a:pt x="68" y="29"/>
                  </a:cubicBezTo>
                  <a:cubicBezTo>
                    <a:pt x="68" y="29"/>
                    <a:pt x="67" y="28"/>
                    <a:pt x="66" y="28"/>
                  </a:cubicBezTo>
                  <a:cubicBezTo>
                    <a:pt x="68" y="31"/>
                    <a:pt x="68" y="31"/>
                    <a:pt x="68" y="32"/>
                  </a:cubicBezTo>
                  <a:cubicBezTo>
                    <a:pt x="68" y="33"/>
                    <a:pt x="67" y="33"/>
                    <a:pt x="66" y="32"/>
                  </a:cubicBezTo>
                  <a:cubicBezTo>
                    <a:pt x="67" y="37"/>
                    <a:pt x="64" y="36"/>
                    <a:pt x="65" y="39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42"/>
                    <a:pt x="61" y="41"/>
                    <a:pt x="61" y="44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7" y="41"/>
                    <a:pt x="59" y="43"/>
                    <a:pt x="61" y="44"/>
                  </a:cubicBezTo>
                  <a:cubicBezTo>
                    <a:pt x="59" y="44"/>
                    <a:pt x="61" y="46"/>
                    <a:pt x="59" y="45"/>
                  </a:cubicBezTo>
                  <a:cubicBezTo>
                    <a:pt x="58" y="45"/>
                    <a:pt x="60" y="46"/>
                    <a:pt x="60" y="47"/>
                  </a:cubicBezTo>
                  <a:cubicBezTo>
                    <a:pt x="58" y="47"/>
                    <a:pt x="58" y="47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6" y="47"/>
                    <a:pt x="56" y="47"/>
                  </a:cubicBezTo>
                  <a:cubicBezTo>
                    <a:pt x="57" y="48"/>
                    <a:pt x="55" y="47"/>
                    <a:pt x="58" y="50"/>
                  </a:cubicBezTo>
                  <a:cubicBezTo>
                    <a:pt x="56" y="49"/>
                    <a:pt x="59" y="53"/>
                    <a:pt x="55" y="52"/>
                  </a:cubicBezTo>
                  <a:cubicBezTo>
                    <a:pt x="56" y="52"/>
                    <a:pt x="57" y="53"/>
                    <a:pt x="57" y="53"/>
                  </a:cubicBezTo>
                  <a:cubicBezTo>
                    <a:pt x="57" y="54"/>
                    <a:pt x="54" y="53"/>
                    <a:pt x="55" y="55"/>
                  </a:cubicBezTo>
                  <a:cubicBezTo>
                    <a:pt x="55" y="55"/>
                    <a:pt x="54" y="54"/>
                    <a:pt x="53" y="54"/>
                  </a:cubicBezTo>
                  <a:cubicBezTo>
                    <a:pt x="54" y="54"/>
                    <a:pt x="55" y="55"/>
                    <a:pt x="55" y="55"/>
                  </a:cubicBezTo>
                  <a:cubicBezTo>
                    <a:pt x="56" y="58"/>
                    <a:pt x="52" y="57"/>
                    <a:pt x="51" y="58"/>
                  </a:cubicBezTo>
                  <a:cubicBezTo>
                    <a:pt x="52" y="61"/>
                    <a:pt x="50" y="63"/>
                    <a:pt x="49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51" y="67"/>
                    <a:pt x="44" y="65"/>
                    <a:pt x="49" y="68"/>
                  </a:cubicBezTo>
                  <a:cubicBezTo>
                    <a:pt x="48" y="67"/>
                    <a:pt x="48" y="68"/>
                    <a:pt x="47" y="67"/>
                  </a:cubicBezTo>
                  <a:cubicBezTo>
                    <a:pt x="49" y="69"/>
                    <a:pt x="44" y="68"/>
                    <a:pt x="46" y="70"/>
                  </a:cubicBezTo>
                  <a:cubicBezTo>
                    <a:pt x="46" y="70"/>
                    <a:pt x="46" y="70"/>
                    <a:pt x="46" y="69"/>
                  </a:cubicBezTo>
                  <a:cubicBezTo>
                    <a:pt x="44" y="69"/>
                    <a:pt x="46" y="71"/>
                    <a:pt x="44" y="71"/>
                  </a:cubicBezTo>
                  <a:cubicBezTo>
                    <a:pt x="43" y="71"/>
                    <a:pt x="43" y="71"/>
                    <a:pt x="42" y="70"/>
                  </a:cubicBezTo>
                  <a:cubicBezTo>
                    <a:pt x="41" y="70"/>
                    <a:pt x="45" y="73"/>
                    <a:pt x="41" y="71"/>
                  </a:cubicBezTo>
                  <a:cubicBezTo>
                    <a:pt x="41" y="71"/>
                    <a:pt x="43" y="72"/>
                    <a:pt x="43" y="72"/>
                  </a:cubicBezTo>
                  <a:cubicBezTo>
                    <a:pt x="41" y="73"/>
                    <a:pt x="42" y="77"/>
                    <a:pt x="42" y="79"/>
                  </a:cubicBezTo>
                  <a:cubicBezTo>
                    <a:pt x="39" y="79"/>
                    <a:pt x="36" y="76"/>
                    <a:pt x="38" y="79"/>
                  </a:cubicBezTo>
                  <a:cubicBezTo>
                    <a:pt x="37" y="78"/>
                    <a:pt x="40" y="79"/>
                    <a:pt x="39" y="79"/>
                  </a:cubicBezTo>
                  <a:cubicBezTo>
                    <a:pt x="40" y="80"/>
                    <a:pt x="34" y="78"/>
                    <a:pt x="36" y="79"/>
                  </a:cubicBezTo>
                  <a:cubicBezTo>
                    <a:pt x="39" y="80"/>
                    <a:pt x="37" y="80"/>
                    <a:pt x="39" y="80"/>
                  </a:cubicBezTo>
                  <a:cubicBezTo>
                    <a:pt x="37" y="81"/>
                    <a:pt x="34" y="80"/>
                    <a:pt x="36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8" y="83"/>
                    <a:pt x="36" y="83"/>
                    <a:pt x="40" y="86"/>
                  </a:cubicBezTo>
                  <a:cubicBezTo>
                    <a:pt x="39" y="91"/>
                    <a:pt x="39" y="96"/>
                    <a:pt x="38" y="101"/>
                  </a:cubicBezTo>
                  <a:cubicBezTo>
                    <a:pt x="36" y="105"/>
                    <a:pt x="36" y="111"/>
                    <a:pt x="32" y="115"/>
                  </a:cubicBezTo>
                  <a:cubicBezTo>
                    <a:pt x="28" y="115"/>
                    <a:pt x="28" y="115"/>
                    <a:pt x="30" y="117"/>
                  </a:cubicBezTo>
                  <a:cubicBezTo>
                    <a:pt x="29" y="116"/>
                    <a:pt x="29" y="116"/>
                    <a:pt x="28" y="116"/>
                  </a:cubicBezTo>
                  <a:cubicBezTo>
                    <a:pt x="31" y="117"/>
                    <a:pt x="28" y="117"/>
                    <a:pt x="31" y="118"/>
                  </a:cubicBezTo>
                  <a:cubicBezTo>
                    <a:pt x="30" y="120"/>
                    <a:pt x="30" y="122"/>
                    <a:pt x="30" y="124"/>
                  </a:cubicBezTo>
                  <a:cubicBezTo>
                    <a:pt x="29" y="123"/>
                    <a:pt x="27" y="122"/>
                    <a:pt x="27" y="123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8" y="124"/>
                    <a:pt x="30" y="125"/>
                    <a:pt x="31" y="125"/>
                  </a:cubicBezTo>
                  <a:cubicBezTo>
                    <a:pt x="32" y="130"/>
                    <a:pt x="24" y="133"/>
                    <a:pt x="24" y="138"/>
                  </a:cubicBezTo>
                  <a:cubicBezTo>
                    <a:pt x="22" y="139"/>
                    <a:pt x="23" y="141"/>
                    <a:pt x="23" y="142"/>
                  </a:cubicBezTo>
                  <a:cubicBezTo>
                    <a:pt x="18" y="145"/>
                    <a:pt x="13" y="147"/>
                    <a:pt x="15" y="151"/>
                  </a:cubicBezTo>
                  <a:cubicBezTo>
                    <a:pt x="15" y="151"/>
                    <a:pt x="8" y="148"/>
                    <a:pt x="6" y="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34"/>
            <p:cNvSpPr/>
            <p:nvPr/>
          </p:nvSpPr>
          <p:spPr bwMode="auto">
            <a:xfrm>
              <a:off x="4002088" y="2641600"/>
              <a:ext cx="1588" cy="15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2"/>
                    <a:pt x="0" y="0"/>
                  </a:cubicBezTo>
                  <a:cubicBezTo>
                    <a:pt x="0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35"/>
            <p:cNvSpPr/>
            <p:nvPr/>
          </p:nvSpPr>
          <p:spPr bwMode="auto">
            <a:xfrm>
              <a:off x="3997326" y="2640013"/>
              <a:ext cx="0" cy="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36"/>
            <p:cNvSpPr/>
            <p:nvPr/>
          </p:nvSpPr>
          <p:spPr bwMode="auto">
            <a:xfrm>
              <a:off x="3995738" y="2640013"/>
              <a:ext cx="0" cy="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1"/>
                    <a:pt x="0" y="0"/>
                    <a:pt x="1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37"/>
            <p:cNvSpPr/>
            <p:nvPr/>
          </p:nvSpPr>
          <p:spPr bwMode="auto">
            <a:xfrm>
              <a:off x="3994151" y="2638425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38"/>
            <p:cNvSpPr/>
            <p:nvPr/>
          </p:nvSpPr>
          <p:spPr bwMode="auto">
            <a:xfrm>
              <a:off x="3994151" y="2640013"/>
              <a:ext cx="0" cy="0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0" y="1"/>
                  </a:cubicBezTo>
                  <a:cubicBezTo>
                    <a:pt x="1" y="2"/>
                    <a:pt x="1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39"/>
            <p:cNvSpPr/>
            <p:nvPr/>
          </p:nvSpPr>
          <p:spPr bwMode="auto">
            <a:xfrm>
              <a:off x="3990976" y="2640013"/>
              <a:ext cx="0" cy="1587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2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2"/>
                    <a:pt x="1" y="3"/>
                    <a:pt x="0" y="2"/>
                  </a:cubicBezTo>
                  <a:cubicBezTo>
                    <a:pt x="1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40"/>
            <p:cNvSpPr/>
            <p:nvPr/>
          </p:nvSpPr>
          <p:spPr bwMode="auto">
            <a:xfrm>
              <a:off x="3990976" y="2641600"/>
              <a:ext cx="0" cy="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1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41"/>
            <p:cNvSpPr/>
            <p:nvPr/>
          </p:nvSpPr>
          <p:spPr bwMode="auto">
            <a:xfrm>
              <a:off x="3979863" y="26590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42"/>
            <p:cNvSpPr/>
            <p:nvPr/>
          </p:nvSpPr>
          <p:spPr bwMode="auto">
            <a:xfrm>
              <a:off x="3976688" y="2667000"/>
              <a:ext cx="1588" cy="0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43"/>
            <p:cNvSpPr/>
            <p:nvPr/>
          </p:nvSpPr>
          <p:spPr bwMode="auto">
            <a:xfrm>
              <a:off x="3978276" y="26717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44"/>
            <p:cNvSpPr/>
            <p:nvPr/>
          </p:nvSpPr>
          <p:spPr bwMode="auto">
            <a:xfrm>
              <a:off x="5676901" y="1892300"/>
              <a:ext cx="1588" cy="0"/>
            </a:xfrm>
            <a:custGeom>
              <a:avLst/>
              <a:gdLst>
                <a:gd name="T0" fmla="*/ 1 w 2"/>
                <a:gd name="T1" fmla="*/ 2 h 3"/>
                <a:gd name="T2" fmla="*/ 1 w 2"/>
                <a:gd name="T3" fmla="*/ 1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2" y="1"/>
                    <a:pt x="0" y="0"/>
                    <a:pt x="1" y="1"/>
                  </a:cubicBezTo>
                  <a:cubicBezTo>
                    <a:pt x="2" y="2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45"/>
            <p:cNvSpPr/>
            <p:nvPr/>
          </p:nvSpPr>
          <p:spPr bwMode="auto">
            <a:xfrm>
              <a:off x="5630863" y="1887538"/>
              <a:ext cx="46038" cy="42862"/>
            </a:xfrm>
            <a:custGeom>
              <a:avLst/>
              <a:gdLst>
                <a:gd name="T0" fmla="*/ 14 w 129"/>
                <a:gd name="T1" fmla="*/ 98 h 118"/>
                <a:gd name="T2" fmla="*/ 17 w 129"/>
                <a:gd name="T3" fmla="*/ 94 h 118"/>
                <a:gd name="T4" fmla="*/ 19 w 129"/>
                <a:gd name="T5" fmla="*/ 82 h 118"/>
                <a:gd name="T6" fmla="*/ 22 w 129"/>
                <a:gd name="T7" fmla="*/ 80 h 118"/>
                <a:gd name="T8" fmla="*/ 31 w 129"/>
                <a:gd name="T9" fmla="*/ 74 h 118"/>
                <a:gd name="T10" fmla="*/ 34 w 129"/>
                <a:gd name="T11" fmla="*/ 72 h 118"/>
                <a:gd name="T12" fmla="*/ 36 w 129"/>
                <a:gd name="T13" fmla="*/ 66 h 118"/>
                <a:gd name="T14" fmla="*/ 41 w 129"/>
                <a:gd name="T15" fmla="*/ 63 h 118"/>
                <a:gd name="T16" fmla="*/ 44 w 129"/>
                <a:gd name="T17" fmla="*/ 63 h 118"/>
                <a:gd name="T18" fmla="*/ 44 w 129"/>
                <a:gd name="T19" fmla="*/ 59 h 118"/>
                <a:gd name="T20" fmla="*/ 46 w 129"/>
                <a:gd name="T21" fmla="*/ 52 h 118"/>
                <a:gd name="T22" fmla="*/ 49 w 129"/>
                <a:gd name="T23" fmla="*/ 50 h 118"/>
                <a:gd name="T24" fmla="*/ 50 w 129"/>
                <a:gd name="T25" fmla="*/ 46 h 118"/>
                <a:gd name="T26" fmla="*/ 55 w 129"/>
                <a:gd name="T27" fmla="*/ 45 h 118"/>
                <a:gd name="T28" fmla="*/ 58 w 129"/>
                <a:gd name="T29" fmla="*/ 41 h 118"/>
                <a:gd name="T30" fmla="*/ 64 w 129"/>
                <a:gd name="T31" fmla="*/ 39 h 118"/>
                <a:gd name="T32" fmla="*/ 65 w 129"/>
                <a:gd name="T33" fmla="*/ 36 h 118"/>
                <a:gd name="T34" fmla="*/ 69 w 129"/>
                <a:gd name="T35" fmla="*/ 37 h 118"/>
                <a:gd name="T36" fmla="*/ 69 w 129"/>
                <a:gd name="T37" fmla="*/ 34 h 118"/>
                <a:gd name="T38" fmla="*/ 70 w 129"/>
                <a:gd name="T39" fmla="*/ 33 h 118"/>
                <a:gd name="T40" fmla="*/ 72 w 129"/>
                <a:gd name="T41" fmla="*/ 30 h 118"/>
                <a:gd name="T42" fmla="*/ 78 w 129"/>
                <a:gd name="T43" fmla="*/ 25 h 118"/>
                <a:gd name="T44" fmla="*/ 81 w 129"/>
                <a:gd name="T45" fmla="*/ 23 h 118"/>
                <a:gd name="T46" fmla="*/ 83 w 129"/>
                <a:gd name="T47" fmla="*/ 22 h 118"/>
                <a:gd name="T48" fmla="*/ 90 w 129"/>
                <a:gd name="T49" fmla="*/ 18 h 118"/>
                <a:gd name="T50" fmla="*/ 95 w 129"/>
                <a:gd name="T51" fmla="*/ 23 h 118"/>
                <a:gd name="T52" fmla="*/ 93 w 129"/>
                <a:gd name="T53" fmla="*/ 16 h 118"/>
                <a:gd name="T54" fmla="*/ 91 w 129"/>
                <a:gd name="T55" fmla="*/ 9 h 118"/>
                <a:gd name="T56" fmla="*/ 95 w 129"/>
                <a:gd name="T57" fmla="*/ 10 h 118"/>
                <a:gd name="T58" fmla="*/ 95 w 129"/>
                <a:gd name="T59" fmla="*/ 6 h 118"/>
                <a:gd name="T60" fmla="*/ 97 w 129"/>
                <a:gd name="T61" fmla="*/ 8 h 118"/>
                <a:gd name="T62" fmla="*/ 102 w 129"/>
                <a:gd name="T63" fmla="*/ 12 h 118"/>
                <a:gd name="T64" fmla="*/ 102 w 129"/>
                <a:gd name="T65" fmla="*/ 5 h 118"/>
                <a:gd name="T66" fmla="*/ 104 w 129"/>
                <a:gd name="T67" fmla="*/ 7 h 118"/>
                <a:gd name="T68" fmla="*/ 104 w 129"/>
                <a:gd name="T69" fmla="*/ 3 h 118"/>
                <a:gd name="T70" fmla="*/ 107 w 129"/>
                <a:gd name="T71" fmla="*/ 2 h 118"/>
                <a:gd name="T72" fmla="*/ 110 w 129"/>
                <a:gd name="T73" fmla="*/ 10 h 118"/>
                <a:gd name="T74" fmla="*/ 111 w 129"/>
                <a:gd name="T75" fmla="*/ 3 h 118"/>
                <a:gd name="T76" fmla="*/ 122 w 129"/>
                <a:gd name="T77" fmla="*/ 10 h 118"/>
                <a:gd name="T78" fmla="*/ 124 w 129"/>
                <a:gd name="T79" fmla="*/ 10 h 118"/>
                <a:gd name="T80" fmla="*/ 128 w 129"/>
                <a:gd name="T81" fmla="*/ 8 h 118"/>
                <a:gd name="T82" fmla="*/ 128 w 129"/>
                <a:gd name="T83" fmla="*/ 13 h 118"/>
                <a:gd name="T84" fmla="*/ 123 w 129"/>
                <a:gd name="T85" fmla="*/ 11 h 118"/>
                <a:gd name="T86" fmla="*/ 121 w 129"/>
                <a:gd name="T87" fmla="*/ 21 h 118"/>
                <a:gd name="T88" fmla="*/ 112 w 129"/>
                <a:gd name="T89" fmla="*/ 30 h 118"/>
                <a:gd name="T90" fmla="*/ 103 w 129"/>
                <a:gd name="T91" fmla="*/ 39 h 118"/>
                <a:gd name="T92" fmla="*/ 95 w 129"/>
                <a:gd name="T93" fmla="*/ 45 h 118"/>
                <a:gd name="T94" fmla="*/ 90 w 129"/>
                <a:gd name="T95" fmla="*/ 51 h 118"/>
                <a:gd name="T96" fmla="*/ 77 w 129"/>
                <a:gd name="T97" fmla="*/ 58 h 118"/>
                <a:gd name="T98" fmla="*/ 69 w 129"/>
                <a:gd name="T99" fmla="*/ 61 h 118"/>
                <a:gd name="T100" fmla="*/ 59 w 129"/>
                <a:gd name="T101" fmla="*/ 65 h 118"/>
                <a:gd name="T102" fmla="*/ 39 w 129"/>
                <a:gd name="T103" fmla="*/ 94 h 118"/>
                <a:gd name="T104" fmla="*/ 33 w 129"/>
                <a:gd name="T105" fmla="*/ 100 h 118"/>
                <a:gd name="T106" fmla="*/ 10 w 129"/>
                <a:gd name="T10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118">
                  <a:moveTo>
                    <a:pt x="4" y="110"/>
                  </a:moveTo>
                  <a:cubicBezTo>
                    <a:pt x="0" y="104"/>
                    <a:pt x="7" y="107"/>
                    <a:pt x="5" y="103"/>
                  </a:cubicBezTo>
                  <a:cubicBezTo>
                    <a:pt x="5" y="102"/>
                    <a:pt x="8" y="105"/>
                    <a:pt x="8" y="104"/>
                  </a:cubicBezTo>
                  <a:cubicBezTo>
                    <a:pt x="5" y="99"/>
                    <a:pt x="9" y="99"/>
                    <a:pt x="14" y="100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16" y="101"/>
                    <a:pt x="14" y="98"/>
                    <a:pt x="14" y="98"/>
                  </a:cubicBezTo>
                  <a:cubicBezTo>
                    <a:pt x="15" y="98"/>
                    <a:pt x="15" y="99"/>
                    <a:pt x="16" y="99"/>
                  </a:cubicBezTo>
                  <a:cubicBezTo>
                    <a:pt x="14" y="98"/>
                    <a:pt x="16" y="98"/>
                    <a:pt x="15" y="96"/>
                  </a:cubicBezTo>
                  <a:cubicBezTo>
                    <a:pt x="15" y="97"/>
                    <a:pt x="17" y="98"/>
                    <a:pt x="17" y="99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2" y="92"/>
                    <a:pt x="17" y="96"/>
                    <a:pt x="16" y="93"/>
                  </a:cubicBezTo>
                  <a:cubicBezTo>
                    <a:pt x="16" y="93"/>
                    <a:pt x="17" y="93"/>
                    <a:pt x="17" y="94"/>
                  </a:cubicBezTo>
                  <a:cubicBezTo>
                    <a:pt x="16" y="90"/>
                    <a:pt x="18" y="89"/>
                    <a:pt x="18" y="87"/>
                  </a:cubicBezTo>
                  <a:cubicBezTo>
                    <a:pt x="19" y="87"/>
                    <a:pt x="20" y="88"/>
                    <a:pt x="21" y="89"/>
                  </a:cubicBezTo>
                  <a:cubicBezTo>
                    <a:pt x="19" y="87"/>
                    <a:pt x="19" y="86"/>
                    <a:pt x="19" y="85"/>
                  </a:cubicBezTo>
                  <a:cubicBezTo>
                    <a:pt x="21" y="87"/>
                    <a:pt x="18" y="83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2"/>
                    <a:pt x="21" y="85"/>
                    <a:pt x="19" y="82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18" y="81"/>
                    <a:pt x="23" y="84"/>
                    <a:pt x="22" y="83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81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1"/>
                    <a:pt x="24" y="82"/>
                    <a:pt x="22" y="80"/>
                  </a:cubicBezTo>
                  <a:cubicBezTo>
                    <a:pt x="24" y="81"/>
                    <a:pt x="22" y="81"/>
                    <a:pt x="25" y="83"/>
                  </a:cubicBezTo>
                  <a:cubicBezTo>
                    <a:pt x="24" y="79"/>
                    <a:pt x="27" y="78"/>
                    <a:pt x="29" y="76"/>
                  </a:cubicBezTo>
                  <a:cubicBezTo>
                    <a:pt x="30" y="77"/>
                    <a:pt x="30" y="77"/>
                    <a:pt x="31" y="78"/>
                  </a:cubicBezTo>
                  <a:cubicBezTo>
                    <a:pt x="31" y="77"/>
                    <a:pt x="31" y="77"/>
                    <a:pt x="30" y="75"/>
                  </a:cubicBezTo>
                  <a:cubicBezTo>
                    <a:pt x="30" y="75"/>
                    <a:pt x="31" y="76"/>
                    <a:pt x="32" y="76"/>
                  </a:cubicBezTo>
                  <a:cubicBezTo>
                    <a:pt x="33" y="77"/>
                    <a:pt x="30" y="74"/>
                    <a:pt x="31" y="74"/>
                  </a:cubicBezTo>
                  <a:cubicBezTo>
                    <a:pt x="32" y="75"/>
                    <a:pt x="32" y="76"/>
                    <a:pt x="33" y="76"/>
                  </a:cubicBezTo>
                  <a:cubicBezTo>
                    <a:pt x="32" y="74"/>
                    <a:pt x="32" y="74"/>
                    <a:pt x="32" y="73"/>
                  </a:cubicBezTo>
                  <a:cubicBezTo>
                    <a:pt x="33" y="74"/>
                    <a:pt x="33" y="74"/>
                    <a:pt x="33" y="75"/>
                  </a:cubicBezTo>
                  <a:cubicBezTo>
                    <a:pt x="32" y="72"/>
                    <a:pt x="34" y="75"/>
                    <a:pt x="34" y="73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5"/>
                    <a:pt x="32" y="72"/>
                    <a:pt x="34" y="72"/>
                  </a:cubicBezTo>
                  <a:cubicBezTo>
                    <a:pt x="34" y="72"/>
                    <a:pt x="35" y="73"/>
                    <a:pt x="35" y="73"/>
                  </a:cubicBezTo>
                  <a:cubicBezTo>
                    <a:pt x="33" y="71"/>
                    <a:pt x="35" y="71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7" y="70"/>
                    <a:pt x="36" y="68"/>
                  </a:cubicBezTo>
                  <a:cubicBezTo>
                    <a:pt x="37" y="68"/>
                    <a:pt x="39" y="71"/>
                    <a:pt x="39" y="70"/>
                  </a:cubicBezTo>
                  <a:cubicBezTo>
                    <a:pt x="37" y="68"/>
                    <a:pt x="39" y="68"/>
                    <a:pt x="36" y="66"/>
                  </a:cubicBezTo>
                  <a:cubicBezTo>
                    <a:pt x="37" y="66"/>
                    <a:pt x="39" y="66"/>
                    <a:pt x="38" y="65"/>
                  </a:cubicBezTo>
                  <a:cubicBezTo>
                    <a:pt x="39" y="66"/>
                    <a:pt x="41" y="68"/>
                    <a:pt x="41" y="68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71"/>
                    <a:pt x="42" y="70"/>
                    <a:pt x="43" y="71"/>
                  </a:cubicBezTo>
                  <a:cubicBezTo>
                    <a:pt x="43" y="71"/>
                    <a:pt x="43" y="69"/>
                    <a:pt x="44" y="69"/>
                  </a:cubicBezTo>
                  <a:cubicBezTo>
                    <a:pt x="43" y="67"/>
                    <a:pt x="40" y="64"/>
                    <a:pt x="41" y="63"/>
                  </a:cubicBezTo>
                  <a:cubicBezTo>
                    <a:pt x="41" y="64"/>
                    <a:pt x="43" y="66"/>
                    <a:pt x="43" y="67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2" y="63"/>
                    <a:pt x="42" y="62"/>
                  </a:cubicBezTo>
                  <a:cubicBezTo>
                    <a:pt x="41" y="61"/>
                    <a:pt x="41" y="61"/>
                    <a:pt x="40" y="60"/>
                  </a:cubicBezTo>
                  <a:cubicBezTo>
                    <a:pt x="41" y="60"/>
                    <a:pt x="41" y="59"/>
                    <a:pt x="43" y="61"/>
                  </a:cubicBezTo>
                  <a:cubicBezTo>
                    <a:pt x="44" y="62"/>
                    <a:pt x="43" y="62"/>
                    <a:pt x="44" y="63"/>
                  </a:cubicBezTo>
                  <a:cubicBezTo>
                    <a:pt x="44" y="62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2"/>
                    <a:pt x="44" y="60"/>
                    <a:pt x="43" y="59"/>
                  </a:cubicBezTo>
                  <a:cubicBezTo>
                    <a:pt x="42" y="59"/>
                    <a:pt x="44" y="60"/>
                    <a:pt x="43" y="59"/>
                  </a:cubicBezTo>
                  <a:cubicBezTo>
                    <a:pt x="42" y="58"/>
                    <a:pt x="42" y="57"/>
                    <a:pt x="42" y="57"/>
                  </a:cubicBezTo>
                  <a:cubicBezTo>
                    <a:pt x="43" y="57"/>
                    <a:pt x="43" y="58"/>
                    <a:pt x="44" y="59"/>
                  </a:cubicBezTo>
                  <a:cubicBezTo>
                    <a:pt x="43" y="56"/>
                    <a:pt x="43" y="55"/>
                    <a:pt x="43" y="54"/>
                  </a:cubicBezTo>
                  <a:cubicBezTo>
                    <a:pt x="42" y="53"/>
                    <a:pt x="44" y="56"/>
                    <a:pt x="44" y="56"/>
                  </a:cubicBezTo>
                  <a:cubicBezTo>
                    <a:pt x="46" y="57"/>
                    <a:pt x="43" y="52"/>
                    <a:pt x="46" y="54"/>
                  </a:cubicBezTo>
                  <a:cubicBezTo>
                    <a:pt x="46" y="54"/>
                    <a:pt x="44" y="52"/>
                    <a:pt x="45" y="53"/>
                  </a:cubicBezTo>
                  <a:cubicBezTo>
                    <a:pt x="45" y="52"/>
                    <a:pt x="47" y="54"/>
                    <a:pt x="46" y="53"/>
                  </a:cubicBezTo>
                  <a:cubicBezTo>
                    <a:pt x="47" y="54"/>
                    <a:pt x="46" y="53"/>
                    <a:pt x="46" y="52"/>
                  </a:cubicBezTo>
                  <a:cubicBezTo>
                    <a:pt x="46" y="51"/>
                    <a:pt x="47" y="53"/>
                    <a:pt x="47" y="53"/>
                  </a:cubicBezTo>
                  <a:cubicBezTo>
                    <a:pt x="46" y="52"/>
                    <a:pt x="46" y="49"/>
                    <a:pt x="48" y="50"/>
                  </a:cubicBezTo>
                  <a:cubicBezTo>
                    <a:pt x="48" y="49"/>
                    <a:pt x="47" y="47"/>
                    <a:pt x="47" y="4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9" y="50"/>
                    <a:pt x="49" y="48"/>
                    <a:pt x="50" y="49"/>
                  </a:cubicBezTo>
                  <a:cubicBezTo>
                    <a:pt x="49" y="47"/>
                    <a:pt x="50" y="52"/>
                    <a:pt x="49" y="50"/>
                  </a:cubicBezTo>
                  <a:cubicBezTo>
                    <a:pt x="50" y="52"/>
                    <a:pt x="48" y="47"/>
                    <a:pt x="49" y="50"/>
                  </a:cubicBezTo>
                  <a:cubicBezTo>
                    <a:pt x="50" y="49"/>
                    <a:pt x="48" y="47"/>
                    <a:pt x="50" y="48"/>
                  </a:cubicBezTo>
                  <a:cubicBezTo>
                    <a:pt x="50" y="48"/>
                    <a:pt x="52" y="51"/>
                    <a:pt x="52" y="51"/>
                  </a:cubicBezTo>
                  <a:cubicBezTo>
                    <a:pt x="52" y="50"/>
                    <a:pt x="51" y="50"/>
                    <a:pt x="51" y="49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46"/>
                    <a:pt x="52" y="48"/>
                    <a:pt x="50" y="46"/>
                  </a:cubicBezTo>
                  <a:cubicBezTo>
                    <a:pt x="51" y="47"/>
                    <a:pt x="50" y="45"/>
                    <a:pt x="52" y="47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2" y="47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0" y="43"/>
                    <a:pt x="53" y="47"/>
                    <a:pt x="52" y="44"/>
                  </a:cubicBezTo>
                  <a:cubicBezTo>
                    <a:pt x="53" y="45"/>
                    <a:pt x="53" y="43"/>
                    <a:pt x="55" y="45"/>
                  </a:cubicBezTo>
                  <a:cubicBezTo>
                    <a:pt x="54" y="44"/>
                    <a:pt x="54" y="42"/>
                    <a:pt x="55" y="43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6" y="45"/>
                    <a:pt x="56" y="44"/>
                    <a:pt x="56" y="43"/>
                  </a:cubicBezTo>
                  <a:cubicBezTo>
                    <a:pt x="56" y="44"/>
                    <a:pt x="58" y="45"/>
                    <a:pt x="59" y="46"/>
                  </a:cubicBezTo>
                  <a:cubicBezTo>
                    <a:pt x="58" y="44"/>
                    <a:pt x="57" y="43"/>
                    <a:pt x="56" y="41"/>
                  </a:cubicBezTo>
                  <a:cubicBezTo>
                    <a:pt x="59" y="44"/>
                    <a:pt x="56" y="39"/>
                    <a:pt x="58" y="41"/>
                  </a:cubicBezTo>
                  <a:cubicBezTo>
                    <a:pt x="58" y="42"/>
                    <a:pt x="59" y="43"/>
                    <a:pt x="60" y="44"/>
                  </a:cubicBezTo>
                  <a:cubicBezTo>
                    <a:pt x="63" y="47"/>
                    <a:pt x="59" y="41"/>
                    <a:pt x="60" y="42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60" y="41"/>
                    <a:pt x="58" y="37"/>
                    <a:pt x="60" y="40"/>
                  </a:cubicBezTo>
                  <a:cubicBezTo>
                    <a:pt x="59" y="39"/>
                    <a:pt x="61" y="41"/>
                    <a:pt x="59" y="38"/>
                  </a:cubicBezTo>
                  <a:cubicBezTo>
                    <a:pt x="62" y="40"/>
                    <a:pt x="60" y="35"/>
                    <a:pt x="64" y="39"/>
                  </a:cubicBezTo>
                  <a:cubicBezTo>
                    <a:pt x="64" y="39"/>
                    <a:pt x="65" y="39"/>
                    <a:pt x="64" y="38"/>
                  </a:cubicBezTo>
                  <a:cubicBezTo>
                    <a:pt x="62" y="36"/>
                    <a:pt x="64" y="39"/>
                    <a:pt x="63" y="38"/>
                  </a:cubicBezTo>
                  <a:cubicBezTo>
                    <a:pt x="63" y="38"/>
                    <a:pt x="63" y="37"/>
                    <a:pt x="63" y="37"/>
                  </a:cubicBezTo>
                  <a:cubicBezTo>
                    <a:pt x="63" y="37"/>
                    <a:pt x="64" y="37"/>
                    <a:pt x="65" y="40"/>
                  </a:cubicBezTo>
                  <a:cubicBezTo>
                    <a:pt x="67" y="41"/>
                    <a:pt x="62" y="35"/>
                    <a:pt x="64" y="35"/>
                  </a:cubicBezTo>
                  <a:cubicBezTo>
                    <a:pt x="65" y="36"/>
                    <a:pt x="65" y="37"/>
                    <a:pt x="65" y="36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4"/>
                    <a:pt x="66" y="36"/>
                    <a:pt x="68" y="38"/>
                  </a:cubicBezTo>
                  <a:cubicBezTo>
                    <a:pt x="68" y="38"/>
                    <a:pt x="68" y="38"/>
                    <a:pt x="67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9" y="37"/>
                    <a:pt x="69" y="36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7"/>
                    <a:pt x="69" y="37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68" y="35"/>
                    <a:pt x="68" y="34"/>
                    <a:pt x="69" y="34"/>
                  </a:cubicBezTo>
                  <a:cubicBezTo>
                    <a:pt x="69" y="34"/>
                    <a:pt x="68" y="32"/>
                    <a:pt x="68" y="32"/>
                  </a:cubicBezTo>
                  <a:cubicBezTo>
                    <a:pt x="68" y="33"/>
                    <a:pt x="68" y="32"/>
                    <a:pt x="69" y="34"/>
                  </a:cubicBezTo>
                  <a:cubicBezTo>
                    <a:pt x="69" y="34"/>
                    <a:pt x="68" y="33"/>
                    <a:pt x="69" y="34"/>
                  </a:cubicBezTo>
                  <a:cubicBezTo>
                    <a:pt x="69" y="34"/>
                    <a:pt x="70" y="36"/>
                    <a:pt x="70" y="34"/>
                  </a:cubicBezTo>
                  <a:cubicBezTo>
                    <a:pt x="70" y="33"/>
                    <a:pt x="67" y="31"/>
                    <a:pt x="69" y="32"/>
                  </a:cubicBezTo>
                  <a:cubicBezTo>
                    <a:pt x="69" y="32"/>
                    <a:pt x="69" y="33"/>
                    <a:pt x="70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2"/>
                    <a:pt x="71" y="32"/>
                    <a:pt x="69" y="30"/>
                  </a:cubicBezTo>
                  <a:cubicBezTo>
                    <a:pt x="69" y="30"/>
                    <a:pt x="71" y="31"/>
                    <a:pt x="71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2" y="32"/>
                    <a:pt x="72" y="31"/>
                    <a:pt x="71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1" y="29"/>
                  </a:cubicBezTo>
                  <a:cubicBezTo>
                    <a:pt x="73" y="30"/>
                    <a:pt x="76" y="35"/>
                    <a:pt x="75" y="33"/>
                  </a:cubicBezTo>
                  <a:cubicBezTo>
                    <a:pt x="75" y="32"/>
                    <a:pt x="73" y="29"/>
                    <a:pt x="73" y="28"/>
                  </a:cubicBezTo>
                  <a:cubicBezTo>
                    <a:pt x="74" y="29"/>
                    <a:pt x="73" y="26"/>
                    <a:pt x="75" y="28"/>
                  </a:cubicBezTo>
                  <a:cubicBezTo>
                    <a:pt x="75" y="27"/>
                    <a:pt x="75" y="27"/>
                    <a:pt x="75" y="26"/>
                  </a:cubicBezTo>
                  <a:cubicBezTo>
                    <a:pt x="76" y="26"/>
                    <a:pt x="75" y="23"/>
                    <a:pt x="78" y="25"/>
                  </a:cubicBezTo>
                  <a:cubicBezTo>
                    <a:pt x="79" y="26"/>
                    <a:pt x="80" y="27"/>
                    <a:pt x="80" y="28"/>
                  </a:cubicBezTo>
                  <a:cubicBezTo>
                    <a:pt x="79" y="26"/>
                    <a:pt x="82" y="30"/>
                    <a:pt x="80" y="27"/>
                  </a:cubicBezTo>
                  <a:cubicBezTo>
                    <a:pt x="79" y="25"/>
                    <a:pt x="78" y="25"/>
                    <a:pt x="78" y="24"/>
                  </a:cubicBezTo>
                  <a:cubicBezTo>
                    <a:pt x="78" y="23"/>
                    <a:pt x="79" y="22"/>
                    <a:pt x="80" y="24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81" y="24"/>
                    <a:pt x="81" y="24"/>
                    <a:pt x="81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79" y="20"/>
                    <a:pt x="81" y="21"/>
                  </a:cubicBezTo>
                  <a:cubicBezTo>
                    <a:pt x="81" y="22"/>
                    <a:pt x="81" y="22"/>
                    <a:pt x="82" y="23"/>
                  </a:cubicBezTo>
                  <a:cubicBezTo>
                    <a:pt x="81" y="21"/>
                    <a:pt x="80" y="19"/>
                    <a:pt x="82" y="20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1"/>
                    <a:pt x="83" y="20"/>
                    <a:pt x="82" y="19"/>
                  </a:cubicBezTo>
                  <a:cubicBezTo>
                    <a:pt x="84" y="20"/>
                    <a:pt x="84" y="20"/>
                    <a:pt x="86" y="22"/>
                  </a:cubicBezTo>
                  <a:cubicBezTo>
                    <a:pt x="84" y="17"/>
                    <a:pt x="85" y="15"/>
                    <a:pt x="87" y="15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7"/>
                    <a:pt x="86" y="14"/>
                    <a:pt x="87" y="15"/>
                  </a:cubicBezTo>
                  <a:cubicBezTo>
                    <a:pt x="88" y="16"/>
                    <a:pt x="89" y="17"/>
                    <a:pt x="90" y="18"/>
                  </a:cubicBezTo>
                  <a:cubicBezTo>
                    <a:pt x="91" y="19"/>
                    <a:pt x="89" y="16"/>
                    <a:pt x="89" y="15"/>
                  </a:cubicBezTo>
                  <a:cubicBezTo>
                    <a:pt x="88" y="14"/>
                    <a:pt x="89" y="16"/>
                    <a:pt x="88" y="14"/>
                  </a:cubicBezTo>
                  <a:cubicBezTo>
                    <a:pt x="88" y="14"/>
                    <a:pt x="90" y="15"/>
                    <a:pt x="88" y="13"/>
                  </a:cubicBezTo>
                  <a:cubicBezTo>
                    <a:pt x="89" y="14"/>
                    <a:pt x="90" y="15"/>
                    <a:pt x="90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2" y="17"/>
                    <a:pt x="92" y="20"/>
                    <a:pt x="95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5"/>
                    <a:pt x="96" y="26"/>
                    <a:pt x="97" y="27"/>
                  </a:cubicBezTo>
                  <a:cubicBezTo>
                    <a:pt x="96" y="25"/>
                    <a:pt x="95" y="22"/>
                    <a:pt x="94" y="21"/>
                  </a:cubicBezTo>
                  <a:cubicBezTo>
                    <a:pt x="94" y="20"/>
                    <a:pt x="91" y="15"/>
                    <a:pt x="91" y="15"/>
                  </a:cubicBezTo>
                  <a:cubicBezTo>
                    <a:pt x="92" y="16"/>
                    <a:pt x="91" y="16"/>
                    <a:pt x="92" y="17"/>
                  </a:cubicBezTo>
                  <a:cubicBezTo>
                    <a:pt x="94" y="19"/>
                    <a:pt x="92" y="16"/>
                    <a:pt x="93" y="16"/>
                  </a:cubicBezTo>
                  <a:cubicBezTo>
                    <a:pt x="92" y="16"/>
                    <a:pt x="91" y="13"/>
                    <a:pt x="91" y="13"/>
                  </a:cubicBezTo>
                  <a:cubicBezTo>
                    <a:pt x="92" y="14"/>
                    <a:pt x="92" y="15"/>
                    <a:pt x="93" y="15"/>
                  </a:cubicBezTo>
                  <a:cubicBezTo>
                    <a:pt x="92" y="14"/>
                    <a:pt x="92" y="12"/>
                    <a:pt x="91" y="12"/>
                  </a:cubicBezTo>
                  <a:cubicBezTo>
                    <a:pt x="89" y="8"/>
                    <a:pt x="92" y="12"/>
                    <a:pt x="91" y="10"/>
                  </a:cubicBezTo>
                  <a:cubicBezTo>
                    <a:pt x="92" y="12"/>
                    <a:pt x="93" y="15"/>
                    <a:pt x="95" y="16"/>
                  </a:cubicBezTo>
                  <a:cubicBezTo>
                    <a:pt x="93" y="14"/>
                    <a:pt x="94" y="12"/>
                    <a:pt x="91" y="9"/>
                  </a:cubicBezTo>
                  <a:cubicBezTo>
                    <a:pt x="92" y="10"/>
                    <a:pt x="93" y="12"/>
                    <a:pt x="94" y="13"/>
                  </a:cubicBezTo>
                  <a:cubicBezTo>
                    <a:pt x="95" y="14"/>
                    <a:pt x="92" y="9"/>
                    <a:pt x="95" y="13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2"/>
                    <a:pt x="95" y="13"/>
                  </a:cubicBezTo>
                  <a:cubicBezTo>
                    <a:pt x="96" y="13"/>
                    <a:pt x="95" y="9"/>
                    <a:pt x="96" y="12"/>
                  </a:cubicBezTo>
                  <a:cubicBezTo>
                    <a:pt x="96" y="12"/>
                    <a:pt x="97" y="12"/>
                    <a:pt x="95" y="10"/>
                  </a:cubicBezTo>
                  <a:cubicBezTo>
                    <a:pt x="94" y="9"/>
                    <a:pt x="96" y="12"/>
                    <a:pt x="94" y="9"/>
                  </a:cubicBezTo>
                  <a:cubicBezTo>
                    <a:pt x="96" y="11"/>
                    <a:pt x="94" y="8"/>
                    <a:pt x="94" y="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8"/>
                    <a:pt x="95" y="8"/>
                    <a:pt x="94" y="7"/>
                  </a:cubicBezTo>
                  <a:cubicBezTo>
                    <a:pt x="95" y="7"/>
                    <a:pt x="95" y="8"/>
                    <a:pt x="96" y="8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5"/>
                    <a:pt x="97" y="10"/>
                    <a:pt x="97" y="9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0"/>
                    <a:pt x="99" y="12"/>
                    <a:pt x="98" y="11"/>
                  </a:cubicBezTo>
                  <a:cubicBezTo>
                    <a:pt x="98" y="9"/>
                    <a:pt x="96" y="7"/>
                    <a:pt x="96" y="6"/>
                  </a:cubicBezTo>
                  <a:cubicBezTo>
                    <a:pt x="96" y="5"/>
                    <a:pt x="97" y="8"/>
                    <a:pt x="96" y="6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9" y="11"/>
                    <a:pt x="99" y="10"/>
                  </a:cubicBezTo>
                  <a:cubicBezTo>
                    <a:pt x="99" y="10"/>
                    <a:pt x="98" y="7"/>
                    <a:pt x="97" y="6"/>
                  </a:cubicBezTo>
                  <a:cubicBezTo>
                    <a:pt x="98" y="6"/>
                    <a:pt x="98" y="7"/>
                    <a:pt x="99" y="8"/>
                  </a:cubicBezTo>
                  <a:cubicBezTo>
                    <a:pt x="99" y="7"/>
                    <a:pt x="98" y="6"/>
                    <a:pt x="98" y="5"/>
                  </a:cubicBezTo>
                  <a:cubicBezTo>
                    <a:pt x="98" y="6"/>
                    <a:pt x="100" y="7"/>
                    <a:pt x="101" y="9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4" y="14"/>
                    <a:pt x="104" y="14"/>
                    <a:pt x="105" y="16"/>
                  </a:cubicBezTo>
                  <a:cubicBezTo>
                    <a:pt x="106" y="16"/>
                    <a:pt x="105" y="15"/>
                    <a:pt x="105" y="15"/>
                  </a:cubicBezTo>
                  <a:cubicBezTo>
                    <a:pt x="102" y="11"/>
                    <a:pt x="103" y="9"/>
                    <a:pt x="100" y="6"/>
                  </a:cubicBezTo>
                  <a:cubicBezTo>
                    <a:pt x="101" y="4"/>
                    <a:pt x="106" y="14"/>
                    <a:pt x="103" y="8"/>
                  </a:cubicBezTo>
                  <a:cubicBezTo>
                    <a:pt x="103" y="7"/>
                    <a:pt x="102" y="4"/>
                    <a:pt x="102" y="5"/>
                  </a:cubicBezTo>
                  <a:cubicBezTo>
                    <a:pt x="102" y="6"/>
                    <a:pt x="100" y="2"/>
                    <a:pt x="101" y="3"/>
                  </a:cubicBezTo>
                  <a:cubicBezTo>
                    <a:pt x="102" y="4"/>
                    <a:pt x="104" y="6"/>
                    <a:pt x="105" y="9"/>
                  </a:cubicBezTo>
                  <a:cubicBezTo>
                    <a:pt x="104" y="7"/>
                    <a:pt x="104" y="8"/>
                    <a:pt x="104" y="8"/>
                  </a:cubicBezTo>
                  <a:cubicBezTo>
                    <a:pt x="105" y="10"/>
                    <a:pt x="106" y="12"/>
                    <a:pt x="106" y="12"/>
                  </a:cubicBezTo>
                  <a:cubicBezTo>
                    <a:pt x="106" y="11"/>
                    <a:pt x="107" y="11"/>
                    <a:pt x="106" y="9"/>
                  </a:cubicBezTo>
                  <a:cubicBezTo>
                    <a:pt x="104" y="7"/>
                    <a:pt x="105" y="9"/>
                    <a:pt x="104" y="7"/>
                  </a:cubicBezTo>
                  <a:cubicBezTo>
                    <a:pt x="104" y="6"/>
                    <a:pt x="106" y="9"/>
                    <a:pt x="105" y="6"/>
                  </a:cubicBezTo>
                  <a:cubicBezTo>
                    <a:pt x="104" y="6"/>
                    <a:pt x="103" y="4"/>
                    <a:pt x="102" y="3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3"/>
                    <a:pt x="102" y="0"/>
                    <a:pt x="103" y="0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6" y="5"/>
                    <a:pt x="103" y="2"/>
                    <a:pt x="105" y="6"/>
                  </a:cubicBezTo>
                  <a:cubicBezTo>
                    <a:pt x="106" y="6"/>
                    <a:pt x="105" y="4"/>
                    <a:pt x="106" y="5"/>
                  </a:cubicBezTo>
                  <a:cubicBezTo>
                    <a:pt x="106" y="5"/>
                    <a:pt x="106" y="5"/>
                    <a:pt x="106" y="6"/>
                  </a:cubicBezTo>
                  <a:cubicBezTo>
                    <a:pt x="106" y="6"/>
                    <a:pt x="109" y="11"/>
                    <a:pt x="108" y="7"/>
                  </a:cubicBezTo>
                  <a:cubicBezTo>
                    <a:pt x="108" y="6"/>
                    <a:pt x="107" y="6"/>
                    <a:pt x="107" y="4"/>
                  </a:cubicBezTo>
                  <a:cubicBezTo>
                    <a:pt x="107" y="4"/>
                    <a:pt x="106" y="2"/>
                    <a:pt x="107" y="2"/>
                  </a:cubicBezTo>
                  <a:cubicBezTo>
                    <a:pt x="108" y="4"/>
                    <a:pt x="108" y="1"/>
                    <a:pt x="109" y="5"/>
                  </a:cubicBezTo>
                  <a:cubicBezTo>
                    <a:pt x="108" y="3"/>
                    <a:pt x="107" y="4"/>
                    <a:pt x="108" y="7"/>
                  </a:cubicBezTo>
                  <a:cubicBezTo>
                    <a:pt x="110" y="10"/>
                    <a:pt x="107" y="6"/>
                    <a:pt x="109" y="10"/>
                  </a:cubicBezTo>
                  <a:cubicBezTo>
                    <a:pt x="109" y="10"/>
                    <a:pt x="111" y="13"/>
                    <a:pt x="112" y="15"/>
                  </a:cubicBezTo>
                  <a:cubicBezTo>
                    <a:pt x="113" y="15"/>
                    <a:pt x="112" y="14"/>
                    <a:pt x="112" y="14"/>
                  </a:cubicBezTo>
                  <a:cubicBezTo>
                    <a:pt x="111" y="12"/>
                    <a:pt x="111" y="12"/>
                    <a:pt x="110" y="10"/>
                  </a:cubicBezTo>
                  <a:cubicBezTo>
                    <a:pt x="111" y="10"/>
                    <a:pt x="111" y="8"/>
                    <a:pt x="110" y="6"/>
                  </a:cubicBezTo>
                  <a:cubicBezTo>
                    <a:pt x="111" y="7"/>
                    <a:pt x="112" y="9"/>
                    <a:pt x="112" y="10"/>
                  </a:cubicBezTo>
                  <a:cubicBezTo>
                    <a:pt x="112" y="9"/>
                    <a:pt x="113" y="8"/>
                    <a:pt x="114" y="9"/>
                  </a:cubicBezTo>
                  <a:cubicBezTo>
                    <a:pt x="112" y="6"/>
                    <a:pt x="114" y="7"/>
                    <a:pt x="113" y="5"/>
                  </a:cubicBezTo>
                  <a:cubicBezTo>
                    <a:pt x="112" y="4"/>
                    <a:pt x="110" y="2"/>
                    <a:pt x="110" y="1"/>
                  </a:cubicBezTo>
                  <a:cubicBezTo>
                    <a:pt x="110" y="1"/>
                    <a:pt x="110" y="2"/>
                    <a:pt x="111" y="3"/>
                  </a:cubicBezTo>
                  <a:cubicBezTo>
                    <a:pt x="110" y="1"/>
                    <a:pt x="113" y="5"/>
                    <a:pt x="112" y="2"/>
                  </a:cubicBezTo>
                  <a:cubicBezTo>
                    <a:pt x="112" y="4"/>
                    <a:pt x="114" y="6"/>
                    <a:pt x="115" y="9"/>
                  </a:cubicBezTo>
                  <a:cubicBezTo>
                    <a:pt x="115" y="7"/>
                    <a:pt x="116" y="11"/>
                    <a:pt x="117" y="11"/>
                  </a:cubicBezTo>
                  <a:cubicBezTo>
                    <a:pt x="116" y="9"/>
                    <a:pt x="116" y="7"/>
                    <a:pt x="116" y="7"/>
                  </a:cubicBezTo>
                  <a:cubicBezTo>
                    <a:pt x="118" y="9"/>
                    <a:pt x="118" y="6"/>
                    <a:pt x="119" y="5"/>
                  </a:cubicBezTo>
                  <a:cubicBezTo>
                    <a:pt x="120" y="6"/>
                    <a:pt x="121" y="9"/>
                    <a:pt x="122" y="10"/>
                  </a:cubicBezTo>
                  <a:cubicBezTo>
                    <a:pt x="122" y="9"/>
                    <a:pt x="120" y="7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8"/>
                    <a:pt x="123" y="10"/>
                    <a:pt x="121" y="6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9"/>
                    <a:pt x="123" y="8"/>
                    <a:pt x="123" y="8"/>
                  </a:cubicBezTo>
                  <a:cubicBezTo>
                    <a:pt x="123" y="9"/>
                    <a:pt x="124" y="10"/>
                    <a:pt x="124" y="10"/>
                  </a:cubicBezTo>
                  <a:cubicBezTo>
                    <a:pt x="126" y="12"/>
                    <a:pt x="125" y="10"/>
                    <a:pt x="125" y="9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6"/>
                    <a:pt x="125" y="7"/>
                    <a:pt x="126" y="6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7" y="9"/>
                    <a:pt x="128" y="10"/>
                    <a:pt x="128" y="8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12"/>
                    <a:pt x="128" y="11"/>
                    <a:pt x="127" y="9"/>
                  </a:cubicBezTo>
                  <a:cubicBezTo>
                    <a:pt x="126" y="8"/>
                    <a:pt x="126" y="8"/>
                    <a:pt x="126" y="10"/>
                  </a:cubicBezTo>
                  <a:cubicBezTo>
                    <a:pt x="127" y="10"/>
                    <a:pt x="127" y="10"/>
                    <a:pt x="126" y="9"/>
                  </a:cubicBezTo>
                  <a:cubicBezTo>
                    <a:pt x="128" y="12"/>
                    <a:pt x="127" y="12"/>
                    <a:pt x="128" y="14"/>
                  </a:cubicBezTo>
                  <a:cubicBezTo>
                    <a:pt x="128" y="13"/>
                    <a:pt x="129" y="14"/>
                    <a:pt x="128" y="13"/>
                  </a:cubicBezTo>
                  <a:cubicBezTo>
                    <a:pt x="129" y="15"/>
                    <a:pt x="129" y="15"/>
                    <a:pt x="128" y="15"/>
                  </a:cubicBezTo>
                  <a:cubicBezTo>
                    <a:pt x="128" y="14"/>
                    <a:pt x="127" y="14"/>
                    <a:pt x="127" y="13"/>
                  </a:cubicBezTo>
                  <a:cubicBezTo>
                    <a:pt x="128" y="15"/>
                    <a:pt x="128" y="16"/>
                    <a:pt x="127" y="16"/>
                  </a:cubicBezTo>
                  <a:cubicBezTo>
                    <a:pt x="126" y="13"/>
                    <a:pt x="127" y="18"/>
                    <a:pt x="126" y="18"/>
                  </a:cubicBezTo>
                  <a:cubicBezTo>
                    <a:pt x="125" y="15"/>
                    <a:pt x="125" y="13"/>
                    <a:pt x="125" y="12"/>
                  </a:cubicBezTo>
                  <a:cubicBezTo>
                    <a:pt x="124" y="11"/>
                    <a:pt x="124" y="12"/>
                    <a:pt x="123" y="11"/>
                  </a:cubicBezTo>
                  <a:cubicBezTo>
                    <a:pt x="124" y="13"/>
                    <a:pt x="125" y="16"/>
                    <a:pt x="125" y="17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4" y="17"/>
                    <a:pt x="126" y="19"/>
                    <a:pt x="125" y="19"/>
                  </a:cubicBezTo>
                  <a:cubicBezTo>
                    <a:pt x="124" y="18"/>
                    <a:pt x="123" y="19"/>
                    <a:pt x="122" y="19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2" y="21"/>
                    <a:pt x="120" y="20"/>
                    <a:pt x="121" y="21"/>
                  </a:cubicBezTo>
                  <a:cubicBezTo>
                    <a:pt x="119" y="20"/>
                    <a:pt x="120" y="24"/>
                    <a:pt x="118" y="21"/>
                  </a:cubicBezTo>
                  <a:cubicBezTo>
                    <a:pt x="117" y="24"/>
                    <a:pt x="116" y="25"/>
                    <a:pt x="114" y="26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4" y="25"/>
                    <a:pt x="112" y="22"/>
                    <a:pt x="112" y="23"/>
                  </a:cubicBezTo>
                  <a:cubicBezTo>
                    <a:pt x="113" y="24"/>
                    <a:pt x="113" y="25"/>
                    <a:pt x="114" y="27"/>
                  </a:cubicBezTo>
                  <a:cubicBezTo>
                    <a:pt x="112" y="25"/>
                    <a:pt x="112" y="28"/>
                    <a:pt x="112" y="30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3" y="32"/>
                    <a:pt x="110" y="30"/>
                    <a:pt x="109" y="30"/>
                  </a:cubicBezTo>
                  <a:cubicBezTo>
                    <a:pt x="109" y="29"/>
                    <a:pt x="108" y="27"/>
                    <a:pt x="108" y="28"/>
                  </a:cubicBezTo>
                  <a:cubicBezTo>
                    <a:pt x="109" y="31"/>
                    <a:pt x="108" y="31"/>
                    <a:pt x="109" y="33"/>
                  </a:cubicBezTo>
                  <a:cubicBezTo>
                    <a:pt x="108" y="33"/>
                    <a:pt x="107" y="33"/>
                    <a:pt x="106" y="32"/>
                  </a:cubicBezTo>
                  <a:cubicBezTo>
                    <a:pt x="107" y="37"/>
                    <a:pt x="103" y="35"/>
                    <a:pt x="103" y="39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42"/>
                    <a:pt x="98" y="39"/>
                    <a:pt x="98" y="42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5" y="38"/>
                    <a:pt x="96" y="41"/>
                    <a:pt x="97" y="43"/>
                  </a:cubicBezTo>
                  <a:cubicBezTo>
                    <a:pt x="96" y="42"/>
                    <a:pt x="97" y="45"/>
                    <a:pt x="95" y="43"/>
                  </a:cubicBezTo>
                  <a:cubicBezTo>
                    <a:pt x="94" y="42"/>
                    <a:pt x="96" y="45"/>
                    <a:pt x="95" y="45"/>
                  </a:cubicBezTo>
                  <a:cubicBezTo>
                    <a:pt x="94" y="45"/>
                    <a:pt x="94" y="45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4"/>
                    <a:pt x="92" y="44"/>
                  </a:cubicBezTo>
                  <a:cubicBezTo>
                    <a:pt x="92" y="45"/>
                    <a:pt x="90" y="44"/>
                    <a:pt x="93" y="48"/>
                  </a:cubicBezTo>
                  <a:cubicBezTo>
                    <a:pt x="91" y="46"/>
                    <a:pt x="92" y="51"/>
                    <a:pt x="89" y="48"/>
                  </a:cubicBezTo>
                  <a:cubicBezTo>
                    <a:pt x="90" y="49"/>
                    <a:pt x="90" y="50"/>
                    <a:pt x="90" y="51"/>
                  </a:cubicBezTo>
                  <a:cubicBezTo>
                    <a:pt x="89" y="51"/>
                    <a:pt x="87" y="50"/>
                    <a:pt x="88" y="52"/>
                  </a:cubicBezTo>
                  <a:cubicBezTo>
                    <a:pt x="87" y="51"/>
                    <a:pt x="87" y="50"/>
                    <a:pt x="86" y="50"/>
                  </a:cubicBezTo>
                  <a:cubicBezTo>
                    <a:pt x="86" y="51"/>
                    <a:pt x="87" y="51"/>
                    <a:pt x="87" y="52"/>
                  </a:cubicBezTo>
                  <a:cubicBezTo>
                    <a:pt x="87" y="55"/>
                    <a:pt x="83" y="52"/>
                    <a:pt x="83" y="53"/>
                  </a:cubicBezTo>
                  <a:cubicBezTo>
                    <a:pt x="82" y="57"/>
                    <a:pt x="79" y="57"/>
                    <a:pt x="77" y="59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8" y="61"/>
                    <a:pt x="73" y="56"/>
                    <a:pt x="76" y="61"/>
                  </a:cubicBezTo>
                  <a:cubicBezTo>
                    <a:pt x="75" y="60"/>
                    <a:pt x="75" y="61"/>
                    <a:pt x="74" y="60"/>
                  </a:cubicBezTo>
                  <a:cubicBezTo>
                    <a:pt x="75" y="62"/>
                    <a:pt x="71" y="59"/>
                    <a:pt x="72" y="62"/>
                  </a:cubicBezTo>
                  <a:cubicBezTo>
                    <a:pt x="73" y="62"/>
                    <a:pt x="72" y="62"/>
                    <a:pt x="72" y="61"/>
                  </a:cubicBezTo>
                  <a:cubicBezTo>
                    <a:pt x="70" y="60"/>
                    <a:pt x="71" y="63"/>
                    <a:pt x="69" y="62"/>
                  </a:cubicBezTo>
                  <a:cubicBezTo>
                    <a:pt x="69" y="62"/>
                    <a:pt x="69" y="61"/>
                    <a:pt x="69" y="61"/>
                  </a:cubicBezTo>
                  <a:cubicBezTo>
                    <a:pt x="67" y="59"/>
                    <a:pt x="70" y="64"/>
                    <a:pt x="67" y="61"/>
                  </a:cubicBezTo>
                  <a:cubicBezTo>
                    <a:pt x="67" y="61"/>
                    <a:pt x="69" y="63"/>
                    <a:pt x="69" y="63"/>
                  </a:cubicBezTo>
                  <a:cubicBezTo>
                    <a:pt x="66" y="62"/>
                    <a:pt x="66" y="66"/>
                    <a:pt x="65" y="68"/>
                  </a:cubicBezTo>
                  <a:cubicBezTo>
                    <a:pt x="62" y="67"/>
                    <a:pt x="60" y="63"/>
                    <a:pt x="61" y="66"/>
                  </a:cubicBezTo>
                  <a:cubicBezTo>
                    <a:pt x="61" y="65"/>
                    <a:pt x="62" y="67"/>
                    <a:pt x="62" y="67"/>
                  </a:cubicBezTo>
                  <a:cubicBezTo>
                    <a:pt x="62" y="68"/>
                    <a:pt x="58" y="63"/>
                    <a:pt x="59" y="65"/>
                  </a:cubicBezTo>
                  <a:cubicBezTo>
                    <a:pt x="61" y="67"/>
                    <a:pt x="60" y="67"/>
                    <a:pt x="61" y="68"/>
                  </a:cubicBezTo>
                  <a:cubicBezTo>
                    <a:pt x="59" y="67"/>
                    <a:pt x="57" y="65"/>
                    <a:pt x="58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9" y="70"/>
                    <a:pt x="57" y="69"/>
                    <a:pt x="59" y="73"/>
                  </a:cubicBezTo>
                  <a:cubicBezTo>
                    <a:pt x="56" y="77"/>
                    <a:pt x="54" y="82"/>
                    <a:pt x="51" y="86"/>
                  </a:cubicBezTo>
                  <a:cubicBezTo>
                    <a:pt x="47" y="88"/>
                    <a:pt x="44" y="93"/>
                    <a:pt x="39" y="94"/>
                  </a:cubicBezTo>
                  <a:cubicBezTo>
                    <a:pt x="36" y="93"/>
                    <a:pt x="36" y="93"/>
                    <a:pt x="36" y="95"/>
                  </a:cubicBezTo>
                  <a:cubicBezTo>
                    <a:pt x="36" y="94"/>
                    <a:pt x="36" y="94"/>
                    <a:pt x="35" y="94"/>
                  </a:cubicBezTo>
                  <a:cubicBezTo>
                    <a:pt x="37" y="96"/>
                    <a:pt x="35" y="95"/>
                    <a:pt x="37" y="97"/>
                  </a:cubicBezTo>
                  <a:cubicBezTo>
                    <a:pt x="35" y="98"/>
                    <a:pt x="35" y="99"/>
                    <a:pt x="33" y="101"/>
                  </a:cubicBezTo>
                  <a:cubicBezTo>
                    <a:pt x="33" y="100"/>
                    <a:pt x="32" y="98"/>
                    <a:pt x="31" y="99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00"/>
                    <a:pt x="33" y="102"/>
                    <a:pt x="34" y="102"/>
                  </a:cubicBezTo>
                  <a:cubicBezTo>
                    <a:pt x="33" y="105"/>
                    <a:pt x="31" y="106"/>
                    <a:pt x="29" y="107"/>
                  </a:cubicBezTo>
                  <a:cubicBezTo>
                    <a:pt x="26" y="107"/>
                    <a:pt x="24" y="108"/>
                    <a:pt x="22" y="110"/>
                  </a:cubicBezTo>
                  <a:cubicBezTo>
                    <a:pt x="21" y="110"/>
                    <a:pt x="21" y="112"/>
                    <a:pt x="20" y="113"/>
                  </a:cubicBezTo>
                  <a:cubicBezTo>
                    <a:pt x="15" y="113"/>
                    <a:pt x="10" y="114"/>
                    <a:pt x="10" y="118"/>
                  </a:cubicBezTo>
                  <a:cubicBezTo>
                    <a:pt x="10" y="118"/>
                    <a:pt x="4" y="113"/>
                    <a:pt x="4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46"/>
            <p:cNvSpPr/>
            <p:nvPr/>
          </p:nvSpPr>
          <p:spPr bwMode="auto">
            <a:xfrm>
              <a:off x="5676901" y="1890713"/>
              <a:ext cx="0" cy="15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0" y="2"/>
                    <a:pt x="0" y="0"/>
                  </a:cubicBezTo>
                  <a:cubicBezTo>
                    <a:pt x="0" y="1"/>
                    <a:pt x="1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347"/>
            <p:cNvSpPr/>
            <p:nvPr/>
          </p:nvSpPr>
          <p:spPr bwMode="auto">
            <a:xfrm>
              <a:off x="5670551" y="1889125"/>
              <a:ext cx="1588" cy="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2 h 3"/>
                <a:gd name="T4" fmla="*/ 0 w 1"/>
                <a:gd name="T5" fmla="*/ 1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48"/>
            <p:cNvSpPr/>
            <p:nvPr/>
          </p:nvSpPr>
          <p:spPr bwMode="auto">
            <a:xfrm>
              <a:off x="5670551" y="1889125"/>
              <a:ext cx="0" cy="0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49"/>
            <p:cNvSpPr/>
            <p:nvPr/>
          </p:nvSpPr>
          <p:spPr bwMode="auto">
            <a:xfrm>
              <a:off x="5667376" y="18875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50"/>
            <p:cNvSpPr/>
            <p:nvPr/>
          </p:nvSpPr>
          <p:spPr bwMode="auto">
            <a:xfrm>
              <a:off x="5668963" y="1889125"/>
              <a:ext cx="0" cy="0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2"/>
                    <a:pt x="0" y="1"/>
                  </a:cubicBezTo>
                  <a:cubicBezTo>
                    <a:pt x="1" y="2"/>
                    <a:pt x="1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51"/>
            <p:cNvSpPr/>
            <p:nvPr/>
          </p:nvSpPr>
          <p:spPr bwMode="auto">
            <a:xfrm>
              <a:off x="5665788" y="1889125"/>
              <a:ext cx="1588" cy="0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1" y="3"/>
                    <a:pt x="0" y="2"/>
                  </a:cubicBezTo>
                  <a:cubicBezTo>
                    <a:pt x="0" y="3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52"/>
            <p:cNvSpPr/>
            <p:nvPr/>
          </p:nvSpPr>
          <p:spPr bwMode="auto">
            <a:xfrm>
              <a:off x="5665788" y="1889125"/>
              <a:ext cx="0" cy="1587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53"/>
            <p:cNvSpPr/>
            <p:nvPr/>
          </p:nvSpPr>
          <p:spPr bwMode="auto">
            <a:xfrm>
              <a:off x="5651501" y="190182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54"/>
            <p:cNvSpPr/>
            <p:nvPr/>
          </p:nvSpPr>
          <p:spPr bwMode="auto">
            <a:xfrm>
              <a:off x="5645151" y="1906588"/>
              <a:ext cx="0" cy="1587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55"/>
            <p:cNvSpPr/>
            <p:nvPr/>
          </p:nvSpPr>
          <p:spPr bwMode="auto">
            <a:xfrm>
              <a:off x="5643563" y="1912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7675245" y="3592830"/>
            <a:ext cx="2050415" cy="823595"/>
            <a:chOff x="5074859" y="3662819"/>
            <a:chExt cx="2882901" cy="1058862"/>
          </a:xfrm>
        </p:grpSpPr>
        <p:grpSp>
          <p:nvGrpSpPr>
            <p:cNvPr id="375" name="组合 374"/>
            <p:cNvGrpSpPr/>
            <p:nvPr/>
          </p:nvGrpSpPr>
          <p:grpSpPr>
            <a:xfrm>
              <a:off x="5074859" y="3662819"/>
              <a:ext cx="2882901" cy="1058862"/>
              <a:chOff x="3925888" y="1852613"/>
              <a:chExt cx="2882901" cy="1058862"/>
            </a:xfrm>
          </p:grpSpPr>
          <p:grpSp>
            <p:nvGrpSpPr>
              <p:cNvPr id="377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528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6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4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5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6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7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0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3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4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5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6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7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8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9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0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1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2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4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5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6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7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8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29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0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1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2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3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4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5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6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7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8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9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0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1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2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3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4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5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6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8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9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0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1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2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3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4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5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6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7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8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9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0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1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2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3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4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5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6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7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8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9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0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3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4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5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6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7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8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9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0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1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2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3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4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6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7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8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9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0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1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2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3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4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5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6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7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8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9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0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1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2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3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4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5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6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7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8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9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0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1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2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3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4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5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6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8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19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0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1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2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3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4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5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6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27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78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6" name="文本框 375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353010" y="3774009"/>
              <a:ext cx="2242922" cy="90864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40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729" name="组合 728"/>
          <p:cNvGrpSpPr/>
          <p:nvPr/>
        </p:nvGrpSpPr>
        <p:grpSpPr>
          <a:xfrm>
            <a:off x="7686040" y="5285105"/>
            <a:ext cx="2244725" cy="877570"/>
            <a:chOff x="3925888" y="1852613"/>
            <a:chExt cx="2882901" cy="1058862"/>
          </a:xfrm>
        </p:grpSpPr>
        <p:grpSp>
          <p:nvGrpSpPr>
            <p:cNvPr id="731" name="Group 205"/>
            <p:cNvGrpSpPr/>
            <p:nvPr/>
          </p:nvGrpSpPr>
          <p:grpSpPr bwMode="auto">
            <a:xfrm>
              <a:off x="3930651" y="1852613"/>
              <a:ext cx="2878138" cy="1058862"/>
              <a:chOff x="2476" y="1167"/>
              <a:chExt cx="1813" cy="667"/>
            </a:xfrm>
          </p:grpSpPr>
          <p:sp>
            <p:nvSpPr>
              <p:cNvPr id="882" name="Freeform 5"/>
              <p:cNvSpPr/>
              <p:nvPr/>
            </p:nvSpPr>
            <p:spPr bwMode="auto">
              <a:xfrm>
                <a:off x="2476" y="1167"/>
                <a:ext cx="1813" cy="667"/>
              </a:xfrm>
              <a:custGeom>
                <a:avLst/>
                <a:gdLst>
                  <a:gd name="T0" fmla="*/ 31 w 8180"/>
                  <a:gd name="T1" fmla="*/ 66 h 2895"/>
                  <a:gd name="T2" fmla="*/ 1264 w 8180"/>
                  <a:gd name="T3" fmla="*/ 1 h 2895"/>
                  <a:gd name="T4" fmla="*/ 1388 w 8180"/>
                  <a:gd name="T5" fmla="*/ 0 h 2895"/>
                  <a:gd name="T6" fmla="*/ 1482 w 8180"/>
                  <a:gd name="T7" fmla="*/ 23 h 2895"/>
                  <a:gd name="T8" fmla="*/ 1987 w 8180"/>
                  <a:gd name="T9" fmla="*/ 42 h 2895"/>
                  <a:gd name="T10" fmla="*/ 2722 w 8180"/>
                  <a:gd name="T11" fmla="*/ 89 h 2895"/>
                  <a:gd name="T12" fmla="*/ 3770 w 8180"/>
                  <a:gd name="T13" fmla="*/ 248 h 2895"/>
                  <a:gd name="T14" fmla="*/ 4647 w 8180"/>
                  <a:gd name="T15" fmla="*/ 98 h 2895"/>
                  <a:gd name="T16" fmla="*/ 6340 w 8180"/>
                  <a:gd name="T17" fmla="*/ 77 h 2895"/>
                  <a:gd name="T18" fmla="*/ 7133 w 8180"/>
                  <a:gd name="T19" fmla="*/ 165 h 2895"/>
                  <a:gd name="T20" fmla="*/ 8012 w 8180"/>
                  <a:gd name="T21" fmla="*/ 247 h 2895"/>
                  <a:gd name="T22" fmla="*/ 8180 w 8180"/>
                  <a:gd name="T23" fmla="*/ 1715 h 2895"/>
                  <a:gd name="T24" fmla="*/ 7964 w 8180"/>
                  <a:gd name="T25" fmla="*/ 2895 h 2895"/>
                  <a:gd name="T26" fmla="*/ 6803 w 8180"/>
                  <a:gd name="T27" fmla="*/ 2747 h 2895"/>
                  <a:gd name="T28" fmla="*/ 2494 w 8180"/>
                  <a:gd name="T29" fmla="*/ 2782 h 2895"/>
                  <a:gd name="T30" fmla="*/ 208 w 8180"/>
                  <a:gd name="T31" fmla="*/ 2771 h 2895"/>
                  <a:gd name="T32" fmla="*/ 19 w 8180"/>
                  <a:gd name="T33" fmla="*/ 2084 h 2895"/>
                  <a:gd name="T34" fmla="*/ 133 w 8180"/>
                  <a:gd name="T35" fmla="*/ 769 h 2895"/>
                  <a:gd name="T36" fmla="*/ 0 w 8180"/>
                  <a:gd name="T37" fmla="*/ 528 h 2895"/>
                  <a:gd name="T38" fmla="*/ 31 w 8180"/>
                  <a:gd name="T39" fmla="*/ 66 h 2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80" h="2895">
                    <a:moveTo>
                      <a:pt x="31" y="66"/>
                    </a:moveTo>
                    <a:cubicBezTo>
                      <a:pt x="1264" y="1"/>
                      <a:pt x="1264" y="1"/>
                      <a:pt x="1264" y="1"/>
                    </a:cubicBezTo>
                    <a:cubicBezTo>
                      <a:pt x="1388" y="0"/>
                      <a:pt x="1388" y="0"/>
                      <a:pt x="1388" y="0"/>
                    </a:cubicBezTo>
                    <a:cubicBezTo>
                      <a:pt x="1482" y="23"/>
                      <a:pt x="1482" y="23"/>
                      <a:pt x="1482" y="23"/>
                    </a:cubicBezTo>
                    <a:cubicBezTo>
                      <a:pt x="1987" y="42"/>
                      <a:pt x="1987" y="42"/>
                      <a:pt x="1987" y="42"/>
                    </a:cubicBezTo>
                    <a:cubicBezTo>
                      <a:pt x="2722" y="89"/>
                      <a:pt x="2722" y="89"/>
                      <a:pt x="2722" y="89"/>
                    </a:cubicBezTo>
                    <a:cubicBezTo>
                      <a:pt x="3770" y="248"/>
                      <a:pt x="3770" y="248"/>
                      <a:pt x="3770" y="248"/>
                    </a:cubicBezTo>
                    <a:cubicBezTo>
                      <a:pt x="4647" y="98"/>
                      <a:pt x="4647" y="98"/>
                      <a:pt x="4647" y="98"/>
                    </a:cubicBezTo>
                    <a:cubicBezTo>
                      <a:pt x="6340" y="77"/>
                      <a:pt x="6340" y="77"/>
                      <a:pt x="6340" y="77"/>
                    </a:cubicBezTo>
                    <a:cubicBezTo>
                      <a:pt x="7133" y="165"/>
                      <a:pt x="7133" y="165"/>
                      <a:pt x="7133" y="165"/>
                    </a:cubicBezTo>
                    <a:cubicBezTo>
                      <a:pt x="7133" y="165"/>
                      <a:pt x="7924" y="230"/>
                      <a:pt x="8012" y="247"/>
                    </a:cubicBezTo>
                    <a:cubicBezTo>
                      <a:pt x="8180" y="1715"/>
                      <a:pt x="8180" y="1715"/>
                      <a:pt x="8180" y="1715"/>
                    </a:cubicBezTo>
                    <a:cubicBezTo>
                      <a:pt x="8180" y="1715"/>
                      <a:pt x="7944" y="2777"/>
                      <a:pt x="7964" y="2895"/>
                    </a:cubicBezTo>
                    <a:cubicBezTo>
                      <a:pt x="6803" y="2747"/>
                      <a:pt x="6803" y="2747"/>
                      <a:pt x="6803" y="2747"/>
                    </a:cubicBezTo>
                    <a:cubicBezTo>
                      <a:pt x="2494" y="2782"/>
                      <a:pt x="2494" y="2782"/>
                      <a:pt x="2494" y="2782"/>
                    </a:cubicBezTo>
                    <a:cubicBezTo>
                      <a:pt x="208" y="2771"/>
                      <a:pt x="208" y="2771"/>
                      <a:pt x="208" y="2771"/>
                    </a:cubicBezTo>
                    <a:cubicBezTo>
                      <a:pt x="19" y="2084"/>
                      <a:pt x="19" y="2084"/>
                      <a:pt x="19" y="2084"/>
                    </a:cubicBezTo>
                    <a:cubicBezTo>
                      <a:pt x="133" y="769"/>
                      <a:pt x="133" y="769"/>
                      <a:pt x="133" y="769"/>
                    </a:cubicBezTo>
                    <a:cubicBezTo>
                      <a:pt x="0" y="528"/>
                      <a:pt x="0" y="528"/>
                      <a:pt x="0" y="528"/>
                    </a:cubicBezTo>
                    <a:lnTo>
                      <a:pt x="31" y="66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Freeform 6"/>
              <p:cNvSpPr/>
              <p:nvPr/>
            </p:nvSpPr>
            <p:spPr bwMode="auto">
              <a:xfrm>
                <a:off x="2504" y="1218"/>
                <a:ext cx="1760" cy="565"/>
              </a:xfrm>
              <a:custGeom>
                <a:avLst/>
                <a:gdLst>
                  <a:gd name="T0" fmla="*/ 91 w 7941"/>
                  <a:gd name="T1" fmla="*/ 0 h 2455"/>
                  <a:gd name="T2" fmla="*/ 2495 w 7941"/>
                  <a:gd name="T3" fmla="*/ 7 h 2455"/>
                  <a:gd name="T4" fmla="*/ 2988 w 7941"/>
                  <a:gd name="T5" fmla="*/ 107 h 2455"/>
                  <a:gd name="T6" fmla="*/ 3269 w 7941"/>
                  <a:gd name="T7" fmla="*/ 159 h 2455"/>
                  <a:gd name="T8" fmla="*/ 3756 w 7941"/>
                  <a:gd name="T9" fmla="*/ 259 h 2455"/>
                  <a:gd name="T10" fmla="*/ 4346 w 7941"/>
                  <a:gd name="T11" fmla="*/ 99 h 2455"/>
                  <a:gd name="T12" fmla="*/ 6077 w 7941"/>
                  <a:gd name="T13" fmla="*/ 37 h 2455"/>
                  <a:gd name="T14" fmla="*/ 6902 w 7941"/>
                  <a:gd name="T15" fmla="*/ 257 h 2455"/>
                  <a:gd name="T16" fmla="*/ 7749 w 7941"/>
                  <a:gd name="T17" fmla="*/ 247 h 2455"/>
                  <a:gd name="T18" fmla="*/ 7752 w 7941"/>
                  <a:gd name="T19" fmla="*/ 539 h 2455"/>
                  <a:gd name="T20" fmla="*/ 7854 w 7941"/>
                  <a:gd name="T21" fmla="*/ 1180 h 2455"/>
                  <a:gd name="T22" fmla="*/ 7860 w 7941"/>
                  <a:gd name="T23" fmla="*/ 1616 h 2455"/>
                  <a:gd name="T24" fmla="*/ 7664 w 7941"/>
                  <a:gd name="T25" fmla="*/ 2450 h 2455"/>
                  <a:gd name="T26" fmla="*/ 7265 w 7941"/>
                  <a:gd name="T27" fmla="*/ 2455 h 2455"/>
                  <a:gd name="T28" fmla="*/ 6791 w 7941"/>
                  <a:gd name="T29" fmla="*/ 2345 h 2455"/>
                  <a:gd name="T30" fmla="*/ 6236 w 7941"/>
                  <a:gd name="T31" fmla="*/ 2321 h 2455"/>
                  <a:gd name="T32" fmla="*/ 4767 w 7941"/>
                  <a:gd name="T33" fmla="*/ 2370 h 2455"/>
                  <a:gd name="T34" fmla="*/ 4654 w 7941"/>
                  <a:gd name="T35" fmla="*/ 2341 h 2455"/>
                  <a:gd name="T36" fmla="*/ 457 w 7941"/>
                  <a:gd name="T37" fmla="*/ 2368 h 2455"/>
                  <a:gd name="T38" fmla="*/ 220 w 7941"/>
                  <a:gd name="T39" fmla="*/ 2377 h 2455"/>
                  <a:gd name="T40" fmla="*/ 115 w 7941"/>
                  <a:gd name="T41" fmla="*/ 1949 h 2455"/>
                  <a:gd name="T42" fmla="*/ 110 w 7941"/>
                  <a:gd name="T43" fmla="*/ 1519 h 2455"/>
                  <a:gd name="T44" fmla="*/ 134 w 7941"/>
                  <a:gd name="T45" fmla="*/ 454 h 2455"/>
                  <a:gd name="T46" fmla="*/ 44 w 7941"/>
                  <a:gd name="T47" fmla="*/ 249 h 2455"/>
                  <a:gd name="T48" fmla="*/ 91 w 7941"/>
                  <a:gd name="T49" fmla="*/ 0 h 2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41" h="2455">
                    <a:moveTo>
                      <a:pt x="91" y="0"/>
                    </a:moveTo>
                    <a:cubicBezTo>
                      <a:pt x="2495" y="7"/>
                      <a:pt x="2495" y="7"/>
                      <a:pt x="2495" y="7"/>
                    </a:cubicBezTo>
                    <a:cubicBezTo>
                      <a:pt x="2988" y="107"/>
                      <a:pt x="2988" y="107"/>
                      <a:pt x="2988" y="107"/>
                    </a:cubicBezTo>
                    <a:cubicBezTo>
                      <a:pt x="3269" y="159"/>
                      <a:pt x="3269" y="159"/>
                      <a:pt x="3269" y="159"/>
                    </a:cubicBezTo>
                    <a:cubicBezTo>
                      <a:pt x="3756" y="259"/>
                      <a:pt x="3756" y="259"/>
                      <a:pt x="3756" y="259"/>
                    </a:cubicBezTo>
                    <a:cubicBezTo>
                      <a:pt x="4346" y="99"/>
                      <a:pt x="4346" y="99"/>
                      <a:pt x="4346" y="99"/>
                    </a:cubicBezTo>
                    <a:cubicBezTo>
                      <a:pt x="6077" y="37"/>
                      <a:pt x="6077" y="37"/>
                      <a:pt x="6077" y="37"/>
                    </a:cubicBezTo>
                    <a:cubicBezTo>
                      <a:pt x="6902" y="257"/>
                      <a:pt x="6902" y="257"/>
                      <a:pt x="6902" y="257"/>
                    </a:cubicBezTo>
                    <a:cubicBezTo>
                      <a:pt x="7749" y="247"/>
                      <a:pt x="7749" y="247"/>
                      <a:pt x="7749" y="247"/>
                    </a:cubicBezTo>
                    <a:cubicBezTo>
                      <a:pt x="7752" y="539"/>
                      <a:pt x="7752" y="539"/>
                      <a:pt x="7752" y="539"/>
                    </a:cubicBezTo>
                    <a:cubicBezTo>
                      <a:pt x="7752" y="539"/>
                      <a:pt x="7865" y="1130"/>
                      <a:pt x="7854" y="1180"/>
                    </a:cubicBezTo>
                    <a:cubicBezTo>
                      <a:pt x="7854" y="1180"/>
                      <a:pt x="7941" y="1502"/>
                      <a:pt x="7860" y="1616"/>
                    </a:cubicBezTo>
                    <a:cubicBezTo>
                      <a:pt x="7860" y="1616"/>
                      <a:pt x="7655" y="2253"/>
                      <a:pt x="7664" y="2450"/>
                    </a:cubicBezTo>
                    <a:cubicBezTo>
                      <a:pt x="7265" y="2455"/>
                      <a:pt x="7265" y="2455"/>
                      <a:pt x="7265" y="2455"/>
                    </a:cubicBezTo>
                    <a:cubicBezTo>
                      <a:pt x="7265" y="2455"/>
                      <a:pt x="7065" y="2335"/>
                      <a:pt x="6791" y="2345"/>
                    </a:cubicBezTo>
                    <a:cubicBezTo>
                      <a:pt x="6791" y="2345"/>
                      <a:pt x="6318" y="2363"/>
                      <a:pt x="6236" y="2321"/>
                    </a:cubicBezTo>
                    <a:cubicBezTo>
                      <a:pt x="4767" y="2370"/>
                      <a:pt x="4767" y="2370"/>
                      <a:pt x="4767" y="2370"/>
                    </a:cubicBezTo>
                    <a:cubicBezTo>
                      <a:pt x="4654" y="2341"/>
                      <a:pt x="4654" y="2341"/>
                      <a:pt x="4654" y="2341"/>
                    </a:cubicBezTo>
                    <a:cubicBezTo>
                      <a:pt x="457" y="2368"/>
                      <a:pt x="457" y="2368"/>
                      <a:pt x="457" y="2368"/>
                    </a:cubicBezTo>
                    <a:cubicBezTo>
                      <a:pt x="220" y="2377"/>
                      <a:pt x="220" y="2377"/>
                      <a:pt x="220" y="2377"/>
                    </a:cubicBezTo>
                    <a:cubicBezTo>
                      <a:pt x="115" y="1949"/>
                      <a:pt x="115" y="1949"/>
                      <a:pt x="115" y="1949"/>
                    </a:cubicBezTo>
                    <a:cubicBezTo>
                      <a:pt x="115" y="1949"/>
                      <a:pt x="0" y="1682"/>
                      <a:pt x="110" y="1519"/>
                    </a:cubicBezTo>
                    <a:cubicBezTo>
                      <a:pt x="134" y="454"/>
                      <a:pt x="134" y="454"/>
                      <a:pt x="134" y="454"/>
                    </a:cubicBezTo>
                    <a:cubicBezTo>
                      <a:pt x="44" y="249"/>
                      <a:pt x="44" y="249"/>
                      <a:pt x="44" y="249"/>
                    </a:cubicBezTo>
                    <a:lnTo>
                      <a:pt x="91" y="0"/>
                    </a:lnTo>
                    <a:close/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Freeform 7"/>
              <p:cNvSpPr/>
              <p:nvPr/>
            </p:nvSpPr>
            <p:spPr bwMode="auto">
              <a:xfrm>
                <a:off x="2580" y="1233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Freeform 8"/>
              <p:cNvSpPr/>
              <p:nvPr/>
            </p:nvSpPr>
            <p:spPr bwMode="auto">
              <a:xfrm>
                <a:off x="2557" y="1232"/>
                <a:ext cx="23" cy="37"/>
              </a:xfrm>
              <a:custGeom>
                <a:avLst/>
                <a:gdLst>
                  <a:gd name="T0" fmla="*/ 13 w 105"/>
                  <a:gd name="T1" fmla="*/ 136 h 159"/>
                  <a:gd name="T2" fmla="*/ 15 w 105"/>
                  <a:gd name="T3" fmla="*/ 130 h 159"/>
                  <a:gd name="T4" fmla="*/ 14 w 105"/>
                  <a:gd name="T5" fmla="*/ 118 h 159"/>
                  <a:gd name="T6" fmla="*/ 16 w 105"/>
                  <a:gd name="T7" fmla="*/ 114 h 159"/>
                  <a:gd name="T8" fmla="*/ 23 w 105"/>
                  <a:gd name="T9" fmla="*/ 105 h 159"/>
                  <a:gd name="T10" fmla="*/ 25 w 105"/>
                  <a:gd name="T11" fmla="*/ 102 h 159"/>
                  <a:gd name="T12" fmla="*/ 26 w 105"/>
                  <a:gd name="T13" fmla="*/ 94 h 159"/>
                  <a:gd name="T14" fmla="*/ 30 w 105"/>
                  <a:gd name="T15" fmla="*/ 90 h 159"/>
                  <a:gd name="T16" fmla="*/ 33 w 105"/>
                  <a:gd name="T17" fmla="*/ 88 h 159"/>
                  <a:gd name="T18" fmla="*/ 31 w 105"/>
                  <a:gd name="T19" fmla="*/ 84 h 159"/>
                  <a:gd name="T20" fmla="*/ 32 w 105"/>
                  <a:gd name="T21" fmla="*/ 77 h 159"/>
                  <a:gd name="T22" fmla="*/ 34 w 105"/>
                  <a:gd name="T23" fmla="*/ 74 h 159"/>
                  <a:gd name="T24" fmla="*/ 34 w 105"/>
                  <a:gd name="T25" fmla="*/ 69 h 159"/>
                  <a:gd name="T26" fmla="*/ 38 w 105"/>
                  <a:gd name="T27" fmla="*/ 66 h 159"/>
                  <a:gd name="T28" fmla="*/ 40 w 105"/>
                  <a:gd name="T29" fmla="*/ 61 h 159"/>
                  <a:gd name="T30" fmla="*/ 46 w 105"/>
                  <a:gd name="T31" fmla="*/ 57 h 159"/>
                  <a:gd name="T32" fmla="*/ 46 w 105"/>
                  <a:gd name="T33" fmla="*/ 53 h 159"/>
                  <a:gd name="T34" fmla="*/ 50 w 105"/>
                  <a:gd name="T35" fmla="*/ 52 h 159"/>
                  <a:gd name="T36" fmla="*/ 49 w 105"/>
                  <a:gd name="T37" fmla="*/ 49 h 159"/>
                  <a:gd name="T38" fmla="*/ 49 w 105"/>
                  <a:gd name="T39" fmla="*/ 48 h 159"/>
                  <a:gd name="T40" fmla="*/ 50 w 105"/>
                  <a:gd name="T41" fmla="*/ 45 h 159"/>
                  <a:gd name="T42" fmla="*/ 56 w 105"/>
                  <a:gd name="T43" fmla="*/ 37 h 159"/>
                  <a:gd name="T44" fmla="*/ 58 w 105"/>
                  <a:gd name="T45" fmla="*/ 34 h 159"/>
                  <a:gd name="T46" fmla="*/ 60 w 105"/>
                  <a:gd name="T47" fmla="*/ 31 h 159"/>
                  <a:gd name="T48" fmla="*/ 65 w 105"/>
                  <a:gd name="T49" fmla="*/ 25 h 159"/>
                  <a:gd name="T50" fmla="*/ 72 w 105"/>
                  <a:gd name="T51" fmla="*/ 28 h 159"/>
                  <a:gd name="T52" fmla="*/ 68 w 105"/>
                  <a:gd name="T53" fmla="*/ 22 h 159"/>
                  <a:gd name="T54" fmla="*/ 65 w 105"/>
                  <a:gd name="T55" fmla="*/ 15 h 159"/>
                  <a:gd name="T56" fmla="*/ 69 w 105"/>
                  <a:gd name="T57" fmla="*/ 14 h 159"/>
                  <a:gd name="T58" fmla="*/ 67 w 105"/>
                  <a:gd name="T59" fmla="*/ 11 h 159"/>
                  <a:gd name="T60" fmla="*/ 70 w 105"/>
                  <a:gd name="T61" fmla="*/ 12 h 159"/>
                  <a:gd name="T62" fmla="*/ 77 w 105"/>
                  <a:gd name="T63" fmla="*/ 14 h 159"/>
                  <a:gd name="T64" fmla="*/ 75 w 105"/>
                  <a:gd name="T65" fmla="*/ 7 h 159"/>
                  <a:gd name="T66" fmla="*/ 78 w 105"/>
                  <a:gd name="T67" fmla="*/ 8 h 159"/>
                  <a:gd name="T68" fmla="*/ 77 w 105"/>
                  <a:gd name="T69" fmla="*/ 4 h 159"/>
                  <a:gd name="T70" fmla="*/ 79 w 105"/>
                  <a:gd name="T71" fmla="*/ 2 h 159"/>
                  <a:gd name="T72" fmla="*/ 84 w 105"/>
                  <a:gd name="T73" fmla="*/ 9 h 159"/>
                  <a:gd name="T74" fmla="*/ 84 w 105"/>
                  <a:gd name="T75" fmla="*/ 1 h 159"/>
                  <a:gd name="T76" fmla="*/ 97 w 105"/>
                  <a:gd name="T77" fmla="*/ 5 h 159"/>
                  <a:gd name="T78" fmla="*/ 100 w 105"/>
                  <a:gd name="T79" fmla="*/ 5 h 159"/>
                  <a:gd name="T80" fmla="*/ 103 w 105"/>
                  <a:gd name="T81" fmla="*/ 2 h 159"/>
                  <a:gd name="T82" fmla="*/ 104 w 105"/>
                  <a:gd name="T83" fmla="*/ 7 h 159"/>
                  <a:gd name="T84" fmla="*/ 99 w 105"/>
                  <a:gd name="T85" fmla="*/ 6 h 159"/>
                  <a:gd name="T86" fmla="*/ 98 w 105"/>
                  <a:gd name="T87" fmla="*/ 17 h 159"/>
                  <a:gd name="T88" fmla="*/ 91 w 105"/>
                  <a:gd name="T89" fmla="*/ 28 h 159"/>
                  <a:gd name="T90" fmla="*/ 84 w 105"/>
                  <a:gd name="T91" fmla="*/ 40 h 159"/>
                  <a:gd name="T92" fmla="*/ 79 w 105"/>
                  <a:gd name="T93" fmla="*/ 50 h 159"/>
                  <a:gd name="T94" fmla="*/ 75 w 105"/>
                  <a:gd name="T95" fmla="*/ 57 h 159"/>
                  <a:gd name="T96" fmla="*/ 64 w 105"/>
                  <a:gd name="T97" fmla="*/ 70 h 159"/>
                  <a:gd name="T98" fmla="*/ 57 w 105"/>
                  <a:gd name="T99" fmla="*/ 76 h 159"/>
                  <a:gd name="T100" fmla="*/ 48 w 105"/>
                  <a:gd name="T101" fmla="*/ 85 h 159"/>
                  <a:gd name="T102" fmla="*/ 37 w 105"/>
                  <a:gd name="T103" fmla="*/ 123 h 159"/>
                  <a:gd name="T104" fmla="*/ 32 w 105"/>
                  <a:gd name="T105" fmla="*/ 132 h 159"/>
                  <a:gd name="T106" fmla="*/ 5 w 105"/>
                  <a:gd name="T107" fmla="*/ 152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" h="159">
                    <a:moveTo>
                      <a:pt x="5" y="152"/>
                    </a:moveTo>
                    <a:cubicBezTo>
                      <a:pt x="0" y="147"/>
                      <a:pt x="7" y="148"/>
                      <a:pt x="4" y="144"/>
                    </a:cubicBezTo>
                    <a:cubicBezTo>
                      <a:pt x="4" y="143"/>
                      <a:pt x="8" y="145"/>
                      <a:pt x="7" y="144"/>
                    </a:cubicBezTo>
                    <a:cubicBezTo>
                      <a:pt x="3" y="140"/>
                      <a:pt x="8" y="138"/>
                      <a:pt x="13" y="137"/>
                    </a:cubicBezTo>
                    <a:cubicBezTo>
                      <a:pt x="14" y="138"/>
                      <a:pt x="14" y="138"/>
                      <a:pt x="14" y="138"/>
                    </a:cubicBezTo>
                    <a:cubicBezTo>
                      <a:pt x="15" y="138"/>
                      <a:pt x="12" y="136"/>
                      <a:pt x="13" y="136"/>
                    </a:cubicBezTo>
                    <a:cubicBezTo>
                      <a:pt x="13" y="136"/>
                      <a:pt x="13" y="136"/>
                      <a:pt x="14" y="136"/>
                    </a:cubicBezTo>
                    <a:cubicBezTo>
                      <a:pt x="13" y="135"/>
                      <a:pt x="14" y="135"/>
                      <a:pt x="13" y="134"/>
                    </a:cubicBezTo>
                    <a:cubicBezTo>
                      <a:pt x="13" y="134"/>
                      <a:pt x="15" y="135"/>
                      <a:pt x="16" y="135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9" y="130"/>
                      <a:pt x="15" y="132"/>
                      <a:pt x="13" y="130"/>
                    </a:cubicBezTo>
                    <a:cubicBezTo>
                      <a:pt x="14" y="130"/>
                      <a:pt x="14" y="130"/>
                      <a:pt x="15" y="130"/>
                    </a:cubicBezTo>
                    <a:cubicBezTo>
                      <a:pt x="12" y="127"/>
                      <a:pt x="14" y="125"/>
                      <a:pt x="14" y="123"/>
                    </a:cubicBezTo>
                    <a:cubicBezTo>
                      <a:pt x="15" y="123"/>
                      <a:pt x="16" y="124"/>
                      <a:pt x="17" y="124"/>
                    </a:cubicBezTo>
                    <a:cubicBezTo>
                      <a:pt x="15" y="123"/>
                      <a:pt x="14" y="122"/>
                      <a:pt x="14" y="121"/>
                    </a:cubicBezTo>
                    <a:cubicBezTo>
                      <a:pt x="17" y="122"/>
                      <a:pt x="12" y="119"/>
                      <a:pt x="14" y="119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12" y="118"/>
                      <a:pt x="16" y="120"/>
                      <a:pt x="14" y="118"/>
                    </a:cubicBezTo>
                    <a:cubicBezTo>
                      <a:pt x="16" y="118"/>
                      <a:pt x="16" y="118"/>
                      <a:pt x="16" y="118"/>
                    </a:cubicBezTo>
                    <a:cubicBezTo>
                      <a:pt x="12" y="116"/>
                      <a:pt x="18" y="119"/>
                      <a:pt x="16" y="117"/>
                    </a:cubicBezTo>
                    <a:cubicBezTo>
                      <a:pt x="15" y="117"/>
                      <a:pt x="15" y="117"/>
                      <a:pt x="15" y="117"/>
                    </a:cubicBezTo>
                    <a:cubicBezTo>
                      <a:pt x="15" y="116"/>
                      <a:pt x="17" y="117"/>
                      <a:pt x="16" y="116"/>
                    </a:cubicBezTo>
                    <a:cubicBezTo>
                      <a:pt x="17" y="116"/>
                      <a:pt x="17" y="116"/>
                      <a:pt x="17" y="116"/>
                    </a:cubicBezTo>
                    <a:cubicBezTo>
                      <a:pt x="16" y="115"/>
                      <a:pt x="18" y="116"/>
                      <a:pt x="16" y="114"/>
                    </a:cubicBezTo>
                    <a:cubicBezTo>
                      <a:pt x="18" y="115"/>
                      <a:pt x="16" y="116"/>
                      <a:pt x="19" y="117"/>
                    </a:cubicBezTo>
                    <a:cubicBezTo>
                      <a:pt x="18" y="113"/>
                      <a:pt x="20" y="110"/>
                      <a:pt x="21" y="108"/>
                    </a:cubicBezTo>
                    <a:cubicBezTo>
                      <a:pt x="23" y="108"/>
                      <a:pt x="23" y="108"/>
                      <a:pt x="24" y="109"/>
                    </a:cubicBezTo>
                    <a:cubicBezTo>
                      <a:pt x="24" y="108"/>
                      <a:pt x="24" y="107"/>
                      <a:pt x="23" y="106"/>
                    </a:cubicBezTo>
                    <a:cubicBezTo>
                      <a:pt x="23" y="107"/>
                      <a:pt x="24" y="107"/>
                      <a:pt x="24" y="107"/>
                    </a:cubicBezTo>
                    <a:cubicBezTo>
                      <a:pt x="26" y="107"/>
                      <a:pt x="22" y="105"/>
                      <a:pt x="23" y="105"/>
                    </a:cubicBezTo>
                    <a:cubicBezTo>
                      <a:pt x="24" y="106"/>
                      <a:pt x="25" y="106"/>
                      <a:pt x="26" y="107"/>
                    </a:cubicBezTo>
                    <a:cubicBezTo>
                      <a:pt x="24" y="105"/>
                      <a:pt x="25" y="105"/>
                      <a:pt x="24" y="104"/>
                    </a:cubicBezTo>
                    <a:cubicBezTo>
                      <a:pt x="25" y="104"/>
                      <a:pt x="25" y="104"/>
                      <a:pt x="26" y="105"/>
                    </a:cubicBezTo>
                    <a:cubicBezTo>
                      <a:pt x="24" y="103"/>
                      <a:pt x="27" y="104"/>
                      <a:pt x="25" y="103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9" y="104"/>
                      <a:pt x="24" y="102"/>
                      <a:pt x="25" y="102"/>
                    </a:cubicBezTo>
                    <a:cubicBezTo>
                      <a:pt x="26" y="102"/>
                      <a:pt x="26" y="102"/>
                      <a:pt x="27" y="103"/>
                    </a:cubicBezTo>
                    <a:cubicBezTo>
                      <a:pt x="25" y="101"/>
                      <a:pt x="26" y="100"/>
                      <a:pt x="25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8"/>
                      <a:pt x="27" y="98"/>
                      <a:pt x="27" y="97"/>
                    </a:cubicBezTo>
                    <a:cubicBezTo>
                      <a:pt x="27" y="97"/>
                      <a:pt x="30" y="99"/>
                      <a:pt x="30" y="98"/>
                    </a:cubicBezTo>
                    <a:cubicBezTo>
                      <a:pt x="27" y="96"/>
                      <a:pt x="30" y="96"/>
                      <a:pt x="26" y="94"/>
                    </a:cubicBezTo>
                    <a:cubicBezTo>
                      <a:pt x="27" y="94"/>
                      <a:pt x="28" y="94"/>
                      <a:pt x="28" y="93"/>
                    </a:cubicBezTo>
                    <a:cubicBezTo>
                      <a:pt x="29" y="94"/>
                      <a:pt x="31" y="95"/>
                      <a:pt x="31" y="95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5" y="97"/>
                      <a:pt x="33" y="96"/>
                      <a:pt x="34" y="97"/>
                    </a:cubicBezTo>
                    <a:cubicBezTo>
                      <a:pt x="34" y="97"/>
                      <a:pt x="34" y="95"/>
                      <a:pt x="34" y="95"/>
                    </a:cubicBezTo>
                    <a:cubicBezTo>
                      <a:pt x="33" y="94"/>
                      <a:pt x="30" y="91"/>
                      <a:pt x="30" y="90"/>
                    </a:cubicBezTo>
                    <a:cubicBezTo>
                      <a:pt x="31" y="91"/>
                      <a:pt x="33" y="92"/>
                      <a:pt x="33" y="92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8"/>
                      <a:pt x="31" y="89"/>
                      <a:pt x="30" y="89"/>
                    </a:cubicBezTo>
                    <a:cubicBezTo>
                      <a:pt x="29" y="88"/>
                      <a:pt x="29" y="88"/>
                      <a:pt x="28" y="87"/>
                    </a:cubicBezTo>
                    <a:cubicBezTo>
                      <a:pt x="29" y="87"/>
                      <a:pt x="28" y="86"/>
                      <a:pt x="31" y="87"/>
                    </a:cubicBezTo>
                    <a:cubicBezTo>
                      <a:pt x="32" y="88"/>
                      <a:pt x="32" y="88"/>
                      <a:pt x="33" y="88"/>
                    </a:cubicBezTo>
                    <a:cubicBezTo>
                      <a:pt x="33" y="88"/>
                      <a:pt x="32" y="87"/>
                      <a:pt x="32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3" y="87"/>
                      <a:pt x="32" y="85"/>
                      <a:pt x="30" y="85"/>
                    </a:cubicBezTo>
                    <a:cubicBezTo>
                      <a:pt x="30" y="85"/>
                      <a:pt x="32" y="86"/>
                      <a:pt x="31" y="85"/>
                    </a:cubicBezTo>
                    <a:cubicBezTo>
                      <a:pt x="29" y="84"/>
                      <a:pt x="29" y="83"/>
                      <a:pt x="30" y="83"/>
                    </a:cubicBezTo>
                    <a:cubicBezTo>
                      <a:pt x="30" y="83"/>
                      <a:pt x="31" y="84"/>
                      <a:pt x="31" y="84"/>
                    </a:cubicBezTo>
                    <a:cubicBezTo>
                      <a:pt x="30" y="82"/>
                      <a:pt x="29" y="81"/>
                      <a:pt x="29" y="80"/>
                    </a:cubicBezTo>
                    <a:cubicBezTo>
                      <a:pt x="27" y="79"/>
                      <a:pt x="31" y="82"/>
                      <a:pt x="30" y="81"/>
                    </a:cubicBezTo>
                    <a:cubicBezTo>
                      <a:pt x="33" y="82"/>
                      <a:pt x="29" y="78"/>
                      <a:pt x="32" y="79"/>
                    </a:cubicBezTo>
                    <a:cubicBezTo>
                      <a:pt x="32" y="79"/>
                      <a:pt x="30" y="78"/>
                      <a:pt x="30" y="78"/>
                    </a:cubicBezTo>
                    <a:cubicBezTo>
                      <a:pt x="31" y="78"/>
                      <a:pt x="33" y="79"/>
                      <a:pt x="32" y="78"/>
                    </a:cubicBezTo>
                    <a:cubicBezTo>
                      <a:pt x="33" y="79"/>
                      <a:pt x="32" y="77"/>
                      <a:pt x="32" y="77"/>
                    </a:cubicBezTo>
                    <a:cubicBezTo>
                      <a:pt x="31" y="76"/>
                      <a:pt x="32" y="77"/>
                      <a:pt x="32" y="78"/>
                    </a:cubicBezTo>
                    <a:cubicBezTo>
                      <a:pt x="32" y="77"/>
                      <a:pt x="31" y="74"/>
                      <a:pt x="33" y="74"/>
                    </a:cubicBezTo>
                    <a:cubicBezTo>
                      <a:pt x="32" y="73"/>
                      <a:pt x="31" y="72"/>
                      <a:pt x="31" y="71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4" y="73"/>
                      <a:pt x="33" y="72"/>
                      <a:pt x="35" y="73"/>
                    </a:cubicBezTo>
                    <a:cubicBezTo>
                      <a:pt x="33" y="71"/>
                      <a:pt x="35" y="76"/>
                      <a:pt x="34" y="74"/>
                    </a:cubicBezTo>
                    <a:cubicBezTo>
                      <a:pt x="36" y="75"/>
                      <a:pt x="32" y="71"/>
                      <a:pt x="34" y="73"/>
                    </a:cubicBezTo>
                    <a:cubicBezTo>
                      <a:pt x="34" y="72"/>
                      <a:pt x="32" y="71"/>
                      <a:pt x="34" y="71"/>
                    </a:cubicBezTo>
                    <a:cubicBezTo>
                      <a:pt x="34" y="71"/>
                      <a:pt x="37" y="73"/>
                      <a:pt x="37" y="73"/>
                    </a:cubicBezTo>
                    <a:cubicBezTo>
                      <a:pt x="37" y="72"/>
                      <a:pt x="36" y="72"/>
                      <a:pt x="36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3" y="69"/>
                      <a:pt x="36" y="70"/>
                      <a:pt x="34" y="69"/>
                    </a:cubicBezTo>
                    <a:cubicBezTo>
                      <a:pt x="35" y="70"/>
                      <a:pt x="33" y="68"/>
                      <a:pt x="36" y="70"/>
                    </a:cubicBezTo>
                    <a:cubicBezTo>
                      <a:pt x="38" y="71"/>
                      <a:pt x="38" y="71"/>
                      <a:pt x="38" y="71"/>
                    </a:cubicBezTo>
                    <a:cubicBezTo>
                      <a:pt x="38" y="71"/>
                      <a:pt x="36" y="69"/>
                      <a:pt x="35" y="68"/>
                    </a:cubicBezTo>
                    <a:cubicBezTo>
                      <a:pt x="36" y="68"/>
                      <a:pt x="36" y="69"/>
                      <a:pt x="37" y="69"/>
                    </a:cubicBezTo>
                    <a:cubicBezTo>
                      <a:pt x="33" y="67"/>
                      <a:pt x="37" y="68"/>
                      <a:pt x="35" y="66"/>
                    </a:cubicBezTo>
                    <a:cubicBezTo>
                      <a:pt x="36" y="67"/>
                      <a:pt x="36" y="65"/>
                      <a:pt x="38" y="66"/>
                    </a:cubicBezTo>
                    <a:cubicBezTo>
                      <a:pt x="37" y="65"/>
                      <a:pt x="36" y="64"/>
                      <a:pt x="37" y="64"/>
                    </a:cubicBezTo>
                    <a:cubicBezTo>
                      <a:pt x="38" y="64"/>
                      <a:pt x="38" y="64"/>
                      <a:pt x="38" y="65"/>
                    </a:cubicBezTo>
                    <a:cubicBezTo>
                      <a:pt x="40" y="65"/>
                      <a:pt x="39" y="65"/>
                      <a:pt x="38" y="64"/>
                    </a:cubicBezTo>
                    <a:cubicBezTo>
                      <a:pt x="39" y="64"/>
                      <a:pt x="41" y="65"/>
                      <a:pt x="42" y="65"/>
                    </a:cubicBezTo>
                    <a:cubicBezTo>
                      <a:pt x="41" y="64"/>
                      <a:pt x="39" y="63"/>
                      <a:pt x="38" y="62"/>
                    </a:cubicBezTo>
                    <a:cubicBezTo>
                      <a:pt x="42" y="64"/>
                      <a:pt x="37" y="59"/>
                      <a:pt x="40" y="61"/>
                    </a:cubicBezTo>
                    <a:cubicBezTo>
                      <a:pt x="41" y="61"/>
                      <a:pt x="42" y="63"/>
                      <a:pt x="43" y="63"/>
                    </a:cubicBezTo>
                    <a:cubicBezTo>
                      <a:pt x="46" y="65"/>
                      <a:pt x="41" y="60"/>
                      <a:pt x="43" y="61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2" y="60"/>
                      <a:pt x="39" y="57"/>
                      <a:pt x="42" y="59"/>
                    </a:cubicBezTo>
                    <a:cubicBezTo>
                      <a:pt x="41" y="58"/>
                      <a:pt x="43" y="59"/>
                      <a:pt x="40" y="57"/>
                    </a:cubicBezTo>
                    <a:cubicBezTo>
                      <a:pt x="43" y="58"/>
                      <a:pt x="41" y="54"/>
                      <a:pt x="46" y="57"/>
                    </a:cubicBezTo>
                    <a:cubicBezTo>
                      <a:pt x="46" y="56"/>
                      <a:pt x="46" y="56"/>
                      <a:pt x="45" y="55"/>
                    </a:cubicBezTo>
                    <a:cubicBezTo>
                      <a:pt x="43" y="54"/>
                      <a:pt x="46" y="56"/>
                      <a:pt x="45" y="56"/>
                    </a:cubicBezTo>
                    <a:cubicBezTo>
                      <a:pt x="45" y="55"/>
                      <a:pt x="44" y="55"/>
                      <a:pt x="43" y="55"/>
                    </a:cubicBezTo>
                    <a:cubicBezTo>
                      <a:pt x="44" y="55"/>
                      <a:pt x="45" y="55"/>
                      <a:pt x="47" y="56"/>
                    </a:cubicBezTo>
                    <a:cubicBezTo>
                      <a:pt x="49" y="57"/>
                      <a:pt x="43" y="53"/>
                      <a:pt x="44" y="52"/>
                    </a:cubicBezTo>
                    <a:cubicBezTo>
                      <a:pt x="45" y="53"/>
                      <a:pt x="46" y="53"/>
                      <a:pt x="46" y="53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5" y="51"/>
                      <a:pt x="47" y="53"/>
                      <a:pt x="49" y="54"/>
                    </a:cubicBezTo>
                    <a:cubicBezTo>
                      <a:pt x="49" y="53"/>
                      <a:pt x="49" y="53"/>
                      <a:pt x="48" y="52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49" y="52"/>
                      <a:pt x="50" y="52"/>
                      <a:pt x="49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50" y="52"/>
                      <a:pt x="50" y="52"/>
                    </a:cubicBezTo>
                    <a:cubicBezTo>
                      <a:pt x="49" y="51"/>
                      <a:pt x="48" y="51"/>
                      <a:pt x="48" y="51"/>
                    </a:cubicBezTo>
                    <a:cubicBezTo>
                      <a:pt x="47" y="50"/>
                      <a:pt x="47" y="50"/>
                      <a:pt x="46" y="49"/>
                    </a:cubicBezTo>
                    <a:cubicBezTo>
                      <a:pt x="48" y="51"/>
                      <a:pt x="48" y="50"/>
                      <a:pt x="48" y="49"/>
                    </a:cubicBezTo>
                    <a:cubicBezTo>
                      <a:pt x="49" y="49"/>
                      <a:pt x="47" y="48"/>
                      <a:pt x="47" y="48"/>
                    </a:cubicBezTo>
                    <a:cubicBezTo>
                      <a:pt x="48" y="49"/>
                      <a:pt x="48" y="48"/>
                      <a:pt x="49" y="49"/>
                    </a:cubicBezTo>
                    <a:cubicBezTo>
                      <a:pt x="49" y="49"/>
                      <a:pt x="48" y="48"/>
                      <a:pt x="48" y="49"/>
                    </a:cubicBezTo>
                    <a:cubicBezTo>
                      <a:pt x="49" y="49"/>
                      <a:pt x="51" y="51"/>
                      <a:pt x="50" y="49"/>
                    </a:cubicBezTo>
                    <a:cubicBezTo>
                      <a:pt x="49" y="48"/>
                      <a:pt x="46" y="47"/>
                      <a:pt x="48" y="47"/>
                    </a:cubicBezTo>
                    <a:cubicBezTo>
                      <a:pt x="48" y="48"/>
                      <a:pt x="49" y="48"/>
                      <a:pt x="50" y="49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8" y="47"/>
                      <a:pt x="50" y="47"/>
                      <a:pt x="48" y="46"/>
                    </a:cubicBezTo>
                    <a:cubicBezTo>
                      <a:pt x="48" y="45"/>
                      <a:pt x="50" y="46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0" y="44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1" y="45"/>
                      <a:pt x="51" y="44"/>
                      <a:pt x="50" y="43"/>
                    </a:cubicBezTo>
                    <a:cubicBezTo>
                      <a:pt x="51" y="44"/>
                      <a:pt x="56" y="47"/>
                      <a:pt x="54" y="45"/>
                    </a:cubicBezTo>
                    <a:cubicBezTo>
                      <a:pt x="55" y="45"/>
                      <a:pt x="52" y="43"/>
                      <a:pt x="51" y="42"/>
                    </a:cubicBezTo>
                    <a:cubicBezTo>
                      <a:pt x="52" y="42"/>
                      <a:pt x="50" y="39"/>
                      <a:pt x="53" y="40"/>
                    </a:cubicBezTo>
                    <a:cubicBezTo>
                      <a:pt x="53" y="40"/>
                      <a:pt x="52" y="40"/>
                      <a:pt x="52" y="39"/>
                    </a:cubicBezTo>
                    <a:cubicBezTo>
                      <a:pt x="54" y="38"/>
                      <a:pt x="52" y="35"/>
                      <a:pt x="56" y="37"/>
                    </a:cubicBezTo>
                    <a:cubicBezTo>
                      <a:pt x="56" y="38"/>
                      <a:pt x="57" y="38"/>
                      <a:pt x="58" y="39"/>
                    </a:cubicBezTo>
                    <a:cubicBezTo>
                      <a:pt x="57" y="37"/>
                      <a:pt x="60" y="40"/>
                      <a:pt x="58" y="38"/>
                    </a:cubicBezTo>
                    <a:cubicBezTo>
                      <a:pt x="56" y="37"/>
                      <a:pt x="55" y="36"/>
                      <a:pt x="55" y="36"/>
                    </a:cubicBezTo>
                    <a:cubicBezTo>
                      <a:pt x="54" y="35"/>
                      <a:pt x="55" y="34"/>
                      <a:pt x="57" y="34"/>
                    </a:cubicBezTo>
                    <a:cubicBezTo>
                      <a:pt x="56" y="34"/>
                      <a:pt x="56" y="33"/>
                      <a:pt x="55" y="33"/>
                    </a:cubicBezTo>
                    <a:cubicBezTo>
                      <a:pt x="58" y="35"/>
                      <a:pt x="58" y="35"/>
                      <a:pt x="58" y="34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5" y="31"/>
                      <a:pt x="57" y="32"/>
                    </a:cubicBezTo>
                    <a:cubicBezTo>
                      <a:pt x="57" y="32"/>
                      <a:pt x="58" y="32"/>
                      <a:pt x="58" y="33"/>
                    </a:cubicBezTo>
                    <a:cubicBezTo>
                      <a:pt x="57" y="31"/>
                      <a:pt x="56" y="29"/>
                      <a:pt x="57" y="30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59" y="29"/>
                      <a:pt x="58" y="29"/>
                    </a:cubicBezTo>
                    <a:cubicBezTo>
                      <a:pt x="60" y="30"/>
                      <a:pt x="60" y="29"/>
                      <a:pt x="62" y="31"/>
                    </a:cubicBezTo>
                    <a:cubicBezTo>
                      <a:pt x="59" y="26"/>
                      <a:pt x="60" y="24"/>
                      <a:pt x="61" y="23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4" y="24"/>
                      <a:pt x="61" y="22"/>
                      <a:pt x="62" y="22"/>
                    </a:cubicBezTo>
                    <a:cubicBezTo>
                      <a:pt x="63" y="23"/>
                      <a:pt x="64" y="24"/>
                      <a:pt x="65" y="25"/>
                    </a:cubicBezTo>
                    <a:cubicBezTo>
                      <a:pt x="67" y="26"/>
                      <a:pt x="64" y="23"/>
                      <a:pt x="64" y="22"/>
                    </a:cubicBezTo>
                    <a:cubicBezTo>
                      <a:pt x="62" y="21"/>
                      <a:pt x="64" y="23"/>
                      <a:pt x="63" y="22"/>
                    </a:cubicBezTo>
                    <a:cubicBezTo>
                      <a:pt x="62" y="21"/>
                      <a:pt x="64" y="22"/>
                      <a:pt x="62" y="20"/>
                    </a:cubicBezTo>
                    <a:cubicBezTo>
                      <a:pt x="63" y="21"/>
                      <a:pt x="65" y="22"/>
                      <a:pt x="65" y="2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7" y="23"/>
                      <a:pt x="68" y="26"/>
                      <a:pt x="72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4" y="29"/>
                      <a:pt x="73" y="31"/>
                      <a:pt x="75" y="31"/>
                    </a:cubicBezTo>
                    <a:cubicBezTo>
                      <a:pt x="74" y="29"/>
                      <a:pt x="71" y="27"/>
                      <a:pt x="70" y="26"/>
                    </a:cubicBezTo>
                    <a:cubicBezTo>
                      <a:pt x="70" y="25"/>
                      <a:pt x="65" y="21"/>
                      <a:pt x="66" y="21"/>
                    </a:cubicBezTo>
                    <a:cubicBezTo>
                      <a:pt x="68" y="22"/>
                      <a:pt x="66" y="22"/>
                      <a:pt x="68" y="23"/>
                    </a:cubicBezTo>
                    <a:cubicBezTo>
                      <a:pt x="70" y="24"/>
                      <a:pt x="67" y="22"/>
                      <a:pt x="68" y="22"/>
                    </a:cubicBezTo>
                    <a:cubicBezTo>
                      <a:pt x="67" y="21"/>
                      <a:pt x="65" y="19"/>
                      <a:pt x="65" y="19"/>
                    </a:cubicBezTo>
                    <a:cubicBezTo>
                      <a:pt x="66" y="19"/>
                      <a:pt x="67" y="21"/>
                      <a:pt x="68" y="20"/>
                    </a:cubicBezTo>
                    <a:cubicBezTo>
                      <a:pt x="66" y="19"/>
                      <a:pt x="66" y="18"/>
                      <a:pt x="65" y="18"/>
                    </a:cubicBezTo>
                    <a:cubicBezTo>
                      <a:pt x="62" y="15"/>
                      <a:pt x="66" y="18"/>
                      <a:pt x="64" y="16"/>
                    </a:cubicBezTo>
                    <a:cubicBezTo>
                      <a:pt x="66" y="17"/>
                      <a:pt x="68" y="20"/>
                      <a:pt x="70" y="20"/>
                    </a:cubicBezTo>
                    <a:cubicBezTo>
                      <a:pt x="68" y="19"/>
                      <a:pt x="68" y="18"/>
                      <a:pt x="65" y="15"/>
                    </a:cubicBezTo>
                    <a:cubicBezTo>
                      <a:pt x="65" y="16"/>
                      <a:pt x="67" y="17"/>
                      <a:pt x="68" y="18"/>
                    </a:cubicBezTo>
                    <a:cubicBezTo>
                      <a:pt x="69" y="19"/>
                      <a:pt x="65" y="14"/>
                      <a:pt x="69" y="17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6"/>
                      <a:pt x="68" y="16"/>
                      <a:pt x="70" y="17"/>
                    </a:cubicBezTo>
                    <a:cubicBezTo>
                      <a:pt x="70" y="17"/>
                      <a:pt x="68" y="14"/>
                      <a:pt x="71" y="17"/>
                    </a:cubicBezTo>
                    <a:cubicBezTo>
                      <a:pt x="70" y="16"/>
                      <a:pt x="71" y="16"/>
                      <a:pt x="69" y="14"/>
                    </a:cubicBezTo>
                    <a:cubicBezTo>
                      <a:pt x="67" y="14"/>
                      <a:pt x="70" y="16"/>
                      <a:pt x="67" y="14"/>
                    </a:cubicBezTo>
                    <a:cubicBezTo>
                      <a:pt x="70" y="15"/>
                      <a:pt x="67" y="13"/>
                      <a:pt x="67" y="12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2"/>
                      <a:pt x="68" y="12"/>
                      <a:pt x="67" y="11"/>
                    </a:cubicBezTo>
                    <a:cubicBezTo>
                      <a:pt x="68" y="12"/>
                      <a:pt x="68" y="13"/>
                      <a:pt x="69" y="13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0"/>
                      <a:pt x="70" y="13"/>
                      <a:pt x="70" y="13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3" y="15"/>
                      <a:pt x="72" y="14"/>
                    </a:cubicBezTo>
                    <a:cubicBezTo>
                      <a:pt x="71" y="13"/>
                      <a:pt x="69" y="11"/>
                      <a:pt x="68" y="10"/>
                    </a:cubicBezTo>
                    <a:cubicBezTo>
                      <a:pt x="68" y="9"/>
                      <a:pt x="70" y="11"/>
                      <a:pt x="69" y="10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1" y="12"/>
                      <a:pt x="73" y="14"/>
                      <a:pt x="73" y="13"/>
                    </a:cubicBezTo>
                    <a:cubicBezTo>
                      <a:pt x="73" y="12"/>
                      <a:pt x="71" y="10"/>
                      <a:pt x="70" y="10"/>
                    </a:cubicBezTo>
                    <a:cubicBezTo>
                      <a:pt x="70" y="9"/>
                      <a:pt x="72" y="10"/>
                      <a:pt x="72" y="11"/>
                    </a:cubicBezTo>
                    <a:cubicBezTo>
                      <a:pt x="72" y="10"/>
                      <a:pt x="71" y="10"/>
                      <a:pt x="70" y="9"/>
                    </a:cubicBezTo>
                    <a:cubicBezTo>
                      <a:pt x="71" y="9"/>
                      <a:pt x="73" y="10"/>
                      <a:pt x="75" y="11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9" y="16"/>
                      <a:pt x="79" y="15"/>
                      <a:pt x="81" y="17"/>
                    </a:cubicBezTo>
                    <a:cubicBezTo>
                      <a:pt x="81" y="17"/>
                      <a:pt x="81" y="16"/>
                      <a:pt x="80" y="16"/>
                    </a:cubicBezTo>
                    <a:cubicBezTo>
                      <a:pt x="77" y="13"/>
                      <a:pt x="76" y="11"/>
                      <a:pt x="73" y="8"/>
                    </a:cubicBezTo>
                    <a:cubicBezTo>
                      <a:pt x="73" y="6"/>
                      <a:pt x="81" y="15"/>
                      <a:pt x="77" y="9"/>
                    </a:cubicBezTo>
                    <a:cubicBezTo>
                      <a:pt x="76" y="9"/>
                      <a:pt x="74" y="6"/>
                      <a:pt x="75" y="7"/>
                    </a:cubicBezTo>
                    <a:cubicBezTo>
                      <a:pt x="76" y="7"/>
                      <a:pt x="72" y="4"/>
                      <a:pt x="74" y="5"/>
                    </a:cubicBezTo>
                    <a:cubicBezTo>
                      <a:pt x="75" y="6"/>
                      <a:pt x="77" y="7"/>
                      <a:pt x="78" y="10"/>
                    </a:cubicBezTo>
                    <a:cubicBezTo>
                      <a:pt x="77" y="9"/>
                      <a:pt x="77" y="9"/>
                      <a:pt x="78" y="10"/>
                    </a:cubicBezTo>
                    <a:cubicBezTo>
                      <a:pt x="79" y="11"/>
                      <a:pt x="80" y="13"/>
                      <a:pt x="81" y="12"/>
                    </a:cubicBezTo>
                    <a:cubicBezTo>
                      <a:pt x="81" y="12"/>
                      <a:pt x="81" y="11"/>
                      <a:pt x="80" y="10"/>
                    </a:cubicBezTo>
                    <a:cubicBezTo>
                      <a:pt x="78" y="8"/>
                      <a:pt x="79" y="10"/>
                      <a:pt x="78" y="8"/>
                    </a:cubicBezTo>
                    <a:cubicBezTo>
                      <a:pt x="78" y="7"/>
                      <a:pt x="80" y="10"/>
                      <a:pt x="78" y="7"/>
                    </a:cubicBezTo>
                    <a:cubicBezTo>
                      <a:pt x="78" y="7"/>
                      <a:pt x="76" y="5"/>
                      <a:pt x="75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7" y="5"/>
                      <a:pt x="74" y="2"/>
                      <a:pt x="75" y="2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9" y="6"/>
                      <a:pt x="75" y="4"/>
                      <a:pt x="78" y="7"/>
                    </a:cubicBezTo>
                    <a:cubicBezTo>
                      <a:pt x="79" y="7"/>
                      <a:pt x="78" y="5"/>
                      <a:pt x="79" y="5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6"/>
                      <a:pt x="83" y="10"/>
                      <a:pt x="82" y="7"/>
                    </a:cubicBezTo>
                    <a:cubicBezTo>
                      <a:pt x="81" y="6"/>
                      <a:pt x="81" y="6"/>
                      <a:pt x="80" y="5"/>
                    </a:cubicBezTo>
                    <a:cubicBezTo>
                      <a:pt x="80" y="4"/>
                      <a:pt x="79" y="2"/>
                      <a:pt x="79" y="2"/>
                    </a:cubicBezTo>
                    <a:cubicBezTo>
                      <a:pt x="81" y="4"/>
                      <a:pt x="80" y="1"/>
                      <a:pt x="82" y="4"/>
                    </a:cubicBezTo>
                    <a:cubicBezTo>
                      <a:pt x="81" y="3"/>
                      <a:pt x="80" y="4"/>
                      <a:pt x="82" y="6"/>
                    </a:cubicBezTo>
                    <a:cubicBezTo>
                      <a:pt x="84" y="9"/>
                      <a:pt x="81" y="6"/>
                      <a:pt x="83" y="9"/>
                    </a:cubicBezTo>
                    <a:cubicBezTo>
                      <a:pt x="84" y="9"/>
                      <a:pt x="86" y="12"/>
                      <a:pt x="88" y="13"/>
                    </a:cubicBezTo>
                    <a:cubicBezTo>
                      <a:pt x="88" y="13"/>
                      <a:pt x="88" y="12"/>
                      <a:pt x="88" y="12"/>
                    </a:cubicBezTo>
                    <a:cubicBezTo>
                      <a:pt x="86" y="10"/>
                      <a:pt x="86" y="11"/>
                      <a:pt x="84" y="9"/>
                    </a:cubicBezTo>
                    <a:cubicBezTo>
                      <a:pt x="85" y="9"/>
                      <a:pt x="85" y="7"/>
                      <a:pt x="84" y="5"/>
                    </a:cubicBezTo>
                    <a:cubicBezTo>
                      <a:pt x="85" y="6"/>
                      <a:pt x="86" y="8"/>
                      <a:pt x="86" y="8"/>
                    </a:cubicBezTo>
                    <a:cubicBezTo>
                      <a:pt x="86" y="7"/>
                      <a:pt x="87" y="6"/>
                      <a:pt x="89" y="6"/>
                    </a:cubicBezTo>
                    <a:cubicBezTo>
                      <a:pt x="86" y="4"/>
                      <a:pt x="89" y="5"/>
                      <a:pt x="86" y="3"/>
                    </a:cubicBezTo>
                    <a:cubicBezTo>
                      <a:pt x="85" y="3"/>
                      <a:pt x="83" y="1"/>
                      <a:pt x="82" y="0"/>
                    </a:cubicBezTo>
                    <a:cubicBezTo>
                      <a:pt x="83" y="0"/>
                      <a:pt x="83" y="1"/>
                      <a:pt x="84" y="1"/>
                    </a:cubicBezTo>
                    <a:cubicBezTo>
                      <a:pt x="83" y="0"/>
                      <a:pt x="87" y="3"/>
                      <a:pt x="85" y="1"/>
                    </a:cubicBezTo>
                    <a:cubicBezTo>
                      <a:pt x="85" y="2"/>
                      <a:pt x="88" y="4"/>
                      <a:pt x="90" y="6"/>
                    </a:cubicBezTo>
                    <a:cubicBezTo>
                      <a:pt x="89" y="5"/>
                      <a:pt x="91" y="8"/>
                      <a:pt x="91" y="8"/>
                    </a:cubicBezTo>
                    <a:cubicBezTo>
                      <a:pt x="91" y="6"/>
                      <a:pt x="91" y="4"/>
                      <a:pt x="91" y="4"/>
                    </a:cubicBezTo>
                    <a:cubicBezTo>
                      <a:pt x="93" y="5"/>
                      <a:pt x="92" y="2"/>
                      <a:pt x="93" y="1"/>
                    </a:cubicBezTo>
                    <a:cubicBezTo>
                      <a:pt x="94" y="2"/>
                      <a:pt x="96" y="5"/>
                      <a:pt x="97" y="5"/>
                    </a:cubicBezTo>
                    <a:cubicBezTo>
                      <a:pt x="97" y="5"/>
                      <a:pt x="94" y="3"/>
                      <a:pt x="96" y="3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3"/>
                      <a:pt x="99" y="5"/>
                      <a:pt x="96" y="1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4"/>
                      <a:pt x="98" y="3"/>
                      <a:pt x="98" y="3"/>
                    </a:cubicBezTo>
                    <a:cubicBezTo>
                      <a:pt x="99" y="4"/>
                      <a:pt x="99" y="5"/>
                      <a:pt x="100" y="5"/>
                    </a:cubicBezTo>
                    <a:cubicBezTo>
                      <a:pt x="102" y="7"/>
                      <a:pt x="100" y="4"/>
                      <a:pt x="100" y="4"/>
                    </a:cubicBezTo>
                    <a:cubicBezTo>
                      <a:pt x="99" y="3"/>
                      <a:pt x="99" y="3"/>
                      <a:pt x="99" y="3"/>
                    </a:cubicBezTo>
                    <a:cubicBezTo>
                      <a:pt x="99" y="1"/>
                      <a:pt x="100" y="2"/>
                      <a:pt x="101" y="1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1" y="1"/>
                      <a:pt x="101" y="1"/>
                      <a:pt x="101" y="1"/>
                    </a:cubicBezTo>
                    <a:cubicBezTo>
                      <a:pt x="103" y="3"/>
                      <a:pt x="104" y="4"/>
                      <a:pt x="103" y="2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4" y="6"/>
                      <a:pt x="104" y="5"/>
                      <a:pt x="102" y="3"/>
                    </a:cubicBezTo>
                    <a:cubicBezTo>
                      <a:pt x="101" y="2"/>
                      <a:pt x="101" y="3"/>
                      <a:pt x="102" y="5"/>
                    </a:cubicBezTo>
                    <a:cubicBezTo>
                      <a:pt x="102" y="5"/>
                      <a:pt x="102" y="4"/>
                      <a:pt x="102" y="3"/>
                    </a:cubicBezTo>
                    <a:cubicBezTo>
                      <a:pt x="104" y="6"/>
                      <a:pt x="103" y="6"/>
                      <a:pt x="104" y="8"/>
                    </a:cubicBezTo>
                    <a:cubicBezTo>
                      <a:pt x="104" y="7"/>
                      <a:pt x="105" y="8"/>
                      <a:pt x="104" y="7"/>
                    </a:cubicBezTo>
                    <a:cubicBezTo>
                      <a:pt x="105" y="8"/>
                      <a:pt x="105" y="9"/>
                      <a:pt x="105" y="9"/>
                    </a:cubicBezTo>
                    <a:cubicBezTo>
                      <a:pt x="104" y="8"/>
                      <a:pt x="103" y="8"/>
                      <a:pt x="103" y="7"/>
                    </a:cubicBezTo>
                    <a:cubicBezTo>
                      <a:pt x="104" y="9"/>
                      <a:pt x="105" y="10"/>
                      <a:pt x="104" y="10"/>
                    </a:cubicBezTo>
                    <a:cubicBezTo>
                      <a:pt x="102" y="8"/>
                      <a:pt x="104" y="12"/>
                      <a:pt x="103" y="12"/>
                    </a:cubicBezTo>
                    <a:cubicBezTo>
                      <a:pt x="102" y="10"/>
                      <a:pt x="101" y="8"/>
                      <a:pt x="100" y="7"/>
                    </a:cubicBezTo>
                    <a:cubicBezTo>
                      <a:pt x="99" y="6"/>
                      <a:pt x="100" y="7"/>
                      <a:pt x="99" y="6"/>
                    </a:cubicBezTo>
                    <a:cubicBezTo>
                      <a:pt x="100" y="8"/>
                      <a:pt x="101" y="10"/>
                      <a:pt x="102" y="12"/>
                    </a:cubicBezTo>
                    <a:cubicBezTo>
                      <a:pt x="101" y="10"/>
                      <a:pt x="101" y="10"/>
                      <a:pt x="101" y="10"/>
                    </a:cubicBezTo>
                    <a:cubicBezTo>
                      <a:pt x="101" y="11"/>
                      <a:pt x="103" y="13"/>
                      <a:pt x="102" y="13"/>
                    </a:cubicBezTo>
                    <a:cubicBezTo>
                      <a:pt x="100" y="14"/>
                      <a:pt x="99" y="14"/>
                      <a:pt x="99" y="15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100" y="17"/>
                      <a:pt x="97" y="16"/>
                      <a:pt x="98" y="17"/>
                    </a:cubicBezTo>
                    <a:cubicBezTo>
                      <a:pt x="96" y="17"/>
                      <a:pt x="97" y="20"/>
                      <a:pt x="95" y="18"/>
                    </a:cubicBezTo>
                    <a:cubicBezTo>
                      <a:pt x="94" y="21"/>
                      <a:pt x="94" y="23"/>
                      <a:pt x="92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2" y="23"/>
                      <a:pt x="89" y="21"/>
                      <a:pt x="89" y="21"/>
                    </a:cubicBezTo>
                    <a:cubicBezTo>
                      <a:pt x="91" y="22"/>
                      <a:pt x="91" y="24"/>
                      <a:pt x="92" y="25"/>
                    </a:cubicBezTo>
                    <a:cubicBezTo>
                      <a:pt x="90" y="24"/>
                      <a:pt x="91" y="26"/>
                      <a:pt x="91" y="28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92" y="30"/>
                      <a:pt x="89" y="29"/>
                      <a:pt x="88" y="29"/>
                    </a:cubicBezTo>
                    <a:cubicBezTo>
                      <a:pt x="87" y="28"/>
                      <a:pt x="86" y="27"/>
                      <a:pt x="86" y="28"/>
                    </a:cubicBezTo>
                    <a:cubicBezTo>
                      <a:pt x="88" y="30"/>
                      <a:pt x="87" y="30"/>
                      <a:pt x="88" y="32"/>
                    </a:cubicBezTo>
                    <a:cubicBezTo>
                      <a:pt x="88" y="33"/>
                      <a:pt x="87" y="33"/>
                      <a:pt x="85" y="32"/>
                    </a:cubicBezTo>
                    <a:cubicBezTo>
                      <a:pt x="87" y="37"/>
                      <a:pt x="84" y="37"/>
                      <a:pt x="84" y="40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5" y="44"/>
                      <a:pt x="80" y="43"/>
                      <a:pt x="80" y="46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76" y="43"/>
                      <a:pt x="77" y="45"/>
                      <a:pt x="80" y="47"/>
                    </a:cubicBezTo>
                    <a:cubicBezTo>
                      <a:pt x="78" y="46"/>
                      <a:pt x="80" y="49"/>
                      <a:pt x="78" y="47"/>
                    </a:cubicBezTo>
                    <a:cubicBezTo>
                      <a:pt x="77" y="47"/>
                      <a:pt x="78" y="49"/>
                      <a:pt x="79" y="50"/>
                    </a:cubicBezTo>
                    <a:cubicBezTo>
                      <a:pt x="77" y="50"/>
                      <a:pt x="77" y="50"/>
                      <a:pt x="77" y="52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6" y="51"/>
                      <a:pt x="75" y="50"/>
                      <a:pt x="75" y="50"/>
                    </a:cubicBezTo>
                    <a:cubicBezTo>
                      <a:pt x="75" y="51"/>
                      <a:pt x="73" y="51"/>
                      <a:pt x="77" y="53"/>
                    </a:cubicBezTo>
                    <a:cubicBezTo>
                      <a:pt x="74" y="52"/>
                      <a:pt x="77" y="57"/>
                      <a:pt x="73" y="55"/>
                    </a:cubicBezTo>
                    <a:cubicBezTo>
                      <a:pt x="74" y="56"/>
                      <a:pt x="74" y="56"/>
                      <a:pt x="75" y="57"/>
                    </a:cubicBezTo>
                    <a:cubicBezTo>
                      <a:pt x="74" y="58"/>
                      <a:pt x="72" y="57"/>
                      <a:pt x="73" y="59"/>
                    </a:cubicBezTo>
                    <a:cubicBezTo>
                      <a:pt x="72" y="59"/>
                      <a:pt x="71" y="58"/>
                      <a:pt x="71" y="58"/>
                    </a:cubicBezTo>
                    <a:cubicBezTo>
                      <a:pt x="71" y="58"/>
                      <a:pt x="72" y="59"/>
                      <a:pt x="73" y="60"/>
                    </a:cubicBezTo>
                    <a:cubicBezTo>
                      <a:pt x="73" y="62"/>
                      <a:pt x="69" y="61"/>
                      <a:pt x="68" y="63"/>
                    </a:cubicBezTo>
                    <a:cubicBezTo>
                      <a:pt x="69" y="66"/>
                      <a:pt x="66" y="68"/>
                      <a:pt x="65" y="71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6" y="73"/>
                      <a:pt x="60" y="70"/>
                      <a:pt x="64" y="73"/>
                    </a:cubicBezTo>
                    <a:cubicBezTo>
                      <a:pt x="63" y="73"/>
                      <a:pt x="63" y="74"/>
                      <a:pt x="62" y="73"/>
                    </a:cubicBezTo>
                    <a:cubicBezTo>
                      <a:pt x="63" y="75"/>
                      <a:pt x="59" y="73"/>
                      <a:pt x="61" y="76"/>
                    </a:cubicBezTo>
                    <a:cubicBezTo>
                      <a:pt x="61" y="76"/>
                      <a:pt x="61" y="75"/>
                      <a:pt x="60" y="75"/>
                    </a:cubicBezTo>
                    <a:cubicBezTo>
                      <a:pt x="58" y="75"/>
                      <a:pt x="60" y="77"/>
                      <a:pt x="58" y="77"/>
                    </a:cubicBezTo>
                    <a:cubicBezTo>
                      <a:pt x="58" y="77"/>
                      <a:pt x="57" y="77"/>
                      <a:pt x="57" y="76"/>
                    </a:cubicBezTo>
                    <a:cubicBezTo>
                      <a:pt x="55" y="75"/>
                      <a:pt x="59" y="79"/>
                      <a:pt x="56" y="77"/>
                    </a:cubicBezTo>
                    <a:cubicBezTo>
                      <a:pt x="55" y="77"/>
                      <a:pt x="57" y="78"/>
                      <a:pt x="57" y="78"/>
                    </a:cubicBezTo>
                    <a:cubicBezTo>
                      <a:pt x="55" y="79"/>
                      <a:pt x="56" y="83"/>
                      <a:pt x="55" y="85"/>
                    </a:cubicBezTo>
                    <a:cubicBezTo>
                      <a:pt x="52" y="86"/>
                      <a:pt x="49" y="82"/>
                      <a:pt x="51" y="85"/>
                    </a:cubicBezTo>
                    <a:cubicBezTo>
                      <a:pt x="50" y="84"/>
                      <a:pt x="52" y="86"/>
                      <a:pt x="51" y="85"/>
                    </a:cubicBezTo>
                    <a:cubicBezTo>
                      <a:pt x="52" y="86"/>
                      <a:pt x="47" y="83"/>
                      <a:pt x="48" y="85"/>
                    </a:cubicBezTo>
                    <a:cubicBezTo>
                      <a:pt x="51" y="86"/>
                      <a:pt x="50" y="86"/>
                      <a:pt x="51" y="87"/>
                    </a:cubicBezTo>
                    <a:cubicBezTo>
                      <a:pt x="49" y="87"/>
                      <a:pt x="47" y="86"/>
                      <a:pt x="48" y="87"/>
                    </a:cubicBezTo>
                    <a:cubicBezTo>
                      <a:pt x="47" y="87"/>
                      <a:pt x="47" y="87"/>
                      <a:pt x="47" y="87"/>
                    </a:cubicBezTo>
                    <a:cubicBezTo>
                      <a:pt x="50" y="90"/>
                      <a:pt x="47" y="90"/>
                      <a:pt x="51" y="93"/>
                    </a:cubicBezTo>
                    <a:cubicBezTo>
                      <a:pt x="49" y="98"/>
                      <a:pt x="48" y="104"/>
                      <a:pt x="46" y="109"/>
                    </a:cubicBezTo>
                    <a:cubicBezTo>
                      <a:pt x="42" y="113"/>
                      <a:pt x="42" y="119"/>
                      <a:pt x="37" y="123"/>
                    </a:cubicBezTo>
                    <a:cubicBezTo>
                      <a:pt x="33" y="122"/>
                      <a:pt x="33" y="122"/>
                      <a:pt x="34" y="124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5"/>
                      <a:pt x="32" y="125"/>
                      <a:pt x="35" y="126"/>
                    </a:cubicBezTo>
                    <a:cubicBezTo>
                      <a:pt x="33" y="128"/>
                      <a:pt x="33" y="130"/>
                      <a:pt x="32" y="132"/>
                    </a:cubicBezTo>
                    <a:cubicBezTo>
                      <a:pt x="32" y="131"/>
                      <a:pt x="30" y="130"/>
                      <a:pt x="30" y="130"/>
                    </a:cubicBezTo>
                    <a:cubicBezTo>
                      <a:pt x="32" y="132"/>
                      <a:pt x="32" y="132"/>
                      <a:pt x="32" y="132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132"/>
                      <a:pt x="32" y="133"/>
                      <a:pt x="33" y="133"/>
                    </a:cubicBezTo>
                    <a:cubicBezTo>
                      <a:pt x="33" y="139"/>
                      <a:pt x="25" y="141"/>
                      <a:pt x="24" y="146"/>
                    </a:cubicBezTo>
                    <a:cubicBezTo>
                      <a:pt x="22" y="146"/>
                      <a:pt x="22" y="148"/>
                      <a:pt x="22" y="150"/>
                    </a:cubicBezTo>
                    <a:cubicBezTo>
                      <a:pt x="17" y="152"/>
                      <a:pt x="12" y="154"/>
                      <a:pt x="13" y="159"/>
                    </a:cubicBezTo>
                    <a:cubicBezTo>
                      <a:pt x="13" y="159"/>
                      <a:pt x="6" y="155"/>
                      <a:pt x="5" y="1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Freeform 9"/>
              <p:cNvSpPr/>
              <p:nvPr/>
            </p:nvSpPr>
            <p:spPr bwMode="auto">
              <a:xfrm>
                <a:off x="2580" y="1233"/>
                <a:ext cx="0" cy="1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Freeform 10"/>
              <p:cNvSpPr/>
              <p:nvPr/>
            </p:nvSpPr>
            <p:spPr bwMode="auto">
              <a:xfrm>
                <a:off x="2576" y="1232"/>
                <a:ext cx="0" cy="1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Freeform 11"/>
              <p:cNvSpPr/>
              <p:nvPr/>
            </p:nvSpPr>
            <p:spPr bwMode="auto">
              <a:xfrm>
                <a:off x="2575" y="123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Freeform 12"/>
              <p:cNvSpPr/>
              <p:nvPr/>
            </p:nvSpPr>
            <p:spPr bwMode="auto">
              <a:xfrm>
                <a:off x="2574" y="1232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Freeform 13"/>
              <p:cNvSpPr/>
              <p:nvPr/>
            </p:nvSpPr>
            <p:spPr bwMode="auto">
              <a:xfrm>
                <a:off x="2574" y="1233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Freeform 14"/>
              <p:cNvSpPr/>
              <p:nvPr/>
            </p:nvSpPr>
            <p:spPr bwMode="auto">
              <a:xfrm>
                <a:off x="2572" y="1234"/>
                <a:ext cx="1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2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Freeform 15"/>
              <p:cNvSpPr/>
              <p:nvPr/>
            </p:nvSpPr>
            <p:spPr bwMode="auto">
              <a:xfrm>
                <a:off x="2572" y="123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Freeform 16"/>
              <p:cNvSpPr/>
              <p:nvPr/>
            </p:nvSpPr>
            <p:spPr bwMode="auto">
              <a:xfrm>
                <a:off x="2565" y="1246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Freeform 17"/>
              <p:cNvSpPr/>
              <p:nvPr/>
            </p:nvSpPr>
            <p:spPr bwMode="auto">
              <a:xfrm>
                <a:off x="2562" y="1251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Freeform 18"/>
              <p:cNvSpPr/>
              <p:nvPr/>
            </p:nvSpPr>
            <p:spPr bwMode="auto">
              <a:xfrm>
                <a:off x="2563" y="1254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Freeform 19"/>
              <p:cNvSpPr/>
              <p:nvPr/>
            </p:nvSpPr>
            <p:spPr bwMode="auto">
              <a:xfrm>
                <a:off x="2948" y="1181"/>
                <a:ext cx="0" cy="1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1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Freeform 20"/>
              <p:cNvSpPr/>
              <p:nvPr/>
            </p:nvSpPr>
            <p:spPr bwMode="auto">
              <a:xfrm>
                <a:off x="2926" y="1179"/>
                <a:ext cx="22" cy="23"/>
              </a:xfrm>
              <a:custGeom>
                <a:avLst/>
                <a:gdLst>
                  <a:gd name="T0" fmla="*/ 13 w 99"/>
                  <a:gd name="T1" fmla="*/ 84 h 101"/>
                  <a:gd name="T2" fmla="*/ 16 w 99"/>
                  <a:gd name="T3" fmla="*/ 81 h 101"/>
                  <a:gd name="T4" fmla="*/ 18 w 99"/>
                  <a:gd name="T5" fmla="*/ 71 h 101"/>
                  <a:gd name="T6" fmla="*/ 20 w 99"/>
                  <a:gd name="T7" fmla="*/ 70 h 101"/>
                  <a:gd name="T8" fmla="*/ 28 w 99"/>
                  <a:gd name="T9" fmla="*/ 67 h 101"/>
                  <a:gd name="T10" fmla="*/ 30 w 99"/>
                  <a:gd name="T11" fmla="*/ 65 h 101"/>
                  <a:gd name="T12" fmla="*/ 32 w 99"/>
                  <a:gd name="T13" fmla="*/ 60 h 101"/>
                  <a:gd name="T14" fmla="*/ 35 w 99"/>
                  <a:gd name="T15" fmla="*/ 58 h 101"/>
                  <a:gd name="T16" fmla="*/ 38 w 99"/>
                  <a:gd name="T17" fmla="*/ 58 h 101"/>
                  <a:gd name="T18" fmla="*/ 37 w 99"/>
                  <a:gd name="T19" fmla="*/ 54 h 101"/>
                  <a:gd name="T20" fmla="*/ 38 w 99"/>
                  <a:gd name="T21" fmla="*/ 49 h 101"/>
                  <a:gd name="T22" fmla="*/ 40 w 99"/>
                  <a:gd name="T23" fmla="*/ 47 h 101"/>
                  <a:gd name="T24" fmla="*/ 40 w 99"/>
                  <a:gd name="T25" fmla="*/ 43 h 101"/>
                  <a:gd name="T26" fmla="*/ 44 w 99"/>
                  <a:gd name="T27" fmla="*/ 42 h 101"/>
                  <a:gd name="T28" fmla="*/ 46 w 99"/>
                  <a:gd name="T29" fmla="*/ 39 h 101"/>
                  <a:gd name="T30" fmla="*/ 51 w 99"/>
                  <a:gd name="T31" fmla="*/ 37 h 101"/>
                  <a:gd name="T32" fmla="*/ 51 w 99"/>
                  <a:gd name="T33" fmla="*/ 35 h 101"/>
                  <a:gd name="T34" fmla="*/ 54 w 99"/>
                  <a:gd name="T35" fmla="*/ 35 h 101"/>
                  <a:gd name="T36" fmla="*/ 53 w 99"/>
                  <a:gd name="T37" fmla="*/ 32 h 101"/>
                  <a:gd name="T38" fmla="*/ 54 w 99"/>
                  <a:gd name="T39" fmla="*/ 31 h 101"/>
                  <a:gd name="T40" fmla="*/ 55 w 99"/>
                  <a:gd name="T41" fmla="*/ 29 h 101"/>
                  <a:gd name="T42" fmla="*/ 59 w 99"/>
                  <a:gd name="T43" fmla="*/ 25 h 101"/>
                  <a:gd name="T44" fmla="*/ 61 w 99"/>
                  <a:gd name="T45" fmla="*/ 22 h 101"/>
                  <a:gd name="T46" fmla="*/ 63 w 99"/>
                  <a:gd name="T47" fmla="*/ 21 h 101"/>
                  <a:gd name="T48" fmla="*/ 67 w 99"/>
                  <a:gd name="T49" fmla="*/ 18 h 101"/>
                  <a:gd name="T50" fmla="*/ 73 w 99"/>
                  <a:gd name="T51" fmla="*/ 22 h 101"/>
                  <a:gd name="T52" fmla="*/ 69 w 99"/>
                  <a:gd name="T53" fmla="*/ 16 h 101"/>
                  <a:gd name="T54" fmla="*/ 66 w 99"/>
                  <a:gd name="T55" fmla="*/ 9 h 101"/>
                  <a:gd name="T56" fmla="*/ 70 w 99"/>
                  <a:gd name="T57" fmla="*/ 9 h 101"/>
                  <a:gd name="T58" fmla="*/ 68 w 99"/>
                  <a:gd name="T59" fmla="*/ 6 h 101"/>
                  <a:gd name="T60" fmla="*/ 71 w 99"/>
                  <a:gd name="T61" fmla="*/ 8 h 101"/>
                  <a:gd name="T62" fmla="*/ 76 w 99"/>
                  <a:gd name="T63" fmla="*/ 11 h 101"/>
                  <a:gd name="T64" fmla="*/ 74 w 99"/>
                  <a:gd name="T65" fmla="*/ 5 h 101"/>
                  <a:gd name="T66" fmla="*/ 77 w 99"/>
                  <a:gd name="T67" fmla="*/ 7 h 101"/>
                  <a:gd name="T68" fmla="*/ 76 w 99"/>
                  <a:gd name="T69" fmla="*/ 3 h 101"/>
                  <a:gd name="T70" fmla="*/ 77 w 99"/>
                  <a:gd name="T71" fmla="*/ 1 h 101"/>
                  <a:gd name="T72" fmla="*/ 82 w 99"/>
                  <a:gd name="T73" fmla="*/ 9 h 101"/>
                  <a:gd name="T74" fmla="*/ 81 w 99"/>
                  <a:gd name="T75" fmla="*/ 2 h 101"/>
                  <a:gd name="T76" fmla="*/ 92 w 99"/>
                  <a:gd name="T77" fmla="*/ 8 h 101"/>
                  <a:gd name="T78" fmla="*/ 94 w 99"/>
                  <a:gd name="T79" fmla="*/ 9 h 101"/>
                  <a:gd name="T80" fmla="*/ 96 w 99"/>
                  <a:gd name="T81" fmla="*/ 7 h 101"/>
                  <a:gd name="T82" fmla="*/ 98 w 99"/>
                  <a:gd name="T83" fmla="*/ 11 h 101"/>
                  <a:gd name="T84" fmla="*/ 94 w 99"/>
                  <a:gd name="T85" fmla="*/ 10 h 101"/>
                  <a:gd name="T86" fmla="*/ 94 w 99"/>
                  <a:gd name="T87" fmla="*/ 19 h 101"/>
                  <a:gd name="T88" fmla="*/ 89 w 99"/>
                  <a:gd name="T89" fmla="*/ 27 h 101"/>
                  <a:gd name="T90" fmla="*/ 84 w 99"/>
                  <a:gd name="T91" fmla="*/ 35 h 101"/>
                  <a:gd name="T92" fmla="*/ 79 w 99"/>
                  <a:gd name="T93" fmla="*/ 42 h 101"/>
                  <a:gd name="T94" fmla="*/ 76 w 99"/>
                  <a:gd name="T95" fmla="*/ 47 h 101"/>
                  <a:gd name="T96" fmla="*/ 66 w 99"/>
                  <a:gd name="T97" fmla="*/ 54 h 101"/>
                  <a:gd name="T98" fmla="*/ 60 w 99"/>
                  <a:gd name="T99" fmla="*/ 57 h 101"/>
                  <a:gd name="T100" fmla="*/ 52 w 99"/>
                  <a:gd name="T101" fmla="*/ 61 h 101"/>
                  <a:gd name="T102" fmla="*/ 36 w 99"/>
                  <a:gd name="T103" fmla="*/ 87 h 101"/>
                  <a:gd name="T104" fmla="*/ 29 w 99"/>
                  <a:gd name="T105" fmla="*/ 91 h 101"/>
                  <a:gd name="T106" fmla="*/ 2 w 99"/>
                  <a:gd name="T107" fmla="*/ 9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9" h="101">
                    <a:moveTo>
                      <a:pt x="2" y="91"/>
                    </a:moveTo>
                    <a:cubicBezTo>
                      <a:pt x="0" y="84"/>
                      <a:pt x="6" y="89"/>
                      <a:pt x="5" y="85"/>
                    </a:cubicBezTo>
                    <a:cubicBezTo>
                      <a:pt x="5" y="84"/>
                      <a:pt x="7" y="88"/>
                      <a:pt x="7" y="87"/>
                    </a:cubicBezTo>
                    <a:cubicBezTo>
                      <a:pt x="5" y="81"/>
                      <a:pt x="9" y="83"/>
                      <a:pt x="13" y="86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3" y="84"/>
                      <a:pt x="13" y="84"/>
                    </a:cubicBezTo>
                    <a:cubicBezTo>
                      <a:pt x="14" y="85"/>
                      <a:pt x="14" y="85"/>
                      <a:pt x="14" y="86"/>
                    </a:cubicBezTo>
                    <a:cubicBezTo>
                      <a:pt x="13" y="84"/>
                      <a:pt x="15" y="84"/>
                      <a:pt x="14" y="83"/>
                    </a:cubicBezTo>
                    <a:cubicBezTo>
                      <a:pt x="14" y="84"/>
                      <a:pt x="15" y="85"/>
                      <a:pt x="16" y="86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12" y="78"/>
                      <a:pt x="16" y="83"/>
                      <a:pt x="15" y="80"/>
                    </a:cubicBezTo>
                    <a:cubicBezTo>
                      <a:pt x="16" y="80"/>
                      <a:pt x="16" y="81"/>
                      <a:pt x="16" y="81"/>
                    </a:cubicBezTo>
                    <a:cubicBezTo>
                      <a:pt x="15" y="77"/>
                      <a:pt x="17" y="77"/>
                      <a:pt x="17" y="75"/>
                    </a:cubicBezTo>
                    <a:cubicBezTo>
                      <a:pt x="18" y="76"/>
                      <a:pt x="19" y="77"/>
                      <a:pt x="19" y="78"/>
                    </a:cubicBezTo>
                    <a:cubicBezTo>
                      <a:pt x="18" y="76"/>
                      <a:pt x="18" y="75"/>
                      <a:pt x="18" y="74"/>
                    </a:cubicBezTo>
                    <a:cubicBezTo>
                      <a:pt x="20" y="76"/>
                      <a:pt x="17" y="72"/>
                      <a:pt x="18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7" y="71"/>
                      <a:pt x="20" y="74"/>
                      <a:pt x="18" y="71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17" y="70"/>
                      <a:pt x="21" y="74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19" y="71"/>
                      <a:pt x="21" y="72"/>
                      <a:pt x="21" y="7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1" y="71"/>
                      <a:pt x="22" y="72"/>
                      <a:pt x="20" y="70"/>
                    </a:cubicBezTo>
                    <a:cubicBezTo>
                      <a:pt x="22" y="72"/>
                      <a:pt x="21" y="71"/>
                      <a:pt x="23" y="74"/>
                    </a:cubicBezTo>
                    <a:cubicBezTo>
                      <a:pt x="23" y="70"/>
                      <a:pt x="25" y="69"/>
                      <a:pt x="26" y="68"/>
                    </a:cubicBezTo>
                    <a:cubicBezTo>
                      <a:pt x="27" y="69"/>
                      <a:pt x="27" y="69"/>
                      <a:pt x="28" y="70"/>
                    </a:cubicBezTo>
                    <a:cubicBezTo>
                      <a:pt x="28" y="69"/>
                      <a:pt x="28" y="69"/>
                      <a:pt x="28" y="67"/>
                    </a:cubicBezTo>
                    <a:cubicBezTo>
                      <a:pt x="28" y="68"/>
                      <a:pt x="29" y="69"/>
                      <a:pt x="29" y="69"/>
                    </a:cubicBezTo>
                    <a:cubicBezTo>
                      <a:pt x="30" y="69"/>
                      <a:pt x="27" y="66"/>
                      <a:pt x="28" y="67"/>
                    </a:cubicBezTo>
                    <a:cubicBezTo>
                      <a:pt x="29" y="67"/>
                      <a:pt x="29" y="68"/>
                      <a:pt x="30" y="69"/>
                    </a:cubicBezTo>
                    <a:cubicBezTo>
                      <a:pt x="29" y="67"/>
                      <a:pt x="29" y="67"/>
                      <a:pt x="29" y="66"/>
                    </a:cubicBezTo>
                    <a:cubicBezTo>
                      <a:pt x="29" y="66"/>
                      <a:pt x="30" y="67"/>
                      <a:pt x="30" y="67"/>
                    </a:cubicBezTo>
                    <a:cubicBezTo>
                      <a:pt x="29" y="65"/>
                      <a:pt x="31" y="67"/>
                      <a:pt x="30" y="66"/>
                    </a:cubicBezTo>
                    <a:cubicBezTo>
                      <a:pt x="31" y="67"/>
                      <a:pt x="31" y="67"/>
                      <a:pt x="31" y="67"/>
                    </a:cubicBezTo>
                    <a:cubicBezTo>
                      <a:pt x="33" y="68"/>
                      <a:pt x="29" y="64"/>
                      <a:pt x="30" y="65"/>
                    </a:cubicBezTo>
                    <a:cubicBezTo>
                      <a:pt x="31" y="65"/>
                      <a:pt x="31" y="66"/>
                      <a:pt x="32" y="66"/>
                    </a:cubicBezTo>
                    <a:cubicBezTo>
                      <a:pt x="30" y="64"/>
                      <a:pt x="31" y="64"/>
                      <a:pt x="31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3"/>
                      <a:pt x="32" y="63"/>
                      <a:pt x="32" y="62"/>
                    </a:cubicBezTo>
                    <a:cubicBezTo>
                      <a:pt x="33" y="62"/>
                      <a:pt x="35" y="65"/>
                      <a:pt x="35" y="64"/>
                    </a:cubicBezTo>
                    <a:cubicBezTo>
                      <a:pt x="32" y="61"/>
                      <a:pt x="35" y="62"/>
                      <a:pt x="32" y="60"/>
                    </a:cubicBezTo>
                    <a:cubicBezTo>
                      <a:pt x="32" y="60"/>
                      <a:pt x="34" y="60"/>
                      <a:pt x="33" y="59"/>
                    </a:cubicBezTo>
                    <a:cubicBezTo>
                      <a:pt x="34" y="60"/>
                      <a:pt x="36" y="62"/>
                      <a:pt x="36" y="63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9" y="65"/>
                      <a:pt x="37" y="64"/>
                      <a:pt x="39" y="65"/>
                    </a:cubicBezTo>
                    <a:cubicBezTo>
                      <a:pt x="39" y="65"/>
                      <a:pt x="38" y="63"/>
                      <a:pt x="39" y="64"/>
                    </a:cubicBezTo>
                    <a:cubicBezTo>
                      <a:pt x="38" y="62"/>
                      <a:pt x="35" y="59"/>
                      <a:pt x="35" y="58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34" y="55"/>
                      <a:pt x="36" y="58"/>
                      <a:pt x="36" y="57"/>
                    </a:cubicBezTo>
                    <a:cubicBezTo>
                      <a:pt x="35" y="56"/>
                      <a:pt x="35" y="56"/>
                      <a:pt x="35" y="55"/>
                    </a:cubicBezTo>
                    <a:cubicBezTo>
                      <a:pt x="35" y="55"/>
                      <a:pt x="35" y="54"/>
                      <a:pt x="37" y="56"/>
                    </a:cubicBezTo>
                    <a:cubicBezTo>
                      <a:pt x="38" y="57"/>
                      <a:pt x="37" y="57"/>
                      <a:pt x="38" y="58"/>
                    </a:cubicBezTo>
                    <a:cubicBezTo>
                      <a:pt x="38" y="58"/>
                      <a:pt x="38" y="57"/>
                      <a:pt x="38" y="56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9" y="57"/>
                      <a:pt x="38" y="55"/>
                      <a:pt x="36" y="54"/>
                    </a:cubicBezTo>
                    <a:cubicBezTo>
                      <a:pt x="36" y="54"/>
                      <a:pt x="38" y="55"/>
                      <a:pt x="37" y="55"/>
                    </a:cubicBezTo>
                    <a:cubicBezTo>
                      <a:pt x="36" y="53"/>
                      <a:pt x="36" y="53"/>
                      <a:pt x="36" y="52"/>
                    </a:cubicBezTo>
                    <a:cubicBezTo>
                      <a:pt x="36" y="53"/>
                      <a:pt x="37" y="53"/>
                      <a:pt x="37" y="54"/>
                    </a:cubicBezTo>
                    <a:cubicBezTo>
                      <a:pt x="36" y="52"/>
                      <a:pt x="36" y="51"/>
                      <a:pt x="35" y="50"/>
                    </a:cubicBezTo>
                    <a:cubicBezTo>
                      <a:pt x="34" y="48"/>
                      <a:pt x="37" y="52"/>
                      <a:pt x="37" y="51"/>
                    </a:cubicBezTo>
                    <a:cubicBezTo>
                      <a:pt x="39" y="53"/>
                      <a:pt x="35" y="48"/>
                      <a:pt x="38" y="50"/>
                    </a:cubicBezTo>
                    <a:cubicBezTo>
                      <a:pt x="38" y="50"/>
                      <a:pt x="37" y="48"/>
                      <a:pt x="37" y="49"/>
                    </a:cubicBezTo>
                    <a:cubicBezTo>
                      <a:pt x="37" y="49"/>
                      <a:pt x="39" y="50"/>
                      <a:pt x="38" y="50"/>
                    </a:cubicBezTo>
                    <a:cubicBezTo>
                      <a:pt x="39" y="51"/>
                      <a:pt x="38" y="49"/>
                      <a:pt x="38" y="49"/>
                    </a:cubicBezTo>
                    <a:cubicBezTo>
                      <a:pt x="38" y="48"/>
                      <a:pt x="39" y="49"/>
                      <a:pt x="39" y="49"/>
                    </a:cubicBezTo>
                    <a:cubicBezTo>
                      <a:pt x="38" y="48"/>
                      <a:pt x="38" y="46"/>
                      <a:pt x="39" y="47"/>
                    </a:cubicBezTo>
                    <a:cubicBezTo>
                      <a:pt x="39" y="46"/>
                      <a:pt x="38" y="44"/>
                      <a:pt x="38" y="44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40" y="46"/>
                      <a:pt x="39" y="45"/>
                      <a:pt x="41" y="46"/>
                    </a:cubicBezTo>
                    <a:cubicBezTo>
                      <a:pt x="39" y="44"/>
                      <a:pt x="41" y="49"/>
                      <a:pt x="40" y="47"/>
                    </a:cubicBezTo>
                    <a:cubicBezTo>
                      <a:pt x="42" y="48"/>
                      <a:pt x="38" y="44"/>
                      <a:pt x="40" y="46"/>
                    </a:cubicBezTo>
                    <a:cubicBezTo>
                      <a:pt x="40" y="46"/>
                      <a:pt x="39" y="44"/>
                      <a:pt x="41" y="45"/>
                    </a:cubicBezTo>
                    <a:cubicBezTo>
                      <a:pt x="40" y="45"/>
                      <a:pt x="43" y="48"/>
                      <a:pt x="43" y="47"/>
                    </a:cubicBezTo>
                    <a:cubicBezTo>
                      <a:pt x="43" y="47"/>
                      <a:pt x="42" y="46"/>
                      <a:pt x="42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0" y="43"/>
                      <a:pt x="42" y="45"/>
                      <a:pt x="40" y="43"/>
                    </a:cubicBezTo>
                    <a:cubicBezTo>
                      <a:pt x="41" y="44"/>
                      <a:pt x="40" y="42"/>
                      <a:pt x="42" y="44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4" y="46"/>
                      <a:pt x="42" y="44"/>
                      <a:pt x="42" y="43"/>
                    </a:cubicBezTo>
                    <a:cubicBezTo>
                      <a:pt x="42" y="43"/>
                      <a:pt x="42" y="44"/>
                      <a:pt x="43" y="44"/>
                    </a:cubicBezTo>
                    <a:cubicBezTo>
                      <a:pt x="40" y="41"/>
                      <a:pt x="43" y="44"/>
                      <a:pt x="41" y="41"/>
                    </a:cubicBezTo>
                    <a:cubicBezTo>
                      <a:pt x="42" y="42"/>
                      <a:pt x="42" y="41"/>
                      <a:pt x="44" y="42"/>
                    </a:cubicBezTo>
                    <a:cubicBezTo>
                      <a:pt x="43" y="41"/>
                      <a:pt x="43" y="40"/>
                      <a:pt x="43" y="40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5" y="42"/>
                      <a:pt x="45" y="41"/>
                      <a:pt x="44" y="41"/>
                    </a:cubicBezTo>
                    <a:cubicBezTo>
                      <a:pt x="45" y="41"/>
                      <a:pt x="46" y="42"/>
                      <a:pt x="48" y="43"/>
                    </a:cubicBezTo>
                    <a:cubicBezTo>
                      <a:pt x="47" y="42"/>
                      <a:pt x="45" y="40"/>
                      <a:pt x="44" y="39"/>
                    </a:cubicBezTo>
                    <a:cubicBezTo>
                      <a:pt x="47" y="42"/>
                      <a:pt x="43" y="37"/>
                      <a:pt x="46" y="39"/>
                    </a:cubicBezTo>
                    <a:cubicBezTo>
                      <a:pt x="46" y="40"/>
                      <a:pt x="47" y="41"/>
                      <a:pt x="48" y="41"/>
                    </a:cubicBezTo>
                    <a:cubicBezTo>
                      <a:pt x="51" y="44"/>
                      <a:pt x="46" y="39"/>
                      <a:pt x="48" y="4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7" y="39"/>
                      <a:pt x="45" y="36"/>
                      <a:pt x="47" y="38"/>
                    </a:cubicBezTo>
                    <a:cubicBezTo>
                      <a:pt x="47" y="37"/>
                      <a:pt x="48" y="38"/>
                      <a:pt x="46" y="36"/>
                    </a:cubicBezTo>
                    <a:cubicBezTo>
                      <a:pt x="49" y="38"/>
                      <a:pt x="46" y="34"/>
                      <a:pt x="51" y="37"/>
                    </a:cubicBezTo>
                    <a:cubicBezTo>
                      <a:pt x="51" y="37"/>
                      <a:pt x="51" y="37"/>
                      <a:pt x="50" y="36"/>
                    </a:cubicBezTo>
                    <a:cubicBezTo>
                      <a:pt x="49" y="35"/>
                      <a:pt x="51" y="37"/>
                      <a:pt x="50" y="36"/>
                    </a:cubicBezTo>
                    <a:cubicBezTo>
                      <a:pt x="50" y="36"/>
                      <a:pt x="49" y="35"/>
                      <a:pt x="49" y="35"/>
                    </a:cubicBezTo>
                    <a:cubicBezTo>
                      <a:pt x="50" y="35"/>
                      <a:pt x="50" y="35"/>
                      <a:pt x="52" y="38"/>
                    </a:cubicBezTo>
                    <a:cubicBezTo>
                      <a:pt x="53" y="39"/>
                      <a:pt x="48" y="33"/>
                      <a:pt x="50" y="34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2" y="35"/>
                      <a:pt x="54" y="36"/>
                    </a:cubicBezTo>
                    <a:cubicBezTo>
                      <a:pt x="53" y="36"/>
                      <a:pt x="54" y="36"/>
                      <a:pt x="53" y="34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3" y="35"/>
                      <a:pt x="54" y="35"/>
                      <a:pt x="54" y="35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5" y="36"/>
                      <a:pt x="55" y="35"/>
                      <a:pt x="54" y="35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2" y="33"/>
                      <a:pt x="52" y="33"/>
                      <a:pt x="51" y="32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4" y="33"/>
                      <a:pt x="52" y="31"/>
                      <a:pt x="52" y="31"/>
                    </a:cubicBezTo>
                    <a:cubicBezTo>
                      <a:pt x="53" y="32"/>
                      <a:pt x="52" y="31"/>
                      <a:pt x="53" y="32"/>
                    </a:cubicBezTo>
                    <a:cubicBezTo>
                      <a:pt x="54" y="32"/>
                      <a:pt x="53" y="31"/>
                      <a:pt x="53" y="32"/>
                    </a:cubicBezTo>
                    <a:cubicBezTo>
                      <a:pt x="54" y="33"/>
                      <a:pt x="55" y="34"/>
                      <a:pt x="54" y="33"/>
                    </a:cubicBezTo>
                    <a:cubicBezTo>
                      <a:pt x="54" y="32"/>
                      <a:pt x="51" y="30"/>
                      <a:pt x="53" y="31"/>
                    </a:cubicBezTo>
                    <a:cubicBezTo>
                      <a:pt x="53" y="31"/>
                      <a:pt x="54" y="32"/>
                      <a:pt x="54" y="3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3" y="30"/>
                      <a:pt x="54" y="31"/>
                      <a:pt x="53" y="29"/>
                    </a:cubicBezTo>
                    <a:cubicBezTo>
                      <a:pt x="53" y="29"/>
                      <a:pt x="54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6" y="31"/>
                      <a:pt x="55" y="30"/>
                      <a:pt x="55" y="29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29"/>
                      <a:pt x="55" y="29"/>
                      <a:pt x="54" y="28"/>
                    </a:cubicBezTo>
                    <a:cubicBezTo>
                      <a:pt x="56" y="29"/>
                      <a:pt x="60" y="33"/>
                      <a:pt x="58" y="31"/>
                    </a:cubicBezTo>
                    <a:cubicBezTo>
                      <a:pt x="59" y="31"/>
                      <a:pt x="56" y="28"/>
                      <a:pt x="55" y="27"/>
                    </a:cubicBezTo>
                    <a:cubicBezTo>
                      <a:pt x="57" y="28"/>
                      <a:pt x="55" y="25"/>
                      <a:pt x="57" y="27"/>
                    </a:cubicBezTo>
                    <a:cubicBezTo>
                      <a:pt x="57" y="26"/>
                      <a:pt x="56" y="26"/>
                      <a:pt x="56" y="25"/>
                    </a:cubicBezTo>
                    <a:cubicBezTo>
                      <a:pt x="57" y="25"/>
                      <a:pt x="56" y="22"/>
                      <a:pt x="59" y="25"/>
                    </a:cubicBezTo>
                    <a:cubicBezTo>
                      <a:pt x="60" y="25"/>
                      <a:pt x="61" y="26"/>
                      <a:pt x="62" y="27"/>
                    </a:cubicBezTo>
                    <a:cubicBezTo>
                      <a:pt x="60" y="25"/>
                      <a:pt x="63" y="28"/>
                      <a:pt x="61" y="26"/>
                    </a:cubicBezTo>
                    <a:cubicBezTo>
                      <a:pt x="60" y="24"/>
                      <a:pt x="59" y="24"/>
                      <a:pt x="58" y="23"/>
                    </a:cubicBezTo>
                    <a:cubicBezTo>
                      <a:pt x="58" y="22"/>
                      <a:pt x="59" y="22"/>
                      <a:pt x="60" y="23"/>
                    </a:cubicBezTo>
                    <a:cubicBezTo>
                      <a:pt x="59" y="22"/>
                      <a:pt x="59" y="22"/>
                      <a:pt x="59" y="21"/>
                    </a:cubicBezTo>
                    <a:cubicBezTo>
                      <a:pt x="61" y="23"/>
                      <a:pt x="61" y="23"/>
                      <a:pt x="61" y="22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1" y="22"/>
                      <a:pt x="59" y="19"/>
                      <a:pt x="60" y="21"/>
                    </a:cubicBezTo>
                    <a:cubicBezTo>
                      <a:pt x="61" y="21"/>
                      <a:pt x="61" y="22"/>
                      <a:pt x="61" y="22"/>
                    </a:cubicBezTo>
                    <a:cubicBezTo>
                      <a:pt x="61" y="21"/>
                      <a:pt x="59" y="18"/>
                      <a:pt x="61" y="19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19"/>
                      <a:pt x="61" y="19"/>
                    </a:cubicBezTo>
                    <a:cubicBezTo>
                      <a:pt x="62" y="20"/>
                      <a:pt x="63" y="20"/>
                      <a:pt x="65" y="21"/>
                    </a:cubicBezTo>
                    <a:cubicBezTo>
                      <a:pt x="61" y="16"/>
                      <a:pt x="63" y="15"/>
                      <a:pt x="64" y="15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66" y="16"/>
                      <a:pt x="63" y="14"/>
                      <a:pt x="64" y="14"/>
                    </a:cubicBezTo>
                    <a:cubicBezTo>
                      <a:pt x="65" y="15"/>
                      <a:pt x="66" y="16"/>
                      <a:pt x="67" y="18"/>
                    </a:cubicBezTo>
                    <a:cubicBezTo>
                      <a:pt x="68" y="18"/>
                      <a:pt x="66" y="15"/>
                      <a:pt x="66" y="15"/>
                    </a:cubicBezTo>
                    <a:cubicBezTo>
                      <a:pt x="64" y="13"/>
                      <a:pt x="66" y="16"/>
                      <a:pt x="65" y="14"/>
                    </a:cubicBezTo>
                    <a:cubicBezTo>
                      <a:pt x="64" y="14"/>
                      <a:pt x="66" y="15"/>
                      <a:pt x="64" y="13"/>
                    </a:cubicBezTo>
                    <a:cubicBezTo>
                      <a:pt x="65" y="13"/>
                      <a:pt x="66" y="15"/>
                      <a:pt x="67" y="16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9" y="17"/>
                      <a:pt x="70" y="19"/>
                      <a:pt x="73" y="22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75" y="23"/>
                      <a:pt x="74" y="24"/>
                      <a:pt x="75" y="25"/>
                    </a:cubicBezTo>
                    <a:cubicBezTo>
                      <a:pt x="75" y="23"/>
                      <a:pt x="72" y="20"/>
                      <a:pt x="71" y="20"/>
                    </a:cubicBezTo>
                    <a:cubicBezTo>
                      <a:pt x="71" y="19"/>
                      <a:pt x="67" y="15"/>
                      <a:pt x="68" y="14"/>
                    </a:cubicBezTo>
                    <a:cubicBezTo>
                      <a:pt x="69" y="15"/>
                      <a:pt x="68" y="15"/>
                      <a:pt x="69" y="17"/>
                    </a:cubicBezTo>
                    <a:cubicBezTo>
                      <a:pt x="71" y="18"/>
                      <a:pt x="69" y="15"/>
                      <a:pt x="69" y="16"/>
                    </a:cubicBezTo>
                    <a:cubicBezTo>
                      <a:pt x="69" y="15"/>
                      <a:pt x="67" y="13"/>
                      <a:pt x="67" y="12"/>
                    </a:cubicBezTo>
                    <a:cubicBezTo>
                      <a:pt x="68" y="13"/>
                      <a:pt x="68" y="14"/>
                      <a:pt x="69" y="14"/>
                    </a:cubicBezTo>
                    <a:cubicBezTo>
                      <a:pt x="68" y="13"/>
                      <a:pt x="67" y="12"/>
                      <a:pt x="66" y="11"/>
                    </a:cubicBezTo>
                    <a:cubicBezTo>
                      <a:pt x="64" y="9"/>
                      <a:pt x="67" y="12"/>
                      <a:pt x="66" y="10"/>
                    </a:cubicBezTo>
                    <a:cubicBezTo>
                      <a:pt x="68" y="11"/>
                      <a:pt x="69" y="14"/>
                      <a:pt x="70" y="15"/>
                    </a:cubicBezTo>
                    <a:cubicBezTo>
                      <a:pt x="69" y="13"/>
                      <a:pt x="69" y="12"/>
                      <a:pt x="66" y="9"/>
                    </a:cubicBezTo>
                    <a:cubicBezTo>
                      <a:pt x="67" y="10"/>
                      <a:pt x="68" y="11"/>
                      <a:pt x="69" y="12"/>
                    </a:cubicBezTo>
                    <a:cubicBezTo>
                      <a:pt x="70" y="13"/>
                      <a:pt x="67" y="9"/>
                      <a:pt x="70" y="12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9" y="11"/>
                      <a:pt x="69" y="11"/>
                      <a:pt x="70" y="12"/>
                    </a:cubicBezTo>
                    <a:cubicBezTo>
                      <a:pt x="71" y="12"/>
                      <a:pt x="69" y="9"/>
                      <a:pt x="71" y="12"/>
                    </a:cubicBezTo>
                    <a:cubicBezTo>
                      <a:pt x="71" y="11"/>
                      <a:pt x="72" y="11"/>
                      <a:pt x="70" y="9"/>
                    </a:cubicBezTo>
                    <a:cubicBezTo>
                      <a:pt x="68" y="8"/>
                      <a:pt x="71" y="11"/>
                      <a:pt x="68" y="9"/>
                    </a:cubicBezTo>
                    <a:cubicBezTo>
                      <a:pt x="70" y="11"/>
                      <a:pt x="68" y="8"/>
                      <a:pt x="68" y="7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8" y="7"/>
                    </a:cubicBezTo>
                    <a:cubicBezTo>
                      <a:pt x="69" y="7"/>
                      <a:pt x="69" y="8"/>
                      <a:pt x="70" y="8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71" y="9"/>
                      <a:pt x="71" y="8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3" y="11"/>
                      <a:pt x="73" y="10"/>
                    </a:cubicBezTo>
                    <a:cubicBezTo>
                      <a:pt x="71" y="9"/>
                      <a:pt x="70" y="7"/>
                      <a:pt x="69" y="6"/>
                    </a:cubicBezTo>
                    <a:cubicBezTo>
                      <a:pt x="69" y="5"/>
                      <a:pt x="71" y="7"/>
                      <a:pt x="69" y="6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3" y="10"/>
                      <a:pt x="73" y="10"/>
                    </a:cubicBezTo>
                    <a:cubicBezTo>
                      <a:pt x="73" y="9"/>
                      <a:pt x="71" y="7"/>
                      <a:pt x="70" y="6"/>
                    </a:cubicBezTo>
                    <a:cubicBezTo>
                      <a:pt x="71" y="6"/>
                      <a:pt x="72" y="7"/>
                      <a:pt x="72" y="8"/>
                    </a:cubicBezTo>
                    <a:cubicBezTo>
                      <a:pt x="72" y="7"/>
                      <a:pt x="71" y="6"/>
                      <a:pt x="70" y="5"/>
                    </a:cubicBezTo>
                    <a:cubicBezTo>
                      <a:pt x="71" y="6"/>
                      <a:pt x="73" y="7"/>
                      <a:pt x="74" y="8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8" y="13"/>
                      <a:pt x="78" y="12"/>
                      <a:pt x="80" y="15"/>
                    </a:cubicBezTo>
                    <a:cubicBezTo>
                      <a:pt x="80" y="15"/>
                      <a:pt x="80" y="14"/>
                      <a:pt x="79" y="13"/>
                    </a:cubicBezTo>
                    <a:cubicBezTo>
                      <a:pt x="76" y="10"/>
                      <a:pt x="76" y="8"/>
                      <a:pt x="73" y="5"/>
                    </a:cubicBezTo>
                    <a:cubicBezTo>
                      <a:pt x="73" y="4"/>
                      <a:pt x="80" y="13"/>
                      <a:pt x="76" y="7"/>
                    </a:cubicBezTo>
                    <a:cubicBezTo>
                      <a:pt x="75" y="6"/>
                      <a:pt x="74" y="4"/>
                      <a:pt x="74" y="5"/>
                    </a:cubicBezTo>
                    <a:cubicBezTo>
                      <a:pt x="75" y="5"/>
                      <a:pt x="72" y="2"/>
                      <a:pt x="73" y="3"/>
                    </a:cubicBezTo>
                    <a:cubicBezTo>
                      <a:pt x="74" y="4"/>
                      <a:pt x="76" y="6"/>
                      <a:pt x="77" y="8"/>
                    </a:cubicBezTo>
                    <a:cubicBezTo>
                      <a:pt x="76" y="7"/>
                      <a:pt x="76" y="7"/>
                      <a:pt x="76" y="8"/>
                    </a:cubicBezTo>
                    <a:cubicBezTo>
                      <a:pt x="78" y="9"/>
                      <a:pt x="79" y="11"/>
                      <a:pt x="79" y="11"/>
                    </a:cubicBezTo>
                    <a:cubicBezTo>
                      <a:pt x="79" y="10"/>
                      <a:pt x="80" y="10"/>
                      <a:pt x="78" y="8"/>
                    </a:cubicBezTo>
                    <a:cubicBezTo>
                      <a:pt x="77" y="6"/>
                      <a:pt x="78" y="9"/>
                      <a:pt x="77" y="7"/>
                    </a:cubicBezTo>
                    <a:cubicBezTo>
                      <a:pt x="77" y="6"/>
                      <a:pt x="79" y="8"/>
                      <a:pt x="76" y="5"/>
                    </a:cubicBezTo>
                    <a:cubicBezTo>
                      <a:pt x="76" y="6"/>
                      <a:pt x="75" y="4"/>
                      <a:pt x="74" y="2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6" y="3"/>
                      <a:pt x="73" y="0"/>
                      <a:pt x="74" y="0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5"/>
                      <a:pt x="74" y="2"/>
                      <a:pt x="77" y="5"/>
                    </a:cubicBezTo>
                    <a:cubicBezTo>
                      <a:pt x="77" y="5"/>
                      <a:pt x="76" y="4"/>
                      <a:pt x="77" y="4"/>
                    </a:cubicBezTo>
                    <a:cubicBezTo>
                      <a:pt x="77" y="5"/>
                      <a:pt x="77" y="5"/>
                      <a:pt x="78" y="5"/>
                    </a:cubicBezTo>
                    <a:cubicBezTo>
                      <a:pt x="78" y="5"/>
                      <a:pt x="81" y="9"/>
                      <a:pt x="80" y="7"/>
                    </a:cubicBezTo>
                    <a:cubicBezTo>
                      <a:pt x="79" y="5"/>
                      <a:pt x="79" y="5"/>
                      <a:pt x="78" y="4"/>
                    </a:cubicBezTo>
                    <a:cubicBezTo>
                      <a:pt x="78" y="3"/>
                      <a:pt x="77" y="2"/>
                      <a:pt x="77" y="1"/>
                    </a:cubicBezTo>
                    <a:cubicBezTo>
                      <a:pt x="79" y="4"/>
                      <a:pt x="78" y="1"/>
                      <a:pt x="80" y="4"/>
                    </a:cubicBezTo>
                    <a:cubicBezTo>
                      <a:pt x="79" y="3"/>
                      <a:pt x="78" y="3"/>
                      <a:pt x="80" y="6"/>
                    </a:cubicBezTo>
                    <a:cubicBezTo>
                      <a:pt x="82" y="9"/>
                      <a:pt x="79" y="6"/>
                      <a:pt x="81" y="9"/>
                    </a:cubicBezTo>
                    <a:cubicBezTo>
                      <a:pt x="82" y="9"/>
                      <a:pt x="84" y="11"/>
                      <a:pt x="85" y="13"/>
                    </a:cubicBezTo>
                    <a:cubicBezTo>
                      <a:pt x="86" y="13"/>
                      <a:pt x="85" y="12"/>
                      <a:pt x="85" y="12"/>
                    </a:cubicBezTo>
                    <a:cubicBezTo>
                      <a:pt x="84" y="10"/>
                      <a:pt x="83" y="10"/>
                      <a:pt x="82" y="9"/>
                    </a:cubicBezTo>
                    <a:cubicBezTo>
                      <a:pt x="83" y="9"/>
                      <a:pt x="82" y="7"/>
                      <a:pt x="81" y="5"/>
                    </a:cubicBezTo>
                    <a:cubicBezTo>
                      <a:pt x="82" y="6"/>
                      <a:pt x="84" y="8"/>
                      <a:pt x="83" y="8"/>
                    </a:cubicBezTo>
                    <a:cubicBezTo>
                      <a:pt x="84" y="7"/>
                      <a:pt x="84" y="7"/>
                      <a:pt x="85" y="7"/>
                    </a:cubicBezTo>
                    <a:cubicBezTo>
                      <a:pt x="83" y="5"/>
                      <a:pt x="85" y="6"/>
                      <a:pt x="83" y="4"/>
                    </a:cubicBezTo>
                    <a:cubicBezTo>
                      <a:pt x="82" y="4"/>
                      <a:pt x="81" y="2"/>
                      <a:pt x="80" y="0"/>
                    </a:cubicBezTo>
                    <a:cubicBezTo>
                      <a:pt x="80" y="0"/>
                      <a:pt x="81" y="1"/>
                      <a:pt x="81" y="2"/>
                    </a:cubicBezTo>
                    <a:cubicBezTo>
                      <a:pt x="80" y="0"/>
                      <a:pt x="84" y="4"/>
                      <a:pt x="82" y="2"/>
                    </a:cubicBezTo>
                    <a:cubicBezTo>
                      <a:pt x="82" y="3"/>
                      <a:pt x="85" y="5"/>
                      <a:pt x="86" y="8"/>
                    </a:cubicBezTo>
                    <a:cubicBezTo>
                      <a:pt x="86" y="6"/>
                      <a:pt x="87" y="9"/>
                      <a:pt x="88" y="9"/>
                    </a:cubicBezTo>
                    <a:cubicBezTo>
                      <a:pt x="87" y="8"/>
                      <a:pt x="87" y="6"/>
                      <a:pt x="87" y="5"/>
                    </a:cubicBezTo>
                    <a:cubicBezTo>
                      <a:pt x="89" y="7"/>
                      <a:pt x="88" y="5"/>
                      <a:pt x="89" y="4"/>
                    </a:cubicBezTo>
                    <a:cubicBezTo>
                      <a:pt x="90" y="5"/>
                      <a:pt x="91" y="8"/>
                      <a:pt x="92" y="8"/>
                    </a:cubicBezTo>
                    <a:cubicBezTo>
                      <a:pt x="92" y="8"/>
                      <a:pt x="90" y="6"/>
                      <a:pt x="91" y="6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6"/>
                      <a:pt x="93" y="8"/>
                      <a:pt x="91" y="4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2" y="6"/>
                    </a:cubicBezTo>
                    <a:cubicBezTo>
                      <a:pt x="93" y="7"/>
                      <a:pt x="94" y="8"/>
                      <a:pt x="94" y="9"/>
                    </a:cubicBezTo>
                    <a:cubicBezTo>
                      <a:pt x="96" y="11"/>
                      <a:pt x="94" y="8"/>
                      <a:pt x="95" y="8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5"/>
                      <a:pt x="94" y="6"/>
                      <a:pt x="94" y="5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6" y="7"/>
                      <a:pt x="97" y="8"/>
                      <a:pt x="96" y="7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98" y="10"/>
                      <a:pt x="97" y="9"/>
                      <a:pt x="96" y="7"/>
                    </a:cubicBezTo>
                    <a:cubicBezTo>
                      <a:pt x="95" y="6"/>
                      <a:pt x="95" y="7"/>
                      <a:pt x="96" y="9"/>
                    </a:cubicBezTo>
                    <a:cubicBezTo>
                      <a:pt x="96" y="9"/>
                      <a:pt x="96" y="8"/>
                      <a:pt x="96" y="8"/>
                    </a:cubicBezTo>
                    <a:cubicBezTo>
                      <a:pt x="97" y="10"/>
                      <a:pt x="97" y="10"/>
                      <a:pt x="98" y="12"/>
                    </a:cubicBezTo>
                    <a:cubicBezTo>
                      <a:pt x="98" y="11"/>
                      <a:pt x="99" y="12"/>
                      <a:pt x="98" y="11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8" y="12"/>
                      <a:pt x="97" y="12"/>
                      <a:pt x="97" y="11"/>
                    </a:cubicBezTo>
                    <a:cubicBezTo>
                      <a:pt x="98" y="13"/>
                      <a:pt x="99" y="14"/>
                      <a:pt x="98" y="14"/>
                    </a:cubicBezTo>
                    <a:cubicBezTo>
                      <a:pt x="96" y="11"/>
                      <a:pt x="98" y="16"/>
                      <a:pt x="98" y="15"/>
                    </a:cubicBezTo>
                    <a:cubicBezTo>
                      <a:pt x="96" y="13"/>
                      <a:pt x="95" y="11"/>
                      <a:pt x="95" y="10"/>
                    </a:cubicBezTo>
                    <a:cubicBezTo>
                      <a:pt x="94" y="9"/>
                      <a:pt x="95" y="11"/>
                      <a:pt x="94" y="10"/>
                    </a:cubicBezTo>
                    <a:cubicBezTo>
                      <a:pt x="95" y="11"/>
                      <a:pt x="96" y="14"/>
                      <a:pt x="97" y="15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4"/>
                      <a:pt x="97" y="17"/>
                      <a:pt x="97" y="17"/>
                    </a:cubicBezTo>
                    <a:cubicBezTo>
                      <a:pt x="95" y="16"/>
                      <a:pt x="95" y="17"/>
                      <a:pt x="94" y="17"/>
                    </a:cubicBezTo>
                    <a:cubicBezTo>
                      <a:pt x="93" y="15"/>
                      <a:pt x="93" y="15"/>
                      <a:pt x="93" y="15"/>
                    </a:cubicBezTo>
                    <a:cubicBezTo>
                      <a:pt x="95" y="19"/>
                      <a:pt x="93" y="17"/>
                      <a:pt x="94" y="19"/>
                    </a:cubicBezTo>
                    <a:cubicBezTo>
                      <a:pt x="92" y="18"/>
                      <a:pt x="94" y="21"/>
                      <a:pt x="91" y="19"/>
                    </a:cubicBezTo>
                    <a:cubicBezTo>
                      <a:pt x="91" y="21"/>
                      <a:pt x="91" y="23"/>
                      <a:pt x="89" y="23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9" y="23"/>
                      <a:pt x="87" y="20"/>
                      <a:pt x="87" y="20"/>
                    </a:cubicBezTo>
                    <a:cubicBezTo>
                      <a:pt x="88" y="22"/>
                      <a:pt x="88" y="23"/>
                      <a:pt x="89" y="24"/>
                    </a:cubicBezTo>
                    <a:cubicBezTo>
                      <a:pt x="87" y="23"/>
                      <a:pt x="88" y="25"/>
                      <a:pt x="89" y="27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90" y="29"/>
                      <a:pt x="87" y="27"/>
                      <a:pt x="86" y="27"/>
                    </a:cubicBezTo>
                    <a:cubicBezTo>
                      <a:pt x="86" y="26"/>
                      <a:pt x="85" y="25"/>
                      <a:pt x="85" y="25"/>
                    </a:cubicBezTo>
                    <a:cubicBezTo>
                      <a:pt x="86" y="28"/>
                      <a:pt x="86" y="28"/>
                      <a:pt x="87" y="30"/>
                    </a:cubicBezTo>
                    <a:cubicBezTo>
                      <a:pt x="86" y="30"/>
                      <a:pt x="85" y="30"/>
                      <a:pt x="84" y="29"/>
                    </a:cubicBezTo>
                    <a:cubicBezTo>
                      <a:pt x="86" y="33"/>
                      <a:pt x="83" y="32"/>
                      <a:pt x="84" y="35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4" y="38"/>
                      <a:pt x="80" y="36"/>
                      <a:pt x="80" y="39"/>
                    </a:cubicBezTo>
                    <a:cubicBezTo>
                      <a:pt x="78" y="36"/>
                      <a:pt x="78" y="36"/>
                      <a:pt x="78" y="36"/>
                    </a:cubicBezTo>
                    <a:cubicBezTo>
                      <a:pt x="77" y="36"/>
                      <a:pt x="78" y="37"/>
                      <a:pt x="80" y="39"/>
                    </a:cubicBezTo>
                    <a:cubicBezTo>
                      <a:pt x="79" y="39"/>
                      <a:pt x="80" y="41"/>
                      <a:pt x="78" y="39"/>
                    </a:cubicBezTo>
                    <a:cubicBezTo>
                      <a:pt x="77" y="39"/>
                      <a:pt x="79" y="41"/>
                      <a:pt x="79" y="42"/>
                    </a:cubicBezTo>
                    <a:cubicBezTo>
                      <a:pt x="77" y="41"/>
                      <a:pt x="77" y="42"/>
                      <a:pt x="77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2"/>
                      <a:pt x="74" y="41"/>
                      <a:pt x="77" y="44"/>
                    </a:cubicBezTo>
                    <a:cubicBezTo>
                      <a:pt x="75" y="43"/>
                      <a:pt x="77" y="47"/>
                      <a:pt x="74" y="45"/>
                    </a:cubicBezTo>
                    <a:cubicBezTo>
                      <a:pt x="75" y="46"/>
                      <a:pt x="75" y="46"/>
                      <a:pt x="76" y="47"/>
                    </a:cubicBezTo>
                    <a:cubicBezTo>
                      <a:pt x="75" y="47"/>
                      <a:pt x="73" y="46"/>
                      <a:pt x="74" y="48"/>
                    </a:cubicBezTo>
                    <a:cubicBezTo>
                      <a:pt x="74" y="48"/>
                      <a:pt x="73" y="46"/>
                      <a:pt x="72" y="46"/>
                    </a:cubicBezTo>
                    <a:cubicBezTo>
                      <a:pt x="73" y="47"/>
                      <a:pt x="74" y="48"/>
                      <a:pt x="74" y="48"/>
                    </a:cubicBezTo>
                    <a:cubicBezTo>
                      <a:pt x="75" y="51"/>
                      <a:pt x="70" y="48"/>
                      <a:pt x="70" y="49"/>
                    </a:cubicBezTo>
                    <a:cubicBezTo>
                      <a:pt x="70" y="53"/>
                      <a:pt x="68" y="53"/>
                      <a:pt x="67" y="55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8" y="57"/>
                      <a:pt x="63" y="53"/>
                      <a:pt x="66" y="57"/>
                    </a:cubicBezTo>
                    <a:cubicBezTo>
                      <a:pt x="65" y="56"/>
                      <a:pt x="65" y="57"/>
                      <a:pt x="64" y="56"/>
                    </a:cubicBezTo>
                    <a:cubicBezTo>
                      <a:pt x="65" y="58"/>
                      <a:pt x="61" y="55"/>
                      <a:pt x="63" y="58"/>
                    </a:cubicBezTo>
                    <a:cubicBezTo>
                      <a:pt x="63" y="58"/>
                      <a:pt x="63" y="57"/>
                      <a:pt x="63" y="57"/>
                    </a:cubicBezTo>
                    <a:cubicBezTo>
                      <a:pt x="61" y="56"/>
                      <a:pt x="62" y="59"/>
                      <a:pt x="60" y="58"/>
                    </a:cubicBezTo>
                    <a:cubicBezTo>
                      <a:pt x="60" y="58"/>
                      <a:pt x="60" y="57"/>
                      <a:pt x="60" y="57"/>
                    </a:cubicBezTo>
                    <a:cubicBezTo>
                      <a:pt x="58" y="56"/>
                      <a:pt x="62" y="60"/>
                      <a:pt x="59" y="57"/>
                    </a:cubicBezTo>
                    <a:cubicBezTo>
                      <a:pt x="58" y="57"/>
                      <a:pt x="60" y="58"/>
                      <a:pt x="60" y="58"/>
                    </a:cubicBezTo>
                    <a:cubicBezTo>
                      <a:pt x="58" y="58"/>
                      <a:pt x="58" y="62"/>
                      <a:pt x="57" y="64"/>
                    </a:cubicBezTo>
                    <a:cubicBezTo>
                      <a:pt x="55" y="63"/>
                      <a:pt x="52" y="58"/>
                      <a:pt x="54" y="61"/>
                    </a:cubicBezTo>
                    <a:cubicBezTo>
                      <a:pt x="53" y="61"/>
                      <a:pt x="55" y="63"/>
                      <a:pt x="54" y="62"/>
                    </a:cubicBezTo>
                    <a:cubicBezTo>
                      <a:pt x="55" y="63"/>
                      <a:pt x="50" y="59"/>
                      <a:pt x="52" y="61"/>
                    </a:cubicBezTo>
                    <a:cubicBezTo>
                      <a:pt x="54" y="63"/>
                      <a:pt x="53" y="62"/>
                      <a:pt x="54" y="63"/>
                    </a:cubicBezTo>
                    <a:cubicBezTo>
                      <a:pt x="52" y="63"/>
                      <a:pt x="50" y="61"/>
                      <a:pt x="51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2" y="65"/>
                      <a:pt x="50" y="64"/>
                      <a:pt x="53" y="68"/>
                    </a:cubicBezTo>
                    <a:cubicBezTo>
                      <a:pt x="51" y="71"/>
                      <a:pt x="50" y="76"/>
                      <a:pt x="47" y="79"/>
                    </a:cubicBezTo>
                    <a:cubicBezTo>
                      <a:pt x="43" y="81"/>
                      <a:pt x="41" y="86"/>
                      <a:pt x="36" y="87"/>
                    </a:cubicBezTo>
                    <a:cubicBezTo>
                      <a:pt x="33" y="84"/>
                      <a:pt x="33" y="84"/>
                      <a:pt x="33" y="86"/>
                    </a:cubicBezTo>
                    <a:cubicBezTo>
                      <a:pt x="33" y="86"/>
                      <a:pt x="33" y="86"/>
                      <a:pt x="32" y="85"/>
                    </a:cubicBezTo>
                    <a:cubicBezTo>
                      <a:pt x="34" y="88"/>
                      <a:pt x="32" y="86"/>
                      <a:pt x="34" y="88"/>
                    </a:cubicBezTo>
                    <a:cubicBezTo>
                      <a:pt x="32" y="89"/>
                      <a:pt x="31" y="90"/>
                      <a:pt x="30" y="91"/>
                    </a:cubicBezTo>
                    <a:cubicBezTo>
                      <a:pt x="30" y="91"/>
                      <a:pt x="29" y="89"/>
                      <a:pt x="28" y="89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1"/>
                      <a:pt x="30" y="92"/>
                      <a:pt x="30" y="93"/>
                    </a:cubicBezTo>
                    <a:cubicBezTo>
                      <a:pt x="29" y="98"/>
                      <a:pt x="22" y="95"/>
                      <a:pt x="18" y="98"/>
                    </a:cubicBezTo>
                    <a:cubicBezTo>
                      <a:pt x="17" y="97"/>
                      <a:pt x="16" y="99"/>
                      <a:pt x="16" y="100"/>
                    </a:cubicBezTo>
                    <a:cubicBezTo>
                      <a:pt x="11" y="98"/>
                      <a:pt x="7" y="97"/>
                      <a:pt x="6" y="101"/>
                    </a:cubicBezTo>
                    <a:cubicBezTo>
                      <a:pt x="6" y="101"/>
                      <a:pt x="2" y="93"/>
                      <a:pt x="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Freeform 21"/>
              <p:cNvSpPr/>
              <p:nvPr/>
            </p:nvSpPr>
            <p:spPr bwMode="auto">
              <a:xfrm>
                <a:off x="2948" y="1181"/>
                <a:ext cx="0" cy="1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2"/>
                      <a:pt x="0" y="0"/>
                    </a:cubicBezTo>
                    <a:cubicBezTo>
                      <a:pt x="1" y="1"/>
                      <a:pt x="2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Freeform 22"/>
              <p:cNvSpPr/>
              <p:nvPr/>
            </p:nvSpPr>
            <p:spPr bwMode="auto">
              <a:xfrm>
                <a:off x="2944" y="1179"/>
                <a:ext cx="1" cy="1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Freeform 23"/>
              <p:cNvSpPr/>
              <p:nvPr/>
            </p:nvSpPr>
            <p:spPr bwMode="auto">
              <a:xfrm>
                <a:off x="2944" y="1179"/>
                <a:ext cx="0" cy="1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Freeform 24"/>
              <p:cNvSpPr/>
              <p:nvPr/>
            </p:nvSpPr>
            <p:spPr bwMode="auto">
              <a:xfrm>
                <a:off x="2943" y="1179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Freeform 25"/>
              <p:cNvSpPr/>
              <p:nvPr/>
            </p:nvSpPr>
            <p:spPr bwMode="auto">
              <a:xfrm>
                <a:off x="2943" y="1180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Freeform 26"/>
              <p:cNvSpPr/>
              <p:nvPr/>
            </p:nvSpPr>
            <p:spPr bwMode="auto">
              <a:xfrm>
                <a:off x="2942" y="118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Freeform 27"/>
              <p:cNvSpPr/>
              <p:nvPr/>
            </p:nvSpPr>
            <p:spPr bwMode="auto">
              <a:xfrm>
                <a:off x="2942" y="1180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Freeform 28"/>
              <p:cNvSpPr/>
              <p:nvPr/>
            </p:nvSpPr>
            <p:spPr bwMode="auto">
              <a:xfrm>
                <a:off x="2936" y="118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Freeform 29"/>
              <p:cNvSpPr/>
              <p:nvPr/>
            </p:nvSpPr>
            <p:spPr bwMode="auto">
              <a:xfrm>
                <a:off x="2933" y="1190"/>
                <a:ext cx="1" cy="1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Freeform 30"/>
              <p:cNvSpPr/>
              <p:nvPr/>
            </p:nvSpPr>
            <p:spPr bwMode="auto">
              <a:xfrm>
                <a:off x="2933" y="1193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Freeform 31"/>
              <p:cNvSpPr/>
              <p:nvPr/>
            </p:nvSpPr>
            <p:spPr bwMode="auto">
              <a:xfrm>
                <a:off x="3026" y="1229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Freeform 32"/>
              <p:cNvSpPr/>
              <p:nvPr/>
            </p:nvSpPr>
            <p:spPr bwMode="auto">
              <a:xfrm>
                <a:off x="2999" y="1228"/>
                <a:ext cx="27" cy="34"/>
              </a:xfrm>
              <a:custGeom>
                <a:avLst/>
                <a:gdLst>
                  <a:gd name="T0" fmla="*/ 16 w 124"/>
                  <a:gd name="T1" fmla="*/ 126 h 148"/>
                  <a:gd name="T2" fmla="*/ 19 w 124"/>
                  <a:gd name="T3" fmla="*/ 121 h 148"/>
                  <a:gd name="T4" fmla="*/ 22 w 124"/>
                  <a:gd name="T5" fmla="*/ 109 h 148"/>
                  <a:gd name="T6" fmla="*/ 25 w 124"/>
                  <a:gd name="T7" fmla="*/ 106 h 148"/>
                  <a:gd name="T8" fmla="*/ 35 w 124"/>
                  <a:gd name="T9" fmla="*/ 99 h 148"/>
                  <a:gd name="T10" fmla="*/ 38 w 124"/>
                  <a:gd name="T11" fmla="*/ 97 h 148"/>
                  <a:gd name="T12" fmla="*/ 40 w 124"/>
                  <a:gd name="T13" fmla="*/ 90 h 148"/>
                  <a:gd name="T14" fmla="*/ 45 w 124"/>
                  <a:gd name="T15" fmla="*/ 87 h 148"/>
                  <a:gd name="T16" fmla="*/ 48 w 124"/>
                  <a:gd name="T17" fmla="*/ 85 h 148"/>
                  <a:gd name="T18" fmla="*/ 48 w 124"/>
                  <a:gd name="T19" fmla="*/ 81 h 148"/>
                  <a:gd name="T20" fmla="*/ 49 w 124"/>
                  <a:gd name="T21" fmla="*/ 74 h 148"/>
                  <a:gd name="T22" fmla="*/ 52 w 124"/>
                  <a:gd name="T23" fmla="*/ 72 h 148"/>
                  <a:gd name="T24" fmla="*/ 53 w 124"/>
                  <a:gd name="T25" fmla="*/ 67 h 148"/>
                  <a:gd name="T26" fmla="*/ 57 w 124"/>
                  <a:gd name="T27" fmla="*/ 65 h 148"/>
                  <a:gd name="T28" fmla="*/ 60 w 124"/>
                  <a:gd name="T29" fmla="*/ 60 h 148"/>
                  <a:gd name="T30" fmla="*/ 66 w 124"/>
                  <a:gd name="T31" fmla="*/ 57 h 148"/>
                  <a:gd name="T32" fmla="*/ 67 w 124"/>
                  <a:gd name="T33" fmla="*/ 53 h 148"/>
                  <a:gd name="T34" fmla="*/ 70 w 124"/>
                  <a:gd name="T35" fmla="*/ 53 h 148"/>
                  <a:gd name="T36" fmla="*/ 70 w 124"/>
                  <a:gd name="T37" fmla="*/ 49 h 148"/>
                  <a:gd name="T38" fmla="*/ 70 w 124"/>
                  <a:gd name="T39" fmla="*/ 48 h 148"/>
                  <a:gd name="T40" fmla="*/ 72 w 124"/>
                  <a:gd name="T41" fmla="*/ 46 h 148"/>
                  <a:gd name="T42" fmla="*/ 78 w 124"/>
                  <a:gd name="T43" fmla="*/ 39 h 148"/>
                  <a:gd name="T44" fmla="*/ 80 w 124"/>
                  <a:gd name="T45" fmla="*/ 36 h 148"/>
                  <a:gd name="T46" fmla="*/ 82 w 124"/>
                  <a:gd name="T47" fmla="*/ 33 h 148"/>
                  <a:gd name="T48" fmla="*/ 87 w 124"/>
                  <a:gd name="T49" fmla="*/ 28 h 148"/>
                  <a:gd name="T50" fmla="*/ 93 w 124"/>
                  <a:gd name="T51" fmla="*/ 31 h 148"/>
                  <a:gd name="T52" fmla="*/ 90 w 124"/>
                  <a:gd name="T53" fmla="*/ 24 h 148"/>
                  <a:gd name="T54" fmla="*/ 86 w 124"/>
                  <a:gd name="T55" fmla="*/ 18 h 148"/>
                  <a:gd name="T56" fmla="*/ 90 w 124"/>
                  <a:gd name="T57" fmla="*/ 17 h 148"/>
                  <a:gd name="T58" fmla="*/ 88 w 124"/>
                  <a:gd name="T59" fmla="*/ 14 h 148"/>
                  <a:gd name="T60" fmla="*/ 91 w 124"/>
                  <a:gd name="T61" fmla="*/ 14 h 148"/>
                  <a:gd name="T62" fmla="*/ 97 w 124"/>
                  <a:gd name="T63" fmla="*/ 16 h 148"/>
                  <a:gd name="T64" fmla="*/ 94 w 124"/>
                  <a:gd name="T65" fmla="*/ 10 h 148"/>
                  <a:gd name="T66" fmla="*/ 98 w 124"/>
                  <a:gd name="T67" fmla="*/ 11 h 148"/>
                  <a:gd name="T68" fmla="*/ 96 w 124"/>
                  <a:gd name="T69" fmla="*/ 7 h 148"/>
                  <a:gd name="T70" fmla="*/ 98 w 124"/>
                  <a:gd name="T71" fmla="*/ 5 h 148"/>
                  <a:gd name="T72" fmla="*/ 104 w 124"/>
                  <a:gd name="T73" fmla="*/ 11 h 148"/>
                  <a:gd name="T74" fmla="*/ 102 w 124"/>
                  <a:gd name="T75" fmla="*/ 4 h 148"/>
                  <a:gd name="T76" fmla="*/ 115 w 124"/>
                  <a:gd name="T77" fmla="*/ 5 h 148"/>
                  <a:gd name="T78" fmla="*/ 118 w 124"/>
                  <a:gd name="T79" fmla="*/ 5 h 148"/>
                  <a:gd name="T80" fmla="*/ 120 w 124"/>
                  <a:gd name="T81" fmla="*/ 1 h 148"/>
                  <a:gd name="T82" fmla="*/ 123 w 124"/>
                  <a:gd name="T83" fmla="*/ 5 h 148"/>
                  <a:gd name="T84" fmla="*/ 117 w 124"/>
                  <a:gd name="T85" fmla="*/ 6 h 148"/>
                  <a:gd name="T86" fmla="*/ 119 w 124"/>
                  <a:gd name="T87" fmla="*/ 17 h 148"/>
                  <a:gd name="T88" fmla="*/ 113 w 124"/>
                  <a:gd name="T89" fmla="*/ 29 h 148"/>
                  <a:gd name="T90" fmla="*/ 106 w 124"/>
                  <a:gd name="T91" fmla="*/ 42 h 148"/>
                  <a:gd name="T92" fmla="*/ 100 w 124"/>
                  <a:gd name="T93" fmla="*/ 52 h 148"/>
                  <a:gd name="T94" fmla="*/ 95 w 124"/>
                  <a:gd name="T95" fmla="*/ 60 h 148"/>
                  <a:gd name="T96" fmla="*/ 83 w 124"/>
                  <a:gd name="T97" fmla="*/ 72 h 148"/>
                  <a:gd name="T98" fmla="*/ 74 w 124"/>
                  <a:gd name="T99" fmla="*/ 78 h 148"/>
                  <a:gd name="T100" fmla="*/ 64 w 124"/>
                  <a:gd name="T101" fmla="*/ 85 h 148"/>
                  <a:gd name="T102" fmla="*/ 43 w 124"/>
                  <a:gd name="T103" fmla="*/ 120 h 148"/>
                  <a:gd name="T104" fmla="*/ 35 w 124"/>
                  <a:gd name="T105" fmla="*/ 127 h 148"/>
                  <a:gd name="T106" fmla="*/ 4 w 124"/>
                  <a:gd name="T107" fmla="*/ 14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4" h="148">
                    <a:moveTo>
                      <a:pt x="4" y="140"/>
                    </a:moveTo>
                    <a:cubicBezTo>
                      <a:pt x="0" y="133"/>
                      <a:pt x="7" y="136"/>
                      <a:pt x="6" y="131"/>
                    </a:cubicBezTo>
                    <a:cubicBezTo>
                      <a:pt x="6" y="131"/>
                      <a:pt x="8" y="134"/>
                      <a:pt x="8" y="133"/>
                    </a:cubicBezTo>
                    <a:cubicBezTo>
                      <a:pt x="6" y="127"/>
                      <a:pt x="11" y="127"/>
                      <a:pt x="16" y="128"/>
                    </a:cubicBezTo>
                    <a:cubicBezTo>
                      <a:pt x="16" y="129"/>
                      <a:pt x="16" y="129"/>
                      <a:pt x="16" y="129"/>
                    </a:cubicBezTo>
                    <a:cubicBezTo>
                      <a:pt x="17" y="129"/>
                      <a:pt x="15" y="126"/>
                      <a:pt x="16" y="126"/>
                    </a:cubicBezTo>
                    <a:cubicBezTo>
                      <a:pt x="17" y="126"/>
                      <a:pt x="17" y="127"/>
                      <a:pt x="17" y="127"/>
                    </a:cubicBezTo>
                    <a:cubicBezTo>
                      <a:pt x="16" y="126"/>
                      <a:pt x="17" y="126"/>
                      <a:pt x="16" y="124"/>
                    </a:cubicBezTo>
                    <a:cubicBezTo>
                      <a:pt x="17" y="125"/>
                      <a:pt x="18" y="126"/>
                      <a:pt x="19" y="127"/>
                    </a:cubicBezTo>
                    <a:cubicBezTo>
                      <a:pt x="18" y="125"/>
                      <a:pt x="18" y="125"/>
                      <a:pt x="18" y="125"/>
                    </a:cubicBezTo>
                    <a:cubicBezTo>
                      <a:pt x="14" y="120"/>
                      <a:pt x="20" y="123"/>
                      <a:pt x="18" y="120"/>
                    </a:cubicBezTo>
                    <a:cubicBezTo>
                      <a:pt x="19" y="121"/>
                      <a:pt x="19" y="121"/>
                      <a:pt x="19" y="121"/>
                    </a:cubicBezTo>
                    <a:cubicBezTo>
                      <a:pt x="18" y="117"/>
                      <a:pt x="20" y="116"/>
                      <a:pt x="21" y="114"/>
                    </a:cubicBezTo>
                    <a:cubicBezTo>
                      <a:pt x="22" y="114"/>
                      <a:pt x="23" y="116"/>
                      <a:pt x="23" y="116"/>
                    </a:cubicBezTo>
                    <a:cubicBezTo>
                      <a:pt x="22" y="114"/>
                      <a:pt x="22" y="113"/>
                      <a:pt x="22" y="112"/>
                    </a:cubicBezTo>
                    <a:cubicBezTo>
                      <a:pt x="24" y="114"/>
                      <a:pt x="21" y="110"/>
                      <a:pt x="22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1" y="109"/>
                      <a:pt x="24" y="112"/>
                      <a:pt x="22" y="109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1" y="107"/>
                      <a:pt x="26" y="111"/>
                      <a:pt x="25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08"/>
                      <a:pt x="25" y="109"/>
                      <a:pt x="25" y="108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5" y="107"/>
                      <a:pt x="27" y="108"/>
                      <a:pt x="25" y="106"/>
                    </a:cubicBezTo>
                    <a:cubicBezTo>
                      <a:pt x="27" y="108"/>
                      <a:pt x="25" y="108"/>
                      <a:pt x="28" y="110"/>
                    </a:cubicBezTo>
                    <a:cubicBezTo>
                      <a:pt x="28" y="106"/>
                      <a:pt x="30" y="104"/>
                      <a:pt x="32" y="102"/>
                    </a:cubicBezTo>
                    <a:cubicBezTo>
                      <a:pt x="33" y="102"/>
                      <a:pt x="34" y="102"/>
                      <a:pt x="35" y="103"/>
                    </a:cubicBezTo>
                    <a:cubicBezTo>
                      <a:pt x="34" y="103"/>
                      <a:pt x="35" y="102"/>
                      <a:pt x="34" y="101"/>
                    </a:cubicBezTo>
                    <a:cubicBezTo>
                      <a:pt x="34" y="101"/>
                      <a:pt x="35" y="102"/>
                      <a:pt x="36" y="102"/>
                    </a:cubicBezTo>
                    <a:cubicBezTo>
                      <a:pt x="37" y="102"/>
                      <a:pt x="34" y="99"/>
                      <a:pt x="35" y="99"/>
                    </a:cubicBezTo>
                    <a:cubicBezTo>
                      <a:pt x="35" y="100"/>
                      <a:pt x="36" y="101"/>
                      <a:pt x="37" y="102"/>
                    </a:cubicBezTo>
                    <a:cubicBezTo>
                      <a:pt x="35" y="100"/>
                      <a:pt x="36" y="99"/>
                      <a:pt x="36" y="98"/>
                    </a:cubicBezTo>
                    <a:cubicBezTo>
                      <a:pt x="36" y="99"/>
                      <a:pt x="36" y="99"/>
                      <a:pt x="37" y="100"/>
                    </a:cubicBezTo>
                    <a:cubicBezTo>
                      <a:pt x="36" y="98"/>
                      <a:pt x="38" y="99"/>
                      <a:pt x="38" y="98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100"/>
                      <a:pt x="36" y="96"/>
                      <a:pt x="38" y="97"/>
                    </a:cubicBezTo>
                    <a:cubicBezTo>
                      <a:pt x="38" y="97"/>
                      <a:pt x="38" y="98"/>
                      <a:pt x="39" y="98"/>
                    </a:cubicBezTo>
                    <a:cubicBezTo>
                      <a:pt x="37" y="95"/>
                      <a:pt x="39" y="95"/>
                      <a:pt x="38" y="94"/>
                    </a:cubicBezTo>
                    <a:cubicBezTo>
                      <a:pt x="39" y="94"/>
                      <a:pt x="39" y="95"/>
                      <a:pt x="39" y="95"/>
                    </a:cubicBezTo>
                    <a:cubicBezTo>
                      <a:pt x="39" y="94"/>
                      <a:pt x="40" y="94"/>
                      <a:pt x="40" y="92"/>
                    </a:cubicBezTo>
                    <a:cubicBezTo>
                      <a:pt x="41" y="93"/>
                      <a:pt x="43" y="95"/>
                      <a:pt x="43" y="94"/>
                    </a:cubicBezTo>
                    <a:cubicBezTo>
                      <a:pt x="41" y="92"/>
                      <a:pt x="43" y="92"/>
                      <a:pt x="40" y="90"/>
                    </a:cubicBezTo>
                    <a:cubicBezTo>
                      <a:pt x="41" y="90"/>
                      <a:pt x="43" y="90"/>
                      <a:pt x="42" y="89"/>
                    </a:cubicBezTo>
                    <a:cubicBezTo>
                      <a:pt x="43" y="90"/>
                      <a:pt x="45" y="91"/>
                      <a:pt x="45" y="92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8" y="94"/>
                      <a:pt x="46" y="93"/>
                      <a:pt x="48" y="94"/>
                    </a:cubicBezTo>
                    <a:cubicBezTo>
                      <a:pt x="48" y="94"/>
                      <a:pt x="47" y="92"/>
                      <a:pt x="48" y="92"/>
                    </a:cubicBezTo>
                    <a:cubicBezTo>
                      <a:pt x="47" y="91"/>
                      <a:pt x="44" y="87"/>
                      <a:pt x="45" y="87"/>
                    </a:cubicBezTo>
                    <a:cubicBezTo>
                      <a:pt x="45" y="88"/>
                      <a:pt x="47" y="89"/>
                      <a:pt x="48" y="90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44" y="84"/>
                      <a:pt x="46" y="86"/>
                      <a:pt x="45" y="85"/>
                    </a:cubicBezTo>
                    <a:cubicBezTo>
                      <a:pt x="45" y="84"/>
                      <a:pt x="44" y="84"/>
                      <a:pt x="44" y="83"/>
                    </a:cubicBezTo>
                    <a:cubicBezTo>
                      <a:pt x="44" y="83"/>
                      <a:pt x="44" y="82"/>
                      <a:pt x="47" y="84"/>
                    </a:cubicBezTo>
                    <a:cubicBezTo>
                      <a:pt x="48" y="85"/>
                      <a:pt x="47" y="85"/>
                      <a:pt x="48" y="85"/>
                    </a:cubicBezTo>
                    <a:cubicBezTo>
                      <a:pt x="48" y="85"/>
                      <a:pt x="48" y="84"/>
                      <a:pt x="48" y="84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49" y="84"/>
                      <a:pt x="48" y="82"/>
                      <a:pt x="46" y="81"/>
                    </a:cubicBezTo>
                    <a:cubicBezTo>
                      <a:pt x="46" y="81"/>
                      <a:pt x="48" y="83"/>
                      <a:pt x="47" y="82"/>
                    </a:cubicBezTo>
                    <a:cubicBezTo>
                      <a:pt x="46" y="81"/>
                      <a:pt x="46" y="80"/>
                      <a:pt x="46" y="79"/>
                    </a:cubicBezTo>
                    <a:cubicBezTo>
                      <a:pt x="46" y="80"/>
                      <a:pt x="47" y="81"/>
                      <a:pt x="48" y="81"/>
                    </a:cubicBezTo>
                    <a:cubicBezTo>
                      <a:pt x="46" y="79"/>
                      <a:pt x="46" y="78"/>
                      <a:pt x="46" y="76"/>
                    </a:cubicBezTo>
                    <a:cubicBezTo>
                      <a:pt x="45" y="75"/>
                      <a:pt x="48" y="79"/>
                      <a:pt x="47" y="78"/>
                    </a:cubicBezTo>
                    <a:cubicBezTo>
                      <a:pt x="49" y="79"/>
                      <a:pt x="46" y="74"/>
                      <a:pt x="49" y="76"/>
                    </a:cubicBezTo>
                    <a:cubicBezTo>
                      <a:pt x="49" y="76"/>
                      <a:pt x="47" y="74"/>
                      <a:pt x="48" y="75"/>
                    </a:cubicBezTo>
                    <a:cubicBezTo>
                      <a:pt x="48" y="75"/>
                      <a:pt x="50" y="76"/>
                      <a:pt x="50" y="75"/>
                    </a:cubicBezTo>
                    <a:cubicBezTo>
                      <a:pt x="51" y="76"/>
                      <a:pt x="50" y="75"/>
                      <a:pt x="49" y="74"/>
                    </a:cubicBezTo>
                    <a:cubicBezTo>
                      <a:pt x="49" y="73"/>
                      <a:pt x="50" y="75"/>
                      <a:pt x="50" y="75"/>
                    </a:cubicBezTo>
                    <a:cubicBezTo>
                      <a:pt x="49" y="74"/>
                      <a:pt x="49" y="71"/>
                      <a:pt x="51" y="72"/>
                    </a:cubicBezTo>
                    <a:cubicBezTo>
                      <a:pt x="51" y="71"/>
                      <a:pt x="49" y="69"/>
                      <a:pt x="50" y="69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2" y="71"/>
                      <a:pt x="51" y="69"/>
                      <a:pt x="53" y="71"/>
                    </a:cubicBezTo>
                    <a:cubicBezTo>
                      <a:pt x="51" y="68"/>
                      <a:pt x="53" y="74"/>
                      <a:pt x="52" y="72"/>
                    </a:cubicBezTo>
                    <a:cubicBezTo>
                      <a:pt x="54" y="73"/>
                      <a:pt x="50" y="69"/>
                      <a:pt x="52" y="71"/>
                    </a:cubicBezTo>
                    <a:cubicBezTo>
                      <a:pt x="53" y="70"/>
                      <a:pt x="51" y="68"/>
                      <a:pt x="53" y="69"/>
                    </a:cubicBezTo>
                    <a:cubicBezTo>
                      <a:pt x="53" y="69"/>
                      <a:pt x="55" y="72"/>
                      <a:pt x="55" y="71"/>
                    </a:cubicBezTo>
                    <a:cubicBezTo>
                      <a:pt x="55" y="70"/>
                      <a:pt x="54" y="70"/>
                      <a:pt x="54" y="70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2" y="67"/>
                      <a:pt x="55" y="68"/>
                      <a:pt x="53" y="67"/>
                    </a:cubicBezTo>
                    <a:cubicBezTo>
                      <a:pt x="54" y="68"/>
                      <a:pt x="53" y="66"/>
                      <a:pt x="55" y="68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7" y="69"/>
                      <a:pt x="55" y="68"/>
                      <a:pt x="55" y="67"/>
                    </a:cubicBezTo>
                    <a:cubicBezTo>
                      <a:pt x="55" y="67"/>
                      <a:pt x="55" y="67"/>
                      <a:pt x="56" y="67"/>
                    </a:cubicBezTo>
                    <a:cubicBezTo>
                      <a:pt x="52" y="64"/>
                      <a:pt x="56" y="67"/>
                      <a:pt x="54" y="65"/>
                    </a:cubicBezTo>
                    <a:cubicBezTo>
                      <a:pt x="56" y="65"/>
                      <a:pt x="55" y="63"/>
                      <a:pt x="57" y="65"/>
                    </a:cubicBezTo>
                    <a:cubicBezTo>
                      <a:pt x="57" y="64"/>
                      <a:pt x="56" y="62"/>
                      <a:pt x="57" y="63"/>
                    </a:cubicBezTo>
                    <a:cubicBezTo>
                      <a:pt x="57" y="63"/>
                      <a:pt x="57" y="63"/>
                      <a:pt x="58" y="64"/>
                    </a:cubicBezTo>
                    <a:cubicBezTo>
                      <a:pt x="59" y="64"/>
                      <a:pt x="58" y="63"/>
                      <a:pt x="58" y="63"/>
                    </a:cubicBezTo>
                    <a:cubicBezTo>
                      <a:pt x="58" y="63"/>
                      <a:pt x="60" y="64"/>
                      <a:pt x="62" y="65"/>
                    </a:cubicBezTo>
                    <a:cubicBezTo>
                      <a:pt x="61" y="63"/>
                      <a:pt x="59" y="62"/>
                      <a:pt x="58" y="61"/>
                    </a:cubicBezTo>
                    <a:cubicBezTo>
                      <a:pt x="62" y="63"/>
                      <a:pt x="57" y="58"/>
                      <a:pt x="60" y="60"/>
                    </a:cubicBezTo>
                    <a:cubicBezTo>
                      <a:pt x="61" y="61"/>
                      <a:pt x="61" y="62"/>
                      <a:pt x="62" y="63"/>
                    </a:cubicBezTo>
                    <a:cubicBezTo>
                      <a:pt x="66" y="65"/>
                      <a:pt x="61" y="60"/>
                      <a:pt x="63" y="61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2" y="60"/>
                      <a:pt x="59" y="56"/>
                      <a:pt x="62" y="59"/>
                    </a:cubicBezTo>
                    <a:cubicBezTo>
                      <a:pt x="61" y="58"/>
                      <a:pt x="63" y="59"/>
                      <a:pt x="61" y="57"/>
                    </a:cubicBezTo>
                    <a:cubicBezTo>
                      <a:pt x="64" y="58"/>
                      <a:pt x="61" y="53"/>
                      <a:pt x="66" y="57"/>
                    </a:cubicBezTo>
                    <a:cubicBezTo>
                      <a:pt x="66" y="56"/>
                      <a:pt x="67" y="56"/>
                      <a:pt x="65" y="55"/>
                    </a:cubicBezTo>
                    <a:cubicBezTo>
                      <a:pt x="64" y="54"/>
                      <a:pt x="66" y="56"/>
                      <a:pt x="65" y="56"/>
                    </a:cubicBezTo>
                    <a:cubicBezTo>
                      <a:pt x="65" y="55"/>
                      <a:pt x="64" y="55"/>
                      <a:pt x="64" y="54"/>
                    </a:cubicBezTo>
                    <a:cubicBezTo>
                      <a:pt x="65" y="55"/>
                      <a:pt x="65" y="55"/>
                      <a:pt x="67" y="57"/>
                    </a:cubicBezTo>
                    <a:cubicBezTo>
                      <a:pt x="69" y="57"/>
                      <a:pt x="63" y="52"/>
                      <a:pt x="65" y="52"/>
                    </a:cubicBezTo>
                    <a:cubicBezTo>
                      <a:pt x="66" y="53"/>
                      <a:pt x="67" y="54"/>
                      <a:pt x="67" y="53"/>
                    </a:cubicBezTo>
                    <a:cubicBezTo>
                      <a:pt x="65" y="51"/>
                      <a:pt x="65" y="51"/>
                      <a:pt x="65" y="51"/>
                    </a:cubicBezTo>
                    <a:cubicBezTo>
                      <a:pt x="66" y="51"/>
                      <a:pt x="68" y="53"/>
                      <a:pt x="70" y="55"/>
                    </a:cubicBezTo>
                    <a:cubicBezTo>
                      <a:pt x="70" y="54"/>
                      <a:pt x="70" y="54"/>
                      <a:pt x="69" y="53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69" y="53"/>
                      <a:pt x="70" y="53"/>
                      <a:pt x="70" y="52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1" y="54"/>
                      <a:pt x="71" y="53"/>
                      <a:pt x="71" y="52"/>
                    </a:cubicBezTo>
                    <a:cubicBezTo>
                      <a:pt x="70" y="52"/>
                      <a:pt x="69" y="52"/>
                      <a:pt x="69" y="51"/>
                    </a:cubicBezTo>
                    <a:cubicBezTo>
                      <a:pt x="68" y="51"/>
                      <a:pt x="68" y="51"/>
                      <a:pt x="68" y="50"/>
                    </a:cubicBezTo>
                    <a:cubicBezTo>
                      <a:pt x="69" y="51"/>
                      <a:pt x="69" y="50"/>
                      <a:pt x="70" y="50"/>
                    </a:cubicBezTo>
                    <a:cubicBezTo>
                      <a:pt x="70" y="50"/>
                      <a:pt x="68" y="48"/>
                      <a:pt x="68" y="48"/>
                    </a:cubicBezTo>
                    <a:cubicBezTo>
                      <a:pt x="69" y="49"/>
                      <a:pt x="69" y="48"/>
                      <a:pt x="70" y="49"/>
                    </a:cubicBezTo>
                    <a:cubicBezTo>
                      <a:pt x="70" y="50"/>
                      <a:pt x="69" y="49"/>
                      <a:pt x="70" y="50"/>
                    </a:cubicBezTo>
                    <a:cubicBezTo>
                      <a:pt x="70" y="50"/>
                      <a:pt x="72" y="52"/>
                      <a:pt x="71" y="50"/>
                    </a:cubicBezTo>
                    <a:cubicBezTo>
                      <a:pt x="70" y="49"/>
                      <a:pt x="68" y="47"/>
                      <a:pt x="69" y="48"/>
                    </a:cubicBezTo>
                    <a:cubicBezTo>
                      <a:pt x="69" y="48"/>
                      <a:pt x="70" y="49"/>
                      <a:pt x="71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0" y="47"/>
                      <a:pt x="71" y="48"/>
                      <a:pt x="70" y="46"/>
                    </a:cubicBezTo>
                    <a:cubicBezTo>
                      <a:pt x="70" y="46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3" y="47"/>
                      <a:pt x="72" y="46"/>
                      <a:pt x="71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2" y="45"/>
                      <a:pt x="71" y="44"/>
                    </a:cubicBezTo>
                    <a:cubicBezTo>
                      <a:pt x="73" y="45"/>
                      <a:pt x="77" y="49"/>
                      <a:pt x="76" y="47"/>
                    </a:cubicBezTo>
                    <a:cubicBezTo>
                      <a:pt x="76" y="46"/>
                      <a:pt x="73" y="44"/>
                      <a:pt x="72" y="43"/>
                    </a:cubicBezTo>
                    <a:cubicBezTo>
                      <a:pt x="74" y="43"/>
                      <a:pt x="72" y="40"/>
                      <a:pt x="75" y="42"/>
                    </a:cubicBezTo>
                    <a:cubicBezTo>
                      <a:pt x="74" y="41"/>
                      <a:pt x="74" y="41"/>
                      <a:pt x="74" y="40"/>
                    </a:cubicBezTo>
                    <a:cubicBezTo>
                      <a:pt x="75" y="40"/>
                      <a:pt x="74" y="37"/>
                      <a:pt x="78" y="39"/>
                    </a:cubicBezTo>
                    <a:cubicBezTo>
                      <a:pt x="78" y="39"/>
                      <a:pt x="79" y="40"/>
                      <a:pt x="80" y="41"/>
                    </a:cubicBezTo>
                    <a:cubicBezTo>
                      <a:pt x="79" y="39"/>
                      <a:pt x="82" y="42"/>
                      <a:pt x="79" y="39"/>
                    </a:cubicBezTo>
                    <a:cubicBezTo>
                      <a:pt x="78" y="38"/>
                      <a:pt x="77" y="38"/>
                      <a:pt x="76" y="37"/>
                    </a:cubicBezTo>
                    <a:cubicBezTo>
                      <a:pt x="76" y="36"/>
                      <a:pt x="77" y="35"/>
                      <a:pt x="79" y="36"/>
                    </a:cubicBezTo>
                    <a:cubicBezTo>
                      <a:pt x="78" y="36"/>
                      <a:pt x="78" y="35"/>
                      <a:pt x="77" y="35"/>
                    </a:cubicBezTo>
                    <a:cubicBezTo>
                      <a:pt x="79" y="37"/>
                      <a:pt x="80" y="37"/>
                      <a:pt x="80" y="36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77" y="33"/>
                      <a:pt x="79" y="33"/>
                    </a:cubicBezTo>
                    <a:cubicBezTo>
                      <a:pt x="79" y="34"/>
                      <a:pt x="80" y="34"/>
                      <a:pt x="80" y="35"/>
                    </a:cubicBezTo>
                    <a:cubicBezTo>
                      <a:pt x="79" y="33"/>
                      <a:pt x="78" y="31"/>
                      <a:pt x="79" y="32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33"/>
                      <a:pt x="81" y="32"/>
                      <a:pt x="80" y="31"/>
                    </a:cubicBezTo>
                    <a:cubicBezTo>
                      <a:pt x="82" y="32"/>
                      <a:pt x="82" y="32"/>
                      <a:pt x="84" y="33"/>
                    </a:cubicBezTo>
                    <a:cubicBezTo>
                      <a:pt x="81" y="28"/>
                      <a:pt x="82" y="26"/>
                      <a:pt x="83" y="25"/>
                    </a:cubicBezTo>
                    <a:cubicBezTo>
                      <a:pt x="84" y="26"/>
                      <a:pt x="84" y="26"/>
                      <a:pt x="84" y="26"/>
                    </a:cubicBezTo>
                    <a:cubicBezTo>
                      <a:pt x="86" y="27"/>
                      <a:pt x="83" y="25"/>
                      <a:pt x="83" y="25"/>
                    </a:cubicBezTo>
                    <a:cubicBezTo>
                      <a:pt x="84" y="26"/>
                      <a:pt x="86" y="26"/>
                      <a:pt x="87" y="28"/>
                    </a:cubicBezTo>
                    <a:cubicBezTo>
                      <a:pt x="88" y="28"/>
                      <a:pt x="86" y="26"/>
                      <a:pt x="85" y="25"/>
                    </a:cubicBezTo>
                    <a:cubicBezTo>
                      <a:pt x="84" y="24"/>
                      <a:pt x="86" y="26"/>
                      <a:pt x="84" y="24"/>
                    </a:cubicBezTo>
                    <a:cubicBezTo>
                      <a:pt x="84" y="24"/>
                      <a:pt x="86" y="24"/>
                      <a:pt x="84" y="23"/>
                    </a:cubicBezTo>
                    <a:cubicBezTo>
                      <a:pt x="85" y="23"/>
                      <a:pt x="86" y="25"/>
                      <a:pt x="87" y="25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9" y="26"/>
                      <a:pt x="90" y="29"/>
                      <a:pt x="93" y="31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6" y="32"/>
                      <a:pt x="95" y="33"/>
                      <a:pt x="96" y="33"/>
                    </a:cubicBezTo>
                    <a:cubicBezTo>
                      <a:pt x="96" y="32"/>
                      <a:pt x="93" y="29"/>
                      <a:pt x="92" y="28"/>
                    </a:cubicBezTo>
                    <a:cubicBezTo>
                      <a:pt x="92" y="27"/>
                      <a:pt x="87" y="24"/>
                      <a:pt x="88" y="24"/>
                    </a:cubicBezTo>
                    <a:cubicBezTo>
                      <a:pt x="89" y="24"/>
                      <a:pt x="88" y="24"/>
                      <a:pt x="89" y="26"/>
                    </a:cubicBezTo>
                    <a:cubicBezTo>
                      <a:pt x="91" y="27"/>
                      <a:pt x="89" y="24"/>
                      <a:pt x="90" y="24"/>
                    </a:cubicBezTo>
                    <a:cubicBezTo>
                      <a:pt x="89" y="24"/>
                      <a:pt x="87" y="22"/>
                      <a:pt x="87" y="22"/>
                    </a:cubicBezTo>
                    <a:cubicBezTo>
                      <a:pt x="88" y="22"/>
                      <a:pt x="88" y="23"/>
                      <a:pt x="89" y="23"/>
                    </a:cubicBezTo>
                    <a:cubicBezTo>
                      <a:pt x="88" y="22"/>
                      <a:pt x="87" y="21"/>
                      <a:pt x="86" y="20"/>
                    </a:cubicBezTo>
                    <a:cubicBezTo>
                      <a:pt x="83" y="18"/>
                      <a:pt x="87" y="21"/>
                      <a:pt x="85" y="19"/>
                    </a:cubicBezTo>
                    <a:cubicBezTo>
                      <a:pt x="87" y="20"/>
                      <a:pt x="89" y="23"/>
                      <a:pt x="91" y="23"/>
                    </a:cubicBezTo>
                    <a:cubicBezTo>
                      <a:pt x="89" y="22"/>
                      <a:pt x="89" y="20"/>
                      <a:pt x="86" y="18"/>
                    </a:cubicBezTo>
                    <a:cubicBezTo>
                      <a:pt x="87" y="18"/>
                      <a:pt x="88" y="20"/>
                      <a:pt x="89" y="21"/>
                    </a:cubicBezTo>
                    <a:cubicBezTo>
                      <a:pt x="90" y="21"/>
                      <a:pt x="86" y="17"/>
                      <a:pt x="90" y="20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9" y="19"/>
                      <a:pt x="89" y="19"/>
                      <a:pt x="91" y="20"/>
                    </a:cubicBezTo>
                    <a:cubicBezTo>
                      <a:pt x="91" y="20"/>
                      <a:pt x="89" y="17"/>
                      <a:pt x="92" y="19"/>
                    </a:cubicBezTo>
                    <a:cubicBezTo>
                      <a:pt x="91" y="19"/>
                      <a:pt x="92" y="18"/>
                      <a:pt x="90" y="17"/>
                    </a:cubicBezTo>
                    <a:cubicBezTo>
                      <a:pt x="88" y="16"/>
                      <a:pt x="91" y="19"/>
                      <a:pt x="88" y="17"/>
                    </a:cubicBezTo>
                    <a:cubicBezTo>
                      <a:pt x="90" y="18"/>
                      <a:pt x="88" y="16"/>
                      <a:pt x="88" y="1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8" y="15"/>
                      <a:pt x="89" y="15"/>
                      <a:pt x="88" y="14"/>
                    </a:cubicBezTo>
                    <a:cubicBezTo>
                      <a:pt x="88" y="15"/>
                      <a:pt x="89" y="15"/>
                      <a:pt x="89" y="16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7" y="13"/>
                      <a:pt x="91" y="16"/>
                      <a:pt x="91" y="15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17"/>
                      <a:pt x="93" y="18"/>
                      <a:pt x="93" y="17"/>
                    </a:cubicBezTo>
                    <a:cubicBezTo>
                      <a:pt x="92" y="16"/>
                      <a:pt x="90" y="14"/>
                      <a:pt x="89" y="13"/>
                    </a:cubicBezTo>
                    <a:cubicBezTo>
                      <a:pt x="88" y="12"/>
                      <a:pt x="91" y="14"/>
                      <a:pt x="89" y="13"/>
                    </a:cubicBezTo>
                    <a:cubicBezTo>
                      <a:pt x="91" y="14"/>
                      <a:pt x="91" y="14"/>
                      <a:pt x="91" y="14"/>
                    </a:cubicBezTo>
                    <a:cubicBezTo>
                      <a:pt x="91" y="15"/>
                      <a:pt x="94" y="16"/>
                      <a:pt x="94" y="16"/>
                    </a:cubicBezTo>
                    <a:cubicBezTo>
                      <a:pt x="93" y="15"/>
                      <a:pt x="92" y="13"/>
                      <a:pt x="90" y="13"/>
                    </a:cubicBezTo>
                    <a:cubicBezTo>
                      <a:pt x="90" y="12"/>
                      <a:pt x="92" y="13"/>
                      <a:pt x="93" y="14"/>
                    </a:cubicBezTo>
                    <a:cubicBezTo>
                      <a:pt x="92" y="13"/>
                      <a:pt x="91" y="13"/>
                      <a:pt x="90" y="12"/>
                    </a:cubicBezTo>
                    <a:cubicBezTo>
                      <a:pt x="91" y="12"/>
                      <a:pt x="93" y="13"/>
                      <a:pt x="95" y="14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9" y="18"/>
                      <a:pt x="99" y="17"/>
                      <a:pt x="101" y="19"/>
                    </a:cubicBezTo>
                    <a:cubicBezTo>
                      <a:pt x="102" y="19"/>
                      <a:pt x="101" y="18"/>
                      <a:pt x="101" y="18"/>
                    </a:cubicBezTo>
                    <a:cubicBezTo>
                      <a:pt x="97" y="15"/>
                      <a:pt x="97" y="13"/>
                      <a:pt x="93" y="11"/>
                    </a:cubicBezTo>
                    <a:cubicBezTo>
                      <a:pt x="93" y="9"/>
                      <a:pt x="101" y="17"/>
                      <a:pt x="97" y="12"/>
                    </a:cubicBezTo>
                    <a:cubicBezTo>
                      <a:pt x="96" y="11"/>
                      <a:pt x="94" y="9"/>
                      <a:pt x="94" y="10"/>
                    </a:cubicBezTo>
                    <a:cubicBezTo>
                      <a:pt x="95" y="10"/>
                      <a:pt x="91" y="7"/>
                      <a:pt x="93" y="8"/>
                    </a:cubicBezTo>
                    <a:cubicBezTo>
                      <a:pt x="94" y="9"/>
                      <a:pt x="97" y="10"/>
                      <a:pt x="98" y="12"/>
                    </a:cubicBezTo>
                    <a:cubicBezTo>
                      <a:pt x="97" y="11"/>
                      <a:pt x="97" y="12"/>
                      <a:pt x="97" y="12"/>
                    </a:cubicBezTo>
                    <a:cubicBezTo>
                      <a:pt x="99" y="13"/>
                      <a:pt x="101" y="15"/>
                      <a:pt x="101" y="14"/>
                    </a:cubicBezTo>
                    <a:cubicBezTo>
                      <a:pt x="101" y="14"/>
                      <a:pt x="101" y="13"/>
                      <a:pt x="99" y="12"/>
                    </a:cubicBezTo>
                    <a:cubicBezTo>
                      <a:pt x="98" y="11"/>
                      <a:pt x="99" y="13"/>
                      <a:pt x="98" y="11"/>
                    </a:cubicBezTo>
                    <a:cubicBezTo>
                      <a:pt x="97" y="10"/>
                      <a:pt x="100" y="12"/>
                      <a:pt x="97" y="9"/>
                    </a:cubicBezTo>
                    <a:cubicBezTo>
                      <a:pt x="97" y="10"/>
                      <a:pt x="95" y="8"/>
                      <a:pt x="94" y="7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2" y="5"/>
                      <a:pt x="93" y="5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8" y="8"/>
                      <a:pt x="94" y="7"/>
                      <a:pt x="98" y="9"/>
                    </a:cubicBezTo>
                    <a:cubicBezTo>
                      <a:pt x="98" y="9"/>
                      <a:pt x="97" y="8"/>
                      <a:pt x="98" y="8"/>
                    </a:cubicBezTo>
                    <a:cubicBezTo>
                      <a:pt x="98" y="8"/>
                      <a:pt x="98" y="8"/>
                      <a:pt x="98" y="9"/>
                    </a:cubicBezTo>
                    <a:cubicBezTo>
                      <a:pt x="99" y="9"/>
                      <a:pt x="103" y="12"/>
                      <a:pt x="101" y="9"/>
                    </a:cubicBezTo>
                    <a:cubicBezTo>
                      <a:pt x="100" y="8"/>
                      <a:pt x="100" y="8"/>
                      <a:pt x="99" y="7"/>
                    </a:cubicBezTo>
                    <a:cubicBezTo>
                      <a:pt x="99" y="6"/>
                      <a:pt x="98" y="5"/>
                      <a:pt x="98" y="5"/>
                    </a:cubicBezTo>
                    <a:cubicBezTo>
                      <a:pt x="100" y="7"/>
                      <a:pt x="99" y="4"/>
                      <a:pt x="101" y="6"/>
                    </a:cubicBezTo>
                    <a:cubicBezTo>
                      <a:pt x="99" y="6"/>
                      <a:pt x="98" y="7"/>
                      <a:pt x="101" y="9"/>
                    </a:cubicBezTo>
                    <a:cubicBezTo>
                      <a:pt x="104" y="11"/>
                      <a:pt x="100" y="9"/>
                      <a:pt x="103" y="11"/>
                    </a:cubicBezTo>
                    <a:cubicBezTo>
                      <a:pt x="103" y="11"/>
                      <a:pt x="106" y="13"/>
                      <a:pt x="108" y="15"/>
                    </a:cubicBezTo>
                    <a:cubicBezTo>
                      <a:pt x="108" y="15"/>
                      <a:pt x="108" y="14"/>
                      <a:pt x="107" y="13"/>
                    </a:cubicBezTo>
                    <a:cubicBezTo>
                      <a:pt x="106" y="12"/>
                      <a:pt x="106" y="12"/>
                      <a:pt x="104" y="11"/>
                    </a:cubicBezTo>
                    <a:cubicBezTo>
                      <a:pt x="105" y="11"/>
                      <a:pt x="104" y="9"/>
                      <a:pt x="103" y="7"/>
                    </a:cubicBezTo>
                    <a:cubicBezTo>
                      <a:pt x="104" y="8"/>
                      <a:pt x="105" y="9"/>
                      <a:pt x="105" y="10"/>
                    </a:cubicBezTo>
                    <a:cubicBezTo>
                      <a:pt x="105" y="9"/>
                      <a:pt x="106" y="8"/>
                      <a:pt x="107" y="8"/>
                    </a:cubicBezTo>
                    <a:cubicBezTo>
                      <a:pt x="104" y="6"/>
                      <a:pt x="107" y="6"/>
                      <a:pt x="105" y="5"/>
                    </a:cubicBezTo>
                    <a:cubicBezTo>
                      <a:pt x="104" y="5"/>
                      <a:pt x="101" y="3"/>
                      <a:pt x="100" y="2"/>
                    </a:cubicBezTo>
                    <a:cubicBezTo>
                      <a:pt x="101" y="2"/>
                      <a:pt x="101" y="3"/>
                      <a:pt x="102" y="4"/>
                    </a:cubicBezTo>
                    <a:cubicBezTo>
                      <a:pt x="101" y="2"/>
                      <a:pt x="105" y="5"/>
                      <a:pt x="103" y="3"/>
                    </a:cubicBezTo>
                    <a:cubicBezTo>
                      <a:pt x="103" y="4"/>
                      <a:pt x="106" y="6"/>
                      <a:pt x="109" y="8"/>
                    </a:cubicBezTo>
                    <a:cubicBezTo>
                      <a:pt x="108" y="6"/>
                      <a:pt x="110" y="9"/>
                      <a:pt x="111" y="9"/>
                    </a:cubicBezTo>
                    <a:cubicBezTo>
                      <a:pt x="110" y="7"/>
                      <a:pt x="109" y="6"/>
                      <a:pt x="109" y="5"/>
                    </a:cubicBezTo>
                    <a:cubicBezTo>
                      <a:pt x="112" y="6"/>
                      <a:pt x="110" y="3"/>
                      <a:pt x="111" y="2"/>
                    </a:cubicBezTo>
                    <a:cubicBezTo>
                      <a:pt x="112" y="3"/>
                      <a:pt x="115" y="5"/>
                      <a:pt x="115" y="5"/>
                    </a:cubicBezTo>
                    <a:cubicBezTo>
                      <a:pt x="116" y="5"/>
                      <a:pt x="112" y="3"/>
                      <a:pt x="114" y="4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4" y="4"/>
                      <a:pt x="117" y="4"/>
                      <a:pt x="113" y="1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4"/>
                      <a:pt x="116" y="3"/>
                      <a:pt x="116" y="3"/>
                    </a:cubicBezTo>
                    <a:cubicBezTo>
                      <a:pt x="117" y="4"/>
                      <a:pt x="118" y="4"/>
                      <a:pt x="118" y="5"/>
                    </a:cubicBezTo>
                    <a:cubicBezTo>
                      <a:pt x="120" y="6"/>
                      <a:pt x="118" y="4"/>
                      <a:pt x="119" y="3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6" y="1"/>
                      <a:pt x="118" y="1"/>
                      <a:pt x="118" y="0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2"/>
                      <a:pt x="122" y="2"/>
                      <a:pt x="120" y="1"/>
                    </a:cubicBezTo>
                    <a:cubicBezTo>
                      <a:pt x="124" y="5"/>
                      <a:pt x="124" y="5"/>
                      <a:pt x="124" y="5"/>
                    </a:cubicBezTo>
                    <a:cubicBezTo>
                      <a:pt x="122" y="5"/>
                      <a:pt x="122" y="3"/>
                      <a:pt x="120" y="2"/>
                    </a:cubicBezTo>
                    <a:cubicBezTo>
                      <a:pt x="119" y="1"/>
                      <a:pt x="119" y="2"/>
                      <a:pt x="120" y="3"/>
                    </a:cubicBezTo>
                    <a:cubicBezTo>
                      <a:pt x="120" y="3"/>
                      <a:pt x="120" y="3"/>
                      <a:pt x="120" y="2"/>
                    </a:cubicBezTo>
                    <a:cubicBezTo>
                      <a:pt x="122" y="4"/>
                      <a:pt x="122" y="4"/>
                      <a:pt x="123" y="6"/>
                    </a:cubicBezTo>
                    <a:cubicBezTo>
                      <a:pt x="123" y="5"/>
                      <a:pt x="124" y="6"/>
                      <a:pt x="123" y="5"/>
                    </a:cubicBezTo>
                    <a:cubicBezTo>
                      <a:pt x="124" y="6"/>
                      <a:pt x="124" y="7"/>
                      <a:pt x="124" y="7"/>
                    </a:cubicBezTo>
                    <a:cubicBezTo>
                      <a:pt x="123" y="6"/>
                      <a:pt x="122" y="6"/>
                      <a:pt x="122" y="6"/>
                    </a:cubicBezTo>
                    <a:cubicBezTo>
                      <a:pt x="124" y="7"/>
                      <a:pt x="124" y="8"/>
                      <a:pt x="123" y="8"/>
                    </a:cubicBezTo>
                    <a:cubicBezTo>
                      <a:pt x="120" y="7"/>
                      <a:pt x="124" y="10"/>
                      <a:pt x="123" y="10"/>
                    </a:cubicBezTo>
                    <a:cubicBezTo>
                      <a:pt x="121" y="9"/>
                      <a:pt x="119" y="7"/>
                      <a:pt x="119" y="6"/>
                    </a:cubicBezTo>
                    <a:cubicBezTo>
                      <a:pt x="118" y="6"/>
                      <a:pt x="119" y="6"/>
                      <a:pt x="117" y="6"/>
                    </a:cubicBezTo>
                    <a:cubicBezTo>
                      <a:pt x="119" y="7"/>
                      <a:pt x="121" y="9"/>
                      <a:pt x="122" y="10"/>
                    </a:cubicBezTo>
                    <a:cubicBezTo>
                      <a:pt x="120" y="9"/>
                      <a:pt x="120" y="9"/>
                      <a:pt x="120" y="9"/>
                    </a:cubicBezTo>
                    <a:cubicBezTo>
                      <a:pt x="120" y="10"/>
                      <a:pt x="123" y="12"/>
                      <a:pt x="122" y="12"/>
                    </a:cubicBezTo>
                    <a:cubicBezTo>
                      <a:pt x="120" y="13"/>
                      <a:pt x="120" y="14"/>
                      <a:pt x="119" y="14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0" y="16"/>
                      <a:pt x="118" y="15"/>
                      <a:pt x="119" y="17"/>
                    </a:cubicBezTo>
                    <a:cubicBezTo>
                      <a:pt x="116" y="17"/>
                      <a:pt x="118" y="20"/>
                      <a:pt x="115" y="18"/>
                    </a:cubicBezTo>
                    <a:cubicBezTo>
                      <a:pt x="115" y="21"/>
                      <a:pt x="115" y="23"/>
                      <a:pt x="114" y="24"/>
                    </a:cubicBezTo>
                    <a:cubicBezTo>
                      <a:pt x="112" y="22"/>
                      <a:pt x="112" y="22"/>
                      <a:pt x="112" y="22"/>
                    </a:cubicBezTo>
                    <a:cubicBezTo>
                      <a:pt x="113" y="24"/>
                      <a:pt x="110" y="22"/>
                      <a:pt x="110" y="22"/>
                    </a:cubicBezTo>
                    <a:cubicBezTo>
                      <a:pt x="112" y="23"/>
                      <a:pt x="112" y="24"/>
                      <a:pt x="113" y="26"/>
                    </a:cubicBezTo>
                    <a:cubicBezTo>
                      <a:pt x="111" y="25"/>
                      <a:pt x="112" y="27"/>
                      <a:pt x="113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4" y="31"/>
                      <a:pt x="111" y="30"/>
                      <a:pt x="110" y="30"/>
                    </a:cubicBezTo>
                    <a:cubicBezTo>
                      <a:pt x="109" y="30"/>
                      <a:pt x="108" y="29"/>
                      <a:pt x="108" y="29"/>
                    </a:cubicBezTo>
                    <a:cubicBezTo>
                      <a:pt x="110" y="32"/>
                      <a:pt x="109" y="32"/>
                      <a:pt x="110" y="34"/>
                    </a:cubicBezTo>
                    <a:cubicBezTo>
                      <a:pt x="110" y="34"/>
                      <a:pt x="109" y="35"/>
                      <a:pt x="107" y="34"/>
                    </a:cubicBezTo>
                    <a:cubicBezTo>
                      <a:pt x="109" y="39"/>
                      <a:pt x="106" y="39"/>
                      <a:pt x="106" y="42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7" y="46"/>
                      <a:pt x="101" y="45"/>
                      <a:pt x="102" y="49"/>
                    </a:cubicBezTo>
                    <a:cubicBezTo>
                      <a:pt x="99" y="46"/>
                      <a:pt x="99" y="46"/>
                      <a:pt x="99" y="46"/>
                    </a:cubicBezTo>
                    <a:cubicBezTo>
                      <a:pt x="98" y="46"/>
                      <a:pt x="99" y="48"/>
                      <a:pt x="101" y="49"/>
                    </a:cubicBezTo>
                    <a:cubicBezTo>
                      <a:pt x="100" y="49"/>
                      <a:pt x="102" y="52"/>
                      <a:pt x="99" y="50"/>
                    </a:cubicBezTo>
                    <a:cubicBezTo>
                      <a:pt x="98" y="50"/>
                      <a:pt x="100" y="52"/>
                      <a:pt x="100" y="52"/>
                    </a:cubicBezTo>
                    <a:cubicBezTo>
                      <a:pt x="98" y="52"/>
                      <a:pt x="98" y="53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7" y="54"/>
                      <a:pt x="96" y="53"/>
                      <a:pt x="96" y="53"/>
                    </a:cubicBezTo>
                    <a:cubicBezTo>
                      <a:pt x="96" y="54"/>
                      <a:pt x="94" y="53"/>
                      <a:pt x="98" y="56"/>
                    </a:cubicBezTo>
                    <a:cubicBezTo>
                      <a:pt x="95" y="55"/>
                      <a:pt x="97" y="59"/>
                      <a:pt x="94" y="58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1"/>
                      <a:pt x="92" y="60"/>
                      <a:pt x="93" y="62"/>
                    </a:cubicBezTo>
                    <a:cubicBezTo>
                      <a:pt x="92" y="62"/>
                      <a:pt x="92" y="60"/>
                      <a:pt x="91" y="61"/>
                    </a:cubicBezTo>
                    <a:cubicBezTo>
                      <a:pt x="91" y="61"/>
                      <a:pt x="92" y="62"/>
                      <a:pt x="93" y="62"/>
                    </a:cubicBezTo>
                    <a:cubicBezTo>
                      <a:pt x="93" y="65"/>
                      <a:pt x="88" y="64"/>
                      <a:pt x="88" y="65"/>
                    </a:cubicBezTo>
                    <a:cubicBezTo>
                      <a:pt x="88" y="69"/>
                      <a:pt x="85" y="71"/>
                      <a:pt x="83" y="73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85" y="75"/>
                      <a:pt x="78" y="72"/>
                      <a:pt x="82" y="76"/>
                    </a:cubicBezTo>
                    <a:cubicBezTo>
                      <a:pt x="81" y="75"/>
                      <a:pt x="81" y="76"/>
                      <a:pt x="80" y="75"/>
                    </a:cubicBezTo>
                    <a:cubicBezTo>
                      <a:pt x="81" y="77"/>
                      <a:pt x="77" y="75"/>
                      <a:pt x="78" y="78"/>
                    </a:cubicBezTo>
                    <a:cubicBezTo>
                      <a:pt x="78" y="78"/>
                      <a:pt x="78" y="78"/>
                      <a:pt x="78" y="77"/>
                    </a:cubicBezTo>
                    <a:cubicBezTo>
                      <a:pt x="76" y="77"/>
                      <a:pt x="77" y="79"/>
                      <a:pt x="75" y="79"/>
                    </a:cubicBezTo>
                    <a:cubicBezTo>
                      <a:pt x="75" y="79"/>
                      <a:pt x="75" y="78"/>
                      <a:pt x="74" y="78"/>
                    </a:cubicBezTo>
                    <a:cubicBezTo>
                      <a:pt x="73" y="77"/>
                      <a:pt x="76" y="81"/>
                      <a:pt x="73" y="78"/>
                    </a:cubicBezTo>
                    <a:cubicBezTo>
                      <a:pt x="73" y="79"/>
                      <a:pt x="74" y="80"/>
                      <a:pt x="74" y="80"/>
                    </a:cubicBezTo>
                    <a:cubicBezTo>
                      <a:pt x="72" y="81"/>
                      <a:pt x="72" y="84"/>
                      <a:pt x="71" y="87"/>
                    </a:cubicBezTo>
                    <a:cubicBezTo>
                      <a:pt x="67" y="87"/>
                      <a:pt x="65" y="82"/>
                      <a:pt x="67" y="85"/>
                    </a:cubicBezTo>
                    <a:cubicBezTo>
                      <a:pt x="66" y="85"/>
                      <a:pt x="68" y="87"/>
                      <a:pt x="67" y="86"/>
                    </a:cubicBezTo>
                    <a:cubicBezTo>
                      <a:pt x="68" y="87"/>
                      <a:pt x="63" y="83"/>
                      <a:pt x="64" y="85"/>
                    </a:cubicBezTo>
                    <a:cubicBezTo>
                      <a:pt x="66" y="87"/>
                      <a:pt x="65" y="86"/>
                      <a:pt x="66" y="87"/>
                    </a:cubicBezTo>
                    <a:cubicBezTo>
                      <a:pt x="64" y="87"/>
                      <a:pt x="62" y="86"/>
                      <a:pt x="63" y="88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64" y="90"/>
                      <a:pt x="62" y="90"/>
                      <a:pt x="65" y="93"/>
                    </a:cubicBezTo>
                    <a:cubicBezTo>
                      <a:pt x="61" y="98"/>
                      <a:pt x="59" y="104"/>
                      <a:pt x="56" y="109"/>
                    </a:cubicBezTo>
                    <a:cubicBezTo>
                      <a:pt x="51" y="112"/>
                      <a:pt x="49" y="118"/>
                      <a:pt x="43" y="120"/>
                    </a:cubicBezTo>
                    <a:cubicBezTo>
                      <a:pt x="40" y="119"/>
                      <a:pt x="40" y="119"/>
                      <a:pt x="40" y="121"/>
                    </a:cubicBezTo>
                    <a:cubicBezTo>
                      <a:pt x="39" y="120"/>
                      <a:pt x="39" y="120"/>
                      <a:pt x="39" y="120"/>
                    </a:cubicBezTo>
                    <a:cubicBezTo>
                      <a:pt x="41" y="122"/>
                      <a:pt x="38" y="121"/>
                      <a:pt x="40" y="123"/>
                    </a:cubicBezTo>
                    <a:cubicBezTo>
                      <a:pt x="38" y="124"/>
                      <a:pt x="38" y="126"/>
                      <a:pt x="36" y="128"/>
                    </a:cubicBezTo>
                    <a:cubicBezTo>
                      <a:pt x="36" y="127"/>
                      <a:pt x="34" y="125"/>
                      <a:pt x="34" y="126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5" y="127"/>
                      <a:pt x="35" y="127"/>
                      <a:pt x="35" y="127"/>
                    </a:cubicBezTo>
                    <a:cubicBezTo>
                      <a:pt x="35" y="127"/>
                      <a:pt x="36" y="129"/>
                      <a:pt x="37" y="129"/>
                    </a:cubicBezTo>
                    <a:cubicBezTo>
                      <a:pt x="35" y="135"/>
                      <a:pt x="27" y="135"/>
                      <a:pt x="23" y="139"/>
                    </a:cubicBezTo>
                    <a:cubicBezTo>
                      <a:pt x="22" y="139"/>
                      <a:pt x="21" y="141"/>
                      <a:pt x="21" y="143"/>
                    </a:cubicBezTo>
                    <a:cubicBezTo>
                      <a:pt x="15" y="143"/>
                      <a:pt x="10" y="143"/>
                      <a:pt x="9" y="148"/>
                    </a:cubicBezTo>
                    <a:cubicBezTo>
                      <a:pt x="9" y="148"/>
                      <a:pt x="4" y="142"/>
                      <a:pt x="4" y="1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Freeform 33"/>
              <p:cNvSpPr/>
              <p:nvPr/>
            </p:nvSpPr>
            <p:spPr bwMode="auto">
              <a:xfrm>
                <a:off x="3026" y="1229"/>
                <a:ext cx="0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1"/>
                      <a:pt x="0" y="0"/>
                    </a:cubicBezTo>
                    <a:cubicBezTo>
                      <a:pt x="1" y="1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Freeform 34"/>
              <p:cNvSpPr/>
              <p:nvPr/>
            </p:nvSpPr>
            <p:spPr bwMode="auto">
              <a:xfrm>
                <a:off x="3022" y="1229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Freeform 35"/>
              <p:cNvSpPr/>
              <p:nvPr/>
            </p:nvSpPr>
            <p:spPr bwMode="auto">
              <a:xfrm>
                <a:off x="3021" y="1229"/>
                <a:ext cx="0" cy="1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1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Freeform 36"/>
              <p:cNvSpPr/>
              <p:nvPr/>
            </p:nvSpPr>
            <p:spPr bwMode="auto">
              <a:xfrm>
                <a:off x="3020" y="1229"/>
                <a:ext cx="0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Freeform 37"/>
              <p:cNvSpPr/>
              <p:nvPr/>
            </p:nvSpPr>
            <p:spPr bwMode="auto">
              <a:xfrm>
                <a:off x="3020" y="1230"/>
                <a:ext cx="1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Freeform 38"/>
              <p:cNvSpPr/>
              <p:nvPr/>
            </p:nvSpPr>
            <p:spPr bwMode="auto">
              <a:xfrm>
                <a:off x="3019" y="1230"/>
                <a:ext cx="0" cy="1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3" y="3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Freeform 39"/>
              <p:cNvSpPr/>
              <p:nvPr/>
            </p:nvSpPr>
            <p:spPr bwMode="auto">
              <a:xfrm>
                <a:off x="3019" y="1231"/>
                <a:ext cx="0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40"/>
              <p:cNvSpPr>
                <a:spLocks noChangeArrowheads="1"/>
              </p:cNvSpPr>
              <p:nvPr/>
            </p:nvSpPr>
            <p:spPr bwMode="auto">
              <a:xfrm>
                <a:off x="3012" y="1242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Freeform 41"/>
              <p:cNvSpPr/>
              <p:nvPr/>
            </p:nvSpPr>
            <p:spPr bwMode="auto">
              <a:xfrm>
                <a:off x="3008" y="1246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Freeform 42"/>
              <p:cNvSpPr/>
              <p:nvPr/>
            </p:nvSpPr>
            <p:spPr bwMode="auto">
              <a:xfrm>
                <a:off x="3007" y="124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Freeform 43"/>
              <p:cNvSpPr/>
              <p:nvPr/>
            </p:nvSpPr>
            <p:spPr bwMode="auto">
              <a:xfrm>
                <a:off x="3657" y="1238"/>
                <a:ext cx="1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0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Freeform 44"/>
              <p:cNvSpPr/>
              <p:nvPr/>
            </p:nvSpPr>
            <p:spPr bwMode="auto">
              <a:xfrm>
                <a:off x="3617" y="1238"/>
                <a:ext cx="40" cy="60"/>
              </a:xfrm>
              <a:custGeom>
                <a:avLst/>
                <a:gdLst>
                  <a:gd name="T0" fmla="*/ 26 w 180"/>
                  <a:gd name="T1" fmla="*/ 230 h 260"/>
                  <a:gd name="T2" fmla="*/ 33 w 180"/>
                  <a:gd name="T3" fmla="*/ 224 h 260"/>
                  <a:gd name="T4" fmla="*/ 44 w 180"/>
                  <a:gd name="T5" fmla="*/ 207 h 260"/>
                  <a:gd name="T6" fmla="*/ 49 w 180"/>
                  <a:gd name="T7" fmla="*/ 203 h 260"/>
                  <a:gd name="T8" fmla="*/ 66 w 180"/>
                  <a:gd name="T9" fmla="*/ 191 h 260"/>
                  <a:gd name="T10" fmla="*/ 70 w 180"/>
                  <a:gd name="T11" fmla="*/ 187 h 260"/>
                  <a:gd name="T12" fmla="*/ 76 w 180"/>
                  <a:gd name="T13" fmla="*/ 177 h 260"/>
                  <a:gd name="T14" fmla="*/ 84 w 180"/>
                  <a:gd name="T15" fmla="*/ 171 h 260"/>
                  <a:gd name="T16" fmla="*/ 89 w 180"/>
                  <a:gd name="T17" fmla="*/ 168 h 260"/>
                  <a:gd name="T18" fmla="*/ 89 w 180"/>
                  <a:gd name="T19" fmla="*/ 162 h 260"/>
                  <a:gd name="T20" fmla="*/ 94 w 180"/>
                  <a:gd name="T21" fmla="*/ 152 h 260"/>
                  <a:gd name="T22" fmla="*/ 98 w 180"/>
                  <a:gd name="T23" fmla="*/ 147 h 260"/>
                  <a:gd name="T24" fmla="*/ 99 w 180"/>
                  <a:gd name="T25" fmla="*/ 140 h 260"/>
                  <a:gd name="T26" fmla="*/ 105 w 180"/>
                  <a:gd name="T27" fmla="*/ 135 h 260"/>
                  <a:gd name="T28" fmla="*/ 110 w 180"/>
                  <a:gd name="T29" fmla="*/ 127 h 260"/>
                  <a:gd name="T30" fmla="*/ 118 w 180"/>
                  <a:gd name="T31" fmla="*/ 119 h 260"/>
                  <a:gd name="T32" fmla="*/ 118 w 180"/>
                  <a:gd name="T33" fmla="*/ 114 h 260"/>
                  <a:gd name="T34" fmla="*/ 123 w 180"/>
                  <a:gd name="T35" fmla="*/ 111 h 260"/>
                  <a:gd name="T36" fmla="*/ 122 w 180"/>
                  <a:gd name="T37" fmla="*/ 106 h 260"/>
                  <a:gd name="T38" fmla="*/ 123 w 180"/>
                  <a:gd name="T39" fmla="*/ 105 h 260"/>
                  <a:gd name="T40" fmla="*/ 124 w 180"/>
                  <a:gd name="T41" fmla="*/ 100 h 260"/>
                  <a:gd name="T42" fmla="*/ 130 w 180"/>
                  <a:gd name="T43" fmla="*/ 86 h 260"/>
                  <a:gd name="T44" fmla="*/ 132 w 180"/>
                  <a:gd name="T45" fmla="*/ 80 h 260"/>
                  <a:gd name="T46" fmla="*/ 133 w 180"/>
                  <a:gd name="T47" fmla="*/ 75 h 260"/>
                  <a:gd name="T48" fmla="*/ 138 w 180"/>
                  <a:gd name="T49" fmla="*/ 63 h 260"/>
                  <a:gd name="T50" fmla="*/ 145 w 180"/>
                  <a:gd name="T51" fmla="*/ 62 h 260"/>
                  <a:gd name="T52" fmla="*/ 140 w 180"/>
                  <a:gd name="T53" fmla="*/ 56 h 260"/>
                  <a:gd name="T54" fmla="*/ 135 w 180"/>
                  <a:gd name="T55" fmla="*/ 50 h 260"/>
                  <a:gd name="T56" fmla="*/ 140 w 180"/>
                  <a:gd name="T57" fmla="*/ 44 h 260"/>
                  <a:gd name="T58" fmla="*/ 137 w 180"/>
                  <a:gd name="T59" fmla="*/ 41 h 260"/>
                  <a:gd name="T60" fmla="*/ 140 w 180"/>
                  <a:gd name="T61" fmla="*/ 40 h 260"/>
                  <a:gd name="T62" fmla="*/ 148 w 180"/>
                  <a:gd name="T63" fmla="*/ 37 h 260"/>
                  <a:gd name="T64" fmla="*/ 144 w 180"/>
                  <a:gd name="T65" fmla="*/ 30 h 260"/>
                  <a:gd name="T66" fmla="*/ 148 w 180"/>
                  <a:gd name="T67" fmla="*/ 29 h 260"/>
                  <a:gd name="T68" fmla="*/ 146 w 180"/>
                  <a:gd name="T69" fmla="*/ 23 h 260"/>
                  <a:gd name="T70" fmla="*/ 148 w 180"/>
                  <a:gd name="T71" fmla="*/ 18 h 260"/>
                  <a:gd name="T72" fmla="*/ 155 w 180"/>
                  <a:gd name="T73" fmla="*/ 24 h 260"/>
                  <a:gd name="T74" fmla="*/ 154 w 180"/>
                  <a:gd name="T75" fmla="*/ 14 h 260"/>
                  <a:gd name="T76" fmla="*/ 170 w 180"/>
                  <a:gd name="T77" fmla="*/ 9 h 260"/>
                  <a:gd name="T78" fmla="*/ 173 w 180"/>
                  <a:gd name="T79" fmla="*/ 7 h 260"/>
                  <a:gd name="T80" fmla="*/ 177 w 180"/>
                  <a:gd name="T81" fmla="*/ 0 h 260"/>
                  <a:gd name="T82" fmla="*/ 179 w 180"/>
                  <a:gd name="T83" fmla="*/ 6 h 260"/>
                  <a:gd name="T84" fmla="*/ 172 w 180"/>
                  <a:gd name="T85" fmla="*/ 9 h 260"/>
                  <a:gd name="T86" fmla="*/ 172 w 180"/>
                  <a:gd name="T87" fmla="*/ 24 h 260"/>
                  <a:gd name="T88" fmla="*/ 167 w 180"/>
                  <a:gd name="T89" fmla="*/ 45 h 260"/>
                  <a:gd name="T90" fmla="*/ 161 w 180"/>
                  <a:gd name="T91" fmla="*/ 69 h 260"/>
                  <a:gd name="T92" fmla="*/ 156 w 180"/>
                  <a:gd name="T93" fmla="*/ 89 h 260"/>
                  <a:gd name="T94" fmla="*/ 152 w 180"/>
                  <a:gd name="T95" fmla="*/ 103 h 260"/>
                  <a:gd name="T96" fmla="*/ 137 w 180"/>
                  <a:gd name="T97" fmla="*/ 133 h 260"/>
                  <a:gd name="T98" fmla="*/ 125 w 180"/>
                  <a:gd name="T99" fmla="*/ 146 h 260"/>
                  <a:gd name="T100" fmla="*/ 113 w 180"/>
                  <a:gd name="T101" fmla="*/ 160 h 260"/>
                  <a:gd name="T102" fmla="*/ 108 w 180"/>
                  <a:gd name="T103" fmla="*/ 172 h 260"/>
                  <a:gd name="T104" fmla="*/ 61 w 180"/>
                  <a:gd name="T105" fmla="*/ 218 h 260"/>
                  <a:gd name="T106" fmla="*/ 53 w 180"/>
                  <a:gd name="T107" fmla="*/ 231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80" h="260">
                    <a:moveTo>
                      <a:pt x="2" y="250"/>
                    </a:moveTo>
                    <a:cubicBezTo>
                      <a:pt x="0" y="242"/>
                      <a:pt x="9" y="245"/>
                      <a:pt x="9" y="239"/>
                    </a:cubicBezTo>
                    <a:cubicBezTo>
                      <a:pt x="9" y="238"/>
                      <a:pt x="11" y="242"/>
                      <a:pt x="12" y="241"/>
                    </a:cubicBezTo>
                    <a:cubicBezTo>
                      <a:pt x="12" y="234"/>
                      <a:pt x="19" y="233"/>
                      <a:pt x="25" y="233"/>
                    </a:cubicBezTo>
                    <a:cubicBezTo>
                      <a:pt x="25" y="234"/>
                      <a:pt x="25" y="234"/>
                      <a:pt x="25" y="234"/>
                    </a:cubicBezTo>
                    <a:cubicBezTo>
                      <a:pt x="27" y="234"/>
                      <a:pt x="25" y="230"/>
                      <a:pt x="26" y="230"/>
                    </a:cubicBezTo>
                    <a:cubicBezTo>
                      <a:pt x="27" y="231"/>
                      <a:pt x="27" y="231"/>
                      <a:pt x="28" y="232"/>
                    </a:cubicBezTo>
                    <a:cubicBezTo>
                      <a:pt x="26" y="230"/>
                      <a:pt x="28" y="230"/>
                      <a:pt x="28" y="228"/>
                    </a:cubicBezTo>
                    <a:cubicBezTo>
                      <a:pt x="29" y="229"/>
                      <a:pt x="30" y="230"/>
                      <a:pt x="31" y="231"/>
                    </a:cubicBezTo>
                    <a:cubicBezTo>
                      <a:pt x="29" y="228"/>
                      <a:pt x="29" y="228"/>
                      <a:pt x="29" y="228"/>
                    </a:cubicBezTo>
                    <a:cubicBezTo>
                      <a:pt x="27" y="223"/>
                      <a:pt x="33" y="226"/>
                      <a:pt x="32" y="223"/>
                    </a:cubicBezTo>
                    <a:cubicBezTo>
                      <a:pt x="33" y="223"/>
                      <a:pt x="33" y="224"/>
                      <a:pt x="33" y="224"/>
                    </a:cubicBezTo>
                    <a:cubicBezTo>
                      <a:pt x="34" y="219"/>
                      <a:pt x="37" y="217"/>
                      <a:pt x="40" y="213"/>
                    </a:cubicBezTo>
                    <a:cubicBezTo>
                      <a:pt x="40" y="214"/>
                      <a:pt x="41" y="216"/>
                      <a:pt x="42" y="216"/>
                    </a:cubicBezTo>
                    <a:cubicBezTo>
                      <a:pt x="40" y="214"/>
                      <a:pt x="41" y="213"/>
                      <a:pt x="41" y="212"/>
                    </a:cubicBezTo>
                    <a:cubicBezTo>
                      <a:pt x="43" y="214"/>
                      <a:pt x="41" y="209"/>
                      <a:pt x="43" y="209"/>
                    </a:cubicBezTo>
                    <a:cubicBezTo>
                      <a:pt x="43" y="210"/>
                      <a:pt x="43" y="210"/>
                      <a:pt x="43" y="210"/>
                    </a:cubicBezTo>
                    <a:cubicBezTo>
                      <a:pt x="42" y="207"/>
                      <a:pt x="45" y="210"/>
                      <a:pt x="44" y="207"/>
                    </a:cubicBezTo>
                    <a:cubicBezTo>
                      <a:pt x="45" y="208"/>
                      <a:pt x="45" y="208"/>
                      <a:pt x="45" y="208"/>
                    </a:cubicBezTo>
                    <a:cubicBezTo>
                      <a:pt x="43" y="205"/>
                      <a:pt x="48" y="209"/>
                      <a:pt x="47" y="207"/>
                    </a:cubicBezTo>
                    <a:cubicBezTo>
                      <a:pt x="46" y="206"/>
                      <a:pt x="46" y="206"/>
                      <a:pt x="46" y="206"/>
                    </a:cubicBezTo>
                    <a:cubicBezTo>
                      <a:pt x="46" y="205"/>
                      <a:pt x="48" y="207"/>
                      <a:pt x="48" y="206"/>
                    </a:cubicBezTo>
                    <a:cubicBezTo>
                      <a:pt x="48" y="206"/>
                      <a:pt x="48" y="206"/>
                      <a:pt x="48" y="206"/>
                    </a:cubicBezTo>
                    <a:cubicBezTo>
                      <a:pt x="49" y="204"/>
                      <a:pt x="51" y="205"/>
                      <a:pt x="49" y="203"/>
                    </a:cubicBezTo>
                    <a:cubicBezTo>
                      <a:pt x="51" y="204"/>
                      <a:pt x="48" y="205"/>
                      <a:pt x="51" y="207"/>
                    </a:cubicBezTo>
                    <a:cubicBezTo>
                      <a:pt x="53" y="201"/>
                      <a:pt x="57" y="198"/>
                      <a:pt x="61" y="195"/>
                    </a:cubicBezTo>
                    <a:cubicBezTo>
                      <a:pt x="62" y="196"/>
                      <a:pt x="63" y="196"/>
                      <a:pt x="64" y="196"/>
                    </a:cubicBezTo>
                    <a:cubicBezTo>
                      <a:pt x="64" y="196"/>
                      <a:pt x="65" y="195"/>
                      <a:pt x="64" y="193"/>
                    </a:cubicBezTo>
                    <a:cubicBezTo>
                      <a:pt x="64" y="193"/>
                      <a:pt x="65" y="194"/>
                      <a:pt x="66" y="194"/>
                    </a:cubicBezTo>
                    <a:cubicBezTo>
                      <a:pt x="67" y="194"/>
                      <a:pt x="64" y="191"/>
                      <a:pt x="66" y="191"/>
                    </a:cubicBezTo>
                    <a:cubicBezTo>
                      <a:pt x="66" y="192"/>
                      <a:pt x="66" y="193"/>
                      <a:pt x="67" y="194"/>
                    </a:cubicBezTo>
                    <a:cubicBezTo>
                      <a:pt x="66" y="191"/>
                      <a:pt x="67" y="191"/>
                      <a:pt x="68" y="190"/>
                    </a:cubicBezTo>
                    <a:cubicBezTo>
                      <a:pt x="68" y="190"/>
                      <a:pt x="68" y="191"/>
                      <a:pt x="69" y="191"/>
                    </a:cubicBezTo>
                    <a:cubicBezTo>
                      <a:pt x="68" y="189"/>
                      <a:pt x="70" y="190"/>
                      <a:pt x="70" y="188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73" y="190"/>
                      <a:pt x="69" y="187"/>
                      <a:pt x="70" y="187"/>
                    </a:cubicBezTo>
                    <a:cubicBezTo>
                      <a:pt x="71" y="188"/>
                      <a:pt x="71" y="188"/>
                      <a:pt x="72" y="188"/>
                    </a:cubicBezTo>
                    <a:cubicBezTo>
                      <a:pt x="70" y="185"/>
                      <a:pt x="73" y="185"/>
                      <a:pt x="73" y="183"/>
                    </a:cubicBezTo>
                    <a:cubicBezTo>
                      <a:pt x="73" y="183"/>
                      <a:pt x="73" y="184"/>
                      <a:pt x="73" y="184"/>
                    </a:cubicBezTo>
                    <a:cubicBezTo>
                      <a:pt x="74" y="182"/>
                      <a:pt x="76" y="182"/>
                      <a:pt x="76" y="180"/>
                    </a:cubicBezTo>
                    <a:cubicBezTo>
                      <a:pt x="77" y="180"/>
                      <a:pt x="78" y="183"/>
                      <a:pt x="79" y="182"/>
                    </a:cubicBezTo>
                    <a:cubicBezTo>
                      <a:pt x="77" y="179"/>
                      <a:pt x="80" y="179"/>
                      <a:pt x="76" y="177"/>
                    </a:cubicBezTo>
                    <a:cubicBezTo>
                      <a:pt x="78" y="176"/>
                      <a:pt x="80" y="176"/>
                      <a:pt x="80" y="175"/>
                    </a:cubicBezTo>
                    <a:cubicBezTo>
                      <a:pt x="80" y="176"/>
                      <a:pt x="83" y="177"/>
                      <a:pt x="83" y="178"/>
                    </a:cubicBezTo>
                    <a:cubicBezTo>
                      <a:pt x="85" y="179"/>
                      <a:pt x="85" y="179"/>
                      <a:pt x="85" y="179"/>
                    </a:cubicBezTo>
                    <a:cubicBezTo>
                      <a:pt x="86" y="180"/>
                      <a:pt x="84" y="179"/>
                      <a:pt x="85" y="180"/>
                    </a:cubicBezTo>
                    <a:cubicBezTo>
                      <a:pt x="85" y="180"/>
                      <a:pt x="85" y="178"/>
                      <a:pt x="86" y="178"/>
                    </a:cubicBezTo>
                    <a:cubicBezTo>
                      <a:pt x="85" y="176"/>
                      <a:pt x="83" y="172"/>
                      <a:pt x="84" y="171"/>
                    </a:cubicBezTo>
                    <a:cubicBezTo>
                      <a:pt x="84" y="172"/>
                      <a:pt x="87" y="173"/>
                      <a:pt x="87" y="174"/>
                    </a:cubicBezTo>
                    <a:cubicBezTo>
                      <a:pt x="83" y="168"/>
                      <a:pt x="83" y="168"/>
                      <a:pt x="83" y="168"/>
                    </a:cubicBezTo>
                    <a:cubicBezTo>
                      <a:pt x="84" y="167"/>
                      <a:pt x="86" y="170"/>
                      <a:pt x="85" y="168"/>
                    </a:cubicBezTo>
                    <a:cubicBezTo>
                      <a:pt x="85" y="168"/>
                      <a:pt x="84" y="167"/>
                      <a:pt x="84" y="167"/>
                    </a:cubicBezTo>
                    <a:cubicBezTo>
                      <a:pt x="84" y="167"/>
                      <a:pt x="85" y="164"/>
                      <a:pt x="87" y="167"/>
                    </a:cubicBezTo>
                    <a:cubicBezTo>
                      <a:pt x="89" y="167"/>
                      <a:pt x="87" y="168"/>
                      <a:pt x="89" y="168"/>
                    </a:cubicBezTo>
                    <a:cubicBezTo>
                      <a:pt x="89" y="167"/>
                      <a:pt x="89" y="166"/>
                      <a:pt x="89" y="166"/>
                    </a:cubicBezTo>
                    <a:cubicBezTo>
                      <a:pt x="89" y="166"/>
                      <a:pt x="89" y="166"/>
                      <a:pt x="89" y="166"/>
                    </a:cubicBezTo>
                    <a:cubicBezTo>
                      <a:pt x="90" y="166"/>
                      <a:pt x="90" y="164"/>
                      <a:pt x="88" y="163"/>
                    </a:cubicBezTo>
                    <a:cubicBezTo>
                      <a:pt x="87" y="163"/>
                      <a:pt x="89" y="164"/>
                      <a:pt x="88" y="164"/>
                    </a:cubicBezTo>
                    <a:cubicBezTo>
                      <a:pt x="87" y="162"/>
                      <a:pt x="87" y="161"/>
                      <a:pt x="88" y="161"/>
                    </a:cubicBezTo>
                    <a:cubicBezTo>
                      <a:pt x="88" y="161"/>
                      <a:pt x="89" y="162"/>
                      <a:pt x="89" y="162"/>
                    </a:cubicBezTo>
                    <a:cubicBezTo>
                      <a:pt x="88" y="160"/>
                      <a:pt x="88" y="158"/>
                      <a:pt x="88" y="156"/>
                    </a:cubicBezTo>
                    <a:cubicBezTo>
                      <a:pt x="87" y="155"/>
                      <a:pt x="90" y="159"/>
                      <a:pt x="90" y="158"/>
                    </a:cubicBezTo>
                    <a:cubicBezTo>
                      <a:pt x="92" y="158"/>
                      <a:pt x="89" y="153"/>
                      <a:pt x="93" y="154"/>
                    </a:cubicBezTo>
                    <a:cubicBezTo>
                      <a:pt x="93" y="155"/>
                      <a:pt x="91" y="153"/>
                      <a:pt x="91" y="153"/>
                    </a:cubicBezTo>
                    <a:cubicBezTo>
                      <a:pt x="92" y="153"/>
                      <a:pt x="94" y="154"/>
                      <a:pt x="94" y="153"/>
                    </a:cubicBezTo>
                    <a:cubicBezTo>
                      <a:pt x="95" y="154"/>
                      <a:pt x="94" y="153"/>
                      <a:pt x="94" y="152"/>
                    </a:cubicBezTo>
                    <a:cubicBezTo>
                      <a:pt x="93" y="151"/>
                      <a:pt x="94" y="152"/>
                      <a:pt x="94" y="153"/>
                    </a:cubicBezTo>
                    <a:cubicBezTo>
                      <a:pt x="94" y="151"/>
                      <a:pt x="94" y="147"/>
                      <a:pt x="97" y="147"/>
                    </a:cubicBezTo>
                    <a:cubicBezTo>
                      <a:pt x="96" y="147"/>
                      <a:pt x="95" y="144"/>
                      <a:pt x="95" y="144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8" y="146"/>
                      <a:pt x="97" y="144"/>
                      <a:pt x="99" y="145"/>
                    </a:cubicBezTo>
                    <a:cubicBezTo>
                      <a:pt x="97" y="143"/>
                      <a:pt x="98" y="149"/>
                      <a:pt x="98" y="147"/>
                    </a:cubicBezTo>
                    <a:cubicBezTo>
                      <a:pt x="99" y="148"/>
                      <a:pt x="96" y="144"/>
                      <a:pt x="98" y="146"/>
                    </a:cubicBezTo>
                    <a:cubicBezTo>
                      <a:pt x="99" y="145"/>
                      <a:pt x="97" y="143"/>
                      <a:pt x="99" y="144"/>
                    </a:cubicBezTo>
                    <a:cubicBezTo>
                      <a:pt x="99" y="144"/>
                      <a:pt x="101" y="146"/>
                      <a:pt x="102" y="145"/>
                    </a:cubicBezTo>
                    <a:cubicBezTo>
                      <a:pt x="102" y="144"/>
                      <a:pt x="101" y="144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99" y="141"/>
                      <a:pt x="101" y="141"/>
                      <a:pt x="99" y="140"/>
                    </a:cubicBezTo>
                    <a:cubicBezTo>
                      <a:pt x="101" y="141"/>
                      <a:pt x="99" y="138"/>
                      <a:pt x="102" y="141"/>
                    </a:cubicBezTo>
                    <a:cubicBezTo>
                      <a:pt x="104" y="142"/>
                      <a:pt x="104" y="142"/>
                      <a:pt x="104" y="142"/>
                    </a:cubicBezTo>
                    <a:cubicBezTo>
                      <a:pt x="104" y="142"/>
                      <a:pt x="102" y="140"/>
                      <a:pt x="102" y="139"/>
                    </a:cubicBezTo>
                    <a:cubicBezTo>
                      <a:pt x="102" y="139"/>
                      <a:pt x="102" y="139"/>
                      <a:pt x="103" y="139"/>
                    </a:cubicBezTo>
                    <a:cubicBezTo>
                      <a:pt x="99" y="137"/>
                      <a:pt x="104" y="139"/>
                      <a:pt x="101" y="136"/>
                    </a:cubicBezTo>
                    <a:cubicBezTo>
                      <a:pt x="103" y="136"/>
                      <a:pt x="103" y="134"/>
                      <a:pt x="105" y="135"/>
                    </a:cubicBezTo>
                    <a:cubicBezTo>
                      <a:pt x="105" y="134"/>
                      <a:pt x="104" y="132"/>
                      <a:pt x="105" y="132"/>
                    </a:cubicBezTo>
                    <a:cubicBezTo>
                      <a:pt x="106" y="132"/>
                      <a:pt x="106" y="132"/>
                      <a:pt x="106" y="133"/>
                    </a:cubicBezTo>
                    <a:cubicBezTo>
                      <a:pt x="108" y="133"/>
                      <a:pt x="107" y="132"/>
                      <a:pt x="107" y="132"/>
                    </a:cubicBezTo>
                    <a:cubicBezTo>
                      <a:pt x="107" y="132"/>
                      <a:pt x="109" y="132"/>
                      <a:pt x="111" y="132"/>
                    </a:cubicBezTo>
                    <a:cubicBezTo>
                      <a:pt x="110" y="131"/>
                      <a:pt x="108" y="130"/>
                      <a:pt x="107" y="129"/>
                    </a:cubicBezTo>
                    <a:cubicBezTo>
                      <a:pt x="111" y="131"/>
                      <a:pt x="106" y="126"/>
                      <a:pt x="110" y="127"/>
                    </a:cubicBezTo>
                    <a:cubicBezTo>
                      <a:pt x="110" y="127"/>
                      <a:pt x="111" y="129"/>
                      <a:pt x="112" y="129"/>
                    </a:cubicBezTo>
                    <a:cubicBezTo>
                      <a:pt x="116" y="131"/>
                      <a:pt x="110" y="126"/>
                      <a:pt x="113" y="126"/>
                    </a:cubicBezTo>
                    <a:cubicBezTo>
                      <a:pt x="110" y="124"/>
                      <a:pt x="110" y="124"/>
                      <a:pt x="110" y="124"/>
                    </a:cubicBezTo>
                    <a:cubicBezTo>
                      <a:pt x="112" y="125"/>
                      <a:pt x="109" y="122"/>
                      <a:pt x="112" y="124"/>
                    </a:cubicBezTo>
                    <a:cubicBezTo>
                      <a:pt x="111" y="123"/>
                      <a:pt x="114" y="123"/>
                      <a:pt x="111" y="122"/>
                    </a:cubicBezTo>
                    <a:cubicBezTo>
                      <a:pt x="114" y="121"/>
                      <a:pt x="112" y="117"/>
                      <a:pt x="118" y="119"/>
                    </a:cubicBezTo>
                    <a:cubicBezTo>
                      <a:pt x="117" y="118"/>
                      <a:pt x="118" y="118"/>
                      <a:pt x="117" y="117"/>
                    </a:cubicBezTo>
                    <a:cubicBezTo>
                      <a:pt x="115" y="117"/>
                      <a:pt x="118" y="118"/>
                      <a:pt x="116" y="118"/>
                    </a:cubicBezTo>
                    <a:cubicBezTo>
                      <a:pt x="116" y="118"/>
                      <a:pt x="116" y="117"/>
                      <a:pt x="115" y="117"/>
                    </a:cubicBezTo>
                    <a:cubicBezTo>
                      <a:pt x="116" y="117"/>
                      <a:pt x="117" y="116"/>
                      <a:pt x="119" y="118"/>
                    </a:cubicBezTo>
                    <a:cubicBezTo>
                      <a:pt x="121" y="118"/>
                      <a:pt x="115" y="114"/>
                      <a:pt x="117" y="113"/>
                    </a:cubicBezTo>
                    <a:cubicBezTo>
                      <a:pt x="118" y="114"/>
                      <a:pt x="118" y="114"/>
                      <a:pt x="118" y="114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18" y="111"/>
                      <a:pt x="120" y="113"/>
                      <a:pt x="122" y="114"/>
                    </a:cubicBezTo>
                    <a:cubicBezTo>
                      <a:pt x="122" y="113"/>
                      <a:pt x="122" y="113"/>
                      <a:pt x="121" y="111"/>
                    </a:cubicBezTo>
                    <a:cubicBezTo>
                      <a:pt x="124" y="112"/>
                      <a:pt x="124" y="112"/>
                      <a:pt x="124" y="112"/>
                    </a:cubicBezTo>
                    <a:cubicBezTo>
                      <a:pt x="122" y="112"/>
                      <a:pt x="123" y="111"/>
                      <a:pt x="122" y="111"/>
                    </a:cubicBezTo>
                    <a:cubicBezTo>
                      <a:pt x="123" y="111"/>
                      <a:pt x="123" y="111"/>
                      <a:pt x="123" y="111"/>
                    </a:cubicBezTo>
                    <a:cubicBezTo>
                      <a:pt x="124" y="111"/>
                      <a:pt x="124" y="111"/>
                      <a:pt x="123" y="110"/>
                    </a:cubicBezTo>
                    <a:cubicBezTo>
                      <a:pt x="122" y="110"/>
                      <a:pt x="121" y="110"/>
                      <a:pt x="121" y="110"/>
                    </a:cubicBezTo>
                    <a:cubicBezTo>
                      <a:pt x="120" y="109"/>
                      <a:pt x="120" y="109"/>
                      <a:pt x="120" y="108"/>
                    </a:cubicBezTo>
                    <a:cubicBezTo>
                      <a:pt x="121" y="109"/>
                      <a:pt x="121" y="108"/>
                      <a:pt x="122" y="108"/>
                    </a:cubicBezTo>
                    <a:cubicBezTo>
                      <a:pt x="122" y="107"/>
                      <a:pt x="120" y="106"/>
                      <a:pt x="120" y="106"/>
                    </a:cubicBezTo>
                    <a:cubicBezTo>
                      <a:pt x="121" y="107"/>
                      <a:pt x="121" y="105"/>
                      <a:pt x="122" y="106"/>
                    </a:cubicBezTo>
                    <a:cubicBezTo>
                      <a:pt x="123" y="107"/>
                      <a:pt x="121" y="106"/>
                      <a:pt x="122" y="107"/>
                    </a:cubicBezTo>
                    <a:cubicBezTo>
                      <a:pt x="123" y="107"/>
                      <a:pt x="125" y="108"/>
                      <a:pt x="124" y="107"/>
                    </a:cubicBezTo>
                    <a:cubicBezTo>
                      <a:pt x="123" y="106"/>
                      <a:pt x="120" y="105"/>
                      <a:pt x="121" y="105"/>
                    </a:cubicBezTo>
                    <a:cubicBezTo>
                      <a:pt x="122" y="105"/>
                      <a:pt x="122" y="106"/>
                      <a:pt x="123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3" y="105"/>
                      <a:pt x="123" y="105"/>
                      <a:pt x="124" y="105"/>
                    </a:cubicBezTo>
                    <a:cubicBezTo>
                      <a:pt x="122" y="104"/>
                      <a:pt x="124" y="103"/>
                      <a:pt x="122" y="102"/>
                    </a:cubicBezTo>
                    <a:cubicBezTo>
                      <a:pt x="122" y="102"/>
                      <a:pt x="123" y="102"/>
                      <a:pt x="124" y="101"/>
                    </a:cubicBezTo>
                    <a:cubicBezTo>
                      <a:pt x="124" y="102"/>
                      <a:pt x="124" y="102"/>
                      <a:pt x="124" y="102"/>
                    </a:cubicBezTo>
                    <a:cubicBezTo>
                      <a:pt x="125" y="102"/>
                      <a:pt x="125" y="101"/>
                      <a:pt x="124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5" y="100"/>
                      <a:pt x="125" y="99"/>
                      <a:pt x="124" y="98"/>
                    </a:cubicBezTo>
                    <a:cubicBezTo>
                      <a:pt x="125" y="98"/>
                      <a:pt x="131" y="101"/>
                      <a:pt x="129" y="99"/>
                    </a:cubicBezTo>
                    <a:cubicBezTo>
                      <a:pt x="129" y="98"/>
                      <a:pt x="126" y="96"/>
                      <a:pt x="125" y="96"/>
                    </a:cubicBezTo>
                    <a:cubicBezTo>
                      <a:pt x="126" y="95"/>
                      <a:pt x="124" y="92"/>
                      <a:pt x="127" y="92"/>
                    </a:cubicBezTo>
                    <a:cubicBezTo>
                      <a:pt x="127" y="92"/>
                      <a:pt x="126" y="92"/>
                      <a:pt x="126" y="91"/>
                    </a:cubicBezTo>
                    <a:cubicBezTo>
                      <a:pt x="128" y="89"/>
                      <a:pt x="125" y="86"/>
                      <a:pt x="130" y="86"/>
                    </a:cubicBezTo>
                    <a:cubicBezTo>
                      <a:pt x="130" y="87"/>
                      <a:pt x="132" y="87"/>
                      <a:pt x="133" y="87"/>
                    </a:cubicBezTo>
                    <a:cubicBezTo>
                      <a:pt x="131" y="86"/>
                      <a:pt x="135" y="87"/>
                      <a:pt x="132" y="86"/>
                    </a:cubicBezTo>
                    <a:cubicBezTo>
                      <a:pt x="130" y="85"/>
                      <a:pt x="129" y="85"/>
                      <a:pt x="128" y="85"/>
                    </a:cubicBezTo>
                    <a:cubicBezTo>
                      <a:pt x="128" y="83"/>
                      <a:pt x="129" y="82"/>
                      <a:pt x="131" y="81"/>
                    </a:cubicBezTo>
                    <a:cubicBezTo>
                      <a:pt x="130" y="82"/>
                      <a:pt x="129" y="81"/>
                      <a:pt x="129" y="81"/>
                    </a:cubicBezTo>
                    <a:cubicBezTo>
                      <a:pt x="132" y="82"/>
                      <a:pt x="132" y="81"/>
                      <a:pt x="132" y="80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32" y="79"/>
                      <a:pt x="132" y="79"/>
                      <a:pt x="132" y="79"/>
                    </a:cubicBezTo>
                    <a:cubicBezTo>
                      <a:pt x="131" y="79"/>
                      <a:pt x="128" y="78"/>
                      <a:pt x="130" y="78"/>
                    </a:cubicBezTo>
                    <a:cubicBezTo>
                      <a:pt x="131" y="78"/>
                      <a:pt x="132" y="78"/>
                      <a:pt x="132" y="78"/>
                    </a:cubicBezTo>
                    <a:cubicBezTo>
                      <a:pt x="131" y="77"/>
                      <a:pt x="129" y="75"/>
                      <a:pt x="131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3" y="75"/>
                      <a:pt x="132" y="73"/>
                      <a:pt x="131" y="74"/>
                    </a:cubicBezTo>
                    <a:cubicBezTo>
                      <a:pt x="133" y="73"/>
                      <a:pt x="133" y="72"/>
                      <a:pt x="136" y="73"/>
                    </a:cubicBezTo>
                    <a:cubicBezTo>
                      <a:pt x="131" y="68"/>
                      <a:pt x="132" y="65"/>
                      <a:pt x="133" y="62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6" y="62"/>
                      <a:pt x="133" y="62"/>
                      <a:pt x="134" y="61"/>
                    </a:cubicBezTo>
                    <a:cubicBezTo>
                      <a:pt x="135" y="62"/>
                      <a:pt x="137" y="62"/>
                      <a:pt x="138" y="63"/>
                    </a:cubicBezTo>
                    <a:cubicBezTo>
                      <a:pt x="140" y="62"/>
                      <a:pt x="136" y="61"/>
                      <a:pt x="136" y="60"/>
                    </a:cubicBezTo>
                    <a:cubicBezTo>
                      <a:pt x="134" y="59"/>
                      <a:pt x="137" y="61"/>
                      <a:pt x="135" y="60"/>
                    </a:cubicBezTo>
                    <a:cubicBezTo>
                      <a:pt x="134" y="60"/>
                      <a:pt x="136" y="59"/>
                      <a:pt x="134" y="58"/>
                    </a:cubicBezTo>
                    <a:cubicBezTo>
                      <a:pt x="135" y="58"/>
                      <a:pt x="137" y="59"/>
                      <a:pt x="138" y="59"/>
                    </a:cubicBezTo>
                    <a:cubicBezTo>
                      <a:pt x="137" y="58"/>
                      <a:pt x="137" y="58"/>
                      <a:pt x="137" y="58"/>
                    </a:cubicBezTo>
                    <a:cubicBezTo>
                      <a:pt x="140" y="58"/>
                      <a:pt x="141" y="62"/>
                      <a:pt x="145" y="62"/>
                    </a:cubicBezTo>
                    <a:cubicBezTo>
                      <a:pt x="145" y="61"/>
                      <a:pt x="145" y="61"/>
                      <a:pt x="145" y="61"/>
                    </a:cubicBezTo>
                    <a:cubicBezTo>
                      <a:pt x="148" y="62"/>
                      <a:pt x="148" y="64"/>
                      <a:pt x="149" y="63"/>
                    </a:cubicBezTo>
                    <a:cubicBezTo>
                      <a:pt x="148" y="62"/>
                      <a:pt x="145" y="60"/>
                      <a:pt x="143" y="60"/>
                    </a:cubicBezTo>
                    <a:cubicBezTo>
                      <a:pt x="143" y="59"/>
                      <a:pt x="137" y="57"/>
                      <a:pt x="138" y="56"/>
                    </a:cubicBezTo>
                    <a:cubicBezTo>
                      <a:pt x="140" y="56"/>
                      <a:pt x="138" y="57"/>
                      <a:pt x="140" y="58"/>
                    </a:cubicBezTo>
                    <a:cubicBezTo>
                      <a:pt x="143" y="58"/>
                      <a:pt x="140" y="56"/>
                      <a:pt x="140" y="56"/>
                    </a:cubicBezTo>
                    <a:cubicBezTo>
                      <a:pt x="139" y="56"/>
                      <a:pt x="137" y="55"/>
                      <a:pt x="137" y="54"/>
                    </a:cubicBezTo>
                    <a:cubicBezTo>
                      <a:pt x="138" y="54"/>
                      <a:pt x="139" y="55"/>
                      <a:pt x="139" y="54"/>
                    </a:cubicBezTo>
                    <a:cubicBezTo>
                      <a:pt x="138" y="54"/>
                      <a:pt x="137" y="52"/>
                      <a:pt x="136" y="53"/>
                    </a:cubicBezTo>
                    <a:cubicBezTo>
                      <a:pt x="133" y="51"/>
                      <a:pt x="137" y="52"/>
                      <a:pt x="135" y="50"/>
                    </a:cubicBezTo>
                    <a:cubicBezTo>
                      <a:pt x="137" y="51"/>
                      <a:pt x="140" y="53"/>
                      <a:pt x="141" y="53"/>
                    </a:cubicBezTo>
                    <a:cubicBezTo>
                      <a:pt x="139" y="52"/>
                      <a:pt x="139" y="50"/>
                      <a:pt x="135" y="50"/>
                    </a:cubicBezTo>
                    <a:cubicBezTo>
                      <a:pt x="136" y="49"/>
                      <a:pt x="138" y="50"/>
                      <a:pt x="139" y="51"/>
                    </a:cubicBezTo>
                    <a:cubicBezTo>
                      <a:pt x="141" y="51"/>
                      <a:pt x="136" y="48"/>
                      <a:pt x="140" y="49"/>
                    </a:cubicBezTo>
                    <a:cubicBezTo>
                      <a:pt x="138" y="48"/>
                      <a:pt x="138" y="48"/>
                      <a:pt x="138" y="48"/>
                    </a:cubicBezTo>
                    <a:cubicBezTo>
                      <a:pt x="139" y="48"/>
                      <a:pt x="139" y="48"/>
                      <a:pt x="141" y="48"/>
                    </a:cubicBezTo>
                    <a:cubicBezTo>
                      <a:pt x="141" y="48"/>
                      <a:pt x="138" y="45"/>
                      <a:pt x="142" y="46"/>
                    </a:cubicBezTo>
                    <a:cubicBezTo>
                      <a:pt x="141" y="46"/>
                      <a:pt x="142" y="45"/>
                      <a:pt x="140" y="44"/>
                    </a:cubicBezTo>
                    <a:cubicBezTo>
                      <a:pt x="138" y="45"/>
                      <a:pt x="141" y="46"/>
                      <a:pt x="137" y="45"/>
                    </a:cubicBezTo>
                    <a:cubicBezTo>
                      <a:pt x="140" y="46"/>
                      <a:pt x="138" y="44"/>
                      <a:pt x="137" y="43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38" y="43"/>
                      <a:pt x="138" y="43"/>
                      <a:pt x="137" y="42"/>
                    </a:cubicBezTo>
                    <a:cubicBezTo>
                      <a:pt x="138" y="42"/>
                      <a:pt x="139" y="43"/>
                      <a:pt x="139" y="42"/>
                    </a:cubicBezTo>
                    <a:cubicBezTo>
                      <a:pt x="137" y="41"/>
                      <a:pt x="137" y="41"/>
                      <a:pt x="137" y="41"/>
                    </a:cubicBezTo>
                    <a:cubicBezTo>
                      <a:pt x="136" y="40"/>
                      <a:pt x="141" y="42"/>
                      <a:pt x="141" y="41"/>
                    </a:cubicBezTo>
                    <a:cubicBezTo>
                      <a:pt x="142" y="43"/>
                      <a:pt x="142" y="43"/>
                      <a:pt x="142" y="43"/>
                    </a:cubicBezTo>
                    <a:cubicBezTo>
                      <a:pt x="142" y="42"/>
                      <a:pt x="144" y="43"/>
                      <a:pt x="143" y="42"/>
                    </a:cubicBezTo>
                    <a:cubicBezTo>
                      <a:pt x="141" y="41"/>
                      <a:pt x="139" y="40"/>
                      <a:pt x="138" y="39"/>
                    </a:cubicBezTo>
                    <a:cubicBezTo>
                      <a:pt x="137" y="38"/>
                      <a:pt x="140" y="39"/>
                      <a:pt x="138" y="38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1" y="40"/>
                      <a:pt x="144" y="40"/>
                      <a:pt x="144" y="39"/>
                    </a:cubicBezTo>
                    <a:cubicBezTo>
                      <a:pt x="143" y="39"/>
                      <a:pt x="141" y="37"/>
                      <a:pt x="140" y="37"/>
                    </a:cubicBezTo>
                    <a:cubicBezTo>
                      <a:pt x="140" y="37"/>
                      <a:pt x="141" y="37"/>
                      <a:pt x="142" y="38"/>
                    </a:cubicBezTo>
                    <a:cubicBezTo>
                      <a:pt x="142" y="36"/>
                      <a:pt x="140" y="37"/>
                      <a:pt x="140" y="36"/>
                    </a:cubicBezTo>
                    <a:cubicBezTo>
                      <a:pt x="141" y="36"/>
                      <a:pt x="143" y="35"/>
                      <a:pt x="145" y="35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48" y="37"/>
                      <a:pt x="148" y="37"/>
                      <a:pt x="148" y="37"/>
                    </a:cubicBezTo>
                    <a:cubicBezTo>
                      <a:pt x="150" y="39"/>
                      <a:pt x="150" y="37"/>
                      <a:pt x="153" y="39"/>
                    </a:cubicBezTo>
                    <a:cubicBezTo>
                      <a:pt x="153" y="38"/>
                      <a:pt x="153" y="38"/>
                      <a:pt x="152" y="37"/>
                    </a:cubicBezTo>
                    <a:cubicBezTo>
                      <a:pt x="147" y="36"/>
                      <a:pt x="147" y="33"/>
                      <a:pt x="143" y="32"/>
                    </a:cubicBezTo>
                    <a:cubicBezTo>
                      <a:pt x="142" y="30"/>
                      <a:pt x="153" y="35"/>
                      <a:pt x="147" y="31"/>
                    </a:cubicBezTo>
                    <a:cubicBezTo>
                      <a:pt x="146" y="31"/>
                      <a:pt x="144" y="29"/>
                      <a:pt x="144" y="30"/>
                    </a:cubicBezTo>
                    <a:cubicBezTo>
                      <a:pt x="145" y="29"/>
                      <a:pt x="141" y="28"/>
                      <a:pt x="143" y="27"/>
                    </a:cubicBezTo>
                    <a:cubicBezTo>
                      <a:pt x="144" y="29"/>
                      <a:pt x="147" y="28"/>
                      <a:pt x="149" y="30"/>
                    </a:cubicBezTo>
                    <a:cubicBezTo>
                      <a:pt x="148" y="30"/>
                      <a:pt x="147" y="31"/>
                      <a:pt x="148" y="31"/>
                    </a:cubicBezTo>
                    <a:cubicBezTo>
                      <a:pt x="149" y="31"/>
                      <a:pt x="152" y="33"/>
                      <a:pt x="152" y="32"/>
                    </a:cubicBezTo>
                    <a:cubicBezTo>
                      <a:pt x="152" y="31"/>
                      <a:pt x="152" y="30"/>
                      <a:pt x="150" y="29"/>
                    </a:cubicBezTo>
                    <a:cubicBezTo>
                      <a:pt x="148" y="28"/>
                      <a:pt x="150" y="30"/>
                      <a:pt x="148" y="29"/>
                    </a:cubicBezTo>
                    <a:cubicBezTo>
                      <a:pt x="148" y="27"/>
                      <a:pt x="151" y="29"/>
                      <a:pt x="147" y="26"/>
                    </a:cubicBezTo>
                    <a:cubicBezTo>
                      <a:pt x="147" y="27"/>
                      <a:pt x="145" y="27"/>
                      <a:pt x="144" y="26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144" y="25"/>
                      <a:pt x="144" y="25"/>
                      <a:pt x="144" y="25"/>
                    </a:cubicBezTo>
                    <a:cubicBezTo>
                      <a:pt x="146" y="24"/>
                      <a:pt x="142" y="24"/>
                      <a:pt x="143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8" y="25"/>
                      <a:pt x="144" y="25"/>
                      <a:pt x="148" y="26"/>
                    </a:cubicBezTo>
                    <a:cubicBezTo>
                      <a:pt x="149" y="25"/>
                      <a:pt x="147" y="24"/>
                      <a:pt x="148" y="24"/>
                    </a:cubicBezTo>
                    <a:cubicBezTo>
                      <a:pt x="149" y="24"/>
                      <a:pt x="149" y="24"/>
                      <a:pt x="149" y="25"/>
                    </a:cubicBezTo>
                    <a:cubicBezTo>
                      <a:pt x="149" y="25"/>
                      <a:pt x="155" y="27"/>
                      <a:pt x="152" y="24"/>
                    </a:cubicBezTo>
                    <a:cubicBezTo>
                      <a:pt x="151" y="23"/>
                      <a:pt x="151" y="23"/>
                      <a:pt x="149" y="22"/>
                    </a:cubicBezTo>
                    <a:cubicBezTo>
                      <a:pt x="149" y="21"/>
                      <a:pt x="148" y="20"/>
                      <a:pt x="148" y="18"/>
                    </a:cubicBezTo>
                    <a:cubicBezTo>
                      <a:pt x="151" y="20"/>
                      <a:pt x="149" y="17"/>
                      <a:pt x="152" y="19"/>
                    </a:cubicBezTo>
                    <a:cubicBezTo>
                      <a:pt x="150" y="19"/>
                      <a:pt x="149" y="21"/>
                      <a:pt x="152" y="23"/>
                    </a:cubicBezTo>
                    <a:cubicBezTo>
                      <a:pt x="155" y="24"/>
                      <a:pt x="151" y="24"/>
                      <a:pt x="154" y="26"/>
                    </a:cubicBezTo>
                    <a:cubicBezTo>
                      <a:pt x="155" y="25"/>
                      <a:pt x="158" y="26"/>
                      <a:pt x="160" y="27"/>
                    </a:cubicBezTo>
                    <a:cubicBezTo>
                      <a:pt x="161" y="27"/>
                      <a:pt x="160" y="26"/>
                      <a:pt x="159" y="26"/>
                    </a:cubicBezTo>
                    <a:cubicBezTo>
                      <a:pt x="157" y="25"/>
                      <a:pt x="157" y="25"/>
                      <a:pt x="155" y="24"/>
                    </a:cubicBezTo>
                    <a:cubicBezTo>
                      <a:pt x="156" y="23"/>
                      <a:pt x="156" y="21"/>
                      <a:pt x="154" y="20"/>
                    </a:cubicBezTo>
                    <a:cubicBezTo>
                      <a:pt x="155" y="20"/>
                      <a:pt x="157" y="21"/>
                      <a:pt x="157" y="22"/>
                    </a:cubicBezTo>
                    <a:cubicBezTo>
                      <a:pt x="157" y="20"/>
                      <a:pt x="158" y="18"/>
                      <a:pt x="160" y="17"/>
                    </a:cubicBezTo>
                    <a:cubicBezTo>
                      <a:pt x="156" y="16"/>
                      <a:pt x="160" y="15"/>
                      <a:pt x="157" y="14"/>
                    </a:cubicBezTo>
                    <a:cubicBezTo>
                      <a:pt x="156" y="15"/>
                      <a:pt x="153" y="14"/>
                      <a:pt x="152" y="13"/>
                    </a:cubicBezTo>
                    <a:cubicBezTo>
                      <a:pt x="152" y="13"/>
                      <a:pt x="153" y="14"/>
                      <a:pt x="154" y="14"/>
                    </a:cubicBezTo>
                    <a:cubicBezTo>
                      <a:pt x="152" y="12"/>
                      <a:pt x="157" y="14"/>
                      <a:pt x="155" y="12"/>
                    </a:cubicBezTo>
                    <a:cubicBezTo>
                      <a:pt x="155" y="14"/>
                      <a:pt x="159" y="15"/>
                      <a:pt x="161" y="16"/>
                    </a:cubicBezTo>
                    <a:cubicBezTo>
                      <a:pt x="160" y="15"/>
                      <a:pt x="163" y="17"/>
                      <a:pt x="163" y="16"/>
                    </a:cubicBezTo>
                    <a:cubicBezTo>
                      <a:pt x="163" y="15"/>
                      <a:pt x="162" y="13"/>
                      <a:pt x="162" y="11"/>
                    </a:cubicBezTo>
                    <a:cubicBezTo>
                      <a:pt x="165" y="11"/>
                      <a:pt x="164" y="8"/>
                      <a:pt x="165" y="7"/>
                    </a:cubicBezTo>
                    <a:cubicBezTo>
                      <a:pt x="166" y="7"/>
                      <a:pt x="169" y="9"/>
                      <a:pt x="170" y="9"/>
                    </a:cubicBezTo>
                    <a:cubicBezTo>
                      <a:pt x="170" y="8"/>
                      <a:pt x="166" y="7"/>
                      <a:pt x="168" y="7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7"/>
                      <a:pt x="172" y="7"/>
                      <a:pt x="168" y="4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72" y="6"/>
                      <a:pt x="171" y="5"/>
                      <a:pt x="171" y="5"/>
                    </a:cubicBezTo>
                    <a:cubicBezTo>
                      <a:pt x="172" y="6"/>
                      <a:pt x="173" y="6"/>
                      <a:pt x="173" y="7"/>
                    </a:cubicBezTo>
                    <a:cubicBezTo>
                      <a:pt x="176" y="8"/>
                      <a:pt x="174" y="5"/>
                      <a:pt x="174" y="4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2" y="2"/>
                      <a:pt x="174" y="2"/>
                      <a:pt x="174" y="0"/>
                    </a:cubicBezTo>
                    <a:cubicBezTo>
                      <a:pt x="176" y="2"/>
                      <a:pt x="176" y="2"/>
                      <a:pt x="176" y="2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77" y="1"/>
                      <a:pt x="178" y="2"/>
                      <a:pt x="177" y="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79" y="5"/>
                      <a:pt x="179" y="3"/>
                      <a:pt x="177" y="2"/>
                    </a:cubicBezTo>
                    <a:cubicBezTo>
                      <a:pt x="175" y="1"/>
                      <a:pt x="175" y="3"/>
                      <a:pt x="176" y="4"/>
                    </a:cubicBezTo>
                    <a:cubicBezTo>
                      <a:pt x="177" y="4"/>
                      <a:pt x="176" y="4"/>
                      <a:pt x="176" y="3"/>
                    </a:cubicBezTo>
                    <a:cubicBezTo>
                      <a:pt x="178" y="4"/>
                      <a:pt x="178" y="5"/>
                      <a:pt x="179" y="6"/>
                    </a:cubicBezTo>
                    <a:cubicBezTo>
                      <a:pt x="179" y="6"/>
                      <a:pt x="180" y="6"/>
                      <a:pt x="179" y="6"/>
                    </a:cubicBezTo>
                    <a:cubicBezTo>
                      <a:pt x="180" y="7"/>
                      <a:pt x="180" y="7"/>
                      <a:pt x="180" y="8"/>
                    </a:cubicBezTo>
                    <a:cubicBezTo>
                      <a:pt x="179" y="7"/>
                      <a:pt x="178" y="7"/>
                      <a:pt x="178" y="7"/>
                    </a:cubicBezTo>
                    <a:cubicBezTo>
                      <a:pt x="180" y="8"/>
                      <a:pt x="180" y="9"/>
                      <a:pt x="179" y="10"/>
                    </a:cubicBezTo>
                    <a:cubicBezTo>
                      <a:pt x="176" y="9"/>
                      <a:pt x="179" y="12"/>
                      <a:pt x="178" y="13"/>
                    </a:cubicBezTo>
                    <a:cubicBezTo>
                      <a:pt x="176" y="11"/>
                      <a:pt x="175" y="10"/>
                      <a:pt x="174" y="8"/>
                    </a:cubicBezTo>
                    <a:cubicBezTo>
                      <a:pt x="173" y="8"/>
                      <a:pt x="174" y="9"/>
                      <a:pt x="172" y="9"/>
                    </a:cubicBezTo>
                    <a:cubicBezTo>
                      <a:pt x="174" y="10"/>
                      <a:pt x="176" y="12"/>
                      <a:pt x="176" y="14"/>
                    </a:cubicBezTo>
                    <a:cubicBezTo>
                      <a:pt x="175" y="13"/>
                      <a:pt x="175" y="13"/>
                      <a:pt x="175" y="13"/>
                    </a:cubicBezTo>
                    <a:cubicBezTo>
                      <a:pt x="175" y="14"/>
                      <a:pt x="177" y="15"/>
                      <a:pt x="176" y="16"/>
                    </a:cubicBezTo>
                    <a:cubicBezTo>
                      <a:pt x="175" y="17"/>
                      <a:pt x="174" y="19"/>
                      <a:pt x="173" y="20"/>
                    </a:cubicBezTo>
                    <a:cubicBezTo>
                      <a:pt x="171" y="19"/>
                      <a:pt x="171" y="19"/>
                      <a:pt x="171" y="19"/>
                    </a:cubicBezTo>
                    <a:cubicBezTo>
                      <a:pt x="174" y="22"/>
                      <a:pt x="171" y="23"/>
                      <a:pt x="172" y="24"/>
                    </a:cubicBezTo>
                    <a:cubicBezTo>
                      <a:pt x="170" y="25"/>
                      <a:pt x="172" y="29"/>
                      <a:pt x="169" y="28"/>
                    </a:cubicBezTo>
                    <a:cubicBezTo>
                      <a:pt x="168" y="32"/>
                      <a:pt x="169" y="35"/>
                      <a:pt x="167" y="38"/>
                    </a:cubicBezTo>
                    <a:cubicBezTo>
                      <a:pt x="164" y="37"/>
                      <a:pt x="164" y="37"/>
                      <a:pt x="164" y="37"/>
                    </a:cubicBezTo>
                    <a:cubicBezTo>
                      <a:pt x="166" y="38"/>
                      <a:pt x="163" y="36"/>
                      <a:pt x="163" y="37"/>
                    </a:cubicBezTo>
                    <a:cubicBezTo>
                      <a:pt x="165" y="37"/>
                      <a:pt x="165" y="39"/>
                      <a:pt x="167" y="40"/>
                    </a:cubicBezTo>
                    <a:cubicBezTo>
                      <a:pt x="164" y="41"/>
                      <a:pt x="166" y="43"/>
                      <a:pt x="167" y="45"/>
                    </a:cubicBezTo>
                    <a:cubicBezTo>
                      <a:pt x="165" y="45"/>
                      <a:pt x="165" y="45"/>
                      <a:pt x="165" y="45"/>
                    </a:cubicBezTo>
                    <a:cubicBezTo>
                      <a:pt x="168" y="47"/>
                      <a:pt x="164" y="48"/>
                      <a:pt x="163" y="49"/>
                    </a:cubicBezTo>
                    <a:cubicBezTo>
                      <a:pt x="163" y="49"/>
                      <a:pt x="161" y="49"/>
                      <a:pt x="161" y="49"/>
                    </a:cubicBezTo>
                    <a:cubicBezTo>
                      <a:pt x="163" y="51"/>
                      <a:pt x="163" y="52"/>
                      <a:pt x="164" y="54"/>
                    </a:cubicBezTo>
                    <a:cubicBezTo>
                      <a:pt x="164" y="55"/>
                      <a:pt x="163" y="56"/>
                      <a:pt x="161" y="56"/>
                    </a:cubicBezTo>
                    <a:cubicBezTo>
                      <a:pt x="164" y="62"/>
                      <a:pt x="160" y="64"/>
                      <a:pt x="161" y="69"/>
                    </a:cubicBezTo>
                    <a:cubicBezTo>
                      <a:pt x="159" y="69"/>
                      <a:pt x="159" y="69"/>
                      <a:pt x="159" y="69"/>
                    </a:cubicBezTo>
                    <a:cubicBezTo>
                      <a:pt x="163" y="74"/>
                      <a:pt x="157" y="77"/>
                      <a:pt x="158" y="81"/>
                    </a:cubicBezTo>
                    <a:cubicBezTo>
                      <a:pt x="155" y="80"/>
                      <a:pt x="155" y="80"/>
                      <a:pt x="155" y="80"/>
                    </a:cubicBezTo>
                    <a:cubicBezTo>
                      <a:pt x="153" y="80"/>
                      <a:pt x="155" y="82"/>
                      <a:pt x="157" y="83"/>
                    </a:cubicBezTo>
                    <a:cubicBezTo>
                      <a:pt x="156" y="84"/>
                      <a:pt x="158" y="86"/>
                      <a:pt x="155" y="86"/>
                    </a:cubicBezTo>
                    <a:cubicBezTo>
                      <a:pt x="154" y="87"/>
                      <a:pt x="156" y="88"/>
                      <a:pt x="156" y="89"/>
                    </a:cubicBezTo>
                    <a:cubicBezTo>
                      <a:pt x="154" y="90"/>
                      <a:pt x="154" y="91"/>
                      <a:pt x="154" y="93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4" y="92"/>
                      <a:pt x="152" y="92"/>
                      <a:pt x="152" y="92"/>
                    </a:cubicBezTo>
                    <a:cubicBezTo>
                      <a:pt x="153" y="93"/>
                      <a:pt x="150" y="95"/>
                      <a:pt x="154" y="96"/>
                    </a:cubicBezTo>
                    <a:cubicBezTo>
                      <a:pt x="151" y="97"/>
                      <a:pt x="155" y="101"/>
                      <a:pt x="150" y="102"/>
                    </a:cubicBezTo>
                    <a:cubicBezTo>
                      <a:pt x="152" y="102"/>
                      <a:pt x="152" y="103"/>
                      <a:pt x="152" y="103"/>
                    </a:cubicBezTo>
                    <a:cubicBezTo>
                      <a:pt x="151" y="105"/>
                      <a:pt x="148" y="106"/>
                      <a:pt x="150" y="109"/>
                    </a:cubicBezTo>
                    <a:cubicBezTo>
                      <a:pt x="149" y="109"/>
                      <a:pt x="148" y="107"/>
                      <a:pt x="147" y="108"/>
                    </a:cubicBezTo>
                    <a:cubicBezTo>
                      <a:pt x="148" y="109"/>
                      <a:pt x="149" y="109"/>
                      <a:pt x="149" y="110"/>
                    </a:cubicBezTo>
                    <a:cubicBezTo>
                      <a:pt x="150" y="114"/>
                      <a:pt x="144" y="115"/>
                      <a:pt x="143" y="118"/>
                    </a:cubicBezTo>
                    <a:cubicBezTo>
                      <a:pt x="143" y="121"/>
                      <a:pt x="142" y="123"/>
                      <a:pt x="141" y="126"/>
                    </a:cubicBezTo>
                    <a:cubicBezTo>
                      <a:pt x="140" y="128"/>
                      <a:pt x="138" y="130"/>
                      <a:pt x="137" y="133"/>
                    </a:cubicBezTo>
                    <a:cubicBezTo>
                      <a:pt x="136" y="132"/>
                      <a:pt x="136" y="132"/>
                      <a:pt x="136" y="132"/>
                    </a:cubicBezTo>
                    <a:cubicBezTo>
                      <a:pt x="138" y="135"/>
                      <a:pt x="131" y="133"/>
                      <a:pt x="135" y="137"/>
                    </a:cubicBezTo>
                    <a:cubicBezTo>
                      <a:pt x="134" y="137"/>
                      <a:pt x="133" y="138"/>
                      <a:pt x="132" y="137"/>
                    </a:cubicBezTo>
                    <a:cubicBezTo>
                      <a:pt x="133" y="140"/>
                      <a:pt x="128" y="139"/>
                      <a:pt x="130" y="142"/>
                    </a:cubicBezTo>
                    <a:cubicBezTo>
                      <a:pt x="130" y="142"/>
                      <a:pt x="130" y="142"/>
                      <a:pt x="129" y="142"/>
                    </a:cubicBezTo>
                    <a:cubicBezTo>
                      <a:pt x="127" y="142"/>
                      <a:pt x="128" y="145"/>
                      <a:pt x="125" y="146"/>
                    </a:cubicBezTo>
                    <a:cubicBezTo>
                      <a:pt x="125" y="145"/>
                      <a:pt x="125" y="145"/>
                      <a:pt x="124" y="144"/>
                    </a:cubicBezTo>
                    <a:cubicBezTo>
                      <a:pt x="123" y="144"/>
                      <a:pt x="127" y="148"/>
                      <a:pt x="123" y="146"/>
                    </a:cubicBezTo>
                    <a:cubicBezTo>
                      <a:pt x="123" y="146"/>
                      <a:pt x="124" y="147"/>
                      <a:pt x="124" y="147"/>
                    </a:cubicBezTo>
                    <a:cubicBezTo>
                      <a:pt x="122" y="149"/>
                      <a:pt x="121" y="151"/>
                      <a:pt x="121" y="153"/>
                    </a:cubicBezTo>
                    <a:cubicBezTo>
                      <a:pt x="120" y="155"/>
                      <a:pt x="119" y="158"/>
                      <a:pt x="118" y="160"/>
                    </a:cubicBezTo>
                    <a:cubicBezTo>
                      <a:pt x="114" y="161"/>
                      <a:pt x="112" y="156"/>
                      <a:pt x="113" y="160"/>
                    </a:cubicBezTo>
                    <a:cubicBezTo>
                      <a:pt x="112" y="159"/>
                      <a:pt x="114" y="161"/>
                      <a:pt x="114" y="160"/>
                    </a:cubicBezTo>
                    <a:cubicBezTo>
                      <a:pt x="114" y="162"/>
                      <a:pt x="109" y="158"/>
                      <a:pt x="110" y="160"/>
                    </a:cubicBezTo>
                    <a:cubicBezTo>
                      <a:pt x="112" y="162"/>
                      <a:pt x="111" y="162"/>
                      <a:pt x="112" y="163"/>
                    </a:cubicBezTo>
                    <a:cubicBezTo>
                      <a:pt x="110" y="163"/>
                      <a:pt x="107" y="162"/>
                      <a:pt x="108" y="165"/>
                    </a:cubicBezTo>
                    <a:cubicBezTo>
                      <a:pt x="107" y="164"/>
                      <a:pt x="107" y="164"/>
                      <a:pt x="107" y="164"/>
                    </a:cubicBezTo>
                    <a:cubicBezTo>
                      <a:pt x="109" y="168"/>
                      <a:pt x="106" y="168"/>
                      <a:pt x="108" y="172"/>
                    </a:cubicBezTo>
                    <a:cubicBezTo>
                      <a:pt x="106" y="177"/>
                      <a:pt x="102" y="181"/>
                      <a:pt x="100" y="185"/>
                    </a:cubicBezTo>
                    <a:cubicBezTo>
                      <a:pt x="97" y="190"/>
                      <a:pt x="94" y="194"/>
                      <a:pt x="90" y="198"/>
                    </a:cubicBezTo>
                    <a:cubicBezTo>
                      <a:pt x="86" y="201"/>
                      <a:pt x="83" y="205"/>
                      <a:pt x="79" y="208"/>
                    </a:cubicBezTo>
                    <a:cubicBezTo>
                      <a:pt x="76" y="212"/>
                      <a:pt x="72" y="215"/>
                      <a:pt x="67" y="217"/>
                    </a:cubicBezTo>
                    <a:cubicBezTo>
                      <a:pt x="63" y="216"/>
                      <a:pt x="63" y="216"/>
                      <a:pt x="62" y="219"/>
                    </a:cubicBezTo>
                    <a:cubicBezTo>
                      <a:pt x="62" y="219"/>
                      <a:pt x="62" y="218"/>
                      <a:pt x="61" y="218"/>
                    </a:cubicBezTo>
                    <a:cubicBezTo>
                      <a:pt x="63" y="220"/>
                      <a:pt x="60" y="219"/>
                      <a:pt x="62" y="222"/>
                    </a:cubicBezTo>
                    <a:cubicBezTo>
                      <a:pt x="58" y="224"/>
                      <a:pt x="56" y="227"/>
                      <a:pt x="53" y="229"/>
                    </a:cubicBezTo>
                    <a:cubicBezTo>
                      <a:pt x="54" y="228"/>
                      <a:pt x="52" y="226"/>
                      <a:pt x="52" y="227"/>
                    </a:cubicBezTo>
                    <a:cubicBezTo>
                      <a:pt x="52" y="229"/>
                      <a:pt x="52" y="229"/>
                      <a:pt x="52" y="229"/>
                    </a:cubicBezTo>
                    <a:cubicBezTo>
                      <a:pt x="52" y="228"/>
                      <a:pt x="52" y="228"/>
                      <a:pt x="52" y="228"/>
                    </a:cubicBezTo>
                    <a:cubicBezTo>
                      <a:pt x="52" y="229"/>
                      <a:pt x="52" y="230"/>
                      <a:pt x="53" y="231"/>
                    </a:cubicBezTo>
                    <a:cubicBezTo>
                      <a:pt x="47" y="239"/>
                      <a:pt x="36" y="240"/>
                      <a:pt x="29" y="246"/>
                    </a:cubicBezTo>
                    <a:cubicBezTo>
                      <a:pt x="27" y="247"/>
                      <a:pt x="25" y="249"/>
                      <a:pt x="24" y="251"/>
                    </a:cubicBezTo>
                    <a:cubicBezTo>
                      <a:pt x="16" y="252"/>
                      <a:pt x="9" y="254"/>
                      <a:pt x="5" y="260"/>
                    </a:cubicBezTo>
                    <a:cubicBezTo>
                      <a:pt x="5" y="260"/>
                      <a:pt x="0" y="254"/>
                      <a:pt x="2" y="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Freeform 45"/>
              <p:cNvSpPr/>
              <p:nvPr/>
            </p:nvSpPr>
            <p:spPr bwMode="auto">
              <a:xfrm>
                <a:off x="3656" y="1238"/>
                <a:ext cx="1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2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Freeform 46"/>
              <p:cNvSpPr/>
              <p:nvPr/>
            </p:nvSpPr>
            <p:spPr bwMode="auto">
              <a:xfrm>
                <a:off x="3651" y="1240"/>
                <a:ext cx="1" cy="1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Freeform 47"/>
              <p:cNvSpPr/>
              <p:nvPr/>
            </p:nvSpPr>
            <p:spPr bwMode="auto">
              <a:xfrm>
                <a:off x="3651" y="1241"/>
                <a:ext cx="0" cy="1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Freeform 48"/>
              <p:cNvSpPr/>
              <p:nvPr/>
            </p:nvSpPr>
            <p:spPr bwMode="auto">
              <a:xfrm>
                <a:off x="3649" y="1242"/>
                <a:ext cx="0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Freeform 49"/>
              <p:cNvSpPr/>
              <p:nvPr/>
            </p:nvSpPr>
            <p:spPr bwMode="auto">
              <a:xfrm>
                <a:off x="3650" y="124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Freeform 50"/>
              <p:cNvSpPr/>
              <p:nvPr/>
            </p:nvSpPr>
            <p:spPr bwMode="auto">
              <a:xfrm>
                <a:off x="3648" y="1245"/>
                <a:ext cx="0" cy="1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Freeform 51"/>
              <p:cNvSpPr/>
              <p:nvPr/>
            </p:nvSpPr>
            <p:spPr bwMode="auto">
              <a:xfrm>
                <a:off x="3648" y="1246"/>
                <a:ext cx="0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52"/>
              <p:cNvSpPr>
                <a:spLocks noChangeArrowheads="1"/>
              </p:cNvSpPr>
              <p:nvPr/>
            </p:nvSpPr>
            <p:spPr bwMode="auto">
              <a:xfrm>
                <a:off x="3641" y="126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Freeform 53"/>
              <p:cNvSpPr/>
              <p:nvPr/>
            </p:nvSpPr>
            <p:spPr bwMode="auto">
              <a:xfrm>
                <a:off x="3636" y="1274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54"/>
              <p:cNvSpPr>
                <a:spLocks noChangeArrowheads="1"/>
              </p:cNvSpPr>
              <p:nvPr/>
            </p:nvSpPr>
            <p:spPr bwMode="auto">
              <a:xfrm>
                <a:off x="3634" y="127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Freeform 55"/>
              <p:cNvSpPr/>
              <p:nvPr/>
            </p:nvSpPr>
            <p:spPr bwMode="auto">
              <a:xfrm>
                <a:off x="3683" y="1271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2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Freeform 56"/>
              <p:cNvSpPr/>
              <p:nvPr/>
            </p:nvSpPr>
            <p:spPr bwMode="auto">
              <a:xfrm>
                <a:off x="3650" y="1270"/>
                <a:ext cx="33" cy="32"/>
              </a:xfrm>
              <a:custGeom>
                <a:avLst/>
                <a:gdLst>
                  <a:gd name="T0" fmla="*/ 18 w 151"/>
                  <a:gd name="T1" fmla="*/ 121 h 141"/>
                  <a:gd name="T2" fmla="*/ 23 w 151"/>
                  <a:gd name="T3" fmla="*/ 117 h 141"/>
                  <a:gd name="T4" fmla="*/ 29 w 151"/>
                  <a:gd name="T5" fmla="*/ 105 h 141"/>
                  <a:gd name="T6" fmla="*/ 33 w 151"/>
                  <a:gd name="T7" fmla="*/ 103 h 141"/>
                  <a:gd name="T8" fmla="*/ 45 w 151"/>
                  <a:gd name="T9" fmla="*/ 97 h 141"/>
                  <a:gd name="T10" fmla="*/ 48 w 151"/>
                  <a:gd name="T11" fmla="*/ 95 h 141"/>
                  <a:gd name="T12" fmla="*/ 51 w 151"/>
                  <a:gd name="T13" fmla="*/ 88 h 141"/>
                  <a:gd name="T14" fmla="*/ 57 w 151"/>
                  <a:gd name="T15" fmla="*/ 85 h 141"/>
                  <a:gd name="T16" fmla="*/ 61 w 151"/>
                  <a:gd name="T17" fmla="*/ 84 h 141"/>
                  <a:gd name="T18" fmla="*/ 61 w 151"/>
                  <a:gd name="T19" fmla="*/ 80 h 141"/>
                  <a:gd name="T20" fmla="*/ 64 w 151"/>
                  <a:gd name="T21" fmla="*/ 73 h 141"/>
                  <a:gd name="T22" fmla="*/ 67 w 151"/>
                  <a:gd name="T23" fmla="*/ 70 h 141"/>
                  <a:gd name="T24" fmla="*/ 68 w 151"/>
                  <a:gd name="T25" fmla="*/ 66 h 141"/>
                  <a:gd name="T26" fmla="*/ 73 w 151"/>
                  <a:gd name="T27" fmla="*/ 64 h 141"/>
                  <a:gd name="T28" fmla="*/ 76 w 151"/>
                  <a:gd name="T29" fmla="*/ 59 h 141"/>
                  <a:gd name="T30" fmla="*/ 83 w 151"/>
                  <a:gd name="T31" fmla="*/ 55 h 141"/>
                  <a:gd name="T32" fmla="*/ 84 w 151"/>
                  <a:gd name="T33" fmla="*/ 52 h 141"/>
                  <a:gd name="T34" fmla="*/ 88 w 151"/>
                  <a:gd name="T35" fmla="*/ 52 h 141"/>
                  <a:gd name="T36" fmla="*/ 88 w 151"/>
                  <a:gd name="T37" fmla="*/ 48 h 141"/>
                  <a:gd name="T38" fmla="*/ 88 w 151"/>
                  <a:gd name="T39" fmla="*/ 47 h 141"/>
                  <a:gd name="T40" fmla="*/ 90 w 151"/>
                  <a:gd name="T41" fmla="*/ 44 h 141"/>
                  <a:gd name="T42" fmla="*/ 97 w 151"/>
                  <a:gd name="T43" fmla="*/ 37 h 141"/>
                  <a:gd name="T44" fmla="*/ 99 w 151"/>
                  <a:gd name="T45" fmla="*/ 34 h 141"/>
                  <a:gd name="T46" fmla="*/ 102 w 151"/>
                  <a:gd name="T47" fmla="*/ 31 h 141"/>
                  <a:gd name="T48" fmla="*/ 108 w 151"/>
                  <a:gd name="T49" fmla="*/ 26 h 141"/>
                  <a:gd name="T50" fmla="*/ 114 w 151"/>
                  <a:gd name="T51" fmla="*/ 29 h 141"/>
                  <a:gd name="T52" fmla="*/ 112 w 151"/>
                  <a:gd name="T53" fmla="*/ 23 h 141"/>
                  <a:gd name="T54" fmla="*/ 109 w 151"/>
                  <a:gd name="T55" fmla="*/ 16 h 141"/>
                  <a:gd name="T56" fmla="*/ 113 w 151"/>
                  <a:gd name="T57" fmla="*/ 15 h 141"/>
                  <a:gd name="T58" fmla="*/ 112 w 151"/>
                  <a:gd name="T59" fmla="*/ 12 h 141"/>
                  <a:gd name="T60" fmla="*/ 115 w 151"/>
                  <a:gd name="T61" fmla="*/ 12 h 141"/>
                  <a:gd name="T62" fmla="*/ 122 w 151"/>
                  <a:gd name="T63" fmla="*/ 15 h 141"/>
                  <a:gd name="T64" fmla="*/ 120 w 151"/>
                  <a:gd name="T65" fmla="*/ 8 h 141"/>
                  <a:gd name="T66" fmla="*/ 123 w 151"/>
                  <a:gd name="T67" fmla="*/ 9 h 141"/>
                  <a:gd name="T68" fmla="*/ 122 w 151"/>
                  <a:gd name="T69" fmla="*/ 5 h 141"/>
                  <a:gd name="T70" fmla="*/ 125 w 151"/>
                  <a:gd name="T71" fmla="*/ 3 h 141"/>
                  <a:gd name="T72" fmla="*/ 129 w 151"/>
                  <a:gd name="T73" fmla="*/ 10 h 141"/>
                  <a:gd name="T74" fmla="*/ 130 w 151"/>
                  <a:gd name="T75" fmla="*/ 2 h 141"/>
                  <a:gd name="T76" fmla="*/ 143 w 151"/>
                  <a:gd name="T77" fmla="*/ 6 h 141"/>
                  <a:gd name="T78" fmla="*/ 146 w 151"/>
                  <a:gd name="T79" fmla="*/ 6 h 141"/>
                  <a:gd name="T80" fmla="*/ 149 w 151"/>
                  <a:gd name="T81" fmla="*/ 3 h 141"/>
                  <a:gd name="T82" fmla="*/ 151 w 151"/>
                  <a:gd name="T83" fmla="*/ 8 h 141"/>
                  <a:gd name="T84" fmla="*/ 145 w 151"/>
                  <a:gd name="T85" fmla="*/ 7 h 141"/>
                  <a:gd name="T86" fmla="*/ 143 w 151"/>
                  <a:gd name="T87" fmla="*/ 18 h 141"/>
                  <a:gd name="T88" fmla="*/ 135 w 151"/>
                  <a:gd name="T89" fmla="*/ 30 h 141"/>
                  <a:gd name="T90" fmla="*/ 126 w 151"/>
                  <a:gd name="T91" fmla="*/ 43 h 141"/>
                  <a:gd name="T92" fmla="*/ 118 w 151"/>
                  <a:gd name="T93" fmla="*/ 52 h 141"/>
                  <a:gd name="T94" fmla="*/ 113 w 151"/>
                  <a:gd name="T95" fmla="*/ 60 h 141"/>
                  <a:gd name="T96" fmla="*/ 98 w 151"/>
                  <a:gd name="T97" fmla="*/ 72 h 141"/>
                  <a:gd name="T98" fmla="*/ 89 w 151"/>
                  <a:gd name="T99" fmla="*/ 77 h 141"/>
                  <a:gd name="T100" fmla="*/ 77 w 151"/>
                  <a:gd name="T101" fmla="*/ 85 h 141"/>
                  <a:gd name="T102" fmla="*/ 48 w 151"/>
                  <a:gd name="T103" fmla="*/ 120 h 141"/>
                  <a:gd name="T104" fmla="*/ 38 w 151"/>
                  <a:gd name="T105" fmla="*/ 126 h 141"/>
                  <a:gd name="T106" fmla="*/ 3 w 151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1" h="141">
                    <a:moveTo>
                      <a:pt x="1" y="131"/>
                    </a:moveTo>
                    <a:cubicBezTo>
                      <a:pt x="0" y="123"/>
                      <a:pt x="6" y="128"/>
                      <a:pt x="6" y="123"/>
                    </a:cubicBezTo>
                    <a:cubicBezTo>
                      <a:pt x="6" y="123"/>
                      <a:pt x="8" y="127"/>
                      <a:pt x="8" y="125"/>
                    </a:cubicBezTo>
                    <a:cubicBezTo>
                      <a:pt x="8" y="119"/>
                      <a:pt x="13" y="120"/>
                      <a:pt x="17" y="123"/>
                    </a:cubicBezTo>
                    <a:cubicBezTo>
                      <a:pt x="18" y="124"/>
                      <a:pt x="18" y="124"/>
                      <a:pt x="18" y="124"/>
                    </a:cubicBezTo>
                    <a:cubicBezTo>
                      <a:pt x="19" y="124"/>
                      <a:pt x="18" y="120"/>
                      <a:pt x="18" y="121"/>
                    </a:cubicBezTo>
                    <a:cubicBezTo>
                      <a:pt x="19" y="121"/>
                      <a:pt x="19" y="122"/>
                      <a:pt x="19" y="122"/>
                    </a:cubicBezTo>
                    <a:cubicBezTo>
                      <a:pt x="18" y="120"/>
                      <a:pt x="20" y="121"/>
                      <a:pt x="19" y="119"/>
                    </a:cubicBezTo>
                    <a:cubicBezTo>
                      <a:pt x="20" y="120"/>
                      <a:pt x="21" y="122"/>
                      <a:pt x="22" y="122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18" y="114"/>
                      <a:pt x="23" y="119"/>
                      <a:pt x="22" y="116"/>
                    </a:cubicBezTo>
                    <a:cubicBezTo>
                      <a:pt x="23" y="116"/>
                      <a:pt x="23" y="117"/>
                      <a:pt x="23" y="117"/>
                    </a:cubicBezTo>
                    <a:cubicBezTo>
                      <a:pt x="23" y="113"/>
                      <a:pt x="26" y="112"/>
                      <a:pt x="27" y="110"/>
                    </a:cubicBezTo>
                    <a:cubicBezTo>
                      <a:pt x="27" y="110"/>
                      <a:pt x="28" y="112"/>
                      <a:pt x="29" y="113"/>
                    </a:cubicBezTo>
                    <a:cubicBezTo>
                      <a:pt x="28" y="110"/>
                      <a:pt x="28" y="109"/>
                      <a:pt x="28" y="109"/>
                    </a:cubicBezTo>
                    <a:cubicBezTo>
                      <a:pt x="30" y="111"/>
                      <a:pt x="28" y="106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8" y="105"/>
                      <a:pt x="31" y="108"/>
                      <a:pt x="29" y="105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29" y="103"/>
                      <a:pt x="33" y="108"/>
                      <a:pt x="32" y="106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4"/>
                      <a:pt x="33" y="106"/>
                      <a:pt x="33" y="105"/>
                    </a:cubicBezTo>
                    <a:cubicBezTo>
                      <a:pt x="33" y="105"/>
                      <a:pt x="33" y="105"/>
                      <a:pt x="33" y="105"/>
                    </a:cubicBezTo>
                    <a:cubicBezTo>
                      <a:pt x="33" y="104"/>
                      <a:pt x="35" y="105"/>
                      <a:pt x="33" y="103"/>
                    </a:cubicBezTo>
                    <a:cubicBezTo>
                      <a:pt x="35" y="105"/>
                      <a:pt x="33" y="104"/>
                      <a:pt x="35" y="107"/>
                    </a:cubicBezTo>
                    <a:cubicBezTo>
                      <a:pt x="36" y="103"/>
                      <a:pt x="39" y="101"/>
                      <a:pt x="41" y="99"/>
                    </a:cubicBezTo>
                    <a:cubicBezTo>
                      <a:pt x="42" y="100"/>
                      <a:pt x="43" y="100"/>
                      <a:pt x="44" y="101"/>
                    </a:cubicBezTo>
                    <a:cubicBezTo>
                      <a:pt x="43" y="100"/>
                      <a:pt x="44" y="100"/>
                      <a:pt x="43" y="99"/>
                    </a:cubicBezTo>
                    <a:cubicBezTo>
                      <a:pt x="43" y="99"/>
                      <a:pt x="45" y="100"/>
                      <a:pt x="45" y="100"/>
                    </a:cubicBezTo>
                    <a:cubicBezTo>
                      <a:pt x="46" y="100"/>
                      <a:pt x="43" y="97"/>
                      <a:pt x="45" y="97"/>
                    </a:cubicBezTo>
                    <a:cubicBezTo>
                      <a:pt x="45" y="98"/>
                      <a:pt x="45" y="99"/>
                      <a:pt x="46" y="100"/>
                    </a:cubicBezTo>
                    <a:cubicBezTo>
                      <a:pt x="45" y="98"/>
                      <a:pt x="46" y="98"/>
                      <a:pt x="46" y="97"/>
                    </a:cubicBezTo>
                    <a:cubicBezTo>
                      <a:pt x="46" y="97"/>
                      <a:pt x="46" y="97"/>
                      <a:pt x="47" y="98"/>
                    </a:cubicBezTo>
                    <a:cubicBezTo>
                      <a:pt x="46" y="96"/>
                      <a:pt x="48" y="98"/>
                      <a:pt x="48" y="96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51" y="99"/>
                      <a:pt x="47" y="95"/>
                      <a:pt x="48" y="95"/>
                    </a:cubicBezTo>
                    <a:cubicBezTo>
                      <a:pt x="48" y="96"/>
                      <a:pt x="49" y="96"/>
                      <a:pt x="49" y="97"/>
                    </a:cubicBezTo>
                    <a:cubicBezTo>
                      <a:pt x="48" y="94"/>
                      <a:pt x="49" y="94"/>
                      <a:pt x="49" y="92"/>
                    </a:cubicBezTo>
                    <a:cubicBezTo>
                      <a:pt x="49" y="93"/>
                      <a:pt x="50" y="93"/>
                      <a:pt x="50" y="93"/>
                    </a:cubicBezTo>
                    <a:cubicBezTo>
                      <a:pt x="50" y="92"/>
                      <a:pt x="51" y="92"/>
                      <a:pt x="51" y="91"/>
                    </a:cubicBezTo>
                    <a:cubicBezTo>
                      <a:pt x="52" y="91"/>
                      <a:pt x="54" y="94"/>
                      <a:pt x="54" y="93"/>
                    </a:cubicBezTo>
                    <a:cubicBezTo>
                      <a:pt x="52" y="90"/>
                      <a:pt x="54" y="91"/>
                      <a:pt x="51" y="88"/>
                    </a:cubicBezTo>
                    <a:cubicBezTo>
                      <a:pt x="52" y="88"/>
                      <a:pt x="54" y="88"/>
                      <a:pt x="54" y="87"/>
                    </a:cubicBezTo>
                    <a:cubicBezTo>
                      <a:pt x="54" y="88"/>
                      <a:pt x="57" y="90"/>
                      <a:pt x="57" y="91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9" y="93"/>
                      <a:pt x="58" y="92"/>
                      <a:pt x="59" y="93"/>
                    </a:cubicBezTo>
                    <a:cubicBezTo>
                      <a:pt x="59" y="93"/>
                      <a:pt x="59" y="91"/>
                      <a:pt x="59" y="92"/>
                    </a:cubicBezTo>
                    <a:cubicBezTo>
                      <a:pt x="59" y="90"/>
                      <a:pt x="56" y="86"/>
                      <a:pt x="57" y="85"/>
                    </a:cubicBezTo>
                    <a:cubicBezTo>
                      <a:pt x="57" y="87"/>
                      <a:pt x="59" y="88"/>
                      <a:pt x="60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2"/>
                      <a:pt x="58" y="85"/>
                      <a:pt x="58" y="84"/>
                    </a:cubicBezTo>
                    <a:cubicBezTo>
                      <a:pt x="57" y="83"/>
                      <a:pt x="57" y="82"/>
                      <a:pt x="57" y="82"/>
                    </a:cubicBezTo>
                    <a:cubicBezTo>
                      <a:pt x="57" y="82"/>
                      <a:pt x="57" y="80"/>
                      <a:pt x="59" y="83"/>
                    </a:cubicBezTo>
                    <a:cubicBezTo>
                      <a:pt x="60" y="84"/>
                      <a:pt x="60" y="84"/>
                      <a:pt x="61" y="84"/>
                    </a:cubicBezTo>
                    <a:cubicBezTo>
                      <a:pt x="61" y="84"/>
                      <a:pt x="60" y="83"/>
                      <a:pt x="61" y="83"/>
                    </a:cubicBezTo>
                    <a:cubicBezTo>
                      <a:pt x="61" y="83"/>
                      <a:pt x="61" y="83"/>
                      <a:pt x="61" y="83"/>
                    </a:cubicBezTo>
                    <a:cubicBezTo>
                      <a:pt x="62" y="83"/>
                      <a:pt x="61" y="81"/>
                      <a:pt x="59" y="80"/>
                    </a:cubicBezTo>
                    <a:cubicBezTo>
                      <a:pt x="59" y="80"/>
                      <a:pt x="61" y="81"/>
                      <a:pt x="60" y="81"/>
                    </a:cubicBezTo>
                    <a:cubicBezTo>
                      <a:pt x="59" y="79"/>
                      <a:pt x="59" y="78"/>
                      <a:pt x="59" y="78"/>
                    </a:cubicBezTo>
                    <a:cubicBezTo>
                      <a:pt x="59" y="79"/>
                      <a:pt x="60" y="79"/>
                      <a:pt x="61" y="80"/>
                    </a:cubicBezTo>
                    <a:cubicBezTo>
                      <a:pt x="59" y="77"/>
                      <a:pt x="60" y="76"/>
                      <a:pt x="59" y="75"/>
                    </a:cubicBezTo>
                    <a:cubicBezTo>
                      <a:pt x="58" y="74"/>
                      <a:pt x="61" y="77"/>
                      <a:pt x="61" y="77"/>
                    </a:cubicBezTo>
                    <a:cubicBezTo>
                      <a:pt x="63" y="78"/>
                      <a:pt x="60" y="73"/>
                      <a:pt x="63" y="75"/>
                    </a:cubicBezTo>
                    <a:cubicBezTo>
                      <a:pt x="63" y="75"/>
                      <a:pt x="61" y="73"/>
                      <a:pt x="62" y="73"/>
                    </a:cubicBezTo>
                    <a:cubicBezTo>
                      <a:pt x="62" y="73"/>
                      <a:pt x="64" y="75"/>
                      <a:pt x="63" y="74"/>
                    </a:cubicBezTo>
                    <a:cubicBezTo>
                      <a:pt x="64" y="75"/>
                      <a:pt x="64" y="73"/>
                      <a:pt x="64" y="73"/>
                    </a:cubicBezTo>
                    <a:cubicBezTo>
                      <a:pt x="63" y="72"/>
                      <a:pt x="64" y="73"/>
                      <a:pt x="64" y="74"/>
                    </a:cubicBezTo>
                    <a:cubicBezTo>
                      <a:pt x="63" y="72"/>
                      <a:pt x="64" y="69"/>
                      <a:pt x="66" y="70"/>
                    </a:cubicBezTo>
                    <a:cubicBezTo>
                      <a:pt x="65" y="69"/>
                      <a:pt x="64" y="67"/>
                      <a:pt x="64" y="67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7" y="69"/>
                      <a:pt x="66" y="68"/>
                      <a:pt x="67" y="69"/>
                    </a:cubicBezTo>
                    <a:cubicBezTo>
                      <a:pt x="66" y="67"/>
                      <a:pt x="67" y="72"/>
                      <a:pt x="67" y="70"/>
                    </a:cubicBezTo>
                    <a:cubicBezTo>
                      <a:pt x="68" y="72"/>
                      <a:pt x="65" y="67"/>
                      <a:pt x="67" y="69"/>
                    </a:cubicBezTo>
                    <a:cubicBezTo>
                      <a:pt x="67" y="69"/>
                      <a:pt x="66" y="67"/>
                      <a:pt x="68" y="68"/>
                    </a:cubicBezTo>
                    <a:cubicBezTo>
                      <a:pt x="67" y="68"/>
                      <a:pt x="69" y="70"/>
                      <a:pt x="70" y="70"/>
                    </a:cubicBezTo>
                    <a:cubicBezTo>
                      <a:pt x="70" y="69"/>
                      <a:pt x="69" y="69"/>
                      <a:pt x="69" y="68"/>
                    </a:cubicBezTo>
                    <a:cubicBezTo>
                      <a:pt x="69" y="67"/>
                      <a:pt x="69" y="67"/>
                      <a:pt x="69" y="67"/>
                    </a:cubicBezTo>
                    <a:cubicBezTo>
                      <a:pt x="67" y="66"/>
                      <a:pt x="69" y="67"/>
                      <a:pt x="68" y="66"/>
                    </a:cubicBezTo>
                    <a:cubicBezTo>
                      <a:pt x="69" y="67"/>
                      <a:pt x="68" y="64"/>
                      <a:pt x="70" y="67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2" y="68"/>
                      <a:pt x="70" y="66"/>
                      <a:pt x="70" y="65"/>
                    </a:cubicBezTo>
                    <a:cubicBezTo>
                      <a:pt x="70" y="65"/>
                      <a:pt x="70" y="66"/>
                      <a:pt x="71" y="66"/>
                    </a:cubicBezTo>
                    <a:cubicBezTo>
                      <a:pt x="68" y="63"/>
                      <a:pt x="71" y="66"/>
                      <a:pt x="69" y="63"/>
                    </a:cubicBezTo>
                    <a:cubicBezTo>
                      <a:pt x="71" y="64"/>
                      <a:pt x="71" y="62"/>
                      <a:pt x="73" y="64"/>
                    </a:cubicBezTo>
                    <a:cubicBezTo>
                      <a:pt x="72" y="62"/>
                      <a:pt x="72" y="61"/>
                      <a:pt x="73" y="61"/>
                    </a:cubicBezTo>
                    <a:cubicBezTo>
                      <a:pt x="73" y="61"/>
                      <a:pt x="73" y="62"/>
                      <a:pt x="73" y="62"/>
                    </a:cubicBezTo>
                    <a:cubicBezTo>
                      <a:pt x="75" y="63"/>
                      <a:pt x="74" y="62"/>
                      <a:pt x="74" y="61"/>
                    </a:cubicBezTo>
                    <a:cubicBezTo>
                      <a:pt x="74" y="62"/>
                      <a:pt x="76" y="63"/>
                      <a:pt x="77" y="63"/>
                    </a:cubicBezTo>
                    <a:cubicBezTo>
                      <a:pt x="77" y="62"/>
                      <a:pt x="75" y="61"/>
                      <a:pt x="74" y="60"/>
                    </a:cubicBezTo>
                    <a:cubicBezTo>
                      <a:pt x="77" y="62"/>
                      <a:pt x="73" y="57"/>
                      <a:pt x="76" y="59"/>
                    </a:cubicBezTo>
                    <a:cubicBezTo>
                      <a:pt x="77" y="59"/>
                      <a:pt x="77" y="61"/>
                      <a:pt x="78" y="61"/>
                    </a:cubicBezTo>
                    <a:cubicBezTo>
                      <a:pt x="81" y="64"/>
                      <a:pt x="77" y="58"/>
                      <a:pt x="79" y="59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78" y="58"/>
                      <a:pt x="76" y="55"/>
                      <a:pt x="78" y="57"/>
                    </a:cubicBezTo>
                    <a:cubicBezTo>
                      <a:pt x="77" y="56"/>
                      <a:pt x="80" y="57"/>
                      <a:pt x="77" y="55"/>
                    </a:cubicBezTo>
                    <a:cubicBezTo>
                      <a:pt x="80" y="56"/>
                      <a:pt x="78" y="52"/>
                      <a:pt x="83" y="55"/>
                    </a:cubicBezTo>
                    <a:cubicBezTo>
                      <a:pt x="83" y="55"/>
                      <a:pt x="83" y="55"/>
                      <a:pt x="82" y="54"/>
                    </a:cubicBezTo>
                    <a:cubicBezTo>
                      <a:pt x="81" y="53"/>
                      <a:pt x="83" y="55"/>
                      <a:pt x="82" y="54"/>
                    </a:cubicBezTo>
                    <a:cubicBezTo>
                      <a:pt x="82" y="54"/>
                      <a:pt x="81" y="53"/>
                      <a:pt x="81" y="53"/>
                    </a:cubicBezTo>
                    <a:cubicBezTo>
                      <a:pt x="82" y="53"/>
                      <a:pt x="82" y="53"/>
                      <a:pt x="84" y="55"/>
                    </a:cubicBezTo>
                    <a:cubicBezTo>
                      <a:pt x="86" y="56"/>
                      <a:pt x="81" y="51"/>
                      <a:pt x="82" y="51"/>
                    </a:cubicBezTo>
                    <a:cubicBezTo>
                      <a:pt x="83" y="52"/>
                      <a:pt x="84" y="52"/>
                      <a:pt x="84" y="52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3" y="50"/>
                      <a:pt x="85" y="52"/>
                      <a:pt x="87" y="53"/>
                    </a:cubicBezTo>
                    <a:cubicBezTo>
                      <a:pt x="87" y="53"/>
                      <a:pt x="87" y="52"/>
                      <a:pt x="86" y="51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7" y="52"/>
                      <a:pt x="88" y="52"/>
                      <a:pt x="87" y="51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88" y="52"/>
                      <a:pt x="88" y="51"/>
                    </a:cubicBezTo>
                    <a:cubicBezTo>
                      <a:pt x="87" y="50"/>
                      <a:pt x="86" y="50"/>
                      <a:pt x="86" y="50"/>
                    </a:cubicBezTo>
                    <a:cubicBezTo>
                      <a:pt x="85" y="49"/>
                      <a:pt x="86" y="49"/>
                      <a:pt x="85" y="48"/>
                    </a:cubicBezTo>
                    <a:cubicBezTo>
                      <a:pt x="87" y="50"/>
                      <a:pt x="87" y="49"/>
                      <a:pt x="87" y="49"/>
                    </a:cubicBezTo>
                    <a:cubicBezTo>
                      <a:pt x="88" y="49"/>
                      <a:pt x="86" y="47"/>
                      <a:pt x="86" y="47"/>
                    </a:cubicBezTo>
                    <a:cubicBezTo>
                      <a:pt x="87" y="48"/>
                      <a:pt x="87" y="47"/>
                      <a:pt x="88" y="48"/>
                    </a:cubicBezTo>
                    <a:cubicBezTo>
                      <a:pt x="88" y="48"/>
                      <a:pt x="87" y="47"/>
                      <a:pt x="87" y="48"/>
                    </a:cubicBezTo>
                    <a:cubicBezTo>
                      <a:pt x="88" y="49"/>
                      <a:pt x="89" y="50"/>
                      <a:pt x="89" y="49"/>
                    </a:cubicBezTo>
                    <a:cubicBezTo>
                      <a:pt x="88" y="48"/>
                      <a:pt x="85" y="46"/>
                      <a:pt x="87" y="46"/>
                    </a:cubicBezTo>
                    <a:cubicBezTo>
                      <a:pt x="87" y="47"/>
                      <a:pt x="88" y="47"/>
                      <a:pt x="88" y="48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7"/>
                      <a:pt x="89" y="47"/>
                      <a:pt x="89" y="48"/>
                    </a:cubicBezTo>
                    <a:cubicBezTo>
                      <a:pt x="88" y="46"/>
                      <a:pt x="89" y="46"/>
                      <a:pt x="88" y="45"/>
                    </a:cubicBezTo>
                    <a:cubicBezTo>
                      <a:pt x="88" y="44"/>
                      <a:pt x="89" y="45"/>
                      <a:pt x="89" y="45"/>
                    </a:cubicBezTo>
                    <a:cubicBezTo>
                      <a:pt x="90" y="45"/>
                      <a:pt x="90" y="45"/>
                      <a:pt x="90" y="45"/>
                    </a:cubicBezTo>
                    <a:cubicBezTo>
                      <a:pt x="91" y="46"/>
                      <a:pt x="91" y="45"/>
                      <a:pt x="90" y="44"/>
                    </a:cubicBezTo>
                    <a:cubicBezTo>
                      <a:pt x="90" y="44"/>
                      <a:pt x="90" y="44"/>
                      <a:pt x="90" y="44"/>
                    </a:cubicBezTo>
                    <a:cubicBezTo>
                      <a:pt x="90" y="44"/>
                      <a:pt x="90" y="43"/>
                      <a:pt x="90" y="42"/>
                    </a:cubicBezTo>
                    <a:cubicBezTo>
                      <a:pt x="91" y="43"/>
                      <a:pt x="95" y="48"/>
                      <a:pt x="94" y="45"/>
                    </a:cubicBezTo>
                    <a:cubicBezTo>
                      <a:pt x="94" y="45"/>
                      <a:pt x="92" y="42"/>
                      <a:pt x="91" y="41"/>
                    </a:cubicBezTo>
                    <a:cubicBezTo>
                      <a:pt x="93" y="42"/>
                      <a:pt x="91" y="38"/>
                      <a:pt x="94" y="40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94" y="38"/>
                      <a:pt x="93" y="35"/>
                      <a:pt x="97" y="37"/>
                    </a:cubicBezTo>
                    <a:cubicBezTo>
                      <a:pt x="97" y="38"/>
                      <a:pt x="98" y="38"/>
                      <a:pt x="99" y="39"/>
                    </a:cubicBezTo>
                    <a:cubicBezTo>
                      <a:pt x="98" y="38"/>
                      <a:pt x="101" y="40"/>
                      <a:pt x="99" y="38"/>
                    </a:cubicBezTo>
                    <a:cubicBezTo>
                      <a:pt x="97" y="36"/>
                      <a:pt x="97" y="36"/>
                      <a:pt x="96" y="36"/>
                    </a:cubicBezTo>
                    <a:cubicBezTo>
                      <a:pt x="96" y="34"/>
                      <a:pt x="97" y="33"/>
                      <a:pt x="98" y="34"/>
                    </a:cubicBezTo>
                    <a:cubicBezTo>
                      <a:pt x="98" y="34"/>
                      <a:pt x="97" y="33"/>
                      <a:pt x="97" y="33"/>
                    </a:cubicBezTo>
                    <a:cubicBezTo>
                      <a:pt x="99" y="35"/>
                      <a:pt x="100" y="35"/>
                      <a:pt x="99" y="34"/>
                    </a:cubicBezTo>
                    <a:cubicBezTo>
                      <a:pt x="98" y="32"/>
                      <a:pt x="98" y="32"/>
                      <a:pt x="98" y="32"/>
                    </a:cubicBezTo>
                    <a:cubicBezTo>
                      <a:pt x="100" y="33"/>
                      <a:pt x="100" y="33"/>
                      <a:pt x="100" y="33"/>
                    </a:cubicBezTo>
                    <a:cubicBezTo>
                      <a:pt x="99" y="33"/>
                      <a:pt x="97" y="31"/>
                      <a:pt x="99" y="31"/>
                    </a:cubicBezTo>
                    <a:cubicBezTo>
                      <a:pt x="99" y="32"/>
                      <a:pt x="100" y="32"/>
                      <a:pt x="100" y="33"/>
                    </a:cubicBezTo>
                    <a:cubicBezTo>
                      <a:pt x="100" y="31"/>
                      <a:pt x="98" y="29"/>
                      <a:pt x="100" y="30"/>
                    </a:cubicBezTo>
                    <a:cubicBezTo>
                      <a:pt x="102" y="31"/>
                      <a:pt x="102" y="31"/>
                      <a:pt x="102" y="31"/>
                    </a:cubicBezTo>
                    <a:cubicBezTo>
                      <a:pt x="102" y="31"/>
                      <a:pt x="101" y="30"/>
                      <a:pt x="100" y="29"/>
                    </a:cubicBezTo>
                    <a:cubicBezTo>
                      <a:pt x="102" y="30"/>
                      <a:pt x="103" y="30"/>
                      <a:pt x="104" y="31"/>
                    </a:cubicBezTo>
                    <a:cubicBezTo>
                      <a:pt x="102" y="26"/>
                      <a:pt x="103" y="24"/>
                      <a:pt x="105" y="23"/>
                    </a:cubicBezTo>
                    <a:cubicBezTo>
                      <a:pt x="106" y="24"/>
                      <a:pt x="106" y="24"/>
                      <a:pt x="106" y="24"/>
                    </a:cubicBezTo>
                    <a:cubicBezTo>
                      <a:pt x="107" y="25"/>
                      <a:pt x="104" y="22"/>
                      <a:pt x="105" y="23"/>
                    </a:cubicBezTo>
                    <a:cubicBezTo>
                      <a:pt x="106" y="24"/>
                      <a:pt x="107" y="24"/>
                      <a:pt x="108" y="26"/>
                    </a:cubicBezTo>
                    <a:cubicBezTo>
                      <a:pt x="110" y="26"/>
                      <a:pt x="107" y="23"/>
                      <a:pt x="107" y="23"/>
                    </a:cubicBezTo>
                    <a:cubicBezTo>
                      <a:pt x="106" y="21"/>
                      <a:pt x="108" y="24"/>
                      <a:pt x="106" y="22"/>
                    </a:cubicBezTo>
                    <a:cubicBezTo>
                      <a:pt x="106" y="22"/>
                      <a:pt x="108" y="22"/>
                      <a:pt x="106" y="20"/>
                    </a:cubicBezTo>
                    <a:cubicBezTo>
                      <a:pt x="107" y="21"/>
                      <a:pt x="108" y="22"/>
                      <a:pt x="109" y="23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11" y="24"/>
                      <a:pt x="111" y="27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7" y="31"/>
                      <a:pt x="116" y="32"/>
                      <a:pt x="117" y="32"/>
                    </a:cubicBezTo>
                    <a:cubicBezTo>
                      <a:pt x="117" y="31"/>
                      <a:pt x="114" y="28"/>
                      <a:pt x="113" y="27"/>
                    </a:cubicBezTo>
                    <a:cubicBezTo>
                      <a:pt x="113" y="26"/>
                      <a:pt x="109" y="22"/>
                      <a:pt x="110" y="21"/>
                    </a:cubicBezTo>
                    <a:cubicBezTo>
                      <a:pt x="111" y="22"/>
                      <a:pt x="110" y="22"/>
                      <a:pt x="111" y="24"/>
                    </a:cubicBezTo>
                    <a:cubicBezTo>
                      <a:pt x="113" y="25"/>
                      <a:pt x="111" y="22"/>
                      <a:pt x="112" y="23"/>
                    </a:cubicBezTo>
                    <a:cubicBezTo>
                      <a:pt x="111" y="22"/>
                      <a:pt x="109" y="20"/>
                      <a:pt x="109" y="19"/>
                    </a:cubicBezTo>
                    <a:cubicBezTo>
                      <a:pt x="110" y="20"/>
                      <a:pt x="111" y="21"/>
                      <a:pt x="111" y="21"/>
                    </a:cubicBezTo>
                    <a:cubicBezTo>
                      <a:pt x="110" y="20"/>
                      <a:pt x="110" y="19"/>
                      <a:pt x="109" y="18"/>
                    </a:cubicBezTo>
                    <a:cubicBezTo>
                      <a:pt x="107" y="15"/>
                      <a:pt x="110" y="18"/>
                      <a:pt x="108" y="16"/>
                    </a:cubicBezTo>
                    <a:cubicBezTo>
                      <a:pt x="110" y="18"/>
                      <a:pt x="112" y="21"/>
                      <a:pt x="113" y="21"/>
                    </a:cubicBezTo>
                    <a:cubicBezTo>
                      <a:pt x="112" y="19"/>
                      <a:pt x="112" y="18"/>
                      <a:pt x="109" y="16"/>
                    </a:cubicBezTo>
                    <a:cubicBezTo>
                      <a:pt x="110" y="16"/>
                      <a:pt x="111" y="17"/>
                      <a:pt x="112" y="19"/>
                    </a:cubicBezTo>
                    <a:cubicBezTo>
                      <a:pt x="113" y="19"/>
                      <a:pt x="110" y="15"/>
                      <a:pt x="113" y="18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2" y="17"/>
                      <a:pt x="113" y="17"/>
                      <a:pt x="114" y="18"/>
                    </a:cubicBezTo>
                    <a:cubicBezTo>
                      <a:pt x="114" y="18"/>
                      <a:pt x="112" y="15"/>
                      <a:pt x="115" y="17"/>
                    </a:cubicBezTo>
                    <a:cubicBezTo>
                      <a:pt x="115" y="17"/>
                      <a:pt x="115" y="16"/>
                      <a:pt x="113" y="15"/>
                    </a:cubicBezTo>
                    <a:cubicBezTo>
                      <a:pt x="112" y="14"/>
                      <a:pt x="114" y="17"/>
                      <a:pt x="112" y="14"/>
                    </a:cubicBezTo>
                    <a:cubicBezTo>
                      <a:pt x="114" y="16"/>
                      <a:pt x="112" y="13"/>
                      <a:pt x="112" y="13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2" y="13"/>
                      <a:pt x="113" y="13"/>
                      <a:pt x="112" y="12"/>
                    </a:cubicBezTo>
                    <a:cubicBezTo>
                      <a:pt x="112" y="12"/>
                      <a:pt x="113" y="13"/>
                      <a:pt x="113" y="13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0"/>
                      <a:pt x="115" y="14"/>
                      <a:pt x="115" y="13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6" y="15"/>
                      <a:pt x="117" y="16"/>
                      <a:pt x="117" y="15"/>
                    </a:cubicBezTo>
                    <a:cubicBezTo>
                      <a:pt x="116" y="14"/>
                      <a:pt x="114" y="12"/>
                      <a:pt x="113" y="10"/>
                    </a:cubicBezTo>
                    <a:cubicBezTo>
                      <a:pt x="113" y="9"/>
                      <a:pt x="115" y="12"/>
                      <a:pt x="114" y="10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3"/>
                      <a:pt x="118" y="14"/>
                      <a:pt x="118" y="14"/>
                    </a:cubicBezTo>
                    <a:cubicBezTo>
                      <a:pt x="118" y="13"/>
                      <a:pt x="116" y="11"/>
                      <a:pt x="115" y="10"/>
                    </a:cubicBezTo>
                    <a:cubicBezTo>
                      <a:pt x="115" y="10"/>
                      <a:pt x="116" y="11"/>
                      <a:pt x="117" y="12"/>
                    </a:cubicBezTo>
                    <a:cubicBezTo>
                      <a:pt x="117" y="11"/>
                      <a:pt x="116" y="10"/>
                      <a:pt x="115" y="9"/>
                    </a:cubicBezTo>
                    <a:cubicBezTo>
                      <a:pt x="116" y="10"/>
                      <a:pt x="118" y="11"/>
                      <a:pt x="120" y="12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3" y="17"/>
                      <a:pt x="123" y="16"/>
                      <a:pt x="125" y="18"/>
                    </a:cubicBezTo>
                    <a:cubicBezTo>
                      <a:pt x="126" y="18"/>
                      <a:pt x="125" y="17"/>
                      <a:pt x="125" y="17"/>
                    </a:cubicBezTo>
                    <a:cubicBezTo>
                      <a:pt x="121" y="14"/>
                      <a:pt x="121" y="12"/>
                      <a:pt x="118" y="9"/>
                    </a:cubicBezTo>
                    <a:cubicBezTo>
                      <a:pt x="118" y="7"/>
                      <a:pt x="126" y="16"/>
                      <a:pt x="122" y="10"/>
                    </a:cubicBezTo>
                    <a:cubicBezTo>
                      <a:pt x="121" y="9"/>
                      <a:pt x="120" y="7"/>
                      <a:pt x="120" y="8"/>
                    </a:cubicBezTo>
                    <a:cubicBezTo>
                      <a:pt x="121" y="8"/>
                      <a:pt x="117" y="5"/>
                      <a:pt x="119" y="6"/>
                    </a:cubicBezTo>
                    <a:cubicBezTo>
                      <a:pt x="120" y="7"/>
                      <a:pt x="122" y="8"/>
                      <a:pt x="123" y="11"/>
                    </a:cubicBezTo>
                    <a:cubicBezTo>
                      <a:pt x="123" y="10"/>
                      <a:pt x="122" y="10"/>
                      <a:pt x="123" y="11"/>
                    </a:cubicBezTo>
                    <a:cubicBezTo>
                      <a:pt x="124" y="11"/>
                      <a:pt x="125" y="14"/>
                      <a:pt x="126" y="13"/>
                    </a:cubicBezTo>
                    <a:cubicBezTo>
                      <a:pt x="126" y="13"/>
                      <a:pt x="126" y="12"/>
                      <a:pt x="125" y="11"/>
                    </a:cubicBezTo>
                    <a:cubicBezTo>
                      <a:pt x="123" y="9"/>
                      <a:pt x="124" y="11"/>
                      <a:pt x="123" y="9"/>
                    </a:cubicBezTo>
                    <a:cubicBezTo>
                      <a:pt x="123" y="8"/>
                      <a:pt x="126" y="11"/>
                      <a:pt x="123" y="7"/>
                    </a:cubicBezTo>
                    <a:cubicBezTo>
                      <a:pt x="123" y="8"/>
                      <a:pt x="121" y="6"/>
                      <a:pt x="120" y="5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2" y="5"/>
                      <a:pt x="119" y="3"/>
                      <a:pt x="120" y="3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24" y="7"/>
                      <a:pt x="121" y="5"/>
                      <a:pt x="124" y="8"/>
                    </a:cubicBezTo>
                    <a:cubicBezTo>
                      <a:pt x="124" y="7"/>
                      <a:pt x="123" y="6"/>
                      <a:pt x="124" y="6"/>
                    </a:cubicBezTo>
                    <a:cubicBezTo>
                      <a:pt x="124" y="6"/>
                      <a:pt x="124" y="7"/>
                      <a:pt x="124" y="7"/>
                    </a:cubicBezTo>
                    <a:cubicBezTo>
                      <a:pt x="125" y="7"/>
                      <a:pt x="129" y="11"/>
                      <a:pt x="127" y="8"/>
                    </a:cubicBezTo>
                    <a:cubicBezTo>
                      <a:pt x="127" y="7"/>
                      <a:pt x="126" y="7"/>
                      <a:pt x="125" y="6"/>
                    </a:cubicBezTo>
                    <a:cubicBezTo>
                      <a:pt x="125" y="5"/>
                      <a:pt x="125" y="3"/>
                      <a:pt x="125" y="3"/>
                    </a:cubicBezTo>
                    <a:cubicBezTo>
                      <a:pt x="127" y="5"/>
                      <a:pt x="126" y="2"/>
                      <a:pt x="128" y="5"/>
                    </a:cubicBezTo>
                    <a:cubicBezTo>
                      <a:pt x="126" y="4"/>
                      <a:pt x="125" y="5"/>
                      <a:pt x="127" y="7"/>
                    </a:cubicBezTo>
                    <a:cubicBezTo>
                      <a:pt x="130" y="10"/>
                      <a:pt x="126" y="7"/>
                      <a:pt x="128" y="10"/>
                    </a:cubicBezTo>
                    <a:cubicBezTo>
                      <a:pt x="129" y="10"/>
                      <a:pt x="131" y="13"/>
                      <a:pt x="133" y="14"/>
                    </a:cubicBezTo>
                    <a:cubicBezTo>
                      <a:pt x="133" y="14"/>
                      <a:pt x="133" y="14"/>
                      <a:pt x="133" y="13"/>
                    </a:cubicBezTo>
                    <a:cubicBezTo>
                      <a:pt x="131" y="11"/>
                      <a:pt x="131" y="12"/>
                      <a:pt x="129" y="10"/>
                    </a:cubicBezTo>
                    <a:cubicBezTo>
                      <a:pt x="131" y="10"/>
                      <a:pt x="130" y="8"/>
                      <a:pt x="129" y="6"/>
                    </a:cubicBezTo>
                    <a:cubicBezTo>
                      <a:pt x="130" y="7"/>
                      <a:pt x="132" y="9"/>
                      <a:pt x="132" y="9"/>
                    </a:cubicBezTo>
                    <a:cubicBezTo>
                      <a:pt x="132" y="8"/>
                      <a:pt x="133" y="7"/>
                      <a:pt x="134" y="7"/>
                    </a:cubicBezTo>
                    <a:cubicBezTo>
                      <a:pt x="131" y="5"/>
                      <a:pt x="134" y="6"/>
                      <a:pt x="132" y="4"/>
                    </a:cubicBezTo>
                    <a:cubicBezTo>
                      <a:pt x="131" y="4"/>
                      <a:pt x="129" y="2"/>
                      <a:pt x="128" y="0"/>
                    </a:cubicBezTo>
                    <a:cubicBezTo>
                      <a:pt x="128" y="0"/>
                      <a:pt x="129" y="2"/>
                      <a:pt x="130" y="2"/>
                    </a:cubicBezTo>
                    <a:cubicBezTo>
                      <a:pt x="129" y="0"/>
                      <a:pt x="132" y="4"/>
                      <a:pt x="131" y="2"/>
                    </a:cubicBezTo>
                    <a:cubicBezTo>
                      <a:pt x="131" y="3"/>
                      <a:pt x="133" y="5"/>
                      <a:pt x="135" y="7"/>
                    </a:cubicBezTo>
                    <a:cubicBezTo>
                      <a:pt x="135" y="6"/>
                      <a:pt x="137" y="9"/>
                      <a:pt x="137" y="9"/>
                    </a:cubicBezTo>
                    <a:cubicBezTo>
                      <a:pt x="136" y="7"/>
                      <a:pt x="136" y="5"/>
                      <a:pt x="136" y="4"/>
                    </a:cubicBezTo>
                    <a:cubicBezTo>
                      <a:pt x="139" y="6"/>
                      <a:pt x="138" y="3"/>
                      <a:pt x="139" y="2"/>
                    </a:cubicBezTo>
                    <a:cubicBezTo>
                      <a:pt x="140" y="3"/>
                      <a:pt x="142" y="6"/>
                      <a:pt x="143" y="6"/>
                    </a:cubicBezTo>
                    <a:cubicBezTo>
                      <a:pt x="143" y="6"/>
                      <a:pt x="140" y="4"/>
                      <a:pt x="142" y="4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142" y="4"/>
                      <a:pt x="145" y="6"/>
                      <a:pt x="142" y="2"/>
                    </a:cubicBezTo>
                    <a:cubicBezTo>
                      <a:pt x="144" y="5"/>
                      <a:pt x="144" y="5"/>
                      <a:pt x="144" y="5"/>
                    </a:cubicBezTo>
                    <a:cubicBezTo>
                      <a:pt x="144" y="5"/>
                      <a:pt x="144" y="4"/>
                      <a:pt x="144" y="4"/>
                    </a:cubicBezTo>
                    <a:cubicBezTo>
                      <a:pt x="144" y="5"/>
                      <a:pt x="145" y="5"/>
                      <a:pt x="146" y="6"/>
                    </a:cubicBezTo>
                    <a:cubicBezTo>
                      <a:pt x="148" y="8"/>
                      <a:pt x="146" y="5"/>
                      <a:pt x="147" y="5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5" y="1"/>
                      <a:pt x="146" y="3"/>
                      <a:pt x="147" y="1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49" y="3"/>
                      <a:pt x="150" y="4"/>
                      <a:pt x="149" y="3"/>
                    </a:cubicBezTo>
                    <a:cubicBezTo>
                      <a:pt x="151" y="7"/>
                      <a:pt x="151" y="7"/>
                      <a:pt x="151" y="7"/>
                    </a:cubicBezTo>
                    <a:cubicBezTo>
                      <a:pt x="150" y="7"/>
                      <a:pt x="150" y="5"/>
                      <a:pt x="148" y="4"/>
                    </a:cubicBezTo>
                    <a:cubicBezTo>
                      <a:pt x="147" y="2"/>
                      <a:pt x="147" y="3"/>
                      <a:pt x="148" y="5"/>
                    </a:cubicBezTo>
                    <a:cubicBezTo>
                      <a:pt x="148" y="5"/>
                      <a:pt x="148" y="5"/>
                      <a:pt x="148" y="4"/>
                    </a:cubicBezTo>
                    <a:cubicBezTo>
                      <a:pt x="150" y="6"/>
                      <a:pt x="149" y="6"/>
                      <a:pt x="150" y="8"/>
                    </a:cubicBezTo>
                    <a:cubicBezTo>
                      <a:pt x="150" y="8"/>
                      <a:pt x="151" y="8"/>
                      <a:pt x="151" y="8"/>
                    </a:cubicBezTo>
                    <a:cubicBezTo>
                      <a:pt x="151" y="9"/>
                      <a:pt x="151" y="9"/>
                      <a:pt x="151" y="10"/>
                    </a:cubicBezTo>
                    <a:cubicBezTo>
                      <a:pt x="150" y="9"/>
                      <a:pt x="149" y="8"/>
                      <a:pt x="149" y="8"/>
                    </a:cubicBezTo>
                    <a:cubicBezTo>
                      <a:pt x="151" y="10"/>
                      <a:pt x="151" y="11"/>
                      <a:pt x="150" y="10"/>
                    </a:cubicBezTo>
                    <a:cubicBezTo>
                      <a:pt x="148" y="9"/>
                      <a:pt x="150" y="13"/>
                      <a:pt x="149" y="13"/>
                    </a:cubicBezTo>
                    <a:cubicBezTo>
                      <a:pt x="147" y="10"/>
                      <a:pt x="146" y="9"/>
                      <a:pt x="146" y="8"/>
                    </a:cubicBezTo>
                    <a:cubicBezTo>
                      <a:pt x="145" y="7"/>
                      <a:pt x="146" y="8"/>
                      <a:pt x="145" y="7"/>
                    </a:cubicBezTo>
                    <a:cubicBezTo>
                      <a:pt x="146" y="9"/>
                      <a:pt x="147" y="11"/>
                      <a:pt x="148" y="13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7" y="12"/>
                      <a:pt x="148" y="14"/>
                      <a:pt x="147" y="14"/>
                    </a:cubicBezTo>
                    <a:cubicBezTo>
                      <a:pt x="146" y="14"/>
                      <a:pt x="145" y="15"/>
                      <a:pt x="144" y="16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5" y="18"/>
                      <a:pt x="142" y="17"/>
                      <a:pt x="143" y="18"/>
                    </a:cubicBezTo>
                    <a:cubicBezTo>
                      <a:pt x="141" y="18"/>
                      <a:pt x="142" y="22"/>
                      <a:pt x="140" y="20"/>
                    </a:cubicBezTo>
                    <a:cubicBezTo>
                      <a:pt x="139" y="22"/>
                      <a:pt x="139" y="24"/>
                      <a:pt x="136" y="25"/>
                    </a:cubicBezTo>
                    <a:cubicBezTo>
                      <a:pt x="135" y="23"/>
                      <a:pt x="135" y="23"/>
                      <a:pt x="135" y="23"/>
                    </a:cubicBezTo>
                    <a:cubicBezTo>
                      <a:pt x="136" y="25"/>
                      <a:pt x="134" y="22"/>
                      <a:pt x="134" y="23"/>
                    </a:cubicBezTo>
                    <a:cubicBezTo>
                      <a:pt x="135" y="24"/>
                      <a:pt x="135" y="25"/>
                      <a:pt x="136" y="27"/>
                    </a:cubicBezTo>
                    <a:cubicBezTo>
                      <a:pt x="134" y="26"/>
                      <a:pt x="134" y="28"/>
                      <a:pt x="135" y="30"/>
                    </a:cubicBezTo>
                    <a:cubicBezTo>
                      <a:pt x="134" y="29"/>
                      <a:pt x="134" y="29"/>
                      <a:pt x="134" y="29"/>
                    </a:cubicBezTo>
                    <a:cubicBezTo>
                      <a:pt x="136" y="32"/>
                      <a:pt x="133" y="31"/>
                      <a:pt x="131" y="31"/>
                    </a:cubicBezTo>
                    <a:cubicBezTo>
                      <a:pt x="131" y="30"/>
                      <a:pt x="129" y="29"/>
                      <a:pt x="129" y="30"/>
                    </a:cubicBezTo>
                    <a:cubicBezTo>
                      <a:pt x="131" y="32"/>
                      <a:pt x="131" y="32"/>
                      <a:pt x="131" y="34"/>
                    </a:cubicBezTo>
                    <a:cubicBezTo>
                      <a:pt x="131" y="35"/>
                      <a:pt x="130" y="35"/>
                      <a:pt x="128" y="34"/>
                    </a:cubicBezTo>
                    <a:cubicBezTo>
                      <a:pt x="129" y="39"/>
                      <a:pt x="126" y="39"/>
                      <a:pt x="126" y="43"/>
                    </a:cubicBezTo>
                    <a:cubicBezTo>
                      <a:pt x="124" y="41"/>
                      <a:pt x="124" y="41"/>
                      <a:pt x="124" y="41"/>
                    </a:cubicBezTo>
                    <a:cubicBezTo>
                      <a:pt x="126" y="46"/>
                      <a:pt x="120" y="45"/>
                      <a:pt x="121" y="48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7" y="45"/>
                      <a:pt x="118" y="47"/>
                      <a:pt x="120" y="49"/>
                    </a:cubicBezTo>
                    <a:cubicBezTo>
                      <a:pt x="119" y="49"/>
                      <a:pt x="120" y="52"/>
                      <a:pt x="117" y="50"/>
                    </a:cubicBezTo>
                    <a:cubicBezTo>
                      <a:pt x="116" y="50"/>
                      <a:pt x="118" y="52"/>
                      <a:pt x="118" y="52"/>
                    </a:cubicBezTo>
                    <a:cubicBezTo>
                      <a:pt x="116" y="52"/>
                      <a:pt x="116" y="53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3"/>
                      <a:pt x="114" y="52"/>
                      <a:pt x="114" y="52"/>
                    </a:cubicBezTo>
                    <a:cubicBezTo>
                      <a:pt x="114" y="53"/>
                      <a:pt x="112" y="53"/>
                      <a:pt x="115" y="56"/>
                    </a:cubicBezTo>
                    <a:cubicBezTo>
                      <a:pt x="113" y="55"/>
                      <a:pt x="115" y="59"/>
                      <a:pt x="111" y="58"/>
                    </a:cubicBezTo>
                    <a:cubicBezTo>
                      <a:pt x="112" y="59"/>
                      <a:pt x="112" y="59"/>
                      <a:pt x="113" y="60"/>
                    </a:cubicBezTo>
                    <a:cubicBezTo>
                      <a:pt x="112" y="61"/>
                      <a:pt x="109" y="60"/>
                      <a:pt x="110" y="62"/>
                    </a:cubicBezTo>
                    <a:cubicBezTo>
                      <a:pt x="109" y="62"/>
                      <a:pt x="109" y="60"/>
                      <a:pt x="108" y="60"/>
                    </a:cubicBezTo>
                    <a:cubicBezTo>
                      <a:pt x="108" y="61"/>
                      <a:pt x="109" y="62"/>
                      <a:pt x="110" y="62"/>
                    </a:cubicBezTo>
                    <a:cubicBezTo>
                      <a:pt x="110" y="65"/>
                      <a:pt x="105" y="63"/>
                      <a:pt x="104" y="65"/>
                    </a:cubicBezTo>
                    <a:cubicBezTo>
                      <a:pt x="104" y="69"/>
                      <a:pt x="101" y="71"/>
                      <a:pt x="99" y="73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100" y="76"/>
                      <a:pt x="94" y="71"/>
                      <a:pt x="97" y="76"/>
                    </a:cubicBezTo>
                    <a:cubicBezTo>
                      <a:pt x="96" y="75"/>
                      <a:pt x="96" y="76"/>
                      <a:pt x="95" y="75"/>
                    </a:cubicBezTo>
                    <a:cubicBezTo>
                      <a:pt x="96" y="77"/>
                      <a:pt x="92" y="75"/>
                      <a:pt x="93" y="78"/>
                    </a:cubicBezTo>
                    <a:cubicBezTo>
                      <a:pt x="93" y="78"/>
                      <a:pt x="93" y="78"/>
                      <a:pt x="93" y="77"/>
                    </a:cubicBezTo>
                    <a:cubicBezTo>
                      <a:pt x="91" y="77"/>
                      <a:pt x="92" y="79"/>
                      <a:pt x="90" y="79"/>
                    </a:cubicBezTo>
                    <a:cubicBezTo>
                      <a:pt x="89" y="78"/>
                      <a:pt x="89" y="78"/>
                      <a:pt x="89" y="77"/>
                    </a:cubicBezTo>
                    <a:cubicBezTo>
                      <a:pt x="87" y="76"/>
                      <a:pt x="91" y="81"/>
                      <a:pt x="87" y="78"/>
                    </a:cubicBezTo>
                    <a:cubicBezTo>
                      <a:pt x="87" y="78"/>
                      <a:pt x="89" y="80"/>
                      <a:pt x="89" y="80"/>
                    </a:cubicBezTo>
                    <a:cubicBezTo>
                      <a:pt x="86" y="80"/>
                      <a:pt x="85" y="84"/>
                      <a:pt x="84" y="87"/>
                    </a:cubicBezTo>
                    <a:cubicBezTo>
                      <a:pt x="81" y="86"/>
                      <a:pt x="79" y="82"/>
                      <a:pt x="80" y="85"/>
                    </a:cubicBezTo>
                    <a:cubicBezTo>
                      <a:pt x="79" y="85"/>
                      <a:pt x="81" y="86"/>
                      <a:pt x="80" y="86"/>
                    </a:cubicBezTo>
                    <a:cubicBezTo>
                      <a:pt x="81" y="87"/>
                      <a:pt x="76" y="83"/>
                      <a:pt x="77" y="85"/>
                    </a:cubicBezTo>
                    <a:cubicBezTo>
                      <a:pt x="79" y="87"/>
                      <a:pt x="78" y="86"/>
                      <a:pt x="79" y="87"/>
                    </a:cubicBezTo>
                    <a:cubicBezTo>
                      <a:pt x="77" y="87"/>
                      <a:pt x="75" y="85"/>
                      <a:pt x="76" y="87"/>
                    </a:cubicBezTo>
                    <a:cubicBezTo>
                      <a:pt x="75" y="86"/>
                      <a:pt x="75" y="86"/>
                      <a:pt x="75" y="86"/>
                    </a:cubicBezTo>
                    <a:cubicBezTo>
                      <a:pt x="77" y="90"/>
                      <a:pt x="74" y="89"/>
                      <a:pt x="77" y="94"/>
                    </a:cubicBezTo>
                    <a:cubicBezTo>
                      <a:pt x="73" y="99"/>
                      <a:pt x="69" y="105"/>
                      <a:pt x="65" y="109"/>
                    </a:cubicBezTo>
                    <a:cubicBezTo>
                      <a:pt x="59" y="112"/>
                      <a:pt x="55" y="118"/>
                      <a:pt x="48" y="120"/>
                    </a:cubicBezTo>
                    <a:cubicBezTo>
                      <a:pt x="45" y="118"/>
                      <a:pt x="45" y="118"/>
                      <a:pt x="44" y="120"/>
                    </a:cubicBezTo>
                    <a:cubicBezTo>
                      <a:pt x="44" y="120"/>
                      <a:pt x="44" y="119"/>
                      <a:pt x="44" y="119"/>
                    </a:cubicBezTo>
                    <a:cubicBezTo>
                      <a:pt x="45" y="122"/>
                      <a:pt x="43" y="120"/>
                      <a:pt x="45" y="122"/>
                    </a:cubicBezTo>
                    <a:cubicBezTo>
                      <a:pt x="42" y="123"/>
                      <a:pt x="41" y="125"/>
                      <a:pt x="39" y="127"/>
                    </a:cubicBezTo>
                    <a:cubicBezTo>
                      <a:pt x="39" y="126"/>
                      <a:pt x="38" y="124"/>
                      <a:pt x="37" y="124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37" y="126"/>
                      <a:pt x="37" y="126"/>
                      <a:pt x="37" y="126"/>
                    </a:cubicBezTo>
                    <a:cubicBezTo>
                      <a:pt x="37" y="126"/>
                      <a:pt x="38" y="128"/>
                      <a:pt x="39" y="128"/>
                    </a:cubicBezTo>
                    <a:cubicBezTo>
                      <a:pt x="37" y="131"/>
                      <a:pt x="34" y="132"/>
                      <a:pt x="30" y="133"/>
                    </a:cubicBezTo>
                    <a:cubicBezTo>
                      <a:pt x="27" y="133"/>
                      <a:pt x="24" y="134"/>
                      <a:pt x="21" y="136"/>
                    </a:cubicBezTo>
                    <a:cubicBezTo>
                      <a:pt x="19" y="135"/>
                      <a:pt x="18" y="137"/>
                      <a:pt x="17" y="139"/>
                    </a:cubicBezTo>
                    <a:cubicBezTo>
                      <a:pt x="11" y="137"/>
                      <a:pt x="6" y="136"/>
                      <a:pt x="3" y="141"/>
                    </a:cubicBezTo>
                    <a:cubicBezTo>
                      <a:pt x="3" y="141"/>
                      <a:pt x="0" y="133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Freeform 57"/>
              <p:cNvSpPr/>
              <p:nvPr/>
            </p:nvSpPr>
            <p:spPr bwMode="auto">
              <a:xfrm>
                <a:off x="3683" y="1270"/>
                <a:ext cx="1" cy="1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Freeform 58"/>
              <p:cNvSpPr/>
              <p:nvPr/>
            </p:nvSpPr>
            <p:spPr bwMode="auto">
              <a:xfrm>
                <a:off x="3679" y="127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Freeform 59"/>
              <p:cNvSpPr/>
              <p:nvPr/>
            </p:nvSpPr>
            <p:spPr bwMode="auto">
              <a:xfrm>
                <a:off x="3678" y="1270"/>
                <a:ext cx="1" cy="1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Freeform 60"/>
              <p:cNvSpPr/>
              <p:nvPr/>
            </p:nvSpPr>
            <p:spPr bwMode="auto">
              <a:xfrm>
                <a:off x="3677" y="127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Freeform 61"/>
              <p:cNvSpPr/>
              <p:nvPr/>
            </p:nvSpPr>
            <p:spPr bwMode="auto">
              <a:xfrm>
                <a:off x="3677" y="1270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Freeform 62"/>
              <p:cNvSpPr/>
              <p:nvPr/>
            </p:nvSpPr>
            <p:spPr bwMode="auto">
              <a:xfrm>
                <a:off x="3675" y="1271"/>
                <a:ext cx="1" cy="1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0" y="1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Freeform 63"/>
              <p:cNvSpPr/>
              <p:nvPr/>
            </p:nvSpPr>
            <p:spPr bwMode="auto">
              <a:xfrm>
                <a:off x="3675" y="1272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64"/>
              <p:cNvSpPr>
                <a:spLocks noChangeArrowheads="1"/>
              </p:cNvSpPr>
              <p:nvPr/>
            </p:nvSpPr>
            <p:spPr bwMode="auto">
              <a:xfrm>
                <a:off x="3667" y="128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Freeform 65"/>
              <p:cNvSpPr/>
              <p:nvPr/>
            </p:nvSpPr>
            <p:spPr bwMode="auto">
              <a:xfrm>
                <a:off x="3662" y="1287"/>
                <a:ext cx="1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Freeform 66"/>
              <p:cNvSpPr/>
              <p:nvPr/>
            </p:nvSpPr>
            <p:spPr bwMode="auto">
              <a:xfrm>
                <a:off x="3661" y="129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Freeform 67"/>
              <p:cNvSpPr/>
              <p:nvPr/>
            </p:nvSpPr>
            <p:spPr bwMode="auto">
              <a:xfrm>
                <a:off x="3878" y="1191"/>
                <a:ext cx="1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1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Freeform 68"/>
              <p:cNvSpPr/>
              <p:nvPr/>
            </p:nvSpPr>
            <p:spPr bwMode="auto">
              <a:xfrm>
                <a:off x="3866" y="1185"/>
                <a:ext cx="12" cy="12"/>
              </a:xfrm>
              <a:custGeom>
                <a:avLst/>
                <a:gdLst>
                  <a:gd name="T0" fmla="*/ 7 w 56"/>
                  <a:gd name="T1" fmla="*/ 32 h 49"/>
                  <a:gd name="T2" fmla="*/ 9 w 56"/>
                  <a:gd name="T3" fmla="*/ 31 h 49"/>
                  <a:gd name="T4" fmla="*/ 9 w 56"/>
                  <a:gd name="T5" fmla="*/ 23 h 49"/>
                  <a:gd name="T6" fmla="*/ 10 w 56"/>
                  <a:gd name="T7" fmla="*/ 23 h 49"/>
                  <a:gd name="T8" fmla="*/ 15 w 56"/>
                  <a:gd name="T9" fmla="*/ 24 h 49"/>
                  <a:gd name="T10" fmla="*/ 16 w 56"/>
                  <a:gd name="T11" fmla="*/ 23 h 49"/>
                  <a:gd name="T12" fmla="*/ 17 w 56"/>
                  <a:gd name="T13" fmla="*/ 20 h 49"/>
                  <a:gd name="T14" fmla="*/ 19 w 56"/>
                  <a:gd name="T15" fmla="*/ 20 h 49"/>
                  <a:gd name="T16" fmla="*/ 21 w 56"/>
                  <a:gd name="T17" fmla="*/ 22 h 49"/>
                  <a:gd name="T18" fmla="*/ 21 w 56"/>
                  <a:gd name="T19" fmla="*/ 18 h 49"/>
                  <a:gd name="T20" fmla="*/ 22 w 56"/>
                  <a:gd name="T21" fmla="*/ 15 h 49"/>
                  <a:gd name="T22" fmla="*/ 23 w 56"/>
                  <a:gd name="T23" fmla="*/ 15 h 49"/>
                  <a:gd name="T24" fmla="*/ 24 w 56"/>
                  <a:gd name="T25" fmla="*/ 11 h 49"/>
                  <a:gd name="T26" fmla="*/ 26 w 56"/>
                  <a:gd name="T27" fmla="*/ 13 h 49"/>
                  <a:gd name="T28" fmla="*/ 28 w 56"/>
                  <a:gd name="T29" fmla="*/ 12 h 49"/>
                  <a:gd name="T30" fmla="*/ 30 w 56"/>
                  <a:gd name="T31" fmla="*/ 14 h 49"/>
                  <a:gd name="T32" fmla="*/ 31 w 56"/>
                  <a:gd name="T33" fmla="*/ 12 h 49"/>
                  <a:gd name="T34" fmla="*/ 32 w 56"/>
                  <a:gd name="T35" fmla="*/ 14 h 49"/>
                  <a:gd name="T36" fmla="*/ 33 w 56"/>
                  <a:gd name="T37" fmla="*/ 11 h 49"/>
                  <a:gd name="T38" fmla="*/ 33 w 56"/>
                  <a:gd name="T39" fmla="*/ 11 h 49"/>
                  <a:gd name="T40" fmla="*/ 34 w 56"/>
                  <a:gd name="T41" fmla="*/ 10 h 49"/>
                  <a:gd name="T42" fmla="*/ 37 w 56"/>
                  <a:gd name="T43" fmla="*/ 10 h 49"/>
                  <a:gd name="T44" fmla="*/ 38 w 56"/>
                  <a:gd name="T45" fmla="*/ 9 h 49"/>
                  <a:gd name="T46" fmla="*/ 39 w 56"/>
                  <a:gd name="T47" fmla="*/ 9 h 49"/>
                  <a:gd name="T48" fmla="*/ 42 w 56"/>
                  <a:gd name="T49" fmla="*/ 9 h 49"/>
                  <a:gd name="T50" fmla="*/ 43 w 56"/>
                  <a:gd name="T51" fmla="*/ 16 h 49"/>
                  <a:gd name="T52" fmla="*/ 43 w 56"/>
                  <a:gd name="T53" fmla="*/ 9 h 49"/>
                  <a:gd name="T54" fmla="*/ 44 w 56"/>
                  <a:gd name="T55" fmla="*/ 2 h 49"/>
                  <a:gd name="T56" fmla="*/ 45 w 56"/>
                  <a:gd name="T57" fmla="*/ 5 h 49"/>
                  <a:gd name="T58" fmla="*/ 45 w 56"/>
                  <a:gd name="T59" fmla="*/ 1 h 49"/>
                  <a:gd name="T60" fmla="*/ 46 w 56"/>
                  <a:gd name="T61" fmla="*/ 4 h 49"/>
                  <a:gd name="T62" fmla="*/ 47 w 56"/>
                  <a:gd name="T63" fmla="*/ 10 h 49"/>
                  <a:gd name="T64" fmla="*/ 48 w 56"/>
                  <a:gd name="T65" fmla="*/ 4 h 49"/>
                  <a:gd name="T66" fmla="*/ 49 w 56"/>
                  <a:gd name="T67" fmla="*/ 7 h 49"/>
                  <a:gd name="T68" fmla="*/ 49 w 56"/>
                  <a:gd name="T69" fmla="*/ 3 h 49"/>
                  <a:gd name="T70" fmla="*/ 50 w 56"/>
                  <a:gd name="T71" fmla="*/ 3 h 49"/>
                  <a:gd name="T72" fmla="*/ 50 w 56"/>
                  <a:gd name="T73" fmla="*/ 12 h 49"/>
                  <a:gd name="T74" fmla="*/ 51 w 56"/>
                  <a:gd name="T75" fmla="*/ 6 h 49"/>
                  <a:gd name="T76" fmla="*/ 54 w 56"/>
                  <a:gd name="T77" fmla="*/ 17 h 49"/>
                  <a:gd name="T78" fmla="*/ 54 w 56"/>
                  <a:gd name="T79" fmla="*/ 19 h 49"/>
                  <a:gd name="T80" fmla="*/ 56 w 56"/>
                  <a:gd name="T81" fmla="*/ 19 h 49"/>
                  <a:gd name="T82" fmla="*/ 55 w 56"/>
                  <a:gd name="T83" fmla="*/ 24 h 49"/>
                  <a:gd name="T84" fmla="*/ 54 w 56"/>
                  <a:gd name="T85" fmla="*/ 20 h 49"/>
                  <a:gd name="T86" fmla="*/ 52 w 56"/>
                  <a:gd name="T87" fmla="*/ 27 h 49"/>
                  <a:gd name="T88" fmla="*/ 48 w 56"/>
                  <a:gd name="T89" fmla="*/ 31 h 49"/>
                  <a:gd name="T90" fmla="*/ 44 w 56"/>
                  <a:gd name="T91" fmla="*/ 33 h 49"/>
                  <a:gd name="T92" fmla="*/ 40 w 56"/>
                  <a:gd name="T93" fmla="*/ 35 h 49"/>
                  <a:gd name="T94" fmla="*/ 38 w 56"/>
                  <a:gd name="T95" fmla="*/ 37 h 49"/>
                  <a:gd name="T96" fmla="*/ 33 w 56"/>
                  <a:gd name="T97" fmla="*/ 36 h 49"/>
                  <a:gd name="T98" fmla="*/ 30 w 56"/>
                  <a:gd name="T99" fmla="*/ 34 h 49"/>
                  <a:gd name="T100" fmla="*/ 27 w 56"/>
                  <a:gd name="T101" fmla="*/ 32 h 49"/>
                  <a:gd name="T102" fmla="*/ 20 w 56"/>
                  <a:gd name="T103" fmla="*/ 44 h 49"/>
                  <a:gd name="T104" fmla="*/ 17 w 56"/>
                  <a:gd name="T105" fmla="*/ 44 h 49"/>
                  <a:gd name="T106" fmla="*/ 3 w 56"/>
                  <a:gd name="T107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" h="49">
                    <a:moveTo>
                      <a:pt x="3" y="36"/>
                    </a:moveTo>
                    <a:cubicBezTo>
                      <a:pt x="0" y="29"/>
                      <a:pt x="4" y="35"/>
                      <a:pt x="3" y="31"/>
                    </a:cubicBezTo>
                    <a:cubicBezTo>
                      <a:pt x="3" y="30"/>
                      <a:pt x="5" y="34"/>
                      <a:pt x="4" y="33"/>
                    </a:cubicBezTo>
                    <a:cubicBezTo>
                      <a:pt x="2" y="28"/>
                      <a:pt x="5" y="30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9" y="35"/>
                      <a:pt x="7" y="32"/>
                      <a:pt x="7" y="32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7" y="32"/>
                      <a:pt x="8" y="33"/>
                      <a:pt x="7" y="31"/>
                    </a:cubicBezTo>
                    <a:cubicBezTo>
                      <a:pt x="8" y="32"/>
                      <a:pt x="9" y="34"/>
                      <a:pt x="9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6" y="27"/>
                      <a:pt x="9" y="32"/>
                      <a:pt x="8" y="29"/>
                    </a:cubicBezTo>
                    <a:cubicBezTo>
                      <a:pt x="8" y="30"/>
                      <a:pt x="8" y="30"/>
                      <a:pt x="9" y="31"/>
                    </a:cubicBezTo>
                    <a:cubicBezTo>
                      <a:pt x="7" y="27"/>
                      <a:pt x="9" y="28"/>
                      <a:pt x="9" y="26"/>
                    </a:cubicBezTo>
                    <a:cubicBezTo>
                      <a:pt x="9" y="27"/>
                      <a:pt x="10" y="28"/>
                      <a:pt x="10" y="29"/>
                    </a:cubicBezTo>
                    <a:cubicBezTo>
                      <a:pt x="9" y="27"/>
                      <a:pt x="9" y="26"/>
                      <a:pt x="9" y="26"/>
                    </a:cubicBezTo>
                    <a:cubicBezTo>
                      <a:pt x="10" y="28"/>
                      <a:pt x="8" y="23"/>
                      <a:pt x="9" y="24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2"/>
                      <a:pt x="10" y="26"/>
                      <a:pt x="9" y="2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2"/>
                      <a:pt x="11" y="27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3"/>
                      <a:pt x="10" y="25"/>
                      <a:pt x="10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1" y="26"/>
                      <a:pt x="10" y="23"/>
                    </a:cubicBezTo>
                    <a:cubicBezTo>
                      <a:pt x="11" y="25"/>
                      <a:pt x="10" y="24"/>
                      <a:pt x="12" y="27"/>
                    </a:cubicBezTo>
                    <a:cubicBezTo>
                      <a:pt x="11" y="24"/>
                      <a:pt x="13" y="24"/>
                      <a:pt x="13" y="24"/>
                    </a:cubicBezTo>
                    <a:cubicBezTo>
                      <a:pt x="14" y="25"/>
                      <a:pt x="14" y="25"/>
                      <a:pt x="15" y="26"/>
                    </a:cubicBezTo>
                    <a:cubicBezTo>
                      <a:pt x="14" y="26"/>
                      <a:pt x="15" y="26"/>
                      <a:pt x="14" y="24"/>
                    </a:cubicBezTo>
                    <a:cubicBezTo>
                      <a:pt x="14" y="24"/>
                      <a:pt x="15" y="25"/>
                      <a:pt x="15" y="26"/>
                    </a:cubicBezTo>
                    <a:cubicBezTo>
                      <a:pt x="15" y="27"/>
                      <a:pt x="14" y="22"/>
                      <a:pt x="15" y="24"/>
                    </a:cubicBezTo>
                    <a:cubicBezTo>
                      <a:pt x="15" y="24"/>
                      <a:pt x="15" y="25"/>
                      <a:pt x="16" y="26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5" y="23"/>
                      <a:pt x="16" y="26"/>
                      <a:pt x="16" y="24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8"/>
                      <a:pt x="15" y="22"/>
                      <a:pt x="16" y="23"/>
                    </a:cubicBezTo>
                    <a:cubicBezTo>
                      <a:pt x="16" y="24"/>
                      <a:pt x="16" y="25"/>
                      <a:pt x="16" y="25"/>
                    </a:cubicBezTo>
                    <a:cubicBezTo>
                      <a:pt x="16" y="22"/>
                      <a:pt x="16" y="23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2"/>
                      <a:pt x="17" y="23"/>
                      <a:pt x="17" y="22"/>
                    </a:cubicBezTo>
                    <a:cubicBezTo>
                      <a:pt x="17" y="22"/>
                      <a:pt x="18" y="26"/>
                      <a:pt x="18" y="25"/>
                    </a:cubicBezTo>
                    <a:cubicBezTo>
                      <a:pt x="17" y="22"/>
                      <a:pt x="18" y="23"/>
                      <a:pt x="17" y="20"/>
                    </a:cubicBezTo>
                    <a:cubicBezTo>
                      <a:pt x="17" y="20"/>
                      <a:pt x="18" y="21"/>
                      <a:pt x="18" y="20"/>
                    </a:cubicBezTo>
                    <a:cubicBezTo>
                      <a:pt x="18" y="21"/>
                      <a:pt x="19" y="24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0" y="26"/>
                      <a:pt x="20" y="28"/>
                    </a:cubicBezTo>
                    <a:cubicBezTo>
                      <a:pt x="20" y="28"/>
                      <a:pt x="20" y="26"/>
                      <a:pt x="20" y="27"/>
                    </a:cubicBezTo>
                    <a:cubicBezTo>
                      <a:pt x="20" y="25"/>
                      <a:pt x="19" y="21"/>
                      <a:pt x="19" y="20"/>
                    </a:cubicBezTo>
                    <a:cubicBezTo>
                      <a:pt x="19" y="22"/>
                      <a:pt x="20" y="24"/>
                      <a:pt x="20" y="25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21"/>
                      <a:pt x="19" y="20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7"/>
                      <a:pt x="20" y="20"/>
                    </a:cubicBezTo>
                    <a:cubicBezTo>
                      <a:pt x="20" y="21"/>
                      <a:pt x="20" y="21"/>
                      <a:pt x="21" y="22"/>
                    </a:cubicBezTo>
                    <a:cubicBezTo>
                      <a:pt x="21" y="22"/>
                      <a:pt x="20" y="21"/>
                      <a:pt x="21" y="2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19"/>
                      <a:pt x="20" y="18"/>
                    </a:cubicBezTo>
                    <a:cubicBezTo>
                      <a:pt x="20" y="18"/>
                      <a:pt x="21" y="20"/>
                      <a:pt x="20" y="19"/>
                    </a:cubicBezTo>
                    <a:cubicBezTo>
                      <a:pt x="20" y="17"/>
                      <a:pt x="20" y="16"/>
                      <a:pt x="20" y="16"/>
                    </a:cubicBezTo>
                    <a:cubicBezTo>
                      <a:pt x="20" y="17"/>
                      <a:pt x="20" y="17"/>
                      <a:pt x="21" y="18"/>
                    </a:cubicBezTo>
                    <a:cubicBezTo>
                      <a:pt x="20" y="16"/>
                      <a:pt x="20" y="15"/>
                      <a:pt x="20" y="14"/>
                    </a:cubicBezTo>
                    <a:cubicBezTo>
                      <a:pt x="20" y="12"/>
                      <a:pt x="21" y="17"/>
                      <a:pt x="20" y="16"/>
                    </a:cubicBezTo>
                    <a:cubicBezTo>
                      <a:pt x="21" y="18"/>
                      <a:pt x="20" y="13"/>
                      <a:pt x="22" y="16"/>
                    </a:cubicBezTo>
                    <a:cubicBezTo>
                      <a:pt x="22" y="16"/>
                      <a:pt x="21" y="13"/>
                      <a:pt x="21" y="14"/>
                    </a:cubicBezTo>
                    <a:cubicBezTo>
                      <a:pt x="21" y="14"/>
                      <a:pt x="22" y="16"/>
                      <a:pt x="22" y="15"/>
                    </a:cubicBezTo>
                    <a:cubicBezTo>
                      <a:pt x="22" y="17"/>
                      <a:pt x="22" y="15"/>
                      <a:pt x="22" y="15"/>
                    </a:cubicBezTo>
                    <a:cubicBezTo>
                      <a:pt x="22" y="14"/>
                      <a:pt x="22" y="15"/>
                      <a:pt x="22" y="15"/>
                    </a:cubicBezTo>
                    <a:cubicBezTo>
                      <a:pt x="22" y="14"/>
                      <a:pt x="22" y="12"/>
                      <a:pt x="23" y="14"/>
                    </a:cubicBezTo>
                    <a:cubicBezTo>
                      <a:pt x="23" y="13"/>
                      <a:pt x="22" y="11"/>
                      <a:pt x="22" y="11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2"/>
                      <a:pt x="24" y="14"/>
                    </a:cubicBezTo>
                    <a:cubicBezTo>
                      <a:pt x="23" y="12"/>
                      <a:pt x="23" y="17"/>
                      <a:pt x="23" y="15"/>
                    </a:cubicBezTo>
                    <a:cubicBezTo>
                      <a:pt x="24" y="16"/>
                      <a:pt x="23" y="11"/>
                      <a:pt x="23" y="14"/>
                    </a:cubicBezTo>
                    <a:cubicBezTo>
                      <a:pt x="23" y="14"/>
                      <a:pt x="23" y="11"/>
                      <a:pt x="24" y="13"/>
                    </a:cubicBezTo>
                    <a:cubicBezTo>
                      <a:pt x="24" y="13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1"/>
                      <a:pt x="24" y="14"/>
                      <a:pt x="24" y="11"/>
                    </a:cubicBezTo>
                    <a:cubicBezTo>
                      <a:pt x="24" y="13"/>
                      <a:pt x="24" y="10"/>
                      <a:pt x="25" y="14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6"/>
                      <a:pt x="25" y="14"/>
                      <a:pt x="25" y="12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0"/>
                      <a:pt x="25" y="14"/>
                      <a:pt x="25" y="11"/>
                    </a:cubicBezTo>
                    <a:cubicBezTo>
                      <a:pt x="25" y="12"/>
                      <a:pt x="25" y="11"/>
                      <a:pt x="26" y="13"/>
                    </a:cubicBezTo>
                    <a:cubicBezTo>
                      <a:pt x="26" y="12"/>
                      <a:pt x="26" y="10"/>
                      <a:pt x="26" y="11"/>
                    </a:cubicBezTo>
                    <a:cubicBezTo>
                      <a:pt x="26" y="12"/>
                      <a:pt x="26" y="12"/>
                      <a:pt x="26" y="13"/>
                    </a:cubicBezTo>
                    <a:cubicBezTo>
                      <a:pt x="27" y="14"/>
                      <a:pt x="26" y="13"/>
                      <a:pt x="26" y="12"/>
                    </a:cubicBezTo>
                    <a:cubicBezTo>
                      <a:pt x="27" y="13"/>
                      <a:pt x="27" y="14"/>
                      <a:pt x="28" y="16"/>
                    </a:cubicBezTo>
                    <a:cubicBezTo>
                      <a:pt x="27" y="15"/>
                      <a:pt x="27" y="12"/>
                      <a:pt x="27" y="11"/>
                    </a:cubicBezTo>
                    <a:cubicBezTo>
                      <a:pt x="28" y="15"/>
                      <a:pt x="27" y="8"/>
                      <a:pt x="28" y="12"/>
                    </a:cubicBezTo>
                    <a:cubicBezTo>
                      <a:pt x="28" y="13"/>
                      <a:pt x="28" y="14"/>
                      <a:pt x="28" y="15"/>
                    </a:cubicBezTo>
                    <a:cubicBezTo>
                      <a:pt x="29" y="19"/>
                      <a:pt x="28" y="12"/>
                      <a:pt x="28" y="14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3"/>
                      <a:pt x="28" y="9"/>
                      <a:pt x="28" y="12"/>
                    </a:cubicBezTo>
                    <a:cubicBezTo>
                      <a:pt x="28" y="11"/>
                      <a:pt x="29" y="13"/>
                      <a:pt x="28" y="10"/>
                    </a:cubicBezTo>
                    <a:cubicBezTo>
                      <a:pt x="29" y="12"/>
                      <a:pt x="29" y="8"/>
                      <a:pt x="30" y="14"/>
                    </a:cubicBezTo>
                    <a:cubicBezTo>
                      <a:pt x="30" y="13"/>
                      <a:pt x="30" y="14"/>
                      <a:pt x="30" y="12"/>
                    </a:cubicBezTo>
                    <a:cubicBezTo>
                      <a:pt x="30" y="10"/>
                      <a:pt x="30" y="13"/>
                      <a:pt x="30" y="12"/>
                    </a:cubicBezTo>
                    <a:cubicBezTo>
                      <a:pt x="30" y="12"/>
                      <a:pt x="30" y="11"/>
                      <a:pt x="30" y="11"/>
                    </a:cubicBezTo>
                    <a:cubicBezTo>
                      <a:pt x="30" y="11"/>
                      <a:pt x="30" y="12"/>
                      <a:pt x="31" y="14"/>
                    </a:cubicBezTo>
                    <a:cubicBezTo>
                      <a:pt x="31" y="16"/>
                      <a:pt x="30" y="9"/>
                      <a:pt x="31" y="10"/>
                    </a:cubicBezTo>
                    <a:cubicBezTo>
                      <a:pt x="31" y="11"/>
                      <a:pt x="31" y="12"/>
                      <a:pt x="31" y="12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2"/>
                      <a:pt x="32" y="15"/>
                    </a:cubicBezTo>
                    <a:cubicBezTo>
                      <a:pt x="32" y="14"/>
                      <a:pt x="32" y="14"/>
                      <a:pt x="32" y="13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3"/>
                      <a:pt x="32" y="14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5"/>
                      <a:pt x="32" y="14"/>
                      <a:pt x="32" y="14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2" y="10"/>
                    </a:cubicBezTo>
                    <a:cubicBezTo>
                      <a:pt x="32" y="12"/>
                      <a:pt x="32" y="11"/>
                      <a:pt x="32" y="12"/>
                    </a:cubicBezTo>
                    <a:cubicBezTo>
                      <a:pt x="33" y="12"/>
                      <a:pt x="32" y="10"/>
                      <a:pt x="32" y="10"/>
                    </a:cubicBezTo>
                    <a:cubicBezTo>
                      <a:pt x="32" y="11"/>
                      <a:pt x="33" y="10"/>
                      <a:pt x="33" y="11"/>
                    </a:cubicBezTo>
                    <a:cubicBezTo>
                      <a:pt x="33" y="12"/>
                      <a:pt x="32" y="10"/>
                      <a:pt x="32" y="11"/>
                    </a:cubicBezTo>
                    <a:cubicBezTo>
                      <a:pt x="33" y="12"/>
                      <a:pt x="33" y="14"/>
                      <a:pt x="33" y="13"/>
                    </a:cubicBezTo>
                    <a:cubicBezTo>
                      <a:pt x="33" y="12"/>
                      <a:pt x="32" y="8"/>
                      <a:pt x="33" y="10"/>
                    </a:cubicBezTo>
                    <a:cubicBezTo>
                      <a:pt x="33" y="10"/>
                      <a:pt x="33" y="11"/>
                      <a:pt x="33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0"/>
                      <a:pt x="33" y="11"/>
                      <a:pt x="33" y="9"/>
                    </a:cubicBezTo>
                    <a:cubicBezTo>
                      <a:pt x="33" y="9"/>
                      <a:pt x="34" y="10"/>
                      <a:pt x="34" y="10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2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9"/>
                    </a:cubicBezTo>
                    <a:cubicBezTo>
                      <a:pt x="34" y="10"/>
                      <a:pt x="35" y="16"/>
                      <a:pt x="35" y="14"/>
                    </a:cubicBezTo>
                    <a:cubicBezTo>
                      <a:pt x="35" y="14"/>
                      <a:pt x="35" y="10"/>
                      <a:pt x="35" y="9"/>
                    </a:cubicBezTo>
                    <a:cubicBezTo>
                      <a:pt x="35" y="10"/>
                      <a:pt x="35" y="7"/>
                      <a:pt x="36" y="10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9"/>
                      <a:pt x="36" y="5"/>
                      <a:pt x="37" y="10"/>
                    </a:cubicBezTo>
                    <a:cubicBezTo>
                      <a:pt x="37" y="10"/>
                      <a:pt x="37" y="12"/>
                      <a:pt x="37" y="13"/>
                    </a:cubicBezTo>
                    <a:cubicBezTo>
                      <a:pt x="37" y="11"/>
                      <a:pt x="38" y="15"/>
                      <a:pt x="37" y="12"/>
                    </a:cubicBezTo>
                    <a:cubicBezTo>
                      <a:pt x="37" y="10"/>
                      <a:pt x="37" y="9"/>
                      <a:pt x="37" y="8"/>
                    </a:cubicBezTo>
                    <a:cubicBezTo>
                      <a:pt x="37" y="7"/>
                      <a:pt x="38" y="7"/>
                      <a:pt x="38" y="9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8" y="10"/>
                      <a:pt x="38" y="10"/>
                      <a:pt x="38" y="9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8"/>
                      <a:pt x="38" y="5"/>
                      <a:pt x="38" y="7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7"/>
                      <a:pt x="39" y="5"/>
                      <a:pt x="39" y="6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7"/>
                      <a:pt x="39" y="6"/>
                    </a:cubicBezTo>
                    <a:cubicBezTo>
                      <a:pt x="40" y="8"/>
                      <a:pt x="40" y="8"/>
                      <a:pt x="40" y="10"/>
                    </a:cubicBezTo>
                    <a:cubicBezTo>
                      <a:pt x="40" y="5"/>
                      <a:pt x="41" y="4"/>
                      <a:pt x="42" y="5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8"/>
                      <a:pt x="42" y="4"/>
                      <a:pt x="42" y="5"/>
                    </a:cubicBezTo>
                    <a:cubicBezTo>
                      <a:pt x="42" y="6"/>
                      <a:pt x="42" y="8"/>
                      <a:pt x="42" y="9"/>
                    </a:cubicBezTo>
                    <a:cubicBezTo>
                      <a:pt x="42" y="11"/>
                      <a:pt x="42" y="7"/>
                      <a:pt x="42" y="6"/>
                    </a:cubicBezTo>
                    <a:cubicBezTo>
                      <a:pt x="42" y="4"/>
                      <a:pt x="42" y="7"/>
                      <a:pt x="42" y="5"/>
                    </a:cubicBezTo>
                    <a:cubicBezTo>
                      <a:pt x="42" y="4"/>
                      <a:pt x="42" y="6"/>
                      <a:pt x="42" y="4"/>
                    </a:cubicBezTo>
                    <a:cubicBezTo>
                      <a:pt x="42" y="5"/>
                      <a:pt x="43" y="7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10"/>
                      <a:pt x="43" y="12"/>
                      <a:pt x="43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19"/>
                      <a:pt x="43" y="15"/>
                      <a:pt x="43" y="13"/>
                    </a:cubicBezTo>
                    <a:cubicBezTo>
                      <a:pt x="43" y="13"/>
                      <a:pt x="43" y="7"/>
                      <a:pt x="43" y="7"/>
                    </a:cubicBezTo>
                    <a:cubicBezTo>
                      <a:pt x="43" y="9"/>
                      <a:pt x="43" y="8"/>
                      <a:pt x="43" y="10"/>
                    </a:cubicBezTo>
                    <a:cubicBezTo>
                      <a:pt x="43" y="12"/>
                      <a:pt x="43" y="9"/>
                      <a:pt x="43" y="9"/>
                    </a:cubicBezTo>
                    <a:cubicBezTo>
                      <a:pt x="43" y="8"/>
                      <a:pt x="43" y="6"/>
                      <a:pt x="43" y="5"/>
                    </a:cubicBezTo>
                    <a:cubicBezTo>
                      <a:pt x="44" y="6"/>
                      <a:pt x="43" y="8"/>
                      <a:pt x="44" y="8"/>
                    </a:cubicBezTo>
                    <a:cubicBezTo>
                      <a:pt x="44" y="6"/>
                      <a:pt x="44" y="5"/>
                      <a:pt x="43" y="4"/>
                    </a:cubicBezTo>
                    <a:cubicBezTo>
                      <a:pt x="43" y="1"/>
                      <a:pt x="44" y="5"/>
                      <a:pt x="44" y="2"/>
                    </a:cubicBezTo>
                    <a:cubicBezTo>
                      <a:pt x="44" y="5"/>
                      <a:pt x="44" y="8"/>
                      <a:pt x="44" y="9"/>
                    </a:cubicBezTo>
                    <a:cubicBezTo>
                      <a:pt x="44" y="7"/>
                      <a:pt x="44" y="6"/>
                      <a:pt x="44" y="2"/>
                    </a:cubicBezTo>
                    <a:cubicBezTo>
                      <a:pt x="44" y="3"/>
                      <a:pt x="44" y="5"/>
                      <a:pt x="44" y="7"/>
                    </a:cubicBezTo>
                    <a:cubicBezTo>
                      <a:pt x="44" y="8"/>
                      <a:pt x="44" y="2"/>
                      <a:pt x="45" y="7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5" y="4"/>
                      <a:pt x="45" y="8"/>
                    </a:cubicBezTo>
                    <a:cubicBezTo>
                      <a:pt x="45" y="7"/>
                      <a:pt x="45" y="7"/>
                      <a:pt x="45" y="5"/>
                    </a:cubicBezTo>
                    <a:cubicBezTo>
                      <a:pt x="45" y="3"/>
                      <a:pt x="45" y="7"/>
                      <a:pt x="45" y="3"/>
                    </a:cubicBezTo>
                    <a:cubicBezTo>
                      <a:pt x="45" y="6"/>
                      <a:pt x="45" y="3"/>
                      <a:pt x="45" y="2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1"/>
                    </a:cubicBezTo>
                    <a:cubicBezTo>
                      <a:pt x="45" y="2"/>
                      <a:pt x="45" y="3"/>
                      <a:pt x="46" y="4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6" y="5"/>
                      <a:pt x="46" y="5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8"/>
                      <a:pt x="46" y="7"/>
                    </a:cubicBezTo>
                    <a:cubicBezTo>
                      <a:pt x="46" y="5"/>
                      <a:pt x="46" y="3"/>
                      <a:pt x="46" y="1"/>
                    </a:cubicBezTo>
                    <a:cubicBezTo>
                      <a:pt x="46" y="0"/>
                      <a:pt x="46" y="4"/>
                      <a:pt x="46" y="2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5"/>
                      <a:pt x="46" y="7"/>
                      <a:pt x="46" y="7"/>
                    </a:cubicBezTo>
                    <a:cubicBezTo>
                      <a:pt x="47" y="7"/>
                      <a:pt x="47" y="4"/>
                      <a:pt x="46" y="3"/>
                    </a:cubicBezTo>
                    <a:cubicBezTo>
                      <a:pt x="47" y="2"/>
                      <a:pt x="47" y="4"/>
                      <a:pt x="47" y="5"/>
                    </a:cubicBezTo>
                    <a:cubicBezTo>
                      <a:pt x="47" y="4"/>
                      <a:pt x="47" y="3"/>
                      <a:pt x="47" y="2"/>
                    </a:cubicBezTo>
                    <a:cubicBezTo>
                      <a:pt x="47" y="3"/>
                      <a:pt x="47" y="5"/>
                      <a:pt x="47" y="7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3"/>
                      <a:pt x="47" y="12"/>
                      <a:pt x="47" y="15"/>
                    </a:cubicBezTo>
                    <a:cubicBezTo>
                      <a:pt x="48" y="16"/>
                      <a:pt x="48" y="15"/>
                      <a:pt x="48" y="14"/>
                    </a:cubicBezTo>
                    <a:cubicBezTo>
                      <a:pt x="47" y="9"/>
                      <a:pt x="48" y="8"/>
                      <a:pt x="48" y="4"/>
                    </a:cubicBezTo>
                    <a:cubicBezTo>
                      <a:pt x="48" y="2"/>
                      <a:pt x="48" y="14"/>
                      <a:pt x="48" y="7"/>
                    </a:cubicBezTo>
                    <a:cubicBezTo>
                      <a:pt x="48" y="6"/>
                      <a:pt x="48" y="3"/>
                      <a:pt x="48" y="4"/>
                    </a:cubicBezTo>
                    <a:cubicBezTo>
                      <a:pt x="48" y="5"/>
                      <a:pt x="48" y="0"/>
                      <a:pt x="48" y="2"/>
                    </a:cubicBezTo>
                    <a:cubicBezTo>
                      <a:pt x="48" y="3"/>
                      <a:pt x="49" y="6"/>
                      <a:pt x="48" y="8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8" y="9"/>
                      <a:pt x="48" y="12"/>
                      <a:pt x="49" y="12"/>
                    </a:cubicBezTo>
                    <a:cubicBezTo>
                      <a:pt x="49" y="11"/>
                      <a:pt x="49" y="11"/>
                      <a:pt x="49" y="9"/>
                    </a:cubicBezTo>
                    <a:cubicBezTo>
                      <a:pt x="49" y="7"/>
                      <a:pt x="49" y="9"/>
                      <a:pt x="49" y="7"/>
                    </a:cubicBezTo>
                    <a:cubicBezTo>
                      <a:pt x="49" y="6"/>
                      <a:pt x="49" y="10"/>
                      <a:pt x="49" y="6"/>
                    </a:cubicBezTo>
                    <a:cubicBezTo>
                      <a:pt x="49" y="6"/>
                      <a:pt x="49" y="4"/>
                      <a:pt x="49" y="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4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6"/>
                      <a:pt x="49" y="2"/>
                      <a:pt x="49" y="6"/>
                    </a:cubicBezTo>
                    <a:cubicBezTo>
                      <a:pt x="49" y="6"/>
                      <a:pt x="49" y="4"/>
                      <a:pt x="49" y="5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12"/>
                      <a:pt x="50" y="9"/>
                    </a:cubicBezTo>
                    <a:cubicBezTo>
                      <a:pt x="50" y="7"/>
                      <a:pt x="50" y="7"/>
                      <a:pt x="50" y="6"/>
                    </a:cubicBezTo>
                    <a:cubicBezTo>
                      <a:pt x="50" y="5"/>
                      <a:pt x="50" y="3"/>
                      <a:pt x="50" y="3"/>
                    </a:cubicBezTo>
                    <a:cubicBezTo>
                      <a:pt x="50" y="6"/>
                      <a:pt x="51" y="4"/>
                      <a:pt x="50" y="7"/>
                    </a:cubicBezTo>
                    <a:cubicBezTo>
                      <a:pt x="50" y="5"/>
                      <a:pt x="50" y="5"/>
                      <a:pt x="50" y="8"/>
                    </a:cubicBezTo>
                    <a:cubicBezTo>
                      <a:pt x="50" y="12"/>
                      <a:pt x="50" y="8"/>
                      <a:pt x="50" y="11"/>
                    </a:cubicBezTo>
                    <a:cubicBezTo>
                      <a:pt x="50" y="11"/>
                      <a:pt x="50" y="15"/>
                      <a:pt x="50" y="18"/>
                    </a:cubicBezTo>
                    <a:cubicBezTo>
                      <a:pt x="50" y="18"/>
                      <a:pt x="50" y="17"/>
                      <a:pt x="50" y="16"/>
                    </a:cubicBezTo>
                    <a:cubicBezTo>
                      <a:pt x="50" y="14"/>
                      <a:pt x="50" y="14"/>
                      <a:pt x="50" y="12"/>
                    </a:cubicBezTo>
                    <a:cubicBezTo>
                      <a:pt x="50" y="12"/>
                      <a:pt x="50" y="11"/>
                      <a:pt x="51" y="9"/>
                    </a:cubicBezTo>
                    <a:cubicBezTo>
                      <a:pt x="51" y="10"/>
                      <a:pt x="51" y="12"/>
                      <a:pt x="51" y="13"/>
                    </a:cubicBezTo>
                    <a:cubicBezTo>
                      <a:pt x="51" y="12"/>
                      <a:pt x="51" y="12"/>
                      <a:pt x="51" y="13"/>
                    </a:cubicBezTo>
                    <a:cubicBezTo>
                      <a:pt x="51" y="9"/>
                      <a:pt x="52" y="12"/>
                      <a:pt x="52" y="9"/>
                    </a:cubicBezTo>
                    <a:cubicBezTo>
                      <a:pt x="51" y="8"/>
                      <a:pt x="51" y="5"/>
                      <a:pt x="51" y="4"/>
                    </a:cubicBezTo>
                    <a:cubicBezTo>
                      <a:pt x="51" y="4"/>
                      <a:pt x="51" y="5"/>
                      <a:pt x="51" y="6"/>
                    </a:cubicBezTo>
                    <a:cubicBezTo>
                      <a:pt x="51" y="4"/>
                      <a:pt x="52" y="9"/>
                      <a:pt x="52" y="6"/>
                    </a:cubicBezTo>
                    <a:cubicBezTo>
                      <a:pt x="51" y="7"/>
                      <a:pt x="52" y="11"/>
                      <a:pt x="52" y="14"/>
                    </a:cubicBezTo>
                    <a:cubicBezTo>
                      <a:pt x="52" y="12"/>
                      <a:pt x="52" y="16"/>
                      <a:pt x="52" y="16"/>
                    </a:cubicBezTo>
                    <a:cubicBezTo>
                      <a:pt x="52" y="14"/>
                      <a:pt x="52" y="13"/>
                      <a:pt x="53" y="12"/>
                    </a:cubicBezTo>
                    <a:cubicBezTo>
                      <a:pt x="53" y="15"/>
                      <a:pt x="53" y="12"/>
                      <a:pt x="53" y="12"/>
                    </a:cubicBezTo>
                    <a:cubicBezTo>
                      <a:pt x="54" y="14"/>
                      <a:pt x="54" y="17"/>
                      <a:pt x="54" y="17"/>
                    </a:cubicBezTo>
                    <a:cubicBezTo>
                      <a:pt x="54" y="17"/>
                      <a:pt x="54" y="14"/>
                      <a:pt x="54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5"/>
                      <a:pt x="54" y="18"/>
                      <a:pt x="54" y="14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7"/>
                      <a:pt x="54" y="17"/>
                      <a:pt x="54" y="16"/>
                    </a:cubicBezTo>
                    <a:cubicBezTo>
                      <a:pt x="54" y="17"/>
                      <a:pt x="54" y="18"/>
                      <a:pt x="54" y="19"/>
                    </a:cubicBezTo>
                    <a:cubicBezTo>
                      <a:pt x="55" y="22"/>
                      <a:pt x="55" y="19"/>
                      <a:pt x="55" y="19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15"/>
                      <a:pt x="55" y="17"/>
                      <a:pt x="55" y="16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6" y="19"/>
                      <a:pt x="56" y="20"/>
                      <a:pt x="56" y="19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3"/>
                      <a:pt x="56" y="21"/>
                      <a:pt x="55" y="19"/>
                    </a:cubicBezTo>
                    <a:cubicBezTo>
                      <a:pt x="55" y="18"/>
                      <a:pt x="55" y="18"/>
                      <a:pt x="55" y="20"/>
                    </a:cubicBezTo>
                    <a:cubicBezTo>
                      <a:pt x="55" y="20"/>
                      <a:pt x="55" y="20"/>
                      <a:pt x="55" y="19"/>
                    </a:cubicBezTo>
                    <a:cubicBezTo>
                      <a:pt x="55" y="22"/>
                      <a:pt x="55" y="22"/>
                      <a:pt x="55" y="24"/>
                    </a:cubicBezTo>
                    <a:cubicBezTo>
                      <a:pt x="55" y="24"/>
                      <a:pt x="55" y="25"/>
                      <a:pt x="55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24"/>
                      <a:pt x="55" y="24"/>
                      <a:pt x="55" y="23"/>
                    </a:cubicBezTo>
                    <a:cubicBezTo>
                      <a:pt x="55" y="25"/>
                      <a:pt x="55" y="26"/>
                      <a:pt x="55" y="25"/>
                    </a:cubicBezTo>
                    <a:cubicBezTo>
                      <a:pt x="54" y="22"/>
                      <a:pt x="54" y="27"/>
                      <a:pt x="54" y="26"/>
                    </a:cubicBezTo>
                    <a:cubicBezTo>
                      <a:pt x="54" y="24"/>
                      <a:pt x="54" y="22"/>
                      <a:pt x="54" y="21"/>
                    </a:cubicBezTo>
                    <a:cubicBezTo>
                      <a:pt x="54" y="19"/>
                      <a:pt x="54" y="21"/>
                      <a:pt x="54" y="20"/>
                    </a:cubicBezTo>
                    <a:cubicBezTo>
                      <a:pt x="54" y="21"/>
                      <a:pt x="54" y="24"/>
                      <a:pt x="54" y="26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5"/>
                      <a:pt x="54" y="27"/>
                      <a:pt x="53" y="27"/>
                    </a:cubicBezTo>
                    <a:cubicBezTo>
                      <a:pt x="53" y="26"/>
                      <a:pt x="53" y="26"/>
                      <a:pt x="52" y="26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8"/>
                      <a:pt x="52" y="25"/>
                      <a:pt x="52" y="27"/>
                    </a:cubicBezTo>
                    <a:cubicBezTo>
                      <a:pt x="51" y="25"/>
                      <a:pt x="51" y="29"/>
                      <a:pt x="51" y="26"/>
                    </a:cubicBezTo>
                    <a:cubicBezTo>
                      <a:pt x="50" y="27"/>
                      <a:pt x="50" y="29"/>
                      <a:pt x="49" y="28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7"/>
                      <a:pt x="49" y="24"/>
                      <a:pt x="49" y="24"/>
                    </a:cubicBezTo>
                    <a:cubicBezTo>
                      <a:pt x="49" y="26"/>
                      <a:pt x="49" y="27"/>
                      <a:pt x="49" y="29"/>
                    </a:cubicBezTo>
                    <a:cubicBezTo>
                      <a:pt x="48" y="26"/>
                      <a:pt x="48" y="29"/>
                      <a:pt x="48" y="31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32"/>
                      <a:pt x="47" y="29"/>
                      <a:pt x="47" y="29"/>
                    </a:cubicBezTo>
                    <a:cubicBezTo>
                      <a:pt x="47" y="28"/>
                      <a:pt x="47" y="26"/>
                      <a:pt x="47" y="26"/>
                    </a:cubicBezTo>
                    <a:cubicBezTo>
                      <a:pt x="46" y="29"/>
                      <a:pt x="46" y="29"/>
                      <a:pt x="46" y="31"/>
                    </a:cubicBezTo>
                    <a:cubicBezTo>
                      <a:pt x="46" y="31"/>
                      <a:pt x="46" y="30"/>
                      <a:pt x="45" y="29"/>
                    </a:cubicBezTo>
                    <a:cubicBezTo>
                      <a:pt x="45" y="34"/>
                      <a:pt x="44" y="31"/>
                      <a:pt x="44" y="33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6"/>
                      <a:pt x="42" y="32"/>
                      <a:pt x="42" y="34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31"/>
                      <a:pt x="41" y="34"/>
                    </a:cubicBezTo>
                    <a:cubicBezTo>
                      <a:pt x="41" y="33"/>
                      <a:pt x="41" y="36"/>
                      <a:pt x="41" y="33"/>
                    </a:cubicBezTo>
                    <a:cubicBezTo>
                      <a:pt x="40" y="32"/>
                      <a:pt x="40" y="35"/>
                      <a:pt x="40" y="35"/>
                    </a:cubicBezTo>
                    <a:cubicBezTo>
                      <a:pt x="40" y="34"/>
                      <a:pt x="40" y="34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34"/>
                      <a:pt x="39" y="33"/>
                      <a:pt x="39" y="32"/>
                    </a:cubicBezTo>
                    <a:cubicBezTo>
                      <a:pt x="39" y="33"/>
                      <a:pt x="39" y="31"/>
                      <a:pt x="39" y="36"/>
                    </a:cubicBezTo>
                    <a:cubicBezTo>
                      <a:pt x="39" y="33"/>
                      <a:pt x="39" y="38"/>
                      <a:pt x="38" y="35"/>
                    </a:cubicBezTo>
                    <a:cubicBezTo>
                      <a:pt x="38" y="36"/>
                      <a:pt x="38" y="36"/>
                      <a:pt x="38" y="37"/>
                    </a:cubicBezTo>
                    <a:cubicBezTo>
                      <a:pt x="38" y="37"/>
                      <a:pt x="37" y="35"/>
                      <a:pt x="37" y="37"/>
                    </a:cubicBezTo>
                    <a:cubicBezTo>
                      <a:pt x="37" y="36"/>
                      <a:pt x="37" y="35"/>
                      <a:pt x="37" y="34"/>
                    </a:cubicBezTo>
                    <a:cubicBezTo>
                      <a:pt x="37" y="35"/>
                      <a:pt x="37" y="36"/>
                      <a:pt x="37" y="37"/>
                    </a:cubicBezTo>
                    <a:cubicBezTo>
                      <a:pt x="37" y="39"/>
                      <a:pt x="36" y="35"/>
                      <a:pt x="36" y="35"/>
                    </a:cubicBezTo>
                    <a:cubicBezTo>
                      <a:pt x="35" y="38"/>
                      <a:pt x="34" y="37"/>
                      <a:pt x="33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40"/>
                      <a:pt x="32" y="33"/>
                      <a:pt x="33" y="38"/>
                    </a:cubicBezTo>
                    <a:cubicBezTo>
                      <a:pt x="33" y="37"/>
                      <a:pt x="32" y="38"/>
                      <a:pt x="32" y="36"/>
                    </a:cubicBezTo>
                    <a:cubicBezTo>
                      <a:pt x="32" y="38"/>
                      <a:pt x="31" y="34"/>
                      <a:pt x="32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1" y="34"/>
                      <a:pt x="31" y="37"/>
                      <a:pt x="31" y="35"/>
                    </a:cubicBezTo>
                    <a:cubicBezTo>
                      <a:pt x="30" y="35"/>
                      <a:pt x="30" y="35"/>
                      <a:pt x="30" y="34"/>
                    </a:cubicBezTo>
                    <a:cubicBezTo>
                      <a:pt x="30" y="32"/>
                      <a:pt x="31" y="38"/>
                      <a:pt x="30" y="33"/>
                    </a:cubicBezTo>
                    <a:cubicBezTo>
                      <a:pt x="30" y="33"/>
                      <a:pt x="30" y="35"/>
                      <a:pt x="30" y="35"/>
                    </a:cubicBezTo>
                    <a:cubicBezTo>
                      <a:pt x="29" y="34"/>
                      <a:pt x="29" y="37"/>
                      <a:pt x="29" y="38"/>
                    </a:cubicBezTo>
                    <a:cubicBezTo>
                      <a:pt x="28" y="35"/>
                      <a:pt x="27" y="31"/>
                      <a:pt x="27" y="34"/>
                    </a:cubicBezTo>
                    <a:cubicBezTo>
                      <a:pt x="27" y="33"/>
                      <a:pt x="28" y="36"/>
                      <a:pt x="28" y="35"/>
                    </a:cubicBezTo>
                    <a:cubicBezTo>
                      <a:pt x="28" y="36"/>
                      <a:pt x="26" y="30"/>
                      <a:pt x="27" y="32"/>
                    </a:cubicBezTo>
                    <a:cubicBezTo>
                      <a:pt x="27" y="35"/>
                      <a:pt x="27" y="34"/>
                      <a:pt x="27" y="35"/>
                    </a:cubicBezTo>
                    <a:cubicBezTo>
                      <a:pt x="27" y="34"/>
                      <a:pt x="26" y="31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7" y="36"/>
                      <a:pt x="26" y="34"/>
                      <a:pt x="27" y="38"/>
                    </a:cubicBezTo>
                    <a:cubicBezTo>
                      <a:pt x="25" y="39"/>
                      <a:pt x="25" y="43"/>
                      <a:pt x="24" y="43"/>
                    </a:cubicBezTo>
                    <a:cubicBezTo>
                      <a:pt x="22" y="43"/>
                      <a:pt x="22" y="45"/>
                      <a:pt x="20" y="44"/>
                    </a:cubicBezTo>
                    <a:cubicBezTo>
                      <a:pt x="18" y="40"/>
                      <a:pt x="18" y="40"/>
                      <a:pt x="18" y="42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44"/>
                      <a:pt x="18" y="41"/>
                      <a:pt x="19" y="44"/>
                    </a:cubicBezTo>
                    <a:cubicBezTo>
                      <a:pt x="18" y="43"/>
                      <a:pt x="18" y="44"/>
                      <a:pt x="18" y="45"/>
                    </a:cubicBezTo>
                    <a:cubicBezTo>
                      <a:pt x="18" y="44"/>
                      <a:pt x="17" y="42"/>
                      <a:pt x="17" y="42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4"/>
                      <a:pt x="18" y="45"/>
                      <a:pt x="18" y="46"/>
                    </a:cubicBezTo>
                    <a:cubicBezTo>
                      <a:pt x="18" y="49"/>
                      <a:pt x="14" y="44"/>
                      <a:pt x="14" y="45"/>
                    </a:cubicBezTo>
                    <a:cubicBezTo>
                      <a:pt x="13" y="44"/>
                      <a:pt x="13" y="46"/>
                      <a:pt x="13" y="46"/>
                    </a:cubicBezTo>
                    <a:cubicBezTo>
                      <a:pt x="10" y="43"/>
                      <a:pt x="7" y="41"/>
                      <a:pt x="8" y="44"/>
                    </a:cubicBezTo>
                    <a:cubicBezTo>
                      <a:pt x="8" y="44"/>
                      <a:pt x="4" y="37"/>
                      <a:pt x="3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Freeform 69"/>
              <p:cNvSpPr/>
              <p:nvPr/>
            </p:nvSpPr>
            <p:spPr bwMode="auto">
              <a:xfrm>
                <a:off x="3878" y="1190"/>
                <a:ext cx="0" cy="1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Freeform 70"/>
              <p:cNvSpPr/>
              <p:nvPr/>
            </p:nvSpPr>
            <p:spPr bwMode="auto">
              <a:xfrm>
                <a:off x="3877" y="1187"/>
                <a:ext cx="0" cy="1"/>
              </a:xfrm>
              <a:custGeom>
                <a:avLst/>
                <a:gdLst>
                  <a:gd name="T0" fmla="*/ 3 h 3"/>
                  <a:gd name="T1" fmla="*/ 2 h 3"/>
                  <a:gd name="T2" fmla="*/ 1 h 3"/>
                  <a:gd name="T3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Freeform 71"/>
              <p:cNvSpPr/>
              <p:nvPr/>
            </p:nvSpPr>
            <p:spPr bwMode="auto">
              <a:xfrm>
                <a:off x="3877" y="1187"/>
                <a:ext cx="0" cy="1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Freeform 72"/>
              <p:cNvSpPr/>
              <p:nvPr/>
            </p:nvSpPr>
            <p:spPr bwMode="auto">
              <a:xfrm>
                <a:off x="3877" y="1186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Freeform 73"/>
              <p:cNvSpPr/>
              <p:nvPr/>
            </p:nvSpPr>
            <p:spPr bwMode="auto">
              <a:xfrm>
                <a:off x="3877" y="1186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1"/>
                    </a:cubicBezTo>
                    <a:cubicBezTo>
                      <a:pt x="0" y="2"/>
                      <a:pt x="1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Freeform 74"/>
              <p:cNvSpPr/>
              <p:nvPr/>
            </p:nvSpPr>
            <p:spPr bwMode="auto">
              <a:xfrm>
                <a:off x="3876" y="1185"/>
                <a:ext cx="0" cy="1"/>
              </a:xfrm>
              <a:custGeom>
                <a:avLst/>
                <a:gdLst>
                  <a:gd name="T0" fmla="*/ 2 h 4"/>
                  <a:gd name="T1" fmla="*/ 2 h 4"/>
                  <a:gd name="T2" fmla="*/ 2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2"/>
                    </a:moveTo>
                    <a:cubicBezTo>
                      <a:pt x="0" y="2"/>
                      <a:pt x="0" y="4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Freeform 75"/>
              <p:cNvSpPr/>
              <p:nvPr/>
            </p:nvSpPr>
            <p:spPr bwMode="auto">
              <a:xfrm>
                <a:off x="3876" y="1186"/>
                <a:ext cx="0" cy="0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76"/>
              <p:cNvSpPr>
                <a:spLocks noChangeArrowheads="1"/>
              </p:cNvSpPr>
              <p:nvPr/>
            </p:nvSpPr>
            <p:spPr bwMode="auto">
              <a:xfrm>
                <a:off x="3872" y="1188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Freeform 77"/>
              <p:cNvSpPr/>
              <p:nvPr/>
            </p:nvSpPr>
            <p:spPr bwMode="auto">
              <a:xfrm>
                <a:off x="3870" y="1188"/>
                <a:ext cx="0" cy="1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Freeform 78"/>
              <p:cNvSpPr/>
              <p:nvPr/>
            </p:nvSpPr>
            <p:spPr bwMode="auto">
              <a:xfrm>
                <a:off x="3870" y="1190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Freeform 79"/>
              <p:cNvSpPr/>
              <p:nvPr/>
            </p:nvSpPr>
            <p:spPr bwMode="auto">
              <a:xfrm>
                <a:off x="3928" y="1193"/>
                <a:ext cx="1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1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Freeform 80"/>
              <p:cNvSpPr/>
              <p:nvPr/>
            </p:nvSpPr>
            <p:spPr bwMode="auto">
              <a:xfrm>
                <a:off x="3910" y="1191"/>
                <a:ext cx="18" cy="29"/>
              </a:xfrm>
              <a:custGeom>
                <a:avLst/>
                <a:gdLst>
                  <a:gd name="T0" fmla="*/ 9 w 83"/>
                  <a:gd name="T1" fmla="*/ 108 h 126"/>
                  <a:gd name="T2" fmla="*/ 10 w 83"/>
                  <a:gd name="T3" fmla="*/ 104 h 126"/>
                  <a:gd name="T4" fmla="*/ 7 w 83"/>
                  <a:gd name="T5" fmla="*/ 93 h 126"/>
                  <a:gd name="T6" fmla="*/ 9 w 83"/>
                  <a:gd name="T7" fmla="*/ 91 h 126"/>
                  <a:gd name="T8" fmla="*/ 15 w 83"/>
                  <a:gd name="T9" fmla="*/ 83 h 126"/>
                  <a:gd name="T10" fmla="*/ 16 w 83"/>
                  <a:gd name="T11" fmla="*/ 80 h 126"/>
                  <a:gd name="T12" fmla="*/ 16 w 83"/>
                  <a:gd name="T13" fmla="*/ 74 h 126"/>
                  <a:gd name="T14" fmla="*/ 19 w 83"/>
                  <a:gd name="T15" fmla="*/ 71 h 126"/>
                  <a:gd name="T16" fmla="*/ 22 w 83"/>
                  <a:gd name="T17" fmla="*/ 70 h 126"/>
                  <a:gd name="T18" fmla="*/ 20 w 83"/>
                  <a:gd name="T19" fmla="*/ 66 h 126"/>
                  <a:gd name="T20" fmla="*/ 20 w 83"/>
                  <a:gd name="T21" fmla="*/ 60 h 126"/>
                  <a:gd name="T22" fmla="*/ 22 w 83"/>
                  <a:gd name="T23" fmla="*/ 58 h 126"/>
                  <a:gd name="T24" fmla="*/ 21 w 83"/>
                  <a:gd name="T25" fmla="*/ 53 h 126"/>
                  <a:gd name="T26" fmla="*/ 25 w 83"/>
                  <a:gd name="T27" fmla="*/ 51 h 126"/>
                  <a:gd name="T28" fmla="*/ 27 w 83"/>
                  <a:gd name="T29" fmla="*/ 47 h 126"/>
                  <a:gd name="T30" fmla="*/ 32 w 83"/>
                  <a:gd name="T31" fmla="*/ 44 h 126"/>
                  <a:gd name="T32" fmla="*/ 32 w 83"/>
                  <a:gd name="T33" fmla="*/ 41 h 126"/>
                  <a:gd name="T34" fmla="*/ 35 w 83"/>
                  <a:gd name="T35" fmla="*/ 41 h 126"/>
                  <a:gd name="T36" fmla="*/ 35 w 83"/>
                  <a:gd name="T37" fmla="*/ 38 h 126"/>
                  <a:gd name="T38" fmla="*/ 35 w 83"/>
                  <a:gd name="T39" fmla="*/ 37 h 126"/>
                  <a:gd name="T40" fmla="*/ 36 w 83"/>
                  <a:gd name="T41" fmla="*/ 34 h 126"/>
                  <a:gd name="T42" fmla="*/ 41 w 83"/>
                  <a:gd name="T43" fmla="*/ 28 h 126"/>
                  <a:gd name="T44" fmla="*/ 42 w 83"/>
                  <a:gd name="T45" fmla="*/ 26 h 126"/>
                  <a:gd name="T46" fmla="*/ 44 w 83"/>
                  <a:gd name="T47" fmla="*/ 24 h 126"/>
                  <a:gd name="T48" fmla="*/ 49 w 83"/>
                  <a:gd name="T49" fmla="*/ 20 h 126"/>
                  <a:gd name="T50" fmla="*/ 55 w 83"/>
                  <a:gd name="T51" fmla="*/ 23 h 126"/>
                  <a:gd name="T52" fmla="*/ 51 w 83"/>
                  <a:gd name="T53" fmla="*/ 17 h 126"/>
                  <a:gd name="T54" fmla="*/ 48 w 83"/>
                  <a:gd name="T55" fmla="*/ 11 h 126"/>
                  <a:gd name="T56" fmla="*/ 51 w 83"/>
                  <a:gd name="T57" fmla="*/ 11 h 126"/>
                  <a:gd name="T58" fmla="*/ 50 w 83"/>
                  <a:gd name="T59" fmla="*/ 8 h 126"/>
                  <a:gd name="T60" fmla="*/ 53 w 83"/>
                  <a:gd name="T61" fmla="*/ 9 h 126"/>
                  <a:gd name="T62" fmla="*/ 59 w 83"/>
                  <a:gd name="T63" fmla="*/ 11 h 126"/>
                  <a:gd name="T64" fmla="*/ 56 w 83"/>
                  <a:gd name="T65" fmla="*/ 5 h 126"/>
                  <a:gd name="T66" fmla="*/ 59 w 83"/>
                  <a:gd name="T67" fmla="*/ 7 h 126"/>
                  <a:gd name="T68" fmla="*/ 58 w 83"/>
                  <a:gd name="T69" fmla="*/ 2 h 126"/>
                  <a:gd name="T70" fmla="*/ 59 w 83"/>
                  <a:gd name="T71" fmla="*/ 1 h 126"/>
                  <a:gd name="T72" fmla="*/ 64 w 83"/>
                  <a:gd name="T73" fmla="*/ 8 h 126"/>
                  <a:gd name="T74" fmla="*/ 64 w 83"/>
                  <a:gd name="T75" fmla="*/ 1 h 126"/>
                  <a:gd name="T76" fmla="*/ 75 w 83"/>
                  <a:gd name="T77" fmla="*/ 6 h 126"/>
                  <a:gd name="T78" fmla="*/ 78 w 83"/>
                  <a:gd name="T79" fmla="*/ 6 h 126"/>
                  <a:gd name="T80" fmla="*/ 80 w 83"/>
                  <a:gd name="T81" fmla="*/ 4 h 126"/>
                  <a:gd name="T82" fmla="*/ 82 w 83"/>
                  <a:gd name="T83" fmla="*/ 8 h 126"/>
                  <a:gd name="T84" fmla="*/ 77 w 83"/>
                  <a:gd name="T85" fmla="*/ 7 h 126"/>
                  <a:gd name="T86" fmla="*/ 77 w 83"/>
                  <a:gd name="T87" fmla="*/ 17 h 126"/>
                  <a:gd name="T88" fmla="*/ 73 w 83"/>
                  <a:gd name="T89" fmla="*/ 26 h 126"/>
                  <a:gd name="T90" fmla="*/ 67 w 83"/>
                  <a:gd name="T91" fmla="*/ 36 h 126"/>
                  <a:gd name="T92" fmla="*/ 62 w 83"/>
                  <a:gd name="T93" fmla="*/ 43 h 126"/>
                  <a:gd name="T94" fmla="*/ 59 w 83"/>
                  <a:gd name="T95" fmla="*/ 49 h 126"/>
                  <a:gd name="T96" fmla="*/ 50 w 83"/>
                  <a:gd name="T97" fmla="*/ 58 h 126"/>
                  <a:gd name="T98" fmla="*/ 43 w 83"/>
                  <a:gd name="T99" fmla="*/ 62 h 126"/>
                  <a:gd name="T100" fmla="*/ 36 w 83"/>
                  <a:gd name="T101" fmla="*/ 68 h 126"/>
                  <a:gd name="T102" fmla="*/ 37 w 83"/>
                  <a:gd name="T103" fmla="*/ 88 h 126"/>
                  <a:gd name="T104" fmla="*/ 29 w 83"/>
                  <a:gd name="T105" fmla="*/ 101 h 126"/>
                  <a:gd name="T106" fmla="*/ 26 w 83"/>
                  <a:gd name="T107" fmla="*/ 1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" h="126">
                    <a:moveTo>
                      <a:pt x="6" y="122"/>
                    </a:moveTo>
                    <a:cubicBezTo>
                      <a:pt x="0" y="119"/>
                      <a:pt x="7" y="118"/>
                      <a:pt x="3" y="115"/>
                    </a:cubicBezTo>
                    <a:cubicBezTo>
                      <a:pt x="3" y="115"/>
                      <a:pt x="7" y="116"/>
                      <a:pt x="6" y="116"/>
                    </a:cubicBezTo>
                    <a:cubicBezTo>
                      <a:pt x="2" y="112"/>
                      <a:pt x="6" y="110"/>
                      <a:pt x="10" y="110"/>
                    </a:cubicBezTo>
                    <a:cubicBezTo>
                      <a:pt x="11" y="110"/>
                      <a:pt x="11" y="110"/>
                      <a:pt x="11" y="110"/>
                    </a:cubicBezTo>
                    <a:cubicBezTo>
                      <a:pt x="12" y="110"/>
                      <a:pt x="9" y="108"/>
                      <a:pt x="9" y="108"/>
                    </a:cubicBezTo>
                    <a:cubicBezTo>
                      <a:pt x="10" y="108"/>
                      <a:pt x="10" y="109"/>
                      <a:pt x="11" y="109"/>
                    </a:cubicBezTo>
                    <a:cubicBezTo>
                      <a:pt x="9" y="108"/>
                      <a:pt x="11" y="108"/>
                      <a:pt x="9" y="107"/>
                    </a:cubicBezTo>
                    <a:cubicBezTo>
                      <a:pt x="10" y="107"/>
                      <a:pt x="12" y="108"/>
                      <a:pt x="13" y="108"/>
                    </a:cubicBezTo>
                    <a:cubicBezTo>
                      <a:pt x="10" y="107"/>
                      <a:pt x="10" y="107"/>
                      <a:pt x="10" y="107"/>
                    </a:cubicBezTo>
                    <a:cubicBezTo>
                      <a:pt x="5" y="104"/>
                      <a:pt x="11" y="105"/>
                      <a:pt x="9" y="103"/>
                    </a:cubicBezTo>
                    <a:cubicBezTo>
                      <a:pt x="9" y="104"/>
                      <a:pt x="10" y="104"/>
                      <a:pt x="10" y="104"/>
                    </a:cubicBezTo>
                    <a:cubicBezTo>
                      <a:pt x="7" y="101"/>
                      <a:pt x="9" y="100"/>
                      <a:pt x="8" y="98"/>
                    </a:cubicBezTo>
                    <a:cubicBezTo>
                      <a:pt x="9" y="98"/>
                      <a:pt x="10" y="99"/>
                      <a:pt x="11" y="99"/>
                    </a:cubicBezTo>
                    <a:cubicBezTo>
                      <a:pt x="9" y="98"/>
                      <a:pt x="9" y="97"/>
                      <a:pt x="8" y="96"/>
                    </a:cubicBezTo>
                    <a:cubicBezTo>
                      <a:pt x="11" y="97"/>
                      <a:pt x="6" y="95"/>
                      <a:pt x="8" y="95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6" y="94"/>
                      <a:pt x="10" y="95"/>
                      <a:pt x="7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6" y="92"/>
                      <a:pt x="11" y="94"/>
                      <a:pt x="10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8" y="92"/>
                      <a:pt x="10" y="93"/>
                      <a:pt x="9" y="92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9" y="91"/>
                      <a:pt x="11" y="92"/>
                      <a:pt x="9" y="91"/>
                    </a:cubicBezTo>
                    <a:cubicBezTo>
                      <a:pt x="11" y="91"/>
                      <a:pt x="9" y="92"/>
                      <a:pt x="13" y="93"/>
                    </a:cubicBezTo>
                    <a:cubicBezTo>
                      <a:pt x="11" y="89"/>
                      <a:pt x="12" y="87"/>
                      <a:pt x="13" y="85"/>
                    </a:cubicBezTo>
                    <a:cubicBezTo>
                      <a:pt x="14" y="86"/>
                      <a:pt x="15" y="86"/>
                      <a:pt x="16" y="86"/>
                    </a:cubicBezTo>
                    <a:cubicBezTo>
                      <a:pt x="15" y="86"/>
                      <a:pt x="16" y="85"/>
                      <a:pt x="14" y="84"/>
                    </a:cubicBezTo>
                    <a:cubicBezTo>
                      <a:pt x="14" y="84"/>
                      <a:pt x="16" y="85"/>
                      <a:pt x="16" y="85"/>
                    </a:cubicBezTo>
                    <a:cubicBezTo>
                      <a:pt x="17" y="85"/>
                      <a:pt x="13" y="83"/>
                      <a:pt x="15" y="83"/>
                    </a:cubicBezTo>
                    <a:cubicBezTo>
                      <a:pt x="15" y="84"/>
                      <a:pt x="16" y="84"/>
                      <a:pt x="17" y="85"/>
                    </a:cubicBezTo>
                    <a:cubicBezTo>
                      <a:pt x="15" y="83"/>
                      <a:pt x="16" y="83"/>
                      <a:pt x="15" y="82"/>
                    </a:cubicBezTo>
                    <a:cubicBezTo>
                      <a:pt x="16" y="82"/>
                      <a:pt x="16" y="83"/>
                      <a:pt x="17" y="83"/>
                    </a:cubicBezTo>
                    <a:cubicBezTo>
                      <a:pt x="15" y="81"/>
                      <a:pt x="18" y="82"/>
                      <a:pt x="16" y="81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20" y="83"/>
                      <a:pt x="15" y="80"/>
                      <a:pt x="16" y="80"/>
                    </a:cubicBezTo>
                    <a:cubicBezTo>
                      <a:pt x="17" y="81"/>
                      <a:pt x="17" y="81"/>
                      <a:pt x="18" y="81"/>
                    </a:cubicBezTo>
                    <a:cubicBezTo>
                      <a:pt x="15" y="79"/>
                      <a:pt x="17" y="79"/>
                      <a:pt x="16" y="78"/>
                    </a:cubicBezTo>
                    <a:cubicBezTo>
                      <a:pt x="16" y="78"/>
                      <a:pt x="17" y="78"/>
                      <a:pt x="17" y="78"/>
                    </a:cubicBezTo>
                    <a:cubicBezTo>
                      <a:pt x="17" y="78"/>
                      <a:pt x="18" y="78"/>
                      <a:pt x="17" y="76"/>
                    </a:cubicBezTo>
                    <a:cubicBezTo>
                      <a:pt x="18" y="76"/>
                      <a:pt x="21" y="78"/>
                      <a:pt x="20" y="78"/>
                    </a:cubicBezTo>
                    <a:cubicBezTo>
                      <a:pt x="17" y="76"/>
                      <a:pt x="20" y="76"/>
                      <a:pt x="16" y="74"/>
                    </a:cubicBezTo>
                    <a:cubicBezTo>
                      <a:pt x="17" y="74"/>
                      <a:pt x="18" y="74"/>
                      <a:pt x="17" y="73"/>
                    </a:cubicBezTo>
                    <a:cubicBezTo>
                      <a:pt x="18" y="74"/>
                      <a:pt x="21" y="75"/>
                      <a:pt x="21" y="75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4" y="77"/>
                      <a:pt x="23" y="76"/>
                      <a:pt x="24" y="77"/>
                    </a:cubicBezTo>
                    <a:cubicBezTo>
                      <a:pt x="24" y="77"/>
                      <a:pt x="23" y="75"/>
                      <a:pt x="24" y="75"/>
                    </a:cubicBezTo>
                    <a:cubicBezTo>
                      <a:pt x="22" y="74"/>
                      <a:pt x="19" y="72"/>
                      <a:pt x="19" y="71"/>
                    </a:cubicBezTo>
                    <a:cubicBezTo>
                      <a:pt x="20" y="72"/>
                      <a:pt x="22" y="73"/>
                      <a:pt x="23" y="73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20" y="70"/>
                      <a:pt x="19" y="70"/>
                    </a:cubicBezTo>
                    <a:cubicBezTo>
                      <a:pt x="18" y="69"/>
                      <a:pt x="18" y="69"/>
                      <a:pt x="17" y="68"/>
                    </a:cubicBezTo>
                    <a:cubicBezTo>
                      <a:pt x="18" y="68"/>
                      <a:pt x="17" y="67"/>
                      <a:pt x="20" y="69"/>
                    </a:cubicBezTo>
                    <a:cubicBezTo>
                      <a:pt x="22" y="69"/>
                      <a:pt x="21" y="69"/>
                      <a:pt x="22" y="70"/>
                    </a:cubicBezTo>
                    <a:cubicBezTo>
                      <a:pt x="22" y="69"/>
                      <a:pt x="21" y="69"/>
                      <a:pt x="21" y="68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68"/>
                      <a:pt x="21" y="67"/>
                      <a:pt x="19" y="66"/>
                    </a:cubicBezTo>
                    <a:cubicBezTo>
                      <a:pt x="19" y="66"/>
                      <a:pt x="21" y="67"/>
                      <a:pt x="20" y="67"/>
                    </a:cubicBezTo>
                    <a:cubicBezTo>
                      <a:pt x="18" y="66"/>
                      <a:pt x="18" y="65"/>
                      <a:pt x="18" y="65"/>
                    </a:cubicBezTo>
                    <a:cubicBezTo>
                      <a:pt x="19" y="65"/>
                      <a:pt x="19" y="66"/>
                      <a:pt x="20" y="66"/>
                    </a:cubicBezTo>
                    <a:cubicBezTo>
                      <a:pt x="18" y="64"/>
                      <a:pt x="18" y="63"/>
                      <a:pt x="17" y="62"/>
                    </a:cubicBezTo>
                    <a:cubicBezTo>
                      <a:pt x="16" y="61"/>
                      <a:pt x="20" y="64"/>
                      <a:pt x="19" y="64"/>
                    </a:cubicBezTo>
                    <a:cubicBezTo>
                      <a:pt x="21" y="64"/>
                      <a:pt x="17" y="60"/>
                      <a:pt x="20" y="61"/>
                    </a:cubicBezTo>
                    <a:cubicBezTo>
                      <a:pt x="21" y="62"/>
                      <a:pt x="18" y="60"/>
                      <a:pt x="19" y="61"/>
                    </a:cubicBezTo>
                    <a:cubicBezTo>
                      <a:pt x="19" y="60"/>
                      <a:pt x="21" y="62"/>
                      <a:pt x="21" y="61"/>
                    </a:cubicBezTo>
                    <a:cubicBezTo>
                      <a:pt x="22" y="62"/>
                      <a:pt x="20" y="60"/>
                      <a:pt x="20" y="60"/>
                    </a:cubicBezTo>
                    <a:cubicBezTo>
                      <a:pt x="19" y="59"/>
                      <a:pt x="21" y="60"/>
                      <a:pt x="21" y="60"/>
                    </a:cubicBezTo>
                    <a:cubicBezTo>
                      <a:pt x="20" y="60"/>
                      <a:pt x="19" y="57"/>
                      <a:pt x="21" y="57"/>
                    </a:cubicBezTo>
                    <a:cubicBezTo>
                      <a:pt x="20" y="57"/>
                      <a:pt x="19" y="55"/>
                      <a:pt x="19" y="55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7"/>
                      <a:pt x="21" y="55"/>
                      <a:pt x="22" y="56"/>
                    </a:cubicBezTo>
                    <a:cubicBezTo>
                      <a:pt x="21" y="55"/>
                      <a:pt x="23" y="59"/>
                      <a:pt x="22" y="58"/>
                    </a:cubicBezTo>
                    <a:cubicBezTo>
                      <a:pt x="24" y="58"/>
                      <a:pt x="20" y="55"/>
                      <a:pt x="22" y="57"/>
                    </a:cubicBezTo>
                    <a:cubicBezTo>
                      <a:pt x="22" y="56"/>
                      <a:pt x="20" y="55"/>
                      <a:pt x="22" y="55"/>
                    </a:cubicBezTo>
                    <a:cubicBezTo>
                      <a:pt x="22" y="55"/>
                      <a:pt x="25" y="57"/>
                      <a:pt x="25" y="57"/>
                    </a:cubicBezTo>
                    <a:cubicBezTo>
                      <a:pt x="25" y="56"/>
                      <a:pt x="24" y="56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1" y="54"/>
                      <a:pt x="23" y="54"/>
                      <a:pt x="21" y="53"/>
                    </a:cubicBezTo>
                    <a:cubicBezTo>
                      <a:pt x="23" y="54"/>
                      <a:pt x="21" y="52"/>
                      <a:pt x="24" y="54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5"/>
                      <a:pt x="24" y="54"/>
                      <a:pt x="23" y="53"/>
                    </a:cubicBezTo>
                    <a:cubicBezTo>
                      <a:pt x="23" y="53"/>
                      <a:pt x="24" y="53"/>
                      <a:pt x="24" y="53"/>
                    </a:cubicBezTo>
                    <a:cubicBezTo>
                      <a:pt x="21" y="51"/>
                      <a:pt x="25" y="53"/>
                      <a:pt x="22" y="51"/>
                    </a:cubicBezTo>
                    <a:cubicBezTo>
                      <a:pt x="24" y="51"/>
                      <a:pt x="23" y="50"/>
                      <a:pt x="25" y="51"/>
                    </a:cubicBezTo>
                    <a:cubicBezTo>
                      <a:pt x="25" y="50"/>
                      <a:pt x="24" y="49"/>
                      <a:pt x="25" y="49"/>
                    </a:cubicBezTo>
                    <a:cubicBezTo>
                      <a:pt x="25" y="49"/>
                      <a:pt x="25" y="50"/>
                      <a:pt x="26" y="50"/>
                    </a:cubicBezTo>
                    <a:cubicBezTo>
                      <a:pt x="27" y="51"/>
                      <a:pt x="26" y="50"/>
                      <a:pt x="25" y="49"/>
                    </a:cubicBezTo>
                    <a:cubicBezTo>
                      <a:pt x="26" y="50"/>
                      <a:pt x="28" y="50"/>
                      <a:pt x="29" y="51"/>
                    </a:cubicBezTo>
                    <a:cubicBezTo>
                      <a:pt x="28" y="50"/>
                      <a:pt x="27" y="49"/>
                      <a:pt x="25" y="48"/>
                    </a:cubicBezTo>
                    <a:cubicBezTo>
                      <a:pt x="29" y="50"/>
                      <a:pt x="24" y="45"/>
                      <a:pt x="27" y="47"/>
                    </a:cubicBezTo>
                    <a:cubicBezTo>
                      <a:pt x="28" y="48"/>
                      <a:pt x="29" y="49"/>
                      <a:pt x="30" y="49"/>
                    </a:cubicBezTo>
                    <a:cubicBezTo>
                      <a:pt x="33" y="51"/>
                      <a:pt x="28" y="47"/>
                      <a:pt x="30" y="47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9" y="46"/>
                      <a:pt x="26" y="44"/>
                      <a:pt x="28" y="46"/>
                    </a:cubicBezTo>
                    <a:cubicBezTo>
                      <a:pt x="28" y="45"/>
                      <a:pt x="30" y="46"/>
                      <a:pt x="27" y="44"/>
                    </a:cubicBezTo>
                    <a:cubicBezTo>
                      <a:pt x="30" y="45"/>
                      <a:pt x="27" y="41"/>
                      <a:pt x="32" y="44"/>
                    </a:cubicBezTo>
                    <a:cubicBezTo>
                      <a:pt x="32" y="44"/>
                      <a:pt x="33" y="44"/>
                      <a:pt x="31" y="43"/>
                    </a:cubicBezTo>
                    <a:cubicBezTo>
                      <a:pt x="30" y="42"/>
                      <a:pt x="32" y="44"/>
                      <a:pt x="31" y="43"/>
                    </a:cubicBezTo>
                    <a:cubicBezTo>
                      <a:pt x="31" y="43"/>
                      <a:pt x="30" y="42"/>
                      <a:pt x="30" y="42"/>
                    </a:cubicBezTo>
                    <a:cubicBezTo>
                      <a:pt x="31" y="42"/>
                      <a:pt x="31" y="42"/>
                      <a:pt x="33" y="44"/>
                    </a:cubicBezTo>
                    <a:cubicBezTo>
                      <a:pt x="35" y="45"/>
                      <a:pt x="29" y="40"/>
                      <a:pt x="31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3" y="41"/>
                      <a:pt x="35" y="42"/>
                    </a:cubicBezTo>
                    <a:cubicBezTo>
                      <a:pt x="35" y="42"/>
                      <a:pt x="35" y="42"/>
                      <a:pt x="34" y="40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5" y="41"/>
                      <a:pt x="35" y="41"/>
                      <a:pt x="35" y="40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6" y="41"/>
                      <a:pt x="36" y="41"/>
                      <a:pt x="36" y="40"/>
                    </a:cubicBezTo>
                    <a:cubicBezTo>
                      <a:pt x="35" y="40"/>
                      <a:pt x="34" y="39"/>
                      <a:pt x="34" y="39"/>
                    </a:cubicBezTo>
                    <a:cubicBezTo>
                      <a:pt x="33" y="39"/>
                      <a:pt x="33" y="39"/>
                      <a:pt x="32" y="38"/>
                    </a:cubicBezTo>
                    <a:cubicBezTo>
                      <a:pt x="34" y="39"/>
                      <a:pt x="34" y="38"/>
                      <a:pt x="34" y="38"/>
                    </a:cubicBezTo>
                    <a:cubicBezTo>
                      <a:pt x="35" y="38"/>
                      <a:pt x="33" y="37"/>
                      <a:pt x="33" y="37"/>
                    </a:cubicBezTo>
                    <a:cubicBezTo>
                      <a:pt x="34" y="37"/>
                      <a:pt x="33" y="36"/>
                      <a:pt x="35" y="38"/>
                    </a:cubicBezTo>
                    <a:cubicBezTo>
                      <a:pt x="35" y="38"/>
                      <a:pt x="34" y="37"/>
                      <a:pt x="34" y="38"/>
                    </a:cubicBezTo>
                    <a:cubicBezTo>
                      <a:pt x="35" y="38"/>
                      <a:pt x="37" y="40"/>
                      <a:pt x="36" y="38"/>
                    </a:cubicBezTo>
                    <a:cubicBezTo>
                      <a:pt x="35" y="37"/>
                      <a:pt x="32" y="36"/>
                      <a:pt x="34" y="36"/>
                    </a:cubicBezTo>
                    <a:cubicBezTo>
                      <a:pt x="34" y="37"/>
                      <a:pt x="35" y="37"/>
                      <a:pt x="35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37"/>
                      <a:pt x="35" y="37"/>
                      <a:pt x="36" y="37"/>
                    </a:cubicBezTo>
                    <a:cubicBezTo>
                      <a:pt x="34" y="36"/>
                      <a:pt x="36" y="36"/>
                      <a:pt x="34" y="35"/>
                    </a:cubicBezTo>
                    <a:cubicBezTo>
                      <a:pt x="34" y="34"/>
                      <a:pt x="35" y="35"/>
                      <a:pt x="36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7" y="36"/>
                      <a:pt x="36" y="35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5" y="33"/>
                    </a:cubicBezTo>
                    <a:cubicBezTo>
                      <a:pt x="37" y="33"/>
                      <a:pt x="41" y="38"/>
                      <a:pt x="40" y="36"/>
                    </a:cubicBezTo>
                    <a:cubicBezTo>
                      <a:pt x="40" y="35"/>
                      <a:pt x="37" y="33"/>
                      <a:pt x="36" y="32"/>
                    </a:cubicBezTo>
                    <a:cubicBezTo>
                      <a:pt x="38" y="32"/>
                      <a:pt x="36" y="30"/>
                      <a:pt x="39" y="31"/>
                    </a:cubicBezTo>
                    <a:cubicBezTo>
                      <a:pt x="38" y="30"/>
                      <a:pt x="38" y="30"/>
                      <a:pt x="37" y="30"/>
                    </a:cubicBezTo>
                    <a:cubicBezTo>
                      <a:pt x="39" y="29"/>
                      <a:pt x="37" y="26"/>
                      <a:pt x="41" y="28"/>
                    </a:cubicBezTo>
                    <a:cubicBezTo>
                      <a:pt x="41" y="29"/>
                      <a:pt x="42" y="30"/>
                      <a:pt x="43" y="31"/>
                    </a:cubicBezTo>
                    <a:cubicBezTo>
                      <a:pt x="42" y="29"/>
                      <a:pt x="45" y="32"/>
                      <a:pt x="42" y="29"/>
                    </a:cubicBezTo>
                    <a:cubicBezTo>
                      <a:pt x="41" y="28"/>
                      <a:pt x="40" y="28"/>
                      <a:pt x="40" y="27"/>
                    </a:cubicBezTo>
                    <a:cubicBezTo>
                      <a:pt x="39" y="26"/>
                      <a:pt x="40" y="25"/>
                      <a:pt x="41" y="26"/>
                    </a:cubicBezTo>
                    <a:cubicBezTo>
                      <a:pt x="41" y="26"/>
                      <a:pt x="40" y="25"/>
                      <a:pt x="40" y="25"/>
                    </a:cubicBezTo>
                    <a:cubicBezTo>
                      <a:pt x="42" y="27"/>
                      <a:pt x="43" y="27"/>
                      <a:pt x="42" y="26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5"/>
                      <a:pt x="40" y="23"/>
                      <a:pt x="41" y="24"/>
                    </a:cubicBezTo>
                    <a:cubicBezTo>
                      <a:pt x="42" y="24"/>
                      <a:pt x="42" y="25"/>
                      <a:pt x="43" y="25"/>
                    </a:cubicBezTo>
                    <a:cubicBezTo>
                      <a:pt x="42" y="24"/>
                      <a:pt x="41" y="22"/>
                      <a:pt x="42" y="22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4"/>
                      <a:pt x="43" y="22"/>
                      <a:pt x="42" y="22"/>
                    </a:cubicBezTo>
                    <a:cubicBezTo>
                      <a:pt x="44" y="23"/>
                      <a:pt x="44" y="22"/>
                      <a:pt x="46" y="24"/>
                    </a:cubicBezTo>
                    <a:cubicBezTo>
                      <a:pt x="43" y="19"/>
                      <a:pt x="44" y="18"/>
                      <a:pt x="45" y="17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5" y="16"/>
                      <a:pt x="45" y="17"/>
                    </a:cubicBezTo>
                    <a:cubicBezTo>
                      <a:pt x="46" y="18"/>
                      <a:pt x="48" y="18"/>
                      <a:pt x="49" y="20"/>
                    </a:cubicBezTo>
                    <a:cubicBezTo>
                      <a:pt x="50" y="20"/>
                      <a:pt x="47" y="17"/>
                      <a:pt x="47" y="17"/>
                    </a:cubicBezTo>
                    <a:cubicBezTo>
                      <a:pt x="46" y="16"/>
                      <a:pt x="48" y="18"/>
                      <a:pt x="46" y="16"/>
                    </a:cubicBezTo>
                    <a:cubicBezTo>
                      <a:pt x="46" y="16"/>
                      <a:pt x="48" y="17"/>
                      <a:pt x="46" y="15"/>
                    </a:cubicBezTo>
                    <a:cubicBezTo>
                      <a:pt x="47" y="15"/>
                      <a:pt x="48" y="17"/>
                      <a:pt x="49" y="18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51" y="18"/>
                      <a:pt x="52" y="21"/>
                      <a:pt x="55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7" y="25"/>
                      <a:pt x="56" y="26"/>
                      <a:pt x="58" y="26"/>
                    </a:cubicBezTo>
                    <a:cubicBezTo>
                      <a:pt x="57" y="25"/>
                      <a:pt x="54" y="22"/>
                      <a:pt x="53" y="21"/>
                    </a:cubicBezTo>
                    <a:cubicBezTo>
                      <a:pt x="53" y="20"/>
                      <a:pt x="49" y="16"/>
                      <a:pt x="49" y="16"/>
                    </a:cubicBezTo>
                    <a:cubicBezTo>
                      <a:pt x="51" y="17"/>
                      <a:pt x="49" y="17"/>
                      <a:pt x="51" y="18"/>
                    </a:cubicBezTo>
                    <a:cubicBezTo>
                      <a:pt x="53" y="19"/>
                      <a:pt x="51" y="17"/>
                      <a:pt x="51" y="17"/>
                    </a:cubicBezTo>
                    <a:cubicBezTo>
                      <a:pt x="50" y="17"/>
                      <a:pt x="49" y="15"/>
                      <a:pt x="48" y="14"/>
                    </a:cubicBezTo>
                    <a:cubicBezTo>
                      <a:pt x="50" y="15"/>
                      <a:pt x="50" y="16"/>
                      <a:pt x="51" y="16"/>
                    </a:cubicBezTo>
                    <a:cubicBezTo>
                      <a:pt x="50" y="15"/>
                      <a:pt x="49" y="14"/>
                      <a:pt x="48" y="13"/>
                    </a:cubicBezTo>
                    <a:cubicBezTo>
                      <a:pt x="46" y="10"/>
                      <a:pt x="49" y="13"/>
                      <a:pt x="47" y="11"/>
                    </a:cubicBezTo>
                    <a:cubicBezTo>
                      <a:pt x="49" y="13"/>
                      <a:pt x="51" y="16"/>
                      <a:pt x="52" y="16"/>
                    </a:cubicBezTo>
                    <a:cubicBezTo>
                      <a:pt x="51" y="15"/>
                      <a:pt x="51" y="13"/>
                      <a:pt x="48" y="11"/>
                    </a:cubicBezTo>
                    <a:cubicBezTo>
                      <a:pt x="48" y="11"/>
                      <a:pt x="50" y="13"/>
                      <a:pt x="51" y="14"/>
                    </a:cubicBezTo>
                    <a:cubicBezTo>
                      <a:pt x="52" y="15"/>
                      <a:pt x="48" y="10"/>
                      <a:pt x="52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1" y="12"/>
                      <a:pt x="51" y="13"/>
                      <a:pt x="52" y="13"/>
                    </a:cubicBezTo>
                    <a:cubicBezTo>
                      <a:pt x="52" y="13"/>
                      <a:pt x="50" y="10"/>
                      <a:pt x="53" y="13"/>
                    </a:cubicBezTo>
                    <a:cubicBezTo>
                      <a:pt x="53" y="13"/>
                      <a:pt x="53" y="12"/>
                      <a:pt x="51" y="11"/>
                    </a:cubicBezTo>
                    <a:cubicBezTo>
                      <a:pt x="50" y="10"/>
                      <a:pt x="52" y="12"/>
                      <a:pt x="50" y="10"/>
                    </a:cubicBezTo>
                    <a:cubicBezTo>
                      <a:pt x="52" y="12"/>
                      <a:pt x="50" y="9"/>
                      <a:pt x="50" y="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0" y="9"/>
                      <a:pt x="51" y="9"/>
                      <a:pt x="50" y="8"/>
                    </a:cubicBezTo>
                    <a:cubicBezTo>
                      <a:pt x="50" y="8"/>
                      <a:pt x="51" y="9"/>
                      <a:pt x="51" y="9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6"/>
                      <a:pt x="53" y="10"/>
                      <a:pt x="53" y="9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5" y="12"/>
                      <a:pt x="55" y="11"/>
                    </a:cubicBezTo>
                    <a:cubicBezTo>
                      <a:pt x="53" y="10"/>
                      <a:pt x="52" y="8"/>
                      <a:pt x="51" y="7"/>
                    </a:cubicBezTo>
                    <a:cubicBezTo>
                      <a:pt x="50" y="6"/>
                      <a:pt x="52" y="8"/>
                      <a:pt x="51" y="7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5" y="11"/>
                      <a:pt x="55" y="10"/>
                    </a:cubicBezTo>
                    <a:cubicBezTo>
                      <a:pt x="55" y="10"/>
                      <a:pt x="53" y="7"/>
                      <a:pt x="52" y="7"/>
                    </a:cubicBezTo>
                    <a:cubicBezTo>
                      <a:pt x="52" y="7"/>
                      <a:pt x="53" y="7"/>
                      <a:pt x="54" y="8"/>
                    </a:cubicBezTo>
                    <a:cubicBezTo>
                      <a:pt x="54" y="8"/>
                      <a:pt x="53" y="7"/>
                      <a:pt x="52" y="6"/>
                    </a:cubicBezTo>
                    <a:cubicBezTo>
                      <a:pt x="53" y="7"/>
                      <a:pt x="55" y="8"/>
                      <a:pt x="56" y="9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0" y="13"/>
                      <a:pt x="60" y="13"/>
                      <a:pt x="62" y="15"/>
                    </a:cubicBezTo>
                    <a:cubicBezTo>
                      <a:pt x="63" y="15"/>
                      <a:pt x="62" y="14"/>
                      <a:pt x="62" y="14"/>
                    </a:cubicBezTo>
                    <a:cubicBezTo>
                      <a:pt x="58" y="11"/>
                      <a:pt x="58" y="9"/>
                      <a:pt x="55" y="6"/>
                    </a:cubicBezTo>
                    <a:cubicBezTo>
                      <a:pt x="55" y="4"/>
                      <a:pt x="62" y="13"/>
                      <a:pt x="58" y="7"/>
                    </a:cubicBezTo>
                    <a:cubicBezTo>
                      <a:pt x="57" y="7"/>
                      <a:pt x="56" y="4"/>
                      <a:pt x="56" y="5"/>
                    </a:cubicBezTo>
                    <a:cubicBezTo>
                      <a:pt x="57" y="5"/>
                      <a:pt x="53" y="2"/>
                      <a:pt x="55" y="3"/>
                    </a:cubicBezTo>
                    <a:cubicBezTo>
                      <a:pt x="56" y="5"/>
                      <a:pt x="58" y="6"/>
                      <a:pt x="59" y="8"/>
                    </a:cubicBezTo>
                    <a:cubicBezTo>
                      <a:pt x="58" y="7"/>
                      <a:pt x="58" y="7"/>
                      <a:pt x="59" y="8"/>
                    </a:cubicBezTo>
                    <a:cubicBezTo>
                      <a:pt x="60" y="9"/>
                      <a:pt x="61" y="11"/>
                      <a:pt x="62" y="10"/>
                    </a:cubicBezTo>
                    <a:cubicBezTo>
                      <a:pt x="62" y="10"/>
                      <a:pt x="62" y="10"/>
                      <a:pt x="60" y="8"/>
                    </a:cubicBezTo>
                    <a:cubicBezTo>
                      <a:pt x="59" y="6"/>
                      <a:pt x="60" y="9"/>
                      <a:pt x="59" y="7"/>
                    </a:cubicBezTo>
                    <a:cubicBezTo>
                      <a:pt x="59" y="6"/>
                      <a:pt x="61" y="8"/>
                      <a:pt x="59" y="5"/>
                    </a:cubicBezTo>
                    <a:cubicBezTo>
                      <a:pt x="58" y="5"/>
                      <a:pt x="57" y="4"/>
                      <a:pt x="56" y="3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8" y="3"/>
                      <a:pt x="55" y="1"/>
                      <a:pt x="55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9" y="5"/>
                      <a:pt x="56" y="2"/>
                      <a:pt x="59" y="5"/>
                    </a:cubicBezTo>
                    <a:cubicBezTo>
                      <a:pt x="60" y="5"/>
                      <a:pt x="58" y="3"/>
                      <a:pt x="59" y="4"/>
                    </a:cubicBezTo>
                    <a:cubicBezTo>
                      <a:pt x="60" y="4"/>
                      <a:pt x="59" y="5"/>
                      <a:pt x="60" y="5"/>
                    </a:cubicBezTo>
                    <a:cubicBezTo>
                      <a:pt x="60" y="5"/>
                      <a:pt x="64" y="9"/>
                      <a:pt x="62" y="6"/>
                    </a:cubicBezTo>
                    <a:cubicBezTo>
                      <a:pt x="61" y="5"/>
                      <a:pt x="61" y="5"/>
                      <a:pt x="60" y="4"/>
                    </a:cubicBezTo>
                    <a:cubicBezTo>
                      <a:pt x="60" y="3"/>
                      <a:pt x="59" y="1"/>
                      <a:pt x="59" y="1"/>
                    </a:cubicBezTo>
                    <a:cubicBezTo>
                      <a:pt x="62" y="3"/>
                      <a:pt x="60" y="1"/>
                      <a:pt x="62" y="3"/>
                    </a:cubicBezTo>
                    <a:cubicBezTo>
                      <a:pt x="61" y="2"/>
                      <a:pt x="60" y="3"/>
                      <a:pt x="62" y="5"/>
                    </a:cubicBezTo>
                    <a:cubicBezTo>
                      <a:pt x="65" y="8"/>
                      <a:pt x="61" y="5"/>
                      <a:pt x="64" y="8"/>
                    </a:cubicBezTo>
                    <a:cubicBezTo>
                      <a:pt x="64" y="8"/>
                      <a:pt x="67" y="11"/>
                      <a:pt x="68" y="12"/>
                    </a:cubicBezTo>
                    <a:cubicBezTo>
                      <a:pt x="69" y="12"/>
                      <a:pt x="68" y="12"/>
                      <a:pt x="68" y="11"/>
                    </a:cubicBezTo>
                    <a:cubicBezTo>
                      <a:pt x="66" y="10"/>
                      <a:pt x="66" y="10"/>
                      <a:pt x="64" y="8"/>
                    </a:cubicBezTo>
                    <a:cubicBezTo>
                      <a:pt x="65" y="8"/>
                      <a:pt x="65" y="7"/>
                      <a:pt x="64" y="5"/>
                    </a:cubicBezTo>
                    <a:cubicBezTo>
                      <a:pt x="65" y="5"/>
                      <a:pt x="66" y="7"/>
                      <a:pt x="66" y="8"/>
                    </a:cubicBezTo>
                    <a:cubicBezTo>
                      <a:pt x="66" y="7"/>
                      <a:pt x="67" y="6"/>
                      <a:pt x="68" y="6"/>
                    </a:cubicBezTo>
                    <a:cubicBezTo>
                      <a:pt x="65" y="4"/>
                      <a:pt x="68" y="5"/>
                      <a:pt x="66" y="3"/>
                    </a:cubicBezTo>
                    <a:cubicBezTo>
                      <a:pt x="65" y="3"/>
                      <a:pt x="63" y="1"/>
                      <a:pt x="62" y="0"/>
                    </a:cubicBezTo>
                    <a:cubicBezTo>
                      <a:pt x="62" y="0"/>
                      <a:pt x="63" y="1"/>
                      <a:pt x="64" y="1"/>
                    </a:cubicBezTo>
                    <a:cubicBezTo>
                      <a:pt x="62" y="0"/>
                      <a:pt x="66" y="3"/>
                      <a:pt x="64" y="1"/>
                    </a:cubicBezTo>
                    <a:cubicBezTo>
                      <a:pt x="64" y="2"/>
                      <a:pt x="67" y="4"/>
                      <a:pt x="69" y="6"/>
                    </a:cubicBezTo>
                    <a:cubicBezTo>
                      <a:pt x="68" y="5"/>
                      <a:pt x="70" y="8"/>
                      <a:pt x="71" y="8"/>
                    </a:cubicBezTo>
                    <a:cubicBezTo>
                      <a:pt x="70" y="6"/>
                      <a:pt x="70" y="5"/>
                      <a:pt x="70" y="4"/>
                    </a:cubicBezTo>
                    <a:cubicBezTo>
                      <a:pt x="72" y="6"/>
                      <a:pt x="71" y="3"/>
                      <a:pt x="71" y="2"/>
                    </a:cubicBezTo>
                    <a:cubicBezTo>
                      <a:pt x="73" y="3"/>
                      <a:pt x="75" y="6"/>
                      <a:pt x="75" y="6"/>
                    </a:cubicBezTo>
                    <a:cubicBezTo>
                      <a:pt x="75" y="6"/>
                      <a:pt x="73" y="4"/>
                      <a:pt x="74" y="4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4"/>
                      <a:pt x="77" y="6"/>
                      <a:pt x="74" y="2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4"/>
                      <a:pt x="76" y="4"/>
                    </a:cubicBezTo>
                    <a:cubicBezTo>
                      <a:pt x="76" y="5"/>
                      <a:pt x="77" y="6"/>
                      <a:pt x="78" y="6"/>
                    </a:cubicBezTo>
                    <a:cubicBezTo>
                      <a:pt x="79" y="8"/>
                      <a:pt x="78" y="6"/>
                      <a:pt x="78" y="5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6" y="2"/>
                      <a:pt x="78" y="3"/>
                      <a:pt x="78" y="2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80" y="4"/>
                      <a:pt x="81" y="5"/>
                      <a:pt x="80" y="4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1" y="7"/>
                      <a:pt x="81" y="6"/>
                      <a:pt x="80" y="5"/>
                    </a:cubicBezTo>
                    <a:cubicBezTo>
                      <a:pt x="78" y="3"/>
                      <a:pt x="78" y="4"/>
                      <a:pt x="79" y="6"/>
                    </a:cubicBezTo>
                    <a:cubicBezTo>
                      <a:pt x="80" y="6"/>
                      <a:pt x="79" y="5"/>
                      <a:pt x="79" y="5"/>
                    </a:cubicBezTo>
                    <a:cubicBezTo>
                      <a:pt x="81" y="7"/>
                      <a:pt x="81" y="7"/>
                      <a:pt x="82" y="9"/>
                    </a:cubicBezTo>
                    <a:cubicBezTo>
                      <a:pt x="82" y="8"/>
                      <a:pt x="83" y="9"/>
                      <a:pt x="82" y="8"/>
                    </a:cubicBezTo>
                    <a:cubicBezTo>
                      <a:pt x="83" y="10"/>
                      <a:pt x="83" y="10"/>
                      <a:pt x="82" y="10"/>
                    </a:cubicBezTo>
                    <a:cubicBezTo>
                      <a:pt x="82" y="9"/>
                      <a:pt x="81" y="9"/>
                      <a:pt x="81" y="8"/>
                    </a:cubicBezTo>
                    <a:cubicBezTo>
                      <a:pt x="82" y="10"/>
                      <a:pt x="83" y="11"/>
                      <a:pt x="82" y="11"/>
                    </a:cubicBezTo>
                    <a:cubicBezTo>
                      <a:pt x="80" y="9"/>
                      <a:pt x="82" y="13"/>
                      <a:pt x="81" y="13"/>
                    </a:cubicBezTo>
                    <a:cubicBezTo>
                      <a:pt x="80" y="10"/>
                      <a:pt x="79" y="9"/>
                      <a:pt x="78" y="8"/>
                    </a:cubicBezTo>
                    <a:cubicBezTo>
                      <a:pt x="77" y="7"/>
                      <a:pt x="78" y="8"/>
                      <a:pt x="77" y="7"/>
                    </a:cubicBezTo>
                    <a:cubicBezTo>
                      <a:pt x="78" y="9"/>
                      <a:pt x="80" y="11"/>
                      <a:pt x="80" y="12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2"/>
                      <a:pt x="81" y="14"/>
                      <a:pt x="81" y="14"/>
                    </a:cubicBezTo>
                    <a:cubicBezTo>
                      <a:pt x="79" y="14"/>
                      <a:pt x="79" y="15"/>
                      <a:pt x="78" y="15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9" y="17"/>
                      <a:pt x="77" y="15"/>
                      <a:pt x="77" y="17"/>
                    </a:cubicBezTo>
                    <a:cubicBezTo>
                      <a:pt x="76" y="16"/>
                      <a:pt x="77" y="20"/>
                      <a:pt x="75" y="18"/>
                    </a:cubicBezTo>
                    <a:cubicBezTo>
                      <a:pt x="74" y="20"/>
                      <a:pt x="74" y="22"/>
                      <a:pt x="73" y="22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2" y="22"/>
                      <a:pt x="70" y="19"/>
                      <a:pt x="70" y="20"/>
                    </a:cubicBezTo>
                    <a:cubicBezTo>
                      <a:pt x="72" y="21"/>
                      <a:pt x="72" y="22"/>
                      <a:pt x="73" y="23"/>
                    </a:cubicBezTo>
                    <a:cubicBezTo>
                      <a:pt x="71" y="22"/>
                      <a:pt x="72" y="25"/>
                      <a:pt x="73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3" y="28"/>
                      <a:pt x="71" y="26"/>
                      <a:pt x="70" y="27"/>
                    </a:cubicBezTo>
                    <a:cubicBezTo>
                      <a:pt x="69" y="26"/>
                      <a:pt x="68" y="25"/>
                      <a:pt x="68" y="25"/>
                    </a:cubicBezTo>
                    <a:cubicBezTo>
                      <a:pt x="69" y="28"/>
                      <a:pt x="69" y="28"/>
                      <a:pt x="70" y="29"/>
                    </a:cubicBezTo>
                    <a:cubicBezTo>
                      <a:pt x="70" y="30"/>
                      <a:pt x="69" y="30"/>
                      <a:pt x="67" y="29"/>
                    </a:cubicBezTo>
                    <a:cubicBezTo>
                      <a:pt x="69" y="34"/>
                      <a:pt x="66" y="33"/>
                      <a:pt x="67" y="36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7" y="39"/>
                      <a:pt x="63" y="38"/>
                      <a:pt x="63" y="40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0" y="37"/>
                      <a:pt x="61" y="39"/>
                      <a:pt x="63" y="41"/>
                    </a:cubicBezTo>
                    <a:cubicBezTo>
                      <a:pt x="62" y="40"/>
                      <a:pt x="63" y="43"/>
                      <a:pt x="61" y="41"/>
                    </a:cubicBezTo>
                    <a:cubicBezTo>
                      <a:pt x="60" y="41"/>
                      <a:pt x="62" y="43"/>
                      <a:pt x="62" y="43"/>
                    </a:cubicBezTo>
                    <a:cubicBezTo>
                      <a:pt x="60" y="43"/>
                      <a:pt x="60" y="44"/>
                      <a:pt x="60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0" y="44"/>
                      <a:pt x="59" y="43"/>
                      <a:pt x="58" y="43"/>
                    </a:cubicBezTo>
                    <a:cubicBezTo>
                      <a:pt x="59" y="44"/>
                      <a:pt x="57" y="43"/>
                      <a:pt x="61" y="46"/>
                    </a:cubicBezTo>
                    <a:cubicBezTo>
                      <a:pt x="58" y="45"/>
                      <a:pt x="61" y="49"/>
                      <a:pt x="57" y="47"/>
                    </a:cubicBezTo>
                    <a:cubicBezTo>
                      <a:pt x="58" y="48"/>
                      <a:pt x="58" y="48"/>
                      <a:pt x="59" y="49"/>
                    </a:cubicBezTo>
                    <a:cubicBezTo>
                      <a:pt x="59" y="50"/>
                      <a:pt x="56" y="49"/>
                      <a:pt x="57" y="51"/>
                    </a:cubicBezTo>
                    <a:cubicBezTo>
                      <a:pt x="57" y="50"/>
                      <a:pt x="56" y="49"/>
                      <a:pt x="55" y="49"/>
                    </a:cubicBezTo>
                    <a:cubicBezTo>
                      <a:pt x="56" y="50"/>
                      <a:pt x="57" y="50"/>
                      <a:pt x="57" y="51"/>
                    </a:cubicBezTo>
                    <a:cubicBezTo>
                      <a:pt x="58" y="53"/>
                      <a:pt x="53" y="51"/>
                      <a:pt x="53" y="53"/>
                    </a:cubicBezTo>
                    <a:cubicBezTo>
                      <a:pt x="54" y="56"/>
                      <a:pt x="51" y="57"/>
                      <a:pt x="50" y="59"/>
                    </a:cubicBezTo>
                    <a:cubicBezTo>
                      <a:pt x="50" y="58"/>
                      <a:pt x="50" y="58"/>
                      <a:pt x="50" y="58"/>
                    </a:cubicBezTo>
                    <a:cubicBezTo>
                      <a:pt x="52" y="61"/>
                      <a:pt x="46" y="57"/>
                      <a:pt x="50" y="61"/>
                    </a:cubicBezTo>
                    <a:cubicBezTo>
                      <a:pt x="49" y="61"/>
                      <a:pt x="49" y="61"/>
                      <a:pt x="48" y="60"/>
                    </a:cubicBezTo>
                    <a:cubicBezTo>
                      <a:pt x="49" y="62"/>
                      <a:pt x="45" y="60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5" y="62"/>
                      <a:pt x="46" y="64"/>
                      <a:pt x="44" y="63"/>
                    </a:cubicBezTo>
                    <a:cubicBezTo>
                      <a:pt x="44" y="63"/>
                      <a:pt x="44" y="63"/>
                      <a:pt x="43" y="62"/>
                    </a:cubicBezTo>
                    <a:cubicBezTo>
                      <a:pt x="42" y="61"/>
                      <a:pt x="46" y="65"/>
                      <a:pt x="42" y="63"/>
                    </a:cubicBezTo>
                    <a:cubicBezTo>
                      <a:pt x="42" y="63"/>
                      <a:pt x="44" y="64"/>
                      <a:pt x="44" y="64"/>
                    </a:cubicBezTo>
                    <a:cubicBezTo>
                      <a:pt x="41" y="64"/>
                      <a:pt x="43" y="68"/>
                      <a:pt x="43" y="70"/>
                    </a:cubicBezTo>
                    <a:cubicBezTo>
                      <a:pt x="40" y="70"/>
                      <a:pt x="36" y="66"/>
                      <a:pt x="38" y="69"/>
                    </a:cubicBezTo>
                    <a:cubicBezTo>
                      <a:pt x="38" y="68"/>
                      <a:pt x="40" y="70"/>
                      <a:pt x="39" y="69"/>
                    </a:cubicBezTo>
                    <a:cubicBezTo>
                      <a:pt x="40" y="70"/>
                      <a:pt x="35" y="67"/>
                      <a:pt x="36" y="68"/>
                    </a:cubicBezTo>
                    <a:cubicBezTo>
                      <a:pt x="39" y="70"/>
                      <a:pt x="38" y="69"/>
                      <a:pt x="39" y="70"/>
                    </a:cubicBezTo>
                    <a:cubicBezTo>
                      <a:pt x="37" y="70"/>
                      <a:pt x="35" y="69"/>
                      <a:pt x="36" y="71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8" y="73"/>
                      <a:pt x="36" y="72"/>
                      <a:pt x="39" y="75"/>
                    </a:cubicBezTo>
                    <a:cubicBezTo>
                      <a:pt x="39" y="77"/>
                      <a:pt x="38" y="79"/>
                      <a:pt x="38" y="82"/>
                    </a:cubicBezTo>
                    <a:cubicBezTo>
                      <a:pt x="38" y="84"/>
                      <a:pt x="37" y="86"/>
                      <a:pt x="37" y="88"/>
                    </a:cubicBezTo>
                    <a:cubicBezTo>
                      <a:pt x="35" y="89"/>
                      <a:pt x="35" y="91"/>
                      <a:pt x="34" y="93"/>
                    </a:cubicBezTo>
                    <a:cubicBezTo>
                      <a:pt x="33" y="94"/>
                      <a:pt x="33" y="95"/>
                      <a:pt x="32" y="96"/>
                    </a:cubicBezTo>
                    <a:cubicBezTo>
                      <a:pt x="32" y="97"/>
                      <a:pt x="31" y="97"/>
                      <a:pt x="30" y="98"/>
                    </a:cubicBezTo>
                    <a:cubicBezTo>
                      <a:pt x="26" y="97"/>
                      <a:pt x="26" y="97"/>
                      <a:pt x="27" y="99"/>
                    </a:cubicBezTo>
                    <a:cubicBezTo>
                      <a:pt x="27" y="99"/>
                      <a:pt x="27" y="99"/>
                      <a:pt x="26" y="99"/>
                    </a:cubicBezTo>
                    <a:cubicBezTo>
                      <a:pt x="29" y="100"/>
                      <a:pt x="26" y="99"/>
                      <a:pt x="29" y="101"/>
                    </a:cubicBezTo>
                    <a:cubicBezTo>
                      <a:pt x="28" y="102"/>
                      <a:pt x="28" y="103"/>
                      <a:pt x="28" y="105"/>
                    </a:cubicBezTo>
                    <a:cubicBezTo>
                      <a:pt x="27" y="104"/>
                      <a:pt x="25" y="103"/>
                      <a:pt x="25" y="104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5"/>
                      <a:pt x="28" y="106"/>
                      <a:pt x="29" y="106"/>
                    </a:cubicBezTo>
                    <a:cubicBezTo>
                      <a:pt x="29" y="108"/>
                      <a:pt x="28" y="109"/>
                      <a:pt x="26" y="111"/>
                    </a:cubicBezTo>
                    <a:cubicBezTo>
                      <a:pt x="24" y="112"/>
                      <a:pt x="23" y="114"/>
                      <a:pt x="22" y="116"/>
                    </a:cubicBezTo>
                    <a:cubicBezTo>
                      <a:pt x="21" y="116"/>
                      <a:pt x="22" y="118"/>
                      <a:pt x="22" y="119"/>
                    </a:cubicBezTo>
                    <a:cubicBezTo>
                      <a:pt x="17" y="120"/>
                      <a:pt x="13" y="122"/>
                      <a:pt x="15" y="126"/>
                    </a:cubicBezTo>
                    <a:cubicBezTo>
                      <a:pt x="15" y="126"/>
                      <a:pt x="8" y="124"/>
                      <a:pt x="6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Freeform 81"/>
              <p:cNvSpPr/>
              <p:nvPr/>
            </p:nvSpPr>
            <p:spPr bwMode="auto">
              <a:xfrm>
                <a:off x="3928" y="1193"/>
                <a:ext cx="1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Freeform 82"/>
              <p:cNvSpPr/>
              <p:nvPr/>
            </p:nvSpPr>
            <p:spPr bwMode="auto">
              <a:xfrm>
                <a:off x="3924" y="1192"/>
                <a:ext cx="1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1 w 2"/>
                  <a:gd name="T5" fmla="*/ 1 h 3"/>
                  <a:gd name="T6" fmla="*/ 2 w 2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3"/>
                      <a:pt x="1" y="2"/>
                      <a:pt x="1" y="2"/>
                    </a:cubicBezTo>
                    <a:cubicBezTo>
                      <a:pt x="1" y="2"/>
                      <a:pt x="0" y="0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Freeform 83"/>
              <p:cNvSpPr/>
              <p:nvPr/>
            </p:nvSpPr>
            <p:spPr bwMode="auto">
              <a:xfrm>
                <a:off x="3924" y="1192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Freeform 84"/>
              <p:cNvSpPr/>
              <p:nvPr/>
            </p:nvSpPr>
            <p:spPr bwMode="auto">
              <a:xfrm>
                <a:off x="3923" y="1191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Freeform 85"/>
              <p:cNvSpPr/>
              <p:nvPr/>
            </p:nvSpPr>
            <p:spPr bwMode="auto">
              <a:xfrm>
                <a:off x="3923" y="1192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Freeform 86"/>
              <p:cNvSpPr/>
              <p:nvPr/>
            </p:nvSpPr>
            <p:spPr bwMode="auto">
              <a:xfrm>
                <a:off x="3922" y="1192"/>
                <a:ext cx="0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Freeform 87"/>
              <p:cNvSpPr/>
              <p:nvPr/>
            </p:nvSpPr>
            <p:spPr bwMode="auto">
              <a:xfrm>
                <a:off x="3922" y="1193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88"/>
              <p:cNvSpPr>
                <a:spLocks noChangeArrowheads="1"/>
              </p:cNvSpPr>
              <p:nvPr/>
            </p:nvSpPr>
            <p:spPr bwMode="auto">
              <a:xfrm>
                <a:off x="3916" y="1202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6" name="Freeform 89"/>
              <p:cNvSpPr/>
              <p:nvPr/>
            </p:nvSpPr>
            <p:spPr bwMode="auto">
              <a:xfrm>
                <a:off x="3913" y="1206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90"/>
              <p:cNvSpPr>
                <a:spLocks noChangeArrowheads="1"/>
              </p:cNvSpPr>
              <p:nvPr/>
            </p:nvSpPr>
            <p:spPr bwMode="auto">
              <a:xfrm>
                <a:off x="3914" y="120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Freeform 91"/>
              <p:cNvSpPr/>
              <p:nvPr/>
            </p:nvSpPr>
            <p:spPr bwMode="auto">
              <a:xfrm>
                <a:off x="4078" y="121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Freeform 92"/>
              <p:cNvSpPr/>
              <p:nvPr/>
            </p:nvSpPr>
            <p:spPr bwMode="auto">
              <a:xfrm>
                <a:off x="4054" y="1207"/>
                <a:ext cx="23" cy="25"/>
              </a:xfrm>
              <a:custGeom>
                <a:avLst/>
                <a:gdLst>
                  <a:gd name="T0" fmla="*/ 12 w 105"/>
                  <a:gd name="T1" fmla="*/ 92 h 110"/>
                  <a:gd name="T2" fmla="*/ 14 w 105"/>
                  <a:gd name="T3" fmla="*/ 88 h 110"/>
                  <a:gd name="T4" fmla="*/ 14 w 105"/>
                  <a:gd name="T5" fmla="*/ 77 h 110"/>
                  <a:gd name="T6" fmla="*/ 16 w 105"/>
                  <a:gd name="T7" fmla="*/ 75 h 110"/>
                  <a:gd name="T8" fmla="*/ 24 w 105"/>
                  <a:gd name="T9" fmla="*/ 70 h 110"/>
                  <a:gd name="T10" fmla="*/ 26 w 105"/>
                  <a:gd name="T11" fmla="*/ 68 h 110"/>
                  <a:gd name="T12" fmla="*/ 28 w 105"/>
                  <a:gd name="T13" fmla="*/ 62 h 110"/>
                  <a:gd name="T14" fmla="*/ 31 w 105"/>
                  <a:gd name="T15" fmla="*/ 59 h 110"/>
                  <a:gd name="T16" fmla="*/ 35 w 105"/>
                  <a:gd name="T17" fmla="*/ 59 h 110"/>
                  <a:gd name="T18" fmla="*/ 34 w 105"/>
                  <a:gd name="T19" fmla="*/ 55 h 110"/>
                  <a:gd name="T20" fmla="*/ 35 w 105"/>
                  <a:gd name="T21" fmla="*/ 49 h 110"/>
                  <a:gd name="T22" fmla="*/ 37 w 105"/>
                  <a:gd name="T23" fmla="*/ 48 h 110"/>
                  <a:gd name="T24" fmla="*/ 38 w 105"/>
                  <a:gd name="T25" fmla="*/ 43 h 110"/>
                  <a:gd name="T26" fmla="*/ 42 w 105"/>
                  <a:gd name="T27" fmla="*/ 42 h 110"/>
                  <a:gd name="T28" fmla="*/ 45 w 105"/>
                  <a:gd name="T29" fmla="*/ 39 h 110"/>
                  <a:gd name="T30" fmla="*/ 50 w 105"/>
                  <a:gd name="T31" fmla="*/ 37 h 110"/>
                  <a:gd name="T32" fmla="*/ 51 w 105"/>
                  <a:gd name="T33" fmla="*/ 34 h 110"/>
                  <a:gd name="T34" fmla="*/ 54 w 105"/>
                  <a:gd name="T35" fmla="*/ 35 h 110"/>
                  <a:gd name="T36" fmla="*/ 54 w 105"/>
                  <a:gd name="T37" fmla="*/ 32 h 110"/>
                  <a:gd name="T38" fmla="*/ 54 w 105"/>
                  <a:gd name="T39" fmla="*/ 31 h 110"/>
                  <a:gd name="T40" fmla="*/ 56 w 105"/>
                  <a:gd name="T41" fmla="*/ 29 h 110"/>
                  <a:gd name="T42" fmla="*/ 61 w 105"/>
                  <a:gd name="T43" fmla="*/ 24 h 110"/>
                  <a:gd name="T44" fmla="*/ 63 w 105"/>
                  <a:gd name="T45" fmla="*/ 22 h 110"/>
                  <a:gd name="T46" fmla="*/ 65 w 105"/>
                  <a:gd name="T47" fmla="*/ 21 h 110"/>
                  <a:gd name="T48" fmla="*/ 71 w 105"/>
                  <a:gd name="T49" fmla="*/ 17 h 110"/>
                  <a:gd name="T50" fmla="*/ 76 w 105"/>
                  <a:gd name="T51" fmla="*/ 22 h 110"/>
                  <a:gd name="T52" fmla="*/ 74 w 105"/>
                  <a:gd name="T53" fmla="*/ 16 h 110"/>
                  <a:gd name="T54" fmla="*/ 71 w 105"/>
                  <a:gd name="T55" fmla="*/ 9 h 110"/>
                  <a:gd name="T56" fmla="*/ 75 w 105"/>
                  <a:gd name="T57" fmla="*/ 9 h 110"/>
                  <a:gd name="T58" fmla="*/ 74 w 105"/>
                  <a:gd name="T59" fmla="*/ 6 h 110"/>
                  <a:gd name="T60" fmla="*/ 76 w 105"/>
                  <a:gd name="T61" fmla="*/ 7 h 110"/>
                  <a:gd name="T62" fmla="*/ 81 w 105"/>
                  <a:gd name="T63" fmla="*/ 11 h 110"/>
                  <a:gd name="T64" fmla="*/ 80 w 105"/>
                  <a:gd name="T65" fmla="*/ 5 h 110"/>
                  <a:gd name="T66" fmla="*/ 83 w 105"/>
                  <a:gd name="T67" fmla="*/ 7 h 110"/>
                  <a:gd name="T68" fmla="*/ 82 w 105"/>
                  <a:gd name="T69" fmla="*/ 3 h 110"/>
                  <a:gd name="T70" fmla="*/ 84 w 105"/>
                  <a:gd name="T71" fmla="*/ 1 h 110"/>
                  <a:gd name="T72" fmla="*/ 88 w 105"/>
                  <a:gd name="T73" fmla="*/ 9 h 110"/>
                  <a:gd name="T74" fmla="*/ 88 w 105"/>
                  <a:gd name="T75" fmla="*/ 2 h 110"/>
                  <a:gd name="T76" fmla="*/ 99 w 105"/>
                  <a:gd name="T77" fmla="*/ 9 h 110"/>
                  <a:gd name="T78" fmla="*/ 101 w 105"/>
                  <a:gd name="T79" fmla="*/ 10 h 110"/>
                  <a:gd name="T80" fmla="*/ 103 w 105"/>
                  <a:gd name="T81" fmla="*/ 8 h 110"/>
                  <a:gd name="T82" fmla="*/ 105 w 105"/>
                  <a:gd name="T83" fmla="*/ 13 h 110"/>
                  <a:gd name="T84" fmla="*/ 100 w 105"/>
                  <a:gd name="T85" fmla="*/ 11 h 110"/>
                  <a:gd name="T86" fmla="*/ 99 w 105"/>
                  <a:gd name="T87" fmla="*/ 21 h 110"/>
                  <a:gd name="T88" fmla="*/ 93 w 105"/>
                  <a:gd name="T89" fmla="*/ 29 h 110"/>
                  <a:gd name="T90" fmla="*/ 85 w 105"/>
                  <a:gd name="T91" fmla="*/ 37 h 110"/>
                  <a:gd name="T92" fmla="*/ 79 w 105"/>
                  <a:gd name="T93" fmla="*/ 43 h 110"/>
                  <a:gd name="T94" fmla="*/ 75 w 105"/>
                  <a:gd name="T95" fmla="*/ 48 h 110"/>
                  <a:gd name="T96" fmla="*/ 64 w 105"/>
                  <a:gd name="T97" fmla="*/ 55 h 110"/>
                  <a:gd name="T98" fmla="*/ 57 w 105"/>
                  <a:gd name="T99" fmla="*/ 57 h 110"/>
                  <a:gd name="T100" fmla="*/ 49 w 105"/>
                  <a:gd name="T101" fmla="*/ 62 h 110"/>
                  <a:gd name="T102" fmla="*/ 35 w 105"/>
                  <a:gd name="T103" fmla="*/ 88 h 110"/>
                  <a:gd name="T104" fmla="*/ 30 w 105"/>
                  <a:gd name="T105" fmla="*/ 94 h 110"/>
                  <a:gd name="T106" fmla="*/ 4 w 105"/>
                  <a:gd name="T107" fmla="*/ 10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5" h="110">
                    <a:moveTo>
                      <a:pt x="4" y="103"/>
                    </a:moveTo>
                    <a:cubicBezTo>
                      <a:pt x="0" y="98"/>
                      <a:pt x="7" y="100"/>
                      <a:pt x="4" y="96"/>
                    </a:cubicBezTo>
                    <a:cubicBezTo>
                      <a:pt x="4" y="96"/>
                      <a:pt x="7" y="98"/>
                      <a:pt x="7" y="98"/>
                    </a:cubicBezTo>
                    <a:cubicBezTo>
                      <a:pt x="3" y="93"/>
                      <a:pt x="8" y="92"/>
                      <a:pt x="12" y="93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4" y="94"/>
                      <a:pt x="11" y="92"/>
                      <a:pt x="12" y="92"/>
                    </a:cubicBezTo>
                    <a:cubicBezTo>
                      <a:pt x="13" y="92"/>
                      <a:pt x="13" y="92"/>
                      <a:pt x="14" y="93"/>
                    </a:cubicBezTo>
                    <a:cubicBezTo>
                      <a:pt x="12" y="91"/>
                      <a:pt x="13" y="92"/>
                      <a:pt x="12" y="90"/>
                    </a:cubicBezTo>
                    <a:cubicBezTo>
                      <a:pt x="13" y="91"/>
                      <a:pt x="14" y="92"/>
                      <a:pt x="15" y="92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9" y="86"/>
                      <a:pt x="15" y="90"/>
                      <a:pt x="13" y="87"/>
                    </a:cubicBezTo>
                    <a:cubicBezTo>
                      <a:pt x="13" y="87"/>
                      <a:pt x="14" y="88"/>
                      <a:pt x="14" y="88"/>
                    </a:cubicBezTo>
                    <a:cubicBezTo>
                      <a:pt x="12" y="85"/>
                      <a:pt x="14" y="83"/>
                      <a:pt x="14" y="81"/>
                    </a:cubicBezTo>
                    <a:cubicBezTo>
                      <a:pt x="15" y="82"/>
                      <a:pt x="16" y="83"/>
                      <a:pt x="17" y="83"/>
                    </a:cubicBezTo>
                    <a:cubicBezTo>
                      <a:pt x="15" y="82"/>
                      <a:pt x="14" y="81"/>
                      <a:pt x="14" y="80"/>
                    </a:cubicBezTo>
                    <a:cubicBezTo>
                      <a:pt x="17" y="82"/>
                      <a:pt x="13" y="78"/>
                      <a:pt x="14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3" y="77"/>
                      <a:pt x="17" y="80"/>
                      <a:pt x="14" y="77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3" y="76"/>
                      <a:pt x="18" y="79"/>
                      <a:pt x="17" y="78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5" y="76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6"/>
                      <a:pt x="19" y="77"/>
                      <a:pt x="16" y="75"/>
                    </a:cubicBezTo>
                    <a:cubicBezTo>
                      <a:pt x="18" y="76"/>
                      <a:pt x="17" y="76"/>
                      <a:pt x="20" y="78"/>
                    </a:cubicBezTo>
                    <a:cubicBezTo>
                      <a:pt x="19" y="74"/>
                      <a:pt x="21" y="73"/>
                      <a:pt x="22" y="71"/>
                    </a:cubicBezTo>
                    <a:cubicBezTo>
                      <a:pt x="23" y="72"/>
                      <a:pt x="24" y="72"/>
                      <a:pt x="24" y="73"/>
                    </a:cubicBezTo>
                    <a:cubicBezTo>
                      <a:pt x="24" y="72"/>
                      <a:pt x="25" y="72"/>
                      <a:pt x="24" y="71"/>
                    </a:cubicBezTo>
                    <a:cubicBezTo>
                      <a:pt x="24" y="71"/>
                      <a:pt x="25" y="72"/>
                      <a:pt x="25" y="72"/>
                    </a:cubicBezTo>
                    <a:cubicBezTo>
                      <a:pt x="26" y="72"/>
                      <a:pt x="23" y="69"/>
                      <a:pt x="24" y="70"/>
                    </a:cubicBezTo>
                    <a:cubicBezTo>
                      <a:pt x="25" y="70"/>
                      <a:pt x="25" y="71"/>
                      <a:pt x="26" y="72"/>
                    </a:cubicBezTo>
                    <a:cubicBezTo>
                      <a:pt x="25" y="70"/>
                      <a:pt x="25" y="70"/>
                      <a:pt x="25" y="69"/>
                    </a:cubicBezTo>
                    <a:cubicBezTo>
                      <a:pt x="25" y="69"/>
                      <a:pt x="26" y="70"/>
                      <a:pt x="26" y="70"/>
                    </a:cubicBezTo>
                    <a:cubicBezTo>
                      <a:pt x="25" y="68"/>
                      <a:pt x="27" y="70"/>
                      <a:pt x="26" y="69"/>
                    </a:cubicBezTo>
                    <a:cubicBezTo>
                      <a:pt x="28" y="70"/>
                      <a:pt x="28" y="70"/>
                      <a:pt x="28" y="70"/>
                    </a:cubicBezTo>
                    <a:cubicBezTo>
                      <a:pt x="30" y="71"/>
                      <a:pt x="25" y="67"/>
                      <a:pt x="26" y="68"/>
                    </a:cubicBezTo>
                    <a:cubicBezTo>
                      <a:pt x="27" y="68"/>
                      <a:pt x="27" y="69"/>
                      <a:pt x="28" y="69"/>
                    </a:cubicBezTo>
                    <a:cubicBezTo>
                      <a:pt x="26" y="66"/>
                      <a:pt x="27" y="67"/>
                      <a:pt x="27" y="65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7" y="65"/>
                      <a:pt x="29" y="65"/>
                      <a:pt x="28" y="64"/>
                    </a:cubicBezTo>
                    <a:cubicBezTo>
                      <a:pt x="29" y="64"/>
                      <a:pt x="31" y="67"/>
                      <a:pt x="31" y="66"/>
                    </a:cubicBezTo>
                    <a:cubicBezTo>
                      <a:pt x="28" y="64"/>
                      <a:pt x="31" y="64"/>
                      <a:pt x="28" y="62"/>
                    </a:cubicBezTo>
                    <a:cubicBezTo>
                      <a:pt x="28" y="62"/>
                      <a:pt x="30" y="62"/>
                      <a:pt x="29" y="61"/>
                    </a:cubicBezTo>
                    <a:cubicBezTo>
                      <a:pt x="30" y="62"/>
                      <a:pt x="33" y="64"/>
                      <a:pt x="32" y="64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5" y="67"/>
                      <a:pt x="34" y="65"/>
                      <a:pt x="35" y="67"/>
                    </a:cubicBezTo>
                    <a:cubicBezTo>
                      <a:pt x="35" y="66"/>
                      <a:pt x="34" y="65"/>
                      <a:pt x="35" y="65"/>
                    </a:cubicBezTo>
                    <a:cubicBezTo>
                      <a:pt x="34" y="63"/>
                      <a:pt x="31" y="60"/>
                      <a:pt x="31" y="59"/>
                    </a:cubicBezTo>
                    <a:cubicBezTo>
                      <a:pt x="32" y="61"/>
                      <a:pt x="34" y="62"/>
                      <a:pt x="35" y="63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3" y="59"/>
                      <a:pt x="32" y="58"/>
                    </a:cubicBezTo>
                    <a:cubicBezTo>
                      <a:pt x="31" y="58"/>
                      <a:pt x="31" y="57"/>
                      <a:pt x="31" y="57"/>
                    </a:cubicBezTo>
                    <a:cubicBezTo>
                      <a:pt x="31" y="57"/>
                      <a:pt x="31" y="55"/>
                      <a:pt x="33" y="58"/>
                    </a:cubicBezTo>
                    <a:cubicBezTo>
                      <a:pt x="34" y="59"/>
                      <a:pt x="34" y="58"/>
                      <a:pt x="35" y="59"/>
                    </a:cubicBezTo>
                    <a:cubicBezTo>
                      <a:pt x="35" y="59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4" y="56"/>
                      <a:pt x="33" y="55"/>
                    </a:cubicBezTo>
                    <a:cubicBezTo>
                      <a:pt x="32" y="55"/>
                      <a:pt x="34" y="57"/>
                      <a:pt x="33" y="56"/>
                    </a:cubicBezTo>
                    <a:cubicBezTo>
                      <a:pt x="32" y="54"/>
                      <a:pt x="32" y="54"/>
                      <a:pt x="32" y="53"/>
                    </a:cubicBezTo>
                    <a:cubicBezTo>
                      <a:pt x="33" y="54"/>
                      <a:pt x="33" y="55"/>
                      <a:pt x="34" y="55"/>
                    </a:cubicBezTo>
                    <a:cubicBezTo>
                      <a:pt x="32" y="53"/>
                      <a:pt x="32" y="52"/>
                      <a:pt x="32" y="51"/>
                    </a:cubicBezTo>
                    <a:cubicBezTo>
                      <a:pt x="31" y="49"/>
                      <a:pt x="34" y="53"/>
                      <a:pt x="33" y="52"/>
                    </a:cubicBezTo>
                    <a:cubicBezTo>
                      <a:pt x="35" y="53"/>
                      <a:pt x="32" y="49"/>
                      <a:pt x="35" y="51"/>
                    </a:cubicBezTo>
                    <a:cubicBezTo>
                      <a:pt x="35" y="51"/>
                      <a:pt x="33" y="49"/>
                      <a:pt x="34" y="50"/>
                    </a:cubicBezTo>
                    <a:cubicBezTo>
                      <a:pt x="34" y="49"/>
                      <a:pt x="36" y="51"/>
                      <a:pt x="35" y="50"/>
                    </a:cubicBezTo>
                    <a:cubicBezTo>
                      <a:pt x="36" y="51"/>
                      <a:pt x="35" y="50"/>
                      <a:pt x="35" y="49"/>
                    </a:cubicBezTo>
                    <a:cubicBezTo>
                      <a:pt x="35" y="48"/>
                      <a:pt x="36" y="50"/>
                      <a:pt x="36" y="50"/>
                    </a:cubicBezTo>
                    <a:cubicBezTo>
                      <a:pt x="35" y="49"/>
                      <a:pt x="35" y="46"/>
                      <a:pt x="37" y="47"/>
                    </a:cubicBezTo>
                    <a:cubicBezTo>
                      <a:pt x="36" y="47"/>
                      <a:pt x="35" y="44"/>
                      <a:pt x="35" y="44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7"/>
                      <a:pt x="37" y="45"/>
                      <a:pt x="38" y="47"/>
                    </a:cubicBezTo>
                    <a:cubicBezTo>
                      <a:pt x="37" y="44"/>
                      <a:pt x="38" y="49"/>
                      <a:pt x="37" y="48"/>
                    </a:cubicBezTo>
                    <a:cubicBezTo>
                      <a:pt x="39" y="49"/>
                      <a:pt x="36" y="44"/>
                      <a:pt x="38" y="47"/>
                    </a:cubicBezTo>
                    <a:cubicBezTo>
                      <a:pt x="38" y="46"/>
                      <a:pt x="37" y="44"/>
                      <a:pt x="38" y="46"/>
                    </a:cubicBezTo>
                    <a:cubicBezTo>
                      <a:pt x="38" y="45"/>
                      <a:pt x="40" y="48"/>
                      <a:pt x="40" y="48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45"/>
                      <a:pt x="39" y="45"/>
                      <a:pt x="39" y="45"/>
                    </a:cubicBezTo>
                    <a:cubicBezTo>
                      <a:pt x="38" y="43"/>
                      <a:pt x="40" y="45"/>
                      <a:pt x="38" y="43"/>
                    </a:cubicBezTo>
                    <a:cubicBezTo>
                      <a:pt x="39" y="45"/>
                      <a:pt x="38" y="42"/>
                      <a:pt x="40" y="45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6"/>
                      <a:pt x="40" y="44"/>
                      <a:pt x="39" y="43"/>
                    </a:cubicBezTo>
                    <a:cubicBezTo>
                      <a:pt x="40" y="43"/>
                      <a:pt x="40" y="44"/>
                      <a:pt x="40" y="44"/>
                    </a:cubicBezTo>
                    <a:cubicBezTo>
                      <a:pt x="38" y="41"/>
                      <a:pt x="41" y="44"/>
                      <a:pt x="39" y="41"/>
                    </a:cubicBezTo>
                    <a:cubicBezTo>
                      <a:pt x="40" y="42"/>
                      <a:pt x="40" y="41"/>
                      <a:pt x="42" y="42"/>
                    </a:cubicBezTo>
                    <a:cubicBezTo>
                      <a:pt x="42" y="41"/>
                      <a:pt x="41" y="40"/>
                      <a:pt x="42" y="40"/>
                    </a:cubicBezTo>
                    <a:cubicBezTo>
                      <a:pt x="42" y="41"/>
                      <a:pt x="42" y="41"/>
                      <a:pt x="43" y="41"/>
                    </a:cubicBezTo>
                    <a:cubicBezTo>
                      <a:pt x="44" y="42"/>
                      <a:pt x="43" y="41"/>
                      <a:pt x="43" y="41"/>
                    </a:cubicBezTo>
                    <a:cubicBezTo>
                      <a:pt x="43" y="41"/>
                      <a:pt x="45" y="42"/>
                      <a:pt x="46" y="43"/>
                    </a:cubicBezTo>
                    <a:cubicBezTo>
                      <a:pt x="45" y="42"/>
                      <a:pt x="44" y="40"/>
                      <a:pt x="43" y="39"/>
                    </a:cubicBezTo>
                    <a:cubicBezTo>
                      <a:pt x="46" y="42"/>
                      <a:pt x="42" y="36"/>
                      <a:pt x="45" y="39"/>
                    </a:cubicBezTo>
                    <a:cubicBezTo>
                      <a:pt x="45" y="39"/>
                      <a:pt x="46" y="41"/>
                      <a:pt x="47" y="41"/>
                    </a:cubicBezTo>
                    <a:cubicBezTo>
                      <a:pt x="50" y="44"/>
                      <a:pt x="45" y="39"/>
                      <a:pt x="47" y="40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6" y="39"/>
                      <a:pt x="44" y="35"/>
                      <a:pt x="46" y="38"/>
                    </a:cubicBezTo>
                    <a:cubicBezTo>
                      <a:pt x="46" y="37"/>
                      <a:pt x="47" y="38"/>
                      <a:pt x="45" y="36"/>
                    </a:cubicBezTo>
                    <a:cubicBezTo>
                      <a:pt x="48" y="37"/>
                      <a:pt x="46" y="33"/>
                      <a:pt x="50" y="37"/>
                    </a:cubicBezTo>
                    <a:cubicBezTo>
                      <a:pt x="50" y="37"/>
                      <a:pt x="51" y="37"/>
                      <a:pt x="49" y="36"/>
                    </a:cubicBezTo>
                    <a:cubicBezTo>
                      <a:pt x="48" y="34"/>
                      <a:pt x="50" y="37"/>
                      <a:pt x="49" y="36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9" y="35"/>
                      <a:pt x="49" y="35"/>
                      <a:pt x="51" y="37"/>
                    </a:cubicBezTo>
                    <a:cubicBezTo>
                      <a:pt x="53" y="39"/>
                      <a:pt x="48" y="33"/>
                      <a:pt x="49" y="33"/>
                    </a:cubicBezTo>
                    <a:cubicBezTo>
                      <a:pt x="50" y="34"/>
                      <a:pt x="51" y="35"/>
                      <a:pt x="51" y="34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2"/>
                      <a:pt x="52" y="34"/>
                      <a:pt x="53" y="36"/>
                    </a:cubicBezTo>
                    <a:cubicBezTo>
                      <a:pt x="53" y="36"/>
                      <a:pt x="54" y="35"/>
                      <a:pt x="53" y="34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3" y="35"/>
                      <a:pt x="54" y="35"/>
                      <a:pt x="54" y="34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55" y="36"/>
                      <a:pt x="54" y="35"/>
                      <a:pt x="54" y="35"/>
                    </a:cubicBezTo>
                    <a:cubicBezTo>
                      <a:pt x="53" y="33"/>
                      <a:pt x="53" y="33"/>
                      <a:pt x="52" y="33"/>
                    </a:cubicBezTo>
                    <a:cubicBezTo>
                      <a:pt x="52" y="32"/>
                      <a:pt x="52" y="32"/>
                      <a:pt x="52" y="31"/>
                    </a:cubicBezTo>
                    <a:cubicBezTo>
                      <a:pt x="53" y="33"/>
                      <a:pt x="53" y="32"/>
                      <a:pt x="53" y="32"/>
                    </a:cubicBezTo>
                    <a:cubicBezTo>
                      <a:pt x="54" y="32"/>
                      <a:pt x="52" y="30"/>
                      <a:pt x="52" y="30"/>
                    </a:cubicBezTo>
                    <a:cubicBezTo>
                      <a:pt x="53" y="31"/>
                      <a:pt x="53" y="30"/>
                      <a:pt x="54" y="32"/>
                    </a:cubicBezTo>
                    <a:cubicBezTo>
                      <a:pt x="54" y="32"/>
                      <a:pt x="53" y="31"/>
                      <a:pt x="53" y="32"/>
                    </a:cubicBezTo>
                    <a:cubicBezTo>
                      <a:pt x="54" y="32"/>
                      <a:pt x="55" y="34"/>
                      <a:pt x="55" y="33"/>
                    </a:cubicBezTo>
                    <a:cubicBezTo>
                      <a:pt x="54" y="32"/>
                      <a:pt x="52" y="29"/>
                      <a:pt x="53" y="30"/>
                    </a:cubicBezTo>
                    <a:cubicBezTo>
                      <a:pt x="53" y="30"/>
                      <a:pt x="54" y="31"/>
                      <a:pt x="54" y="3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5" y="31"/>
                      <a:pt x="55" y="32"/>
                    </a:cubicBezTo>
                    <a:cubicBezTo>
                      <a:pt x="54" y="30"/>
                      <a:pt x="55" y="31"/>
                      <a:pt x="54" y="29"/>
                    </a:cubicBezTo>
                    <a:cubicBezTo>
                      <a:pt x="54" y="28"/>
                      <a:pt x="55" y="29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6" y="30"/>
                      <a:pt x="56" y="30"/>
                      <a:pt x="55" y="28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5" y="27"/>
                    </a:cubicBezTo>
                    <a:cubicBezTo>
                      <a:pt x="57" y="28"/>
                      <a:pt x="60" y="33"/>
                      <a:pt x="59" y="31"/>
                    </a:cubicBezTo>
                    <a:cubicBezTo>
                      <a:pt x="59" y="31"/>
                      <a:pt x="57" y="28"/>
                      <a:pt x="56" y="27"/>
                    </a:cubicBezTo>
                    <a:cubicBezTo>
                      <a:pt x="58" y="27"/>
                      <a:pt x="56" y="24"/>
                      <a:pt x="59" y="26"/>
                    </a:cubicBezTo>
                    <a:cubicBezTo>
                      <a:pt x="58" y="26"/>
                      <a:pt x="58" y="25"/>
                      <a:pt x="58" y="25"/>
                    </a:cubicBezTo>
                    <a:cubicBezTo>
                      <a:pt x="59" y="25"/>
                      <a:pt x="58" y="21"/>
                      <a:pt x="61" y="24"/>
                    </a:cubicBezTo>
                    <a:cubicBezTo>
                      <a:pt x="62" y="25"/>
                      <a:pt x="63" y="26"/>
                      <a:pt x="63" y="27"/>
                    </a:cubicBezTo>
                    <a:cubicBezTo>
                      <a:pt x="62" y="25"/>
                      <a:pt x="65" y="28"/>
                      <a:pt x="63" y="25"/>
                    </a:cubicBezTo>
                    <a:cubicBezTo>
                      <a:pt x="62" y="24"/>
                      <a:pt x="61" y="23"/>
                      <a:pt x="60" y="23"/>
                    </a:cubicBezTo>
                    <a:cubicBezTo>
                      <a:pt x="60" y="22"/>
                      <a:pt x="61" y="21"/>
                      <a:pt x="62" y="22"/>
                    </a:cubicBezTo>
                    <a:cubicBezTo>
                      <a:pt x="62" y="22"/>
                      <a:pt x="62" y="21"/>
                      <a:pt x="61" y="21"/>
                    </a:cubicBezTo>
                    <a:cubicBezTo>
                      <a:pt x="63" y="23"/>
                      <a:pt x="64" y="23"/>
                      <a:pt x="63" y="22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3" y="21"/>
                      <a:pt x="61" y="19"/>
                      <a:pt x="63" y="20"/>
                    </a:cubicBezTo>
                    <a:cubicBezTo>
                      <a:pt x="63" y="20"/>
                      <a:pt x="64" y="21"/>
                      <a:pt x="64" y="21"/>
                    </a:cubicBezTo>
                    <a:cubicBezTo>
                      <a:pt x="63" y="20"/>
                      <a:pt x="62" y="18"/>
                      <a:pt x="64" y="19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0"/>
                      <a:pt x="65" y="19"/>
                      <a:pt x="64" y="18"/>
                    </a:cubicBezTo>
                    <a:cubicBezTo>
                      <a:pt x="65" y="19"/>
                      <a:pt x="66" y="19"/>
                      <a:pt x="67" y="21"/>
                    </a:cubicBezTo>
                    <a:cubicBezTo>
                      <a:pt x="65" y="16"/>
                      <a:pt x="66" y="14"/>
                      <a:pt x="68" y="14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70" y="16"/>
                      <a:pt x="67" y="13"/>
                      <a:pt x="68" y="14"/>
                    </a:cubicBezTo>
                    <a:cubicBezTo>
                      <a:pt x="69" y="15"/>
                      <a:pt x="70" y="16"/>
                      <a:pt x="71" y="17"/>
                    </a:cubicBezTo>
                    <a:cubicBezTo>
                      <a:pt x="72" y="18"/>
                      <a:pt x="70" y="15"/>
                      <a:pt x="70" y="14"/>
                    </a:cubicBezTo>
                    <a:cubicBezTo>
                      <a:pt x="69" y="13"/>
                      <a:pt x="70" y="15"/>
                      <a:pt x="69" y="14"/>
                    </a:cubicBezTo>
                    <a:cubicBezTo>
                      <a:pt x="69" y="13"/>
                      <a:pt x="70" y="14"/>
                      <a:pt x="69" y="12"/>
                    </a:cubicBezTo>
                    <a:cubicBezTo>
                      <a:pt x="69" y="13"/>
                      <a:pt x="71" y="15"/>
                      <a:pt x="71" y="15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3" y="17"/>
                      <a:pt x="73" y="19"/>
                      <a:pt x="76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8" y="24"/>
                      <a:pt x="77" y="25"/>
                      <a:pt x="78" y="25"/>
                    </a:cubicBezTo>
                    <a:cubicBezTo>
                      <a:pt x="78" y="24"/>
                      <a:pt x="76" y="21"/>
                      <a:pt x="75" y="20"/>
                    </a:cubicBezTo>
                    <a:cubicBezTo>
                      <a:pt x="75" y="19"/>
                      <a:pt x="71" y="14"/>
                      <a:pt x="72" y="14"/>
                    </a:cubicBezTo>
                    <a:cubicBezTo>
                      <a:pt x="73" y="15"/>
                      <a:pt x="72" y="15"/>
                      <a:pt x="73" y="16"/>
                    </a:cubicBezTo>
                    <a:cubicBezTo>
                      <a:pt x="75" y="18"/>
                      <a:pt x="73" y="15"/>
                      <a:pt x="74" y="16"/>
                    </a:cubicBezTo>
                    <a:cubicBezTo>
                      <a:pt x="73" y="15"/>
                      <a:pt x="71" y="12"/>
                      <a:pt x="71" y="12"/>
                    </a:cubicBezTo>
                    <a:cubicBezTo>
                      <a:pt x="72" y="13"/>
                      <a:pt x="73" y="14"/>
                      <a:pt x="73" y="14"/>
                    </a:cubicBezTo>
                    <a:cubicBezTo>
                      <a:pt x="72" y="13"/>
                      <a:pt x="72" y="12"/>
                      <a:pt x="71" y="11"/>
                    </a:cubicBezTo>
                    <a:cubicBezTo>
                      <a:pt x="69" y="8"/>
                      <a:pt x="72" y="11"/>
                      <a:pt x="71" y="9"/>
                    </a:cubicBezTo>
                    <a:cubicBezTo>
                      <a:pt x="72" y="11"/>
                      <a:pt x="74" y="14"/>
                      <a:pt x="75" y="15"/>
                    </a:cubicBezTo>
                    <a:cubicBezTo>
                      <a:pt x="73" y="13"/>
                      <a:pt x="73" y="12"/>
                      <a:pt x="71" y="9"/>
                    </a:cubicBezTo>
                    <a:cubicBezTo>
                      <a:pt x="72" y="9"/>
                      <a:pt x="73" y="11"/>
                      <a:pt x="74" y="12"/>
                    </a:cubicBezTo>
                    <a:cubicBezTo>
                      <a:pt x="75" y="13"/>
                      <a:pt x="72" y="8"/>
                      <a:pt x="75" y="1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4" y="11"/>
                      <a:pt x="74" y="11"/>
                      <a:pt x="75" y="12"/>
                    </a:cubicBezTo>
                    <a:cubicBezTo>
                      <a:pt x="75" y="12"/>
                      <a:pt x="74" y="9"/>
                      <a:pt x="76" y="12"/>
                    </a:cubicBezTo>
                    <a:cubicBezTo>
                      <a:pt x="76" y="11"/>
                      <a:pt x="77" y="11"/>
                      <a:pt x="75" y="9"/>
                    </a:cubicBezTo>
                    <a:cubicBezTo>
                      <a:pt x="74" y="8"/>
                      <a:pt x="76" y="11"/>
                      <a:pt x="73" y="8"/>
                    </a:cubicBezTo>
                    <a:cubicBezTo>
                      <a:pt x="75" y="10"/>
                      <a:pt x="74" y="8"/>
                      <a:pt x="73" y="7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4" y="7"/>
                      <a:pt x="74" y="7"/>
                      <a:pt x="74" y="6"/>
                    </a:cubicBezTo>
                    <a:cubicBezTo>
                      <a:pt x="74" y="7"/>
                      <a:pt x="75" y="8"/>
                      <a:pt x="75" y="8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6" y="9"/>
                      <a:pt x="76" y="8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8" y="11"/>
                      <a:pt x="78" y="10"/>
                    </a:cubicBezTo>
                    <a:cubicBezTo>
                      <a:pt x="77" y="9"/>
                      <a:pt x="76" y="7"/>
                      <a:pt x="75" y="5"/>
                    </a:cubicBezTo>
                    <a:cubicBezTo>
                      <a:pt x="74" y="4"/>
                      <a:pt x="76" y="7"/>
                      <a:pt x="75" y="5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8"/>
                      <a:pt x="78" y="10"/>
                      <a:pt x="79" y="10"/>
                    </a:cubicBezTo>
                    <a:cubicBezTo>
                      <a:pt x="78" y="9"/>
                      <a:pt x="77" y="6"/>
                      <a:pt x="76" y="6"/>
                    </a:cubicBezTo>
                    <a:cubicBezTo>
                      <a:pt x="76" y="6"/>
                      <a:pt x="77" y="6"/>
                      <a:pt x="78" y="8"/>
                    </a:cubicBezTo>
                    <a:cubicBezTo>
                      <a:pt x="78" y="7"/>
                      <a:pt x="77" y="6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3" y="14"/>
                      <a:pt x="83" y="13"/>
                      <a:pt x="84" y="15"/>
                    </a:cubicBezTo>
                    <a:cubicBezTo>
                      <a:pt x="85" y="16"/>
                      <a:pt x="84" y="15"/>
                      <a:pt x="84" y="14"/>
                    </a:cubicBezTo>
                    <a:cubicBezTo>
                      <a:pt x="81" y="11"/>
                      <a:pt x="81" y="9"/>
                      <a:pt x="79" y="5"/>
                    </a:cubicBezTo>
                    <a:cubicBezTo>
                      <a:pt x="79" y="4"/>
                      <a:pt x="85" y="13"/>
                      <a:pt x="82" y="7"/>
                    </a:cubicBezTo>
                    <a:cubicBezTo>
                      <a:pt x="81" y="7"/>
                      <a:pt x="80" y="4"/>
                      <a:pt x="80" y="5"/>
                    </a:cubicBezTo>
                    <a:cubicBezTo>
                      <a:pt x="81" y="5"/>
                      <a:pt x="78" y="1"/>
                      <a:pt x="79" y="2"/>
                    </a:cubicBezTo>
                    <a:cubicBezTo>
                      <a:pt x="80" y="4"/>
                      <a:pt x="82" y="6"/>
                      <a:pt x="83" y="8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3" y="9"/>
                      <a:pt x="84" y="11"/>
                      <a:pt x="85" y="11"/>
                    </a:cubicBezTo>
                    <a:cubicBezTo>
                      <a:pt x="85" y="11"/>
                      <a:pt x="85" y="10"/>
                      <a:pt x="84" y="9"/>
                    </a:cubicBezTo>
                    <a:cubicBezTo>
                      <a:pt x="83" y="7"/>
                      <a:pt x="84" y="9"/>
                      <a:pt x="83" y="7"/>
                    </a:cubicBezTo>
                    <a:cubicBezTo>
                      <a:pt x="83" y="6"/>
                      <a:pt x="85" y="9"/>
                      <a:pt x="83" y="5"/>
                    </a:cubicBezTo>
                    <a:cubicBezTo>
                      <a:pt x="82" y="6"/>
                      <a:pt x="81" y="4"/>
                      <a:pt x="80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2" y="3"/>
                      <a:pt x="79" y="0"/>
                      <a:pt x="80" y="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4" y="5"/>
                      <a:pt x="81" y="2"/>
                      <a:pt x="83" y="6"/>
                    </a:cubicBezTo>
                    <a:cubicBezTo>
                      <a:pt x="84" y="6"/>
                      <a:pt x="83" y="4"/>
                      <a:pt x="84" y="4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84" y="5"/>
                      <a:pt x="87" y="10"/>
                      <a:pt x="86" y="7"/>
                    </a:cubicBezTo>
                    <a:cubicBezTo>
                      <a:pt x="85" y="6"/>
                      <a:pt x="85" y="6"/>
                      <a:pt x="84" y="4"/>
                    </a:cubicBezTo>
                    <a:cubicBezTo>
                      <a:pt x="85" y="3"/>
                      <a:pt x="84" y="2"/>
                      <a:pt x="84" y="1"/>
                    </a:cubicBezTo>
                    <a:cubicBezTo>
                      <a:pt x="86" y="4"/>
                      <a:pt x="85" y="1"/>
                      <a:pt x="86" y="4"/>
                    </a:cubicBezTo>
                    <a:cubicBezTo>
                      <a:pt x="85" y="3"/>
                      <a:pt x="84" y="4"/>
                      <a:pt x="86" y="6"/>
                    </a:cubicBezTo>
                    <a:cubicBezTo>
                      <a:pt x="88" y="9"/>
                      <a:pt x="85" y="6"/>
                      <a:pt x="87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1" y="13"/>
                      <a:pt x="90" y="13"/>
                    </a:cubicBezTo>
                    <a:cubicBezTo>
                      <a:pt x="89" y="11"/>
                      <a:pt x="89" y="11"/>
                      <a:pt x="88" y="9"/>
                    </a:cubicBezTo>
                    <a:cubicBezTo>
                      <a:pt x="89" y="9"/>
                      <a:pt x="89" y="8"/>
                      <a:pt x="88" y="6"/>
                    </a:cubicBezTo>
                    <a:cubicBezTo>
                      <a:pt x="88" y="7"/>
                      <a:pt x="90" y="9"/>
                      <a:pt x="90" y="9"/>
                    </a:cubicBezTo>
                    <a:cubicBezTo>
                      <a:pt x="90" y="8"/>
                      <a:pt x="91" y="8"/>
                      <a:pt x="92" y="8"/>
                    </a:cubicBezTo>
                    <a:cubicBezTo>
                      <a:pt x="89" y="5"/>
                      <a:pt x="92" y="7"/>
                      <a:pt x="90" y="5"/>
                    </a:cubicBezTo>
                    <a:cubicBezTo>
                      <a:pt x="89" y="4"/>
                      <a:pt x="87" y="2"/>
                      <a:pt x="87" y="0"/>
                    </a:cubicBezTo>
                    <a:cubicBezTo>
                      <a:pt x="87" y="1"/>
                      <a:pt x="88" y="2"/>
                      <a:pt x="88" y="2"/>
                    </a:cubicBezTo>
                    <a:cubicBezTo>
                      <a:pt x="87" y="1"/>
                      <a:pt x="90" y="5"/>
                      <a:pt x="89" y="2"/>
                    </a:cubicBezTo>
                    <a:cubicBezTo>
                      <a:pt x="89" y="4"/>
                      <a:pt x="91" y="6"/>
                      <a:pt x="92" y="9"/>
                    </a:cubicBezTo>
                    <a:cubicBezTo>
                      <a:pt x="92" y="7"/>
                      <a:pt x="94" y="10"/>
                      <a:pt x="94" y="10"/>
                    </a:cubicBezTo>
                    <a:cubicBezTo>
                      <a:pt x="93" y="8"/>
                      <a:pt x="93" y="7"/>
                      <a:pt x="93" y="6"/>
                    </a:cubicBezTo>
                    <a:cubicBezTo>
                      <a:pt x="95" y="8"/>
                      <a:pt x="95" y="5"/>
                      <a:pt x="95" y="5"/>
                    </a:cubicBezTo>
                    <a:cubicBezTo>
                      <a:pt x="96" y="6"/>
                      <a:pt x="98" y="9"/>
                      <a:pt x="99" y="9"/>
                    </a:cubicBezTo>
                    <a:cubicBezTo>
                      <a:pt x="99" y="9"/>
                      <a:pt x="96" y="6"/>
                      <a:pt x="98" y="7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100" y="9"/>
                      <a:pt x="98" y="5"/>
                    </a:cubicBezTo>
                    <a:cubicBezTo>
                      <a:pt x="99" y="8"/>
                      <a:pt x="99" y="8"/>
                      <a:pt x="99" y="8"/>
                    </a:cubicBezTo>
                    <a:cubicBezTo>
                      <a:pt x="100" y="9"/>
                      <a:pt x="99" y="8"/>
                      <a:pt x="99" y="8"/>
                    </a:cubicBezTo>
                    <a:cubicBezTo>
                      <a:pt x="100" y="9"/>
                      <a:pt x="101" y="9"/>
                      <a:pt x="101" y="10"/>
                    </a:cubicBezTo>
                    <a:cubicBezTo>
                      <a:pt x="102" y="12"/>
                      <a:pt x="101" y="9"/>
                      <a:pt x="101" y="9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1" y="7"/>
                      <a:pt x="102" y="6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3" y="9"/>
                      <a:pt x="104" y="9"/>
                      <a:pt x="103" y="8"/>
                    </a:cubicBezTo>
                    <a:cubicBezTo>
                      <a:pt x="105" y="13"/>
                      <a:pt x="105" y="13"/>
                      <a:pt x="105" y="13"/>
                    </a:cubicBezTo>
                    <a:cubicBezTo>
                      <a:pt x="104" y="12"/>
                      <a:pt x="104" y="10"/>
                      <a:pt x="103" y="9"/>
                    </a:cubicBezTo>
                    <a:cubicBezTo>
                      <a:pt x="102" y="7"/>
                      <a:pt x="102" y="8"/>
                      <a:pt x="103" y="10"/>
                    </a:cubicBezTo>
                    <a:cubicBezTo>
                      <a:pt x="103" y="10"/>
                      <a:pt x="103" y="10"/>
                      <a:pt x="103" y="9"/>
                    </a:cubicBezTo>
                    <a:cubicBezTo>
                      <a:pt x="104" y="11"/>
                      <a:pt x="104" y="11"/>
                      <a:pt x="105" y="13"/>
                    </a:cubicBezTo>
                    <a:cubicBezTo>
                      <a:pt x="105" y="13"/>
                      <a:pt x="105" y="14"/>
                      <a:pt x="105" y="13"/>
                    </a:cubicBezTo>
                    <a:cubicBezTo>
                      <a:pt x="105" y="14"/>
                      <a:pt x="105" y="14"/>
                      <a:pt x="105" y="15"/>
                    </a:cubicBezTo>
                    <a:cubicBezTo>
                      <a:pt x="105" y="14"/>
                      <a:pt x="104" y="13"/>
                      <a:pt x="104" y="12"/>
                    </a:cubicBezTo>
                    <a:cubicBezTo>
                      <a:pt x="105" y="15"/>
                      <a:pt x="105" y="16"/>
                      <a:pt x="104" y="15"/>
                    </a:cubicBezTo>
                    <a:cubicBezTo>
                      <a:pt x="102" y="13"/>
                      <a:pt x="104" y="17"/>
                      <a:pt x="103" y="17"/>
                    </a:cubicBezTo>
                    <a:cubicBezTo>
                      <a:pt x="102" y="15"/>
                      <a:pt x="102" y="13"/>
                      <a:pt x="101" y="12"/>
                    </a:cubicBezTo>
                    <a:cubicBezTo>
                      <a:pt x="100" y="11"/>
                      <a:pt x="101" y="12"/>
                      <a:pt x="100" y="11"/>
                    </a:cubicBezTo>
                    <a:cubicBezTo>
                      <a:pt x="101" y="13"/>
                      <a:pt x="102" y="15"/>
                      <a:pt x="102" y="16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2" y="16"/>
                      <a:pt x="103" y="18"/>
                      <a:pt x="102" y="18"/>
                    </a:cubicBezTo>
                    <a:cubicBezTo>
                      <a:pt x="101" y="18"/>
                      <a:pt x="100" y="18"/>
                      <a:pt x="100" y="18"/>
                    </a:cubicBezTo>
                    <a:cubicBezTo>
                      <a:pt x="99" y="17"/>
                      <a:pt x="99" y="17"/>
                      <a:pt x="99" y="17"/>
                    </a:cubicBezTo>
                    <a:cubicBezTo>
                      <a:pt x="100" y="20"/>
                      <a:pt x="98" y="19"/>
                      <a:pt x="99" y="21"/>
                    </a:cubicBezTo>
                    <a:cubicBezTo>
                      <a:pt x="97" y="19"/>
                      <a:pt x="98" y="23"/>
                      <a:pt x="96" y="21"/>
                    </a:cubicBezTo>
                    <a:cubicBezTo>
                      <a:pt x="96" y="23"/>
                      <a:pt x="95" y="24"/>
                      <a:pt x="93" y="25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3" y="24"/>
                      <a:pt x="91" y="21"/>
                      <a:pt x="91" y="22"/>
                    </a:cubicBezTo>
                    <a:cubicBezTo>
                      <a:pt x="93" y="23"/>
                      <a:pt x="92" y="24"/>
                      <a:pt x="93" y="26"/>
                    </a:cubicBezTo>
                    <a:cubicBezTo>
                      <a:pt x="91" y="24"/>
                      <a:pt x="92" y="27"/>
                      <a:pt x="93" y="29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3" y="30"/>
                      <a:pt x="91" y="28"/>
                      <a:pt x="90" y="28"/>
                    </a:cubicBezTo>
                    <a:cubicBezTo>
                      <a:pt x="89" y="28"/>
                      <a:pt x="88" y="26"/>
                      <a:pt x="88" y="27"/>
                    </a:cubicBezTo>
                    <a:cubicBezTo>
                      <a:pt x="89" y="29"/>
                      <a:pt x="89" y="29"/>
                      <a:pt x="90" y="31"/>
                    </a:cubicBezTo>
                    <a:cubicBezTo>
                      <a:pt x="89" y="31"/>
                      <a:pt x="88" y="31"/>
                      <a:pt x="87" y="31"/>
                    </a:cubicBezTo>
                    <a:cubicBezTo>
                      <a:pt x="88" y="35"/>
                      <a:pt x="85" y="34"/>
                      <a:pt x="85" y="37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5" y="40"/>
                      <a:pt x="81" y="38"/>
                      <a:pt x="81" y="40"/>
                    </a:cubicBezTo>
                    <a:cubicBezTo>
                      <a:pt x="79" y="37"/>
                      <a:pt x="79" y="37"/>
                      <a:pt x="79" y="37"/>
                    </a:cubicBezTo>
                    <a:cubicBezTo>
                      <a:pt x="78" y="37"/>
                      <a:pt x="79" y="39"/>
                      <a:pt x="80" y="41"/>
                    </a:cubicBezTo>
                    <a:cubicBezTo>
                      <a:pt x="79" y="40"/>
                      <a:pt x="81" y="43"/>
                      <a:pt x="79" y="41"/>
                    </a:cubicBezTo>
                    <a:cubicBezTo>
                      <a:pt x="78" y="40"/>
                      <a:pt x="79" y="42"/>
                      <a:pt x="79" y="43"/>
                    </a:cubicBezTo>
                    <a:cubicBezTo>
                      <a:pt x="77" y="42"/>
                      <a:pt x="77" y="43"/>
                      <a:pt x="77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43"/>
                      <a:pt x="76" y="42"/>
                      <a:pt x="76" y="42"/>
                    </a:cubicBezTo>
                    <a:cubicBezTo>
                      <a:pt x="76" y="43"/>
                      <a:pt x="74" y="42"/>
                      <a:pt x="77" y="45"/>
                    </a:cubicBezTo>
                    <a:cubicBezTo>
                      <a:pt x="75" y="44"/>
                      <a:pt x="77" y="48"/>
                      <a:pt x="74" y="46"/>
                    </a:cubicBezTo>
                    <a:cubicBezTo>
                      <a:pt x="75" y="47"/>
                      <a:pt x="75" y="47"/>
                      <a:pt x="75" y="48"/>
                    </a:cubicBezTo>
                    <a:cubicBezTo>
                      <a:pt x="74" y="49"/>
                      <a:pt x="72" y="47"/>
                      <a:pt x="73" y="49"/>
                    </a:cubicBezTo>
                    <a:cubicBezTo>
                      <a:pt x="72" y="49"/>
                      <a:pt x="72" y="47"/>
                      <a:pt x="71" y="48"/>
                    </a:cubicBezTo>
                    <a:cubicBezTo>
                      <a:pt x="72" y="48"/>
                      <a:pt x="72" y="49"/>
                      <a:pt x="73" y="50"/>
                    </a:cubicBezTo>
                    <a:cubicBezTo>
                      <a:pt x="73" y="52"/>
                      <a:pt x="69" y="49"/>
                      <a:pt x="69" y="50"/>
                    </a:cubicBezTo>
                    <a:cubicBezTo>
                      <a:pt x="68" y="54"/>
                      <a:pt x="66" y="54"/>
                      <a:pt x="65" y="56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8"/>
                      <a:pt x="61" y="53"/>
                      <a:pt x="63" y="58"/>
                    </a:cubicBezTo>
                    <a:cubicBezTo>
                      <a:pt x="63" y="57"/>
                      <a:pt x="63" y="58"/>
                      <a:pt x="62" y="56"/>
                    </a:cubicBezTo>
                    <a:cubicBezTo>
                      <a:pt x="63" y="59"/>
                      <a:pt x="59" y="56"/>
                      <a:pt x="60" y="59"/>
                    </a:cubicBezTo>
                    <a:cubicBezTo>
                      <a:pt x="61" y="59"/>
                      <a:pt x="60" y="58"/>
                      <a:pt x="60" y="58"/>
                    </a:cubicBezTo>
                    <a:cubicBezTo>
                      <a:pt x="58" y="57"/>
                      <a:pt x="60" y="60"/>
                      <a:pt x="58" y="59"/>
                    </a:cubicBezTo>
                    <a:cubicBezTo>
                      <a:pt x="58" y="58"/>
                      <a:pt x="58" y="58"/>
                      <a:pt x="57" y="57"/>
                    </a:cubicBezTo>
                    <a:cubicBezTo>
                      <a:pt x="56" y="56"/>
                      <a:pt x="59" y="61"/>
                      <a:pt x="56" y="58"/>
                    </a:cubicBezTo>
                    <a:cubicBezTo>
                      <a:pt x="56" y="58"/>
                      <a:pt x="57" y="59"/>
                      <a:pt x="57" y="59"/>
                    </a:cubicBezTo>
                    <a:cubicBezTo>
                      <a:pt x="55" y="59"/>
                      <a:pt x="55" y="62"/>
                      <a:pt x="54" y="65"/>
                    </a:cubicBezTo>
                    <a:cubicBezTo>
                      <a:pt x="52" y="64"/>
                      <a:pt x="49" y="59"/>
                      <a:pt x="51" y="62"/>
                    </a:cubicBezTo>
                    <a:cubicBezTo>
                      <a:pt x="50" y="62"/>
                      <a:pt x="52" y="64"/>
                      <a:pt x="51" y="63"/>
                    </a:cubicBezTo>
                    <a:cubicBezTo>
                      <a:pt x="52" y="64"/>
                      <a:pt x="47" y="60"/>
                      <a:pt x="49" y="62"/>
                    </a:cubicBezTo>
                    <a:cubicBezTo>
                      <a:pt x="51" y="64"/>
                      <a:pt x="50" y="63"/>
                      <a:pt x="51" y="64"/>
                    </a:cubicBezTo>
                    <a:cubicBezTo>
                      <a:pt x="49" y="63"/>
                      <a:pt x="47" y="62"/>
                      <a:pt x="48" y="64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9" y="66"/>
                      <a:pt x="47" y="65"/>
                      <a:pt x="50" y="69"/>
                    </a:cubicBezTo>
                    <a:cubicBezTo>
                      <a:pt x="47" y="72"/>
                      <a:pt x="46" y="77"/>
                      <a:pt x="44" y="80"/>
                    </a:cubicBezTo>
                    <a:cubicBezTo>
                      <a:pt x="40" y="83"/>
                      <a:pt x="39" y="87"/>
                      <a:pt x="35" y="88"/>
                    </a:cubicBezTo>
                    <a:cubicBezTo>
                      <a:pt x="31" y="87"/>
                      <a:pt x="31" y="87"/>
                      <a:pt x="32" y="89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3" y="90"/>
                      <a:pt x="31" y="88"/>
                      <a:pt x="33" y="90"/>
                    </a:cubicBezTo>
                    <a:cubicBezTo>
                      <a:pt x="31" y="91"/>
                      <a:pt x="31" y="93"/>
                      <a:pt x="30" y="94"/>
                    </a:cubicBezTo>
                    <a:cubicBezTo>
                      <a:pt x="30" y="94"/>
                      <a:pt x="28" y="92"/>
                      <a:pt x="28" y="92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30" y="95"/>
                      <a:pt x="31" y="95"/>
                    </a:cubicBezTo>
                    <a:cubicBezTo>
                      <a:pt x="31" y="100"/>
                      <a:pt x="23" y="99"/>
                      <a:pt x="22" y="103"/>
                    </a:cubicBezTo>
                    <a:cubicBezTo>
                      <a:pt x="20" y="103"/>
                      <a:pt x="20" y="104"/>
                      <a:pt x="20" y="106"/>
                    </a:cubicBezTo>
                    <a:cubicBezTo>
                      <a:pt x="15" y="106"/>
                      <a:pt x="11" y="106"/>
                      <a:pt x="12" y="110"/>
                    </a:cubicBezTo>
                    <a:cubicBezTo>
                      <a:pt x="12" y="110"/>
                      <a:pt x="5" y="105"/>
                      <a:pt x="4" y="1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Freeform 93"/>
              <p:cNvSpPr/>
              <p:nvPr/>
            </p:nvSpPr>
            <p:spPr bwMode="auto">
              <a:xfrm>
                <a:off x="4077" y="1209"/>
                <a:ext cx="1" cy="1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Freeform 94"/>
              <p:cNvSpPr/>
              <p:nvPr/>
            </p:nvSpPr>
            <p:spPr bwMode="auto">
              <a:xfrm>
                <a:off x="4074" y="120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Freeform 95"/>
              <p:cNvSpPr/>
              <p:nvPr/>
            </p:nvSpPr>
            <p:spPr bwMode="auto">
              <a:xfrm>
                <a:off x="4073" y="1208"/>
                <a:ext cx="1" cy="0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Freeform 96"/>
              <p:cNvSpPr/>
              <p:nvPr/>
            </p:nvSpPr>
            <p:spPr bwMode="auto">
              <a:xfrm>
                <a:off x="4072" y="1207"/>
                <a:ext cx="0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Freeform 97"/>
              <p:cNvSpPr/>
              <p:nvPr/>
            </p:nvSpPr>
            <p:spPr bwMode="auto">
              <a:xfrm>
                <a:off x="4072" y="1208"/>
                <a:ext cx="1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Freeform 98"/>
              <p:cNvSpPr/>
              <p:nvPr/>
            </p:nvSpPr>
            <p:spPr bwMode="auto">
              <a:xfrm>
                <a:off x="4071" y="1208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1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1"/>
                      <a:pt x="1" y="3"/>
                      <a:pt x="0" y="1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Freeform 99"/>
              <p:cNvSpPr/>
              <p:nvPr/>
            </p:nvSpPr>
            <p:spPr bwMode="auto">
              <a:xfrm>
                <a:off x="4071" y="1208"/>
                <a:ext cx="0" cy="1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100"/>
              <p:cNvSpPr>
                <a:spLocks noChangeArrowheads="1"/>
              </p:cNvSpPr>
              <p:nvPr/>
            </p:nvSpPr>
            <p:spPr bwMode="auto">
              <a:xfrm>
                <a:off x="4064" y="1216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Freeform 101"/>
              <p:cNvSpPr/>
              <p:nvPr/>
            </p:nvSpPr>
            <p:spPr bwMode="auto">
              <a:xfrm>
                <a:off x="4061" y="1219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0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Freeform 102"/>
              <p:cNvSpPr/>
              <p:nvPr/>
            </p:nvSpPr>
            <p:spPr bwMode="auto">
              <a:xfrm>
                <a:off x="4060" y="1222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Freeform 103"/>
              <p:cNvSpPr/>
              <p:nvPr/>
            </p:nvSpPr>
            <p:spPr bwMode="auto">
              <a:xfrm>
                <a:off x="4097" y="1212"/>
                <a:ext cx="0" cy="1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Freeform 104"/>
              <p:cNvSpPr/>
              <p:nvPr/>
            </p:nvSpPr>
            <p:spPr bwMode="auto">
              <a:xfrm>
                <a:off x="4061" y="1210"/>
                <a:ext cx="35" cy="37"/>
              </a:xfrm>
              <a:custGeom>
                <a:avLst/>
                <a:gdLst>
                  <a:gd name="T0" fmla="*/ 17 w 159"/>
                  <a:gd name="T1" fmla="*/ 133 h 159"/>
                  <a:gd name="T2" fmla="*/ 20 w 159"/>
                  <a:gd name="T3" fmla="*/ 128 h 159"/>
                  <a:gd name="T4" fmla="*/ 23 w 159"/>
                  <a:gd name="T5" fmla="*/ 113 h 159"/>
                  <a:gd name="T6" fmla="*/ 26 w 159"/>
                  <a:gd name="T7" fmla="*/ 110 h 159"/>
                  <a:gd name="T8" fmla="*/ 37 w 159"/>
                  <a:gd name="T9" fmla="*/ 101 h 159"/>
                  <a:gd name="T10" fmla="*/ 40 w 159"/>
                  <a:gd name="T11" fmla="*/ 97 h 159"/>
                  <a:gd name="T12" fmla="*/ 43 w 159"/>
                  <a:gd name="T13" fmla="*/ 90 h 159"/>
                  <a:gd name="T14" fmla="*/ 48 w 159"/>
                  <a:gd name="T15" fmla="*/ 85 h 159"/>
                  <a:gd name="T16" fmla="*/ 52 w 159"/>
                  <a:gd name="T17" fmla="*/ 84 h 159"/>
                  <a:gd name="T18" fmla="*/ 52 w 159"/>
                  <a:gd name="T19" fmla="*/ 79 h 159"/>
                  <a:gd name="T20" fmla="*/ 55 w 159"/>
                  <a:gd name="T21" fmla="*/ 71 h 159"/>
                  <a:gd name="T22" fmla="*/ 58 w 159"/>
                  <a:gd name="T23" fmla="*/ 69 h 159"/>
                  <a:gd name="T24" fmla="*/ 60 w 159"/>
                  <a:gd name="T25" fmla="*/ 63 h 159"/>
                  <a:gd name="T26" fmla="*/ 65 w 159"/>
                  <a:gd name="T27" fmla="*/ 61 h 159"/>
                  <a:gd name="T28" fmla="*/ 70 w 159"/>
                  <a:gd name="T29" fmla="*/ 56 h 159"/>
                  <a:gd name="T30" fmla="*/ 77 w 159"/>
                  <a:gd name="T31" fmla="*/ 52 h 159"/>
                  <a:gd name="T32" fmla="*/ 78 w 159"/>
                  <a:gd name="T33" fmla="*/ 48 h 159"/>
                  <a:gd name="T34" fmla="*/ 82 w 159"/>
                  <a:gd name="T35" fmla="*/ 48 h 159"/>
                  <a:gd name="T36" fmla="*/ 83 w 159"/>
                  <a:gd name="T37" fmla="*/ 44 h 159"/>
                  <a:gd name="T38" fmla="*/ 84 w 159"/>
                  <a:gd name="T39" fmla="*/ 43 h 159"/>
                  <a:gd name="T40" fmla="*/ 86 w 159"/>
                  <a:gd name="T41" fmla="*/ 40 h 159"/>
                  <a:gd name="T42" fmla="*/ 95 w 159"/>
                  <a:gd name="T43" fmla="*/ 33 h 159"/>
                  <a:gd name="T44" fmla="*/ 98 w 159"/>
                  <a:gd name="T45" fmla="*/ 30 h 159"/>
                  <a:gd name="T46" fmla="*/ 101 w 159"/>
                  <a:gd name="T47" fmla="*/ 28 h 159"/>
                  <a:gd name="T48" fmla="*/ 109 w 159"/>
                  <a:gd name="T49" fmla="*/ 22 h 159"/>
                  <a:gd name="T50" fmla="*/ 115 w 159"/>
                  <a:gd name="T51" fmla="*/ 27 h 159"/>
                  <a:gd name="T52" fmla="*/ 114 w 159"/>
                  <a:gd name="T53" fmla="*/ 20 h 159"/>
                  <a:gd name="T54" fmla="*/ 112 w 159"/>
                  <a:gd name="T55" fmla="*/ 12 h 159"/>
                  <a:gd name="T56" fmla="*/ 117 w 159"/>
                  <a:gd name="T57" fmla="*/ 12 h 159"/>
                  <a:gd name="T58" fmla="*/ 117 w 159"/>
                  <a:gd name="T59" fmla="*/ 8 h 159"/>
                  <a:gd name="T60" fmla="*/ 120 w 159"/>
                  <a:gd name="T61" fmla="*/ 10 h 159"/>
                  <a:gd name="T62" fmla="*/ 126 w 159"/>
                  <a:gd name="T63" fmla="*/ 13 h 159"/>
                  <a:gd name="T64" fmla="*/ 126 w 159"/>
                  <a:gd name="T65" fmla="*/ 6 h 159"/>
                  <a:gd name="T66" fmla="*/ 129 w 159"/>
                  <a:gd name="T67" fmla="*/ 8 h 159"/>
                  <a:gd name="T68" fmla="*/ 130 w 159"/>
                  <a:gd name="T69" fmla="*/ 3 h 159"/>
                  <a:gd name="T70" fmla="*/ 133 w 159"/>
                  <a:gd name="T71" fmla="*/ 1 h 159"/>
                  <a:gd name="T72" fmla="*/ 136 w 159"/>
                  <a:gd name="T73" fmla="*/ 10 h 159"/>
                  <a:gd name="T74" fmla="*/ 138 w 159"/>
                  <a:gd name="T75" fmla="*/ 2 h 159"/>
                  <a:gd name="T76" fmla="*/ 151 w 159"/>
                  <a:gd name="T77" fmla="*/ 8 h 159"/>
                  <a:gd name="T78" fmla="*/ 153 w 159"/>
                  <a:gd name="T79" fmla="*/ 9 h 159"/>
                  <a:gd name="T80" fmla="*/ 158 w 159"/>
                  <a:gd name="T81" fmla="*/ 6 h 159"/>
                  <a:gd name="T82" fmla="*/ 158 w 159"/>
                  <a:gd name="T83" fmla="*/ 12 h 159"/>
                  <a:gd name="T84" fmla="*/ 152 w 159"/>
                  <a:gd name="T85" fmla="*/ 10 h 159"/>
                  <a:gd name="T86" fmla="*/ 147 w 159"/>
                  <a:gd name="T87" fmla="*/ 21 h 159"/>
                  <a:gd name="T88" fmla="*/ 136 w 159"/>
                  <a:gd name="T89" fmla="*/ 31 h 159"/>
                  <a:gd name="T90" fmla="*/ 124 w 159"/>
                  <a:gd name="T91" fmla="*/ 42 h 159"/>
                  <a:gd name="T92" fmla="*/ 114 w 159"/>
                  <a:gd name="T93" fmla="*/ 51 h 159"/>
                  <a:gd name="T94" fmla="*/ 107 w 159"/>
                  <a:gd name="T95" fmla="*/ 58 h 159"/>
                  <a:gd name="T96" fmla="*/ 91 w 159"/>
                  <a:gd name="T97" fmla="*/ 70 h 159"/>
                  <a:gd name="T98" fmla="*/ 81 w 159"/>
                  <a:gd name="T99" fmla="*/ 75 h 159"/>
                  <a:gd name="T100" fmla="*/ 69 w 159"/>
                  <a:gd name="T101" fmla="*/ 83 h 159"/>
                  <a:gd name="T102" fmla="*/ 59 w 159"/>
                  <a:gd name="T103" fmla="*/ 109 h 159"/>
                  <a:gd name="T104" fmla="*/ 36 w 159"/>
                  <a:gd name="T105" fmla="*/ 130 h 159"/>
                  <a:gd name="T106" fmla="*/ 12 w 159"/>
                  <a:gd name="T10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9" h="159">
                    <a:moveTo>
                      <a:pt x="5" y="151"/>
                    </a:moveTo>
                    <a:cubicBezTo>
                      <a:pt x="0" y="145"/>
                      <a:pt x="8" y="147"/>
                      <a:pt x="6" y="142"/>
                    </a:cubicBezTo>
                    <a:cubicBezTo>
                      <a:pt x="6" y="141"/>
                      <a:pt x="9" y="144"/>
                      <a:pt x="9" y="143"/>
                    </a:cubicBezTo>
                    <a:cubicBezTo>
                      <a:pt x="6" y="137"/>
                      <a:pt x="11" y="136"/>
                      <a:pt x="17" y="136"/>
                    </a:cubicBezTo>
                    <a:cubicBezTo>
                      <a:pt x="17" y="136"/>
                      <a:pt x="17" y="136"/>
                      <a:pt x="17" y="136"/>
                    </a:cubicBezTo>
                    <a:cubicBezTo>
                      <a:pt x="18" y="136"/>
                      <a:pt x="16" y="134"/>
                      <a:pt x="17" y="133"/>
                    </a:cubicBezTo>
                    <a:cubicBezTo>
                      <a:pt x="17" y="134"/>
                      <a:pt x="17" y="134"/>
                      <a:pt x="18" y="135"/>
                    </a:cubicBezTo>
                    <a:cubicBezTo>
                      <a:pt x="17" y="133"/>
                      <a:pt x="18" y="133"/>
                      <a:pt x="17" y="132"/>
                    </a:cubicBezTo>
                    <a:cubicBezTo>
                      <a:pt x="18" y="132"/>
                      <a:pt x="19" y="133"/>
                      <a:pt x="20" y="133"/>
                    </a:cubicBezTo>
                    <a:cubicBezTo>
                      <a:pt x="18" y="132"/>
                      <a:pt x="18" y="132"/>
                      <a:pt x="18" y="132"/>
                    </a:cubicBezTo>
                    <a:cubicBezTo>
                      <a:pt x="14" y="127"/>
                      <a:pt x="20" y="130"/>
                      <a:pt x="19" y="127"/>
                    </a:cubicBezTo>
                    <a:cubicBezTo>
                      <a:pt x="19" y="127"/>
                      <a:pt x="19" y="128"/>
                      <a:pt x="20" y="128"/>
                    </a:cubicBezTo>
                    <a:cubicBezTo>
                      <a:pt x="19" y="124"/>
                      <a:pt x="21" y="122"/>
                      <a:pt x="21" y="119"/>
                    </a:cubicBezTo>
                    <a:cubicBezTo>
                      <a:pt x="22" y="120"/>
                      <a:pt x="23" y="121"/>
                      <a:pt x="24" y="121"/>
                    </a:cubicBezTo>
                    <a:cubicBezTo>
                      <a:pt x="22" y="119"/>
                      <a:pt x="22" y="118"/>
                      <a:pt x="22" y="117"/>
                    </a:cubicBezTo>
                    <a:cubicBezTo>
                      <a:pt x="24" y="119"/>
                      <a:pt x="21" y="115"/>
                      <a:pt x="23" y="115"/>
                    </a:cubicBezTo>
                    <a:cubicBezTo>
                      <a:pt x="23" y="116"/>
                      <a:pt x="23" y="116"/>
                      <a:pt x="23" y="116"/>
                    </a:cubicBezTo>
                    <a:cubicBezTo>
                      <a:pt x="21" y="113"/>
                      <a:pt x="25" y="116"/>
                      <a:pt x="23" y="11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22" y="112"/>
                      <a:pt x="27" y="115"/>
                      <a:pt x="25" y="113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24" y="112"/>
                      <a:pt x="26" y="113"/>
                      <a:pt x="26" y="112"/>
                    </a:cubicBezTo>
                    <a:cubicBezTo>
                      <a:pt x="26" y="112"/>
                      <a:pt x="26" y="112"/>
                      <a:pt x="26" y="112"/>
                    </a:cubicBezTo>
                    <a:cubicBezTo>
                      <a:pt x="26" y="111"/>
                      <a:pt x="28" y="112"/>
                      <a:pt x="26" y="110"/>
                    </a:cubicBezTo>
                    <a:cubicBezTo>
                      <a:pt x="28" y="111"/>
                      <a:pt x="26" y="112"/>
                      <a:pt x="29" y="113"/>
                    </a:cubicBezTo>
                    <a:cubicBezTo>
                      <a:pt x="29" y="109"/>
                      <a:pt x="31" y="106"/>
                      <a:pt x="34" y="104"/>
                    </a:cubicBezTo>
                    <a:cubicBezTo>
                      <a:pt x="35" y="104"/>
                      <a:pt x="35" y="104"/>
                      <a:pt x="36" y="105"/>
                    </a:cubicBezTo>
                    <a:cubicBezTo>
                      <a:pt x="36" y="104"/>
                      <a:pt x="37" y="104"/>
                      <a:pt x="36" y="102"/>
                    </a:cubicBezTo>
                    <a:cubicBezTo>
                      <a:pt x="36" y="102"/>
                      <a:pt x="37" y="103"/>
                      <a:pt x="37" y="103"/>
                    </a:cubicBezTo>
                    <a:cubicBezTo>
                      <a:pt x="39" y="103"/>
                      <a:pt x="35" y="100"/>
                      <a:pt x="37" y="101"/>
                    </a:cubicBezTo>
                    <a:cubicBezTo>
                      <a:pt x="37" y="102"/>
                      <a:pt x="38" y="102"/>
                      <a:pt x="39" y="103"/>
                    </a:cubicBezTo>
                    <a:cubicBezTo>
                      <a:pt x="37" y="101"/>
                      <a:pt x="38" y="101"/>
                      <a:pt x="38" y="100"/>
                    </a:cubicBezTo>
                    <a:cubicBezTo>
                      <a:pt x="38" y="100"/>
                      <a:pt x="38" y="100"/>
                      <a:pt x="39" y="101"/>
                    </a:cubicBezTo>
                    <a:cubicBezTo>
                      <a:pt x="38" y="99"/>
                      <a:pt x="40" y="100"/>
                      <a:pt x="40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3" y="101"/>
                      <a:pt x="38" y="97"/>
                      <a:pt x="40" y="97"/>
                    </a:cubicBezTo>
                    <a:cubicBezTo>
                      <a:pt x="40" y="98"/>
                      <a:pt x="41" y="98"/>
                      <a:pt x="41" y="99"/>
                    </a:cubicBezTo>
                    <a:cubicBezTo>
                      <a:pt x="39" y="96"/>
                      <a:pt x="41" y="96"/>
                      <a:pt x="41" y="94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2" y="94"/>
                      <a:pt x="43" y="94"/>
                      <a:pt x="43" y="92"/>
                    </a:cubicBezTo>
                    <a:cubicBezTo>
                      <a:pt x="44" y="92"/>
                      <a:pt x="46" y="95"/>
                      <a:pt x="46" y="94"/>
                    </a:cubicBezTo>
                    <a:cubicBezTo>
                      <a:pt x="43" y="92"/>
                      <a:pt x="46" y="92"/>
                      <a:pt x="43" y="90"/>
                    </a:cubicBezTo>
                    <a:cubicBezTo>
                      <a:pt x="44" y="89"/>
                      <a:pt x="46" y="89"/>
                      <a:pt x="45" y="88"/>
                    </a:cubicBezTo>
                    <a:cubicBezTo>
                      <a:pt x="46" y="89"/>
                      <a:pt x="48" y="91"/>
                      <a:pt x="48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1" y="93"/>
                      <a:pt x="49" y="92"/>
                      <a:pt x="51" y="93"/>
                    </a:cubicBezTo>
                    <a:cubicBezTo>
                      <a:pt x="51" y="93"/>
                      <a:pt x="51" y="91"/>
                      <a:pt x="51" y="92"/>
                    </a:cubicBezTo>
                    <a:cubicBezTo>
                      <a:pt x="50" y="90"/>
                      <a:pt x="48" y="87"/>
                      <a:pt x="48" y="85"/>
                    </a:cubicBezTo>
                    <a:cubicBezTo>
                      <a:pt x="49" y="87"/>
                      <a:pt x="51" y="88"/>
                      <a:pt x="51" y="88"/>
                    </a:cubicBezTo>
                    <a:cubicBezTo>
                      <a:pt x="47" y="83"/>
                      <a:pt x="47" y="83"/>
                      <a:pt x="47" y="83"/>
                    </a:cubicBezTo>
                    <a:cubicBezTo>
                      <a:pt x="48" y="82"/>
                      <a:pt x="49" y="85"/>
                      <a:pt x="49" y="84"/>
                    </a:cubicBezTo>
                    <a:cubicBezTo>
                      <a:pt x="48" y="83"/>
                      <a:pt x="48" y="83"/>
                      <a:pt x="48" y="82"/>
                    </a:cubicBezTo>
                    <a:cubicBezTo>
                      <a:pt x="48" y="82"/>
                      <a:pt x="48" y="80"/>
                      <a:pt x="51" y="82"/>
                    </a:cubicBezTo>
                    <a:cubicBezTo>
                      <a:pt x="52" y="83"/>
                      <a:pt x="51" y="83"/>
                      <a:pt x="52" y="84"/>
                    </a:cubicBezTo>
                    <a:cubicBezTo>
                      <a:pt x="52" y="83"/>
                      <a:pt x="52" y="83"/>
                      <a:pt x="52" y="82"/>
                    </a:cubicBezTo>
                    <a:cubicBezTo>
                      <a:pt x="52" y="82"/>
                      <a:pt x="52" y="82"/>
                      <a:pt x="52" y="82"/>
                    </a:cubicBezTo>
                    <a:cubicBezTo>
                      <a:pt x="53" y="82"/>
                      <a:pt x="52" y="81"/>
                      <a:pt x="51" y="80"/>
                    </a:cubicBezTo>
                    <a:cubicBezTo>
                      <a:pt x="50" y="80"/>
                      <a:pt x="52" y="81"/>
                      <a:pt x="51" y="81"/>
                    </a:cubicBezTo>
                    <a:cubicBezTo>
                      <a:pt x="50" y="79"/>
                      <a:pt x="50" y="78"/>
                      <a:pt x="50" y="77"/>
                    </a:cubicBezTo>
                    <a:cubicBezTo>
                      <a:pt x="51" y="78"/>
                      <a:pt x="51" y="79"/>
                      <a:pt x="52" y="79"/>
                    </a:cubicBezTo>
                    <a:cubicBezTo>
                      <a:pt x="51" y="77"/>
                      <a:pt x="51" y="76"/>
                      <a:pt x="51" y="74"/>
                    </a:cubicBezTo>
                    <a:cubicBezTo>
                      <a:pt x="49" y="73"/>
                      <a:pt x="52" y="76"/>
                      <a:pt x="52" y="76"/>
                    </a:cubicBezTo>
                    <a:cubicBezTo>
                      <a:pt x="54" y="77"/>
                      <a:pt x="51" y="72"/>
                      <a:pt x="54" y="73"/>
                    </a:cubicBezTo>
                    <a:cubicBezTo>
                      <a:pt x="54" y="74"/>
                      <a:pt x="53" y="72"/>
                      <a:pt x="53" y="72"/>
                    </a:cubicBezTo>
                    <a:cubicBezTo>
                      <a:pt x="54" y="72"/>
                      <a:pt x="55" y="74"/>
                      <a:pt x="55" y="73"/>
                    </a:cubicBezTo>
                    <a:cubicBezTo>
                      <a:pt x="56" y="74"/>
                      <a:pt x="55" y="72"/>
                      <a:pt x="55" y="71"/>
                    </a:cubicBezTo>
                    <a:cubicBezTo>
                      <a:pt x="54" y="71"/>
                      <a:pt x="55" y="72"/>
                      <a:pt x="55" y="72"/>
                    </a:cubicBezTo>
                    <a:cubicBezTo>
                      <a:pt x="55" y="71"/>
                      <a:pt x="55" y="68"/>
                      <a:pt x="57" y="68"/>
                    </a:cubicBezTo>
                    <a:cubicBezTo>
                      <a:pt x="57" y="68"/>
                      <a:pt x="56" y="65"/>
                      <a:pt x="56" y="65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8"/>
                      <a:pt x="58" y="66"/>
                      <a:pt x="59" y="67"/>
                    </a:cubicBezTo>
                    <a:cubicBezTo>
                      <a:pt x="58" y="65"/>
                      <a:pt x="59" y="71"/>
                      <a:pt x="58" y="69"/>
                    </a:cubicBezTo>
                    <a:cubicBezTo>
                      <a:pt x="60" y="70"/>
                      <a:pt x="57" y="65"/>
                      <a:pt x="59" y="67"/>
                    </a:cubicBezTo>
                    <a:cubicBezTo>
                      <a:pt x="59" y="67"/>
                      <a:pt x="58" y="65"/>
                      <a:pt x="60" y="66"/>
                    </a:cubicBezTo>
                    <a:cubicBezTo>
                      <a:pt x="59" y="66"/>
                      <a:pt x="61" y="68"/>
                      <a:pt x="62" y="68"/>
                    </a:cubicBezTo>
                    <a:cubicBezTo>
                      <a:pt x="62" y="67"/>
                      <a:pt x="61" y="67"/>
                      <a:pt x="61" y="66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9" y="64"/>
                      <a:pt x="61" y="65"/>
                      <a:pt x="60" y="63"/>
                    </a:cubicBezTo>
                    <a:cubicBezTo>
                      <a:pt x="61" y="64"/>
                      <a:pt x="60" y="62"/>
                      <a:pt x="62" y="64"/>
                    </a:cubicBezTo>
                    <a:cubicBezTo>
                      <a:pt x="64" y="66"/>
                      <a:pt x="64" y="66"/>
                      <a:pt x="64" y="66"/>
                    </a:cubicBezTo>
                    <a:cubicBezTo>
                      <a:pt x="64" y="66"/>
                      <a:pt x="62" y="64"/>
                      <a:pt x="62" y="63"/>
                    </a:cubicBezTo>
                    <a:cubicBezTo>
                      <a:pt x="62" y="63"/>
                      <a:pt x="62" y="63"/>
                      <a:pt x="63" y="63"/>
                    </a:cubicBezTo>
                    <a:cubicBezTo>
                      <a:pt x="60" y="60"/>
                      <a:pt x="64" y="63"/>
                      <a:pt x="62" y="60"/>
                    </a:cubicBezTo>
                    <a:cubicBezTo>
                      <a:pt x="63" y="61"/>
                      <a:pt x="63" y="59"/>
                      <a:pt x="65" y="61"/>
                    </a:cubicBezTo>
                    <a:cubicBezTo>
                      <a:pt x="65" y="59"/>
                      <a:pt x="64" y="58"/>
                      <a:pt x="65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7" y="60"/>
                      <a:pt x="67" y="59"/>
                      <a:pt x="66" y="58"/>
                    </a:cubicBezTo>
                    <a:cubicBezTo>
                      <a:pt x="67" y="59"/>
                      <a:pt x="69" y="60"/>
                      <a:pt x="70" y="60"/>
                    </a:cubicBezTo>
                    <a:cubicBezTo>
                      <a:pt x="70" y="59"/>
                      <a:pt x="68" y="58"/>
                      <a:pt x="67" y="56"/>
                    </a:cubicBezTo>
                    <a:cubicBezTo>
                      <a:pt x="70" y="59"/>
                      <a:pt x="67" y="53"/>
                      <a:pt x="70" y="56"/>
                    </a:cubicBezTo>
                    <a:cubicBezTo>
                      <a:pt x="70" y="56"/>
                      <a:pt x="70" y="58"/>
                      <a:pt x="71" y="58"/>
                    </a:cubicBezTo>
                    <a:cubicBezTo>
                      <a:pt x="75" y="61"/>
                      <a:pt x="70" y="55"/>
                      <a:pt x="72" y="56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71" y="55"/>
                      <a:pt x="69" y="51"/>
                      <a:pt x="72" y="54"/>
                    </a:cubicBezTo>
                    <a:cubicBezTo>
                      <a:pt x="71" y="53"/>
                      <a:pt x="73" y="54"/>
                      <a:pt x="71" y="52"/>
                    </a:cubicBezTo>
                    <a:cubicBezTo>
                      <a:pt x="74" y="53"/>
                      <a:pt x="72" y="48"/>
                      <a:pt x="77" y="52"/>
                    </a:cubicBezTo>
                    <a:cubicBezTo>
                      <a:pt x="77" y="51"/>
                      <a:pt x="78" y="51"/>
                      <a:pt x="76" y="50"/>
                    </a:cubicBezTo>
                    <a:cubicBezTo>
                      <a:pt x="75" y="49"/>
                      <a:pt x="77" y="51"/>
                      <a:pt x="76" y="51"/>
                    </a:cubicBezTo>
                    <a:cubicBezTo>
                      <a:pt x="76" y="50"/>
                      <a:pt x="75" y="50"/>
                      <a:pt x="75" y="49"/>
                    </a:cubicBezTo>
                    <a:cubicBezTo>
                      <a:pt x="76" y="50"/>
                      <a:pt x="76" y="50"/>
                      <a:pt x="78" y="52"/>
                    </a:cubicBezTo>
                    <a:cubicBezTo>
                      <a:pt x="80" y="53"/>
                      <a:pt x="75" y="47"/>
                      <a:pt x="77" y="47"/>
                    </a:cubicBezTo>
                    <a:cubicBezTo>
                      <a:pt x="78" y="48"/>
                      <a:pt x="78" y="49"/>
                      <a:pt x="78" y="48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78" y="46"/>
                      <a:pt x="80" y="48"/>
                      <a:pt x="81" y="50"/>
                    </a:cubicBezTo>
                    <a:cubicBezTo>
                      <a:pt x="81" y="49"/>
                      <a:pt x="82" y="49"/>
                      <a:pt x="81" y="47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1" y="48"/>
                      <a:pt x="82" y="48"/>
                      <a:pt x="82" y="47"/>
                    </a:cubicBezTo>
                    <a:cubicBezTo>
                      <a:pt x="82" y="48"/>
                      <a:pt x="82" y="48"/>
                      <a:pt x="82" y="48"/>
                    </a:cubicBezTo>
                    <a:cubicBezTo>
                      <a:pt x="83" y="49"/>
                      <a:pt x="83" y="48"/>
                      <a:pt x="83" y="48"/>
                    </a:cubicBezTo>
                    <a:cubicBezTo>
                      <a:pt x="82" y="46"/>
                      <a:pt x="81" y="46"/>
                      <a:pt x="81" y="46"/>
                    </a:cubicBezTo>
                    <a:cubicBezTo>
                      <a:pt x="80" y="45"/>
                      <a:pt x="81" y="45"/>
                      <a:pt x="80" y="44"/>
                    </a:cubicBezTo>
                    <a:cubicBezTo>
                      <a:pt x="82" y="46"/>
                      <a:pt x="82" y="45"/>
                      <a:pt x="82" y="45"/>
                    </a:cubicBezTo>
                    <a:cubicBezTo>
                      <a:pt x="83" y="45"/>
                      <a:pt x="81" y="43"/>
                      <a:pt x="81" y="43"/>
                    </a:cubicBezTo>
                    <a:cubicBezTo>
                      <a:pt x="82" y="44"/>
                      <a:pt x="82" y="43"/>
                      <a:pt x="83" y="44"/>
                    </a:cubicBezTo>
                    <a:cubicBezTo>
                      <a:pt x="83" y="45"/>
                      <a:pt x="82" y="43"/>
                      <a:pt x="82" y="44"/>
                    </a:cubicBezTo>
                    <a:cubicBezTo>
                      <a:pt x="83" y="45"/>
                      <a:pt x="85" y="47"/>
                      <a:pt x="84" y="45"/>
                    </a:cubicBezTo>
                    <a:cubicBezTo>
                      <a:pt x="84" y="44"/>
                      <a:pt x="81" y="42"/>
                      <a:pt x="83" y="42"/>
                    </a:cubicBezTo>
                    <a:cubicBezTo>
                      <a:pt x="83" y="43"/>
                      <a:pt x="83" y="44"/>
                      <a:pt x="84" y="44"/>
                    </a:cubicBezTo>
                    <a:cubicBezTo>
                      <a:pt x="85" y="45"/>
                      <a:pt x="85" y="45"/>
                      <a:pt x="85" y="45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4"/>
                      <a:pt x="84" y="44"/>
                    </a:cubicBezTo>
                    <a:cubicBezTo>
                      <a:pt x="83" y="42"/>
                      <a:pt x="85" y="43"/>
                      <a:pt x="83" y="41"/>
                    </a:cubicBezTo>
                    <a:cubicBezTo>
                      <a:pt x="84" y="40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7" y="42"/>
                      <a:pt x="86" y="41"/>
                      <a:pt x="86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86" y="40"/>
                      <a:pt x="87" y="39"/>
                      <a:pt x="86" y="38"/>
                    </a:cubicBezTo>
                    <a:cubicBezTo>
                      <a:pt x="88" y="39"/>
                      <a:pt x="91" y="44"/>
                      <a:pt x="90" y="42"/>
                    </a:cubicBezTo>
                    <a:cubicBezTo>
                      <a:pt x="91" y="41"/>
                      <a:pt x="88" y="38"/>
                      <a:pt x="87" y="37"/>
                    </a:cubicBezTo>
                    <a:cubicBezTo>
                      <a:pt x="89" y="38"/>
                      <a:pt x="88" y="34"/>
                      <a:pt x="91" y="36"/>
                    </a:cubicBezTo>
                    <a:cubicBezTo>
                      <a:pt x="91" y="35"/>
                      <a:pt x="90" y="35"/>
                      <a:pt x="90" y="34"/>
                    </a:cubicBezTo>
                    <a:cubicBezTo>
                      <a:pt x="92" y="34"/>
                      <a:pt x="91" y="30"/>
                      <a:pt x="95" y="33"/>
                    </a:cubicBezTo>
                    <a:cubicBezTo>
                      <a:pt x="95" y="34"/>
                      <a:pt x="96" y="34"/>
                      <a:pt x="97" y="35"/>
                    </a:cubicBezTo>
                    <a:cubicBezTo>
                      <a:pt x="96" y="34"/>
                      <a:pt x="98" y="37"/>
                      <a:pt x="96" y="34"/>
                    </a:cubicBezTo>
                    <a:cubicBezTo>
                      <a:pt x="95" y="33"/>
                      <a:pt x="95" y="32"/>
                      <a:pt x="94" y="32"/>
                    </a:cubicBezTo>
                    <a:cubicBezTo>
                      <a:pt x="94" y="30"/>
                      <a:pt x="95" y="29"/>
                      <a:pt x="97" y="30"/>
                    </a:cubicBezTo>
                    <a:cubicBezTo>
                      <a:pt x="96" y="30"/>
                      <a:pt x="96" y="29"/>
                      <a:pt x="96" y="29"/>
                    </a:cubicBezTo>
                    <a:cubicBezTo>
                      <a:pt x="97" y="31"/>
                      <a:pt x="98" y="31"/>
                      <a:pt x="98" y="30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30"/>
                      <a:pt x="98" y="30"/>
                      <a:pt x="98" y="30"/>
                    </a:cubicBezTo>
                    <a:cubicBezTo>
                      <a:pt x="98" y="29"/>
                      <a:pt x="96" y="26"/>
                      <a:pt x="98" y="27"/>
                    </a:cubicBezTo>
                    <a:cubicBezTo>
                      <a:pt x="98" y="28"/>
                      <a:pt x="99" y="29"/>
                      <a:pt x="99" y="29"/>
                    </a:cubicBezTo>
                    <a:cubicBezTo>
                      <a:pt x="99" y="27"/>
                      <a:pt x="98" y="25"/>
                      <a:pt x="99" y="26"/>
                    </a:cubicBezTo>
                    <a:cubicBezTo>
                      <a:pt x="101" y="28"/>
                      <a:pt x="101" y="28"/>
                      <a:pt x="101" y="28"/>
                    </a:cubicBezTo>
                    <a:cubicBezTo>
                      <a:pt x="101" y="27"/>
                      <a:pt x="101" y="26"/>
                      <a:pt x="100" y="25"/>
                    </a:cubicBezTo>
                    <a:cubicBezTo>
                      <a:pt x="102" y="26"/>
                      <a:pt x="102" y="26"/>
                      <a:pt x="104" y="27"/>
                    </a:cubicBezTo>
                    <a:cubicBezTo>
                      <a:pt x="102" y="22"/>
                      <a:pt x="104" y="20"/>
                      <a:pt x="106" y="19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1"/>
                      <a:pt x="106" y="18"/>
                      <a:pt x="107" y="19"/>
                    </a:cubicBezTo>
                    <a:cubicBezTo>
                      <a:pt x="107" y="20"/>
                      <a:pt x="109" y="21"/>
                      <a:pt x="109" y="22"/>
                    </a:cubicBezTo>
                    <a:cubicBezTo>
                      <a:pt x="111" y="23"/>
                      <a:pt x="109" y="20"/>
                      <a:pt x="109" y="19"/>
                    </a:cubicBezTo>
                    <a:cubicBezTo>
                      <a:pt x="108" y="18"/>
                      <a:pt x="109" y="20"/>
                      <a:pt x="108" y="18"/>
                    </a:cubicBezTo>
                    <a:cubicBezTo>
                      <a:pt x="107" y="18"/>
                      <a:pt x="109" y="19"/>
                      <a:pt x="108" y="17"/>
                    </a:cubicBezTo>
                    <a:cubicBezTo>
                      <a:pt x="109" y="17"/>
                      <a:pt x="110" y="19"/>
                      <a:pt x="110" y="20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2" y="21"/>
                      <a:pt x="112" y="24"/>
                      <a:pt x="115" y="27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17" y="29"/>
                      <a:pt x="116" y="30"/>
                      <a:pt x="117" y="30"/>
                    </a:cubicBezTo>
                    <a:cubicBezTo>
                      <a:pt x="117" y="29"/>
                      <a:pt x="115" y="25"/>
                      <a:pt x="114" y="24"/>
                    </a:cubicBezTo>
                    <a:cubicBezTo>
                      <a:pt x="114" y="23"/>
                      <a:pt x="111" y="19"/>
                      <a:pt x="112" y="18"/>
                    </a:cubicBezTo>
                    <a:cubicBezTo>
                      <a:pt x="113" y="19"/>
                      <a:pt x="111" y="19"/>
                      <a:pt x="113" y="21"/>
                    </a:cubicBezTo>
                    <a:cubicBezTo>
                      <a:pt x="114" y="22"/>
                      <a:pt x="113" y="19"/>
                      <a:pt x="114" y="20"/>
                    </a:cubicBezTo>
                    <a:cubicBezTo>
                      <a:pt x="113" y="19"/>
                      <a:pt x="112" y="17"/>
                      <a:pt x="112" y="16"/>
                    </a:cubicBezTo>
                    <a:cubicBezTo>
                      <a:pt x="113" y="17"/>
                      <a:pt x="113" y="18"/>
                      <a:pt x="113" y="18"/>
                    </a:cubicBezTo>
                    <a:cubicBezTo>
                      <a:pt x="113" y="17"/>
                      <a:pt x="113" y="15"/>
                      <a:pt x="112" y="15"/>
                    </a:cubicBezTo>
                    <a:cubicBezTo>
                      <a:pt x="110" y="12"/>
                      <a:pt x="113" y="15"/>
                      <a:pt x="112" y="13"/>
                    </a:cubicBezTo>
                    <a:cubicBezTo>
                      <a:pt x="113" y="15"/>
                      <a:pt x="114" y="18"/>
                      <a:pt x="116" y="18"/>
                    </a:cubicBezTo>
                    <a:cubicBezTo>
                      <a:pt x="114" y="16"/>
                      <a:pt x="115" y="15"/>
                      <a:pt x="112" y="12"/>
                    </a:cubicBezTo>
                    <a:cubicBezTo>
                      <a:pt x="113" y="13"/>
                      <a:pt x="114" y="14"/>
                      <a:pt x="115" y="16"/>
                    </a:cubicBezTo>
                    <a:cubicBezTo>
                      <a:pt x="116" y="17"/>
                      <a:pt x="113" y="11"/>
                      <a:pt x="116" y="15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4"/>
                      <a:pt x="116" y="14"/>
                      <a:pt x="117" y="15"/>
                    </a:cubicBezTo>
                    <a:cubicBezTo>
                      <a:pt x="117" y="15"/>
                      <a:pt x="116" y="11"/>
                      <a:pt x="118" y="15"/>
                    </a:cubicBezTo>
                    <a:cubicBezTo>
                      <a:pt x="118" y="14"/>
                      <a:pt x="119" y="14"/>
                      <a:pt x="117" y="12"/>
                    </a:cubicBezTo>
                    <a:cubicBezTo>
                      <a:pt x="116" y="11"/>
                      <a:pt x="118" y="14"/>
                      <a:pt x="116" y="11"/>
                    </a:cubicBezTo>
                    <a:cubicBezTo>
                      <a:pt x="117" y="13"/>
                      <a:pt x="116" y="10"/>
                      <a:pt x="116" y="9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6" y="8"/>
                    </a:cubicBezTo>
                    <a:cubicBezTo>
                      <a:pt x="117" y="9"/>
                      <a:pt x="117" y="10"/>
                      <a:pt x="118" y="10"/>
                    </a:cubicBezTo>
                    <a:cubicBezTo>
                      <a:pt x="117" y="8"/>
                      <a:pt x="117" y="8"/>
                      <a:pt x="117" y="8"/>
                    </a:cubicBezTo>
                    <a:cubicBezTo>
                      <a:pt x="117" y="7"/>
                      <a:pt x="119" y="11"/>
                      <a:pt x="119" y="10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1" y="13"/>
                      <a:pt x="121" y="13"/>
                    </a:cubicBezTo>
                    <a:cubicBezTo>
                      <a:pt x="120" y="11"/>
                      <a:pt x="119" y="9"/>
                      <a:pt x="118" y="7"/>
                    </a:cubicBezTo>
                    <a:cubicBezTo>
                      <a:pt x="118" y="6"/>
                      <a:pt x="120" y="9"/>
                      <a:pt x="119" y="7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2" y="12"/>
                      <a:pt x="122" y="12"/>
                    </a:cubicBezTo>
                    <a:cubicBezTo>
                      <a:pt x="122" y="11"/>
                      <a:pt x="121" y="8"/>
                      <a:pt x="120" y="8"/>
                    </a:cubicBezTo>
                    <a:cubicBezTo>
                      <a:pt x="121" y="7"/>
                      <a:pt x="122" y="8"/>
                      <a:pt x="122" y="10"/>
                    </a:cubicBezTo>
                    <a:cubicBezTo>
                      <a:pt x="122" y="9"/>
                      <a:pt x="121" y="8"/>
                      <a:pt x="121" y="6"/>
                    </a:cubicBezTo>
                    <a:cubicBezTo>
                      <a:pt x="122" y="7"/>
                      <a:pt x="123" y="9"/>
                      <a:pt x="125" y="10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6"/>
                      <a:pt x="128" y="15"/>
                      <a:pt x="129" y="17"/>
                    </a:cubicBezTo>
                    <a:cubicBezTo>
                      <a:pt x="129" y="17"/>
                      <a:pt x="129" y="16"/>
                      <a:pt x="129" y="16"/>
                    </a:cubicBezTo>
                    <a:cubicBezTo>
                      <a:pt x="126" y="12"/>
                      <a:pt x="127" y="10"/>
                      <a:pt x="124" y="6"/>
                    </a:cubicBezTo>
                    <a:cubicBezTo>
                      <a:pt x="125" y="5"/>
                      <a:pt x="130" y="15"/>
                      <a:pt x="128" y="9"/>
                    </a:cubicBezTo>
                    <a:cubicBezTo>
                      <a:pt x="127" y="8"/>
                      <a:pt x="126" y="5"/>
                      <a:pt x="126" y="6"/>
                    </a:cubicBezTo>
                    <a:cubicBezTo>
                      <a:pt x="127" y="6"/>
                      <a:pt x="124" y="2"/>
                      <a:pt x="126" y="3"/>
                    </a:cubicBezTo>
                    <a:cubicBezTo>
                      <a:pt x="126" y="5"/>
                      <a:pt x="129" y="7"/>
                      <a:pt x="129" y="9"/>
                    </a:cubicBezTo>
                    <a:cubicBezTo>
                      <a:pt x="128" y="8"/>
                      <a:pt x="128" y="9"/>
                      <a:pt x="128" y="9"/>
                    </a:cubicBezTo>
                    <a:cubicBezTo>
                      <a:pt x="129" y="10"/>
                      <a:pt x="130" y="13"/>
                      <a:pt x="131" y="12"/>
                    </a:cubicBezTo>
                    <a:cubicBezTo>
                      <a:pt x="131" y="12"/>
                      <a:pt x="131" y="11"/>
                      <a:pt x="130" y="9"/>
                    </a:cubicBezTo>
                    <a:cubicBezTo>
                      <a:pt x="129" y="7"/>
                      <a:pt x="130" y="10"/>
                      <a:pt x="129" y="8"/>
                    </a:cubicBezTo>
                    <a:cubicBezTo>
                      <a:pt x="129" y="7"/>
                      <a:pt x="131" y="10"/>
                      <a:pt x="129" y="6"/>
                    </a:cubicBezTo>
                    <a:cubicBezTo>
                      <a:pt x="129" y="6"/>
                      <a:pt x="128" y="4"/>
                      <a:pt x="127" y="3"/>
                    </a:cubicBezTo>
                    <a:cubicBezTo>
                      <a:pt x="127" y="2"/>
                      <a:pt x="127" y="2"/>
                      <a:pt x="127" y="2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9" y="4"/>
                      <a:pt x="127" y="0"/>
                      <a:pt x="128" y="0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131" y="5"/>
                      <a:pt x="128" y="3"/>
                      <a:pt x="130" y="6"/>
                    </a:cubicBezTo>
                    <a:cubicBezTo>
                      <a:pt x="131" y="6"/>
                      <a:pt x="130" y="4"/>
                      <a:pt x="131" y="5"/>
                    </a:cubicBezTo>
                    <a:cubicBezTo>
                      <a:pt x="131" y="5"/>
                      <a:pt x="131" y="5"/>
                      <a:pt x="131" y="6"/>
                    </a:cubicBezTo>
                    <a:cubicBezTo>
                      <a:pt x="131" y="6"/>
                      <a:pt x="134" y="11"/>
                      <a:pt x="134" y="7"/>
                    </a:cubicBezTo>
                    <a:cubicBezTo>
                      <a:pt x="133" y="6"/>
                      <a:pt x="133" y="6"/>
                      <a:pt x="132" y="4"/>
                    </a:cubicBezTo>
                    <a:cubicBezTo>
                      <a:pt x="133" y="3"/>
                      <a:pt x="132" y="2"/>
                      <a:pt x="133" y="1"/>
                    </a:cubicBezTo>
                    <a:cubicBezTo>
                      <a:pt x="134" y="4"/>
                      <a:pt x="134" y="1"/>
                      <a:pt x="135" y="4"/>
                    </a:cubicBezTo>
                    <a:cubicBezTo>
                      <a:pt x="134" y="3"/>
                      <a:pt x="132" y="4"/>
                      <a:pt x="134" y="6"/>
                    </a:cubicBezTo>
                    <a:cubicBezTo>
                      <a:pt x="136" y="10"/>
                      <a:pt x="133" y="6"/>
                      <a:pt x="134" y="10"/>
                    </a:cubicBezTo>
                    <a:cubicBezTo>
                      <a:pt x="135" y="9"/>
                      <a:pt x="137" y="13"/>
                      <a:pt x="138" y="15"/>
                    </a:cubicBezTo>
                    <a:cubicBezTo>
                      <a:pt x="138" y="15"/>
                      <a:pt x="138" y="14"/>
                      <a:pt x="138" y="13"/>
                    </a:cubicBezTo>
                    <a:cubicBezTo>
                      <a:pt x="137" y="11"/>
                      <a:pt x="137" y="12"/>
                      <a:pt x="136" y="10"/>
                    </a:cubicBezTo>
                    <a:cubicBezTo>
                      <a:pt x="137" y="10"/>
                      <a:pt x="137" y="8"/>
                      <a:pt x="136" y="6"/>
                    </a:cubicBezTo>
                    <a:cubicBezTo>
                      <a:pt x="137" y="7"/>
                      <a:pt x="138" y="9"/>
                      <a:pt x="138" y="9"/>
                    </a:cubicBezTo>
                    <a:cubicBezTo>
                      <a:pt x="139" y="8"/>
                      <a:pt x="140" y="8"/>
                      <a:pt x="141" y="8"/>
                    </a:cubicBezTo>
                    <a:cubicBezTo>
                      <a:pt x="139" y="5"/>
                      <a:pt x="142" y="6"/>
                      <a:pt x="140" y="4"/>
                    </a:cubicBezTo>
                    <a:cubicBezTo>
                      <a:pt x="139" y="3"/>
                      <a:pt x="137" y="1"/>
                      <a:pt x="137" y="0"/>
                    </a:cubicBezTo>
                    <a:cubicBezTo>
                      <a:pt x="137" y="0"/>
                      <a:pt x="138" y="1"/>
                      <a:pt x="138" y="2"/>
                    </a:cubicBezTo>
                    <a:cubicBezTo>
                      <a:pt x="138" y="0"/>
                      <a:pt x="140" y="4"/>
                      <a:pt x="139" y="1"/>
                    </a:cubicBezTo>
                    <a:cubicBezTo>
                      <a:pt x="139" y="3"/>
                      <a:pt x="141" y="5"/>
                      <a:pt x="142" y="8"/>
                    </a:cubicBezTo>
                    <a:cubicBezTo>
                      <a:pt x="142" y="6"/>
                      <a:pt x="143" y="10"/>
                      <a:pt x="144" y="10"/>
                    </a:cubicBezTo>
                    <a:cubicBezTo>
                      <a:pt x="144" y="8"/>
                      <a:pt x="144" y="6"/>
                      <a:pt x="144" y="5"/>
                    </a:cubicBezTo>
                    <a:cubicBezTo>
                      <a:pt x="147" y="7"/>
                      <a:pt x="147" y="4"/>
                      <a:pt x="148" y="4"/>
                    </a:cubicBezTo>
                    <a:cubicBezTo>
                      <a:pt x="149" y="5"/>
                      <a:pt x="150" y="8"/>
                      <a:pt x="151" y="8"/>
                    </a:cubicBezTo>
                    <a:cubicBezTo>
                      <a:pt x="151" y="8"/>
                      <a:pt x="149" y="5"/>
                      <a:pt x="150" y="6"/>
                    </a:cubicBezTo>
                    <a:cubicBezTo>
                      <a:pt x="150" y="7"/>
                      <a:pt x="150" y="7"/>
                      <a:pt x="150" y="7"/>
                    </a:cubicBezTo>
                    <a:cubicBezTo>
                      <a:pt x="150" y="6"/>
                      <a:pt x="153" y="8"/>
                      <a:pt x="151" y="4"/>
                    </a:cubicBezTo>
                    <a:cubicBezTo>
                      <a:pt x="152" y="7"/>
                      <a:pt x="152" y="7"/>
                      <a:pt x="152" y="7"/>
                    </a:cubicBezTo>
                    <a:cubicBezTo>
                      <a:pt x="153" y="7"/>
                      <a:pt x="152" y="7"/>
                      <a:pt x="152" y="6"/>
                    </a:cubicBezTo>
                    <a:cubicBezTo>
                      <a:pt x="153" y="7"/>
                      <a:pt x="153" y="8"/>
                      <a:pt x="153" y="9"/>
                    </a:cubicBezTo>
                    <a:cubicBezTo>
                      <a:pt x="155" y="11"/>
                      <a:pt x="154" y="8"/>
                      <a:pt x="155" y="8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4"/>
                      <a:pt x="155" y="6"/>
                      <a:pt x="156" y="5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58" y="7"/>
                      <a:pt x="159" y="8"/>
                      <a:pt x="158" y="6"/>
                    </a:cubicBezTo>
                    <a:cubicBezTo>
                      <a:pt x="159" y="12"/>
                      <a:pt x="159" y="12"/>
                      <a:pt x="159" y="12"/>
                    </a:cubicBezTo>
                    <a:cubicBezTo>
                      <a:pt x="158" y="11"/>
                      <a:pt x="158" y="9"/>
                      <a:pt x="157" y="7"/>
                    </a:cubicBezTo>
                    <a:cubicBezTo>
                      <a:pt x="156" y="6"/>
                      <a:pt x="156" y="7"/>
                      <a:pt x="156" y="9"/>
                    </a:cubicBezTo>
                    <a:cubicBezTo>
                      <a:pt x="157" y="9"/>
                      <a:pt x="157" y="8"/>
                      <a:pt x="156" y="7"/>
                    </a:cubicBezTo>
                    <a:cubicBezTo>
                      <a:pt x="158" y="10"/>
                      <a:pt x="157" y="10"/>
                      <a:pt x="158" y="12"/>
                    </a:cubicBezTo>
                    <a:cubicBezTo>
                      <a:pt x="158" y="12"/>
                      <a:pt x="158" y="13"/>
                      <a:pt x="158" y="12"/>
                    </a:cubicBezTo>
                    <a:cubicBezTo>
                      <a:pt x="158" y="13"/>
                      <a:pt x="158" y="13"/>
                      <a:pt x="158" y="14"/>
                    </a:cubicBezTo>
                    <a:cubicBezTo>
                      <a:pt x="158" y="13"/>
                      <a:pt x="157" y="12"/>
                      <a:pt x="157" y="11"/>
                    </a:cubicBezTo>
                    <a:cubicBezTo>
                      <a:pt x="158" y="14"/>
                      <a:pt x="157" y="15"/>
                      <a:pt x="156" y="14"/>
                    </a:cubicBezTo>
                    <a:cubicBezTo>
                      <a:pt x="155" y="12"/>
                      <a:pt x="156" y="17"/>
                      <a:pt x="155" y="16"/>
                    </a:cubicBezTo>
                    <a:cubicBezTo>
                      <a:pt x="154" y="14"/>
                      <a:pt x="154" y="12"/>
                      <a:pt x="154" y="11"/>
                    </a:cubicBezTo>
                    <a:cubicBezTo>
                      <a:pt x="153" y="10"/>
                      <a:pt x="153" y="11"/>
                      <a:pt x="152" y="10"/>
                    </a:cubicBezTo>
                    <a:cubicBezTo>
                      <a:pt x="153" y="12"/>
                      <a:pt x="154" y="14"/>
                      <a:pt x="154" y="16"/>
                    </a:cubicBezTo>
                    <a:cubicBezTo>
                      <a:pt x="153" y="14"/>
                      <a:pt x="153" y="14"/>
                      <a:pt x="153" y="14"/>
                    </a:cubicBezTo>
                    <a:cubicBezTo>
                      <a:pt x="153" y="15"/>
                      <a:pt x="154" y="18"/>
                      <a:pt x="153" y="18"/>
                    </a:cubicBezTo>
                    <a:cubicBezTo>
                      <a:pt x="151" y="17"/>
                      <a:pt x="150" y="18"/>
                      <a:pt x="149" y="18"/>
                    </a:cubicBezTo>
                    <a:cubicBezTo>
                      <a:pt x="148" y="17"/>
                      <a:pt x="148" y="17"/>
                      <a:pt x="148" y="17"/>
                    </a:cubicBezTo>
                    <a:cubicBezTo>
                      <a:pt x="149" y="21"/>
                      <a:pt x="147" y="19"/>
                      <a:pt x="147" y="21"/>
                    </a:cubicBezTo>
                    <a:cubicBezTo>
                      <a:pt x="145" y="20"/>
                      <a:pt x="146" y="24"/>
                      <a:pt x="143" y="21"/>
                    </a:cubicBezTo>
                    <a:cubicBezTo>
                      <a:pt x="142" y="24"/>
                      <a:pt x="141" y="26"/>
                      <a:pt x="139" y="26"/>
                    </a:cubicBezTo>
                    <a:cubicBezTo>
                      <a:pt x="138" y="24"/>
                      <a:pt x="138" y="24"/>
                      <a:pt x="138" y="24"/>
                    </a:cubicBezTo>
                    <a:cubicBezTo>
                      <a:pt x="138" y="26"/>
                      <a:pt x="136" y="23"/>
                      <a:pt x="136" y="23"/>
                    </a:cubicBezTo>
                    <a:cubicBezTo>
                      <a:pt x="138" y="25"/>
                      <a:pt x="137" y="26"/>
                      <a:pt x="138" y="27"/>
                    </a:cubicBezTo>
                    <a:cubicBezTo>
                      <a:pt x="136" y="26"/>
                      <a:pt x="136" y="29"/>
                      <a:pt x="136" y="31"/>
                    </a:cubicBezTo>
                    <a:cubicBezTo>
                      <a:pt x="135" y="29"/>
                      <a:pt x="135" y="29"/>
                      <a:pt x="135" y="29"/>
                    </a:cubicBezTo>
                    <a:cubicBezTo>
                      <a:pt x="136" y="33"/>
                      <a:pt x="133" y="31"/>
                      <a:pt x="132" y="31"/>
                    </a:cubicBezTo>
                    <a:cubicBezTo>
                      <a:pt x="132" y="30"/>
                      <a:pt x="130" y="29"/>
                      <a:pt x="130" y="29"/>
                    </a:cubicBezTo>
                    <a:cubicBezTo>
                      <a:pt x="131" y="32"/>
                      <a:pt x="131" y="32"/>
                      <a:pt x="131" y="34"/>
                    </a:cubicBezTo>
                    <a:cubicBezTo>
                      <a:pt x="131" y="35"/>
                      <a:pt x="129" y="35"/>
                      <a:pt x="128" y="34"/>
                    </a:cubicBezTo>
                    <a:cubicBezTo>
                      <a:pt x="128" y="39"/>
                      <a:pt x="124" y="38"/>
                      <a:pt x="124" y="42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3" y="46"/>
                      <a:pt x="118" y="44"/>
                      <a:pt x="117" y="47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4" y="43"/>
                      <a:pt x="115" y="46"/>
                      <a:pt x="116" y="48"/>
                    </a:cubicBezTo>
                    <a:cubicBezTo>
                      <a:pt x="115" y="47"/>
                      <a:pt x="116" y="50"/>
                      <a:pt x="114" y="48"/>
                    </a:cubicBezTo>
                    <a:cubicBezTo>
                      <a:pt x="113" y="48"/>
                      <a:pt x="114" y="50"/>
                      <a:pt x="114" y="51"/>
                    </a:cubicBezTo>
                    <a:cubicBezTo>
                      <a:pt x="112" y="50"/>
                      <a:pt x="112" y="51"/>
                      <a:pt x="111" y="52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1" y="52"/>
                      <a:pt x="110" y="50"/>
                      <a:pt x="110" y="50"/>
                    </a:cubicBezTo>
                    <a:cubicBezTo>
                      <a:pt x="110" y="52"/>
                      <a:pt x="108" y="51"/>
                      <a:pt x="111" y="54"/>
                    </a:cubicBezTo>
                    <a:cubicBezTo>
                      <a:pt x="108" y="53"/>
                      <a:pt x="109" y="58"/>
                      <a:pt x="106" y="56"/>
                    </a:cubicBezTo>
                    <a:cubicBezTo>
                      <a:pt x="107" y="57"/>
                      <a:pt x="107" y="57"/>
                      <a:pt x="107" y="58"/>
                    </a:cubicBezTo>
                    <a:cubicBezTo>
                      <a:pt x="106" y="59"/>
                      <a:pt x="104" y="58"/>
                      <a:pt x="104" y="60"/>
                    </a:cubicBezTo>
                    <a:cubicBezTo>
                      <a:pt x="104" y="59"/>
                      <a:pt x="103" y="58"/>
                      <a:pt x="103" y="58"/>
                    </a:cubicBezTo>
                    <a:cubicBezTo>
                      <a:pt x="103" y="59"/>
                      <a:pt x="104" y="59"/>
                      <a:pt x="104" y="60"/>
                    </a:cubicBezTo>
                    <a:cubicBezTo>
                      <a:pt x="104" y="63"/>
                      <a:pt x="99" y="61"/>
                      <a:pt x="98" y="63"/>
                    </a:cubicBezTo>
                    <a:cubicBezTo>
                      <a:pt x="97" y="67"/>
                      <a:pt x="94" y="68"/>
                      <a:pt x="92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2" y="73"/>
                      <a:pt x="87" y="69"/>
                      <a:pt x="90" y="73"/>
                    </a:cubicBezTo>
                    <a:cubicBezTo>
                      <a:pt x="89" y="73"/>
                      <a:pt x="89" y="73"/>
                      <a:pt x="88" y="72"/>
                    </a:cubicBezTo>
                    <a:cubicBezTo>
                      <a:pt x="89" y="74"/>
                      <a:pt x="84" y="72"/>
                      <a:pt x="85" y="75"/>
                    </a:cubicBezTo>
                    <a:cubicBezTo>
                      <a:pt x="86" y="75"/>
                      <a:pt x="86" y="75"/>
                      <a:pt x="85" y="74"/>
                    </a:cubicBezTo>
                    <a:cubicBezTo>
                      <a:pt x="83" y="74"/>
                      <a:pt x="84" y="77"/>
                      <a:pt x="82" y="76"/>
                    </a:cubicBezTo>
                    <a:cubicBezTo>
                      <a:pt x="82" y="76"/>
                      <a:pt x="82" y="75"/>
                      <a:pt x="81" y="75"/>
                    </a:cubicBezTo>
                    <a:cubicBezTo>
                      <a:pt x="80" y="74"/>
                      <a:pt x="83" y="78"/>
                      <a:pt x="80" y="75"/>
                    </a:cubicBezTo>
                    <a:cubicBezTo>
                      <a:pt x="79" y="76"/>
                      <a:pt x="81" y="77"/>
                      <a:pt x="81" y="77"/>
                    </a:cubicBezTo>
                    <a:cubicBezTo>
                      <a:pt x="78" y="78"/>
                      <a:pt x="78" y="82"/>
                      <a:pt x="76" y="85"/>
                    </a:cubicBezTo>
                    <a:cubicBezTo>
                      <a:pt x="73" y="84"/>
                      <a:pt x="71" y="79"/>
                      <a:pt x="72" y="83"/>
                    </a:cubicBezTo>
                    <a:cubicBezTo>
                      <a:pt x="71" y="82"/>
                      <a:pt x="73" y="84"/>
                      <a:pt x="72" y="84"/>
                    </a:cubicBezTo>
                    <a:cubicBezTo>
                      <a:pt x="73" y="85"/>
                      <a:pt x="68" y="81"/>
                      <a:pt x="69" y="83"/>
                    </a:cubicBezTo>
                    <a:cubicBezTo>
                      <a:pt x="72" y="84"/>
                      <a:pt x="70" y="84"/>
                      <a:pt x="71" y="85"/>
                    </a:cubicBezTo>
                    <a:cubicBezTo>
                      <a:pt x="69" y="85"/>
                      <a:pt x="67" y="83"/>
                      <a:pt x="68" y="85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9" y="88"/>
                      <a:pt x="67" y="88"/>
                      <a:pt x="69" y="92"/>
                    </a:cubicBezTo>
                    <a:cubicBezTo>
                      <a:pt x="67" y="94"/>
                      <a:pt x="66" y="97"/>
                      <a:pt x="64" y="100"/>
                    </a:cubicBezTo>
                    <a:cubicBezTo>
                      <a:pt x="62" y="103"/>
                      <a:pt x="61" y="106"/>
                      <a:pt x="59" y="109"/>
                    </a:cubicBezTo>
                    <a:cubicBezTo>
                      <a:pt x="54" y="113"/>
                      <a:pt x="51" y="119"/>
                      <a:pt x="45" y="122"/>
                    </a:cubicBezTo>
                    <a:cubicBezTo>
                      <a:pt x="41" y="121"/>
                      <a:pt x="41" y="121"/>
                      <a:pt x="42" y="123"/>
                    </a:cubicBezTo>
                    <a:cubicBezTo>
                      <a:pt x="41" y="123"/>
                      <a:pt x="41" y="123"/>
                      <a:pt x="41" y="123"/>
                    </a:cubicBezTo>
                    <a:cubicBezTo>
                      <a:pt x="43" y="125"/>
                      <a:pt x="40" y="124"/>
                      <a:pt x="42" y="126"/>
                    </a:cubicBezTo>
                    <a:cubicBezTo>
                      <a:pt x="40" y="127"/>
                      <a:pt x="40" y="129"/>
                      <a:pt x="38" y="131"/>
                    </a:cubicBezTo>
                    <a:cubicBezTo>
                      <a:pt x="38" y="131"/>
                      <a:pt x="36" y="129"/>
                      <a:pt x="36" y="130"/>
                    </a:cubicBezTo>
                    <a:cubicBezTo>
                      <a:pt x="37" y="131"/>
                      <a:pt x="37" y="131"/>
                      <a:pt x="37" y="131"/>
                    </a:cubicBezTo>
                    <a:cubicBezTo>
                      <a:pt x="37" y="131"/>
                      <a:pt x="37" y="131"/>
                      <a:pt x="37" y="131"/>
                    </a:cubicBezTo>
                    <a:cubicBezTo>
                      <a:pt x="37" y="131"/>
                      <a:pt x="38" y="132"/>
                      <a:pt x="39" y="133"/>
                    </a:cubicBezTo>
                    <a:cubicBezTo>
                      <a:pt x="37" y="139"/>
                      <a:pt x="28" y="140"/>
                      <a:pt x="25" y="146"/>
                    </a:cubicBezTo>
                    <a:cubicBezTo>
                      <a:pt x="24" y="146"/>
                      <a:pt x="23" y="149"/>
                      <a:pt x="23" y="150"/>
                    </a:cubicBezTo>
                    <a:cubicBezTo>
                      <a:pt x="17" y="152"/>
                      <a:pt x="12" y="153"/>
                      <a:pt x="12" y="159"/>
                    </a:cubicBezTo>
                    <a:cubicBezTo>
                      <a:pt x="12" y="159"/>
                      <a:pt x="5" y="154"/>
                      <a:pt x="5" y="1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Freeform 105"/>
              <p:cNvSpPr/>
              <p:nvPr/>
            </p:nvSpPr>
            <p:spPr bwMode="auto">
              <a:xfrm>
                <a:off x="4096" y="1212"/>
                <a:ext cx="1" cy="1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2"/>
                      <a:pt x="0" y="0"/>
                    </a:cubicBezTo>
                    <a:cubicBezTo>
                      <a:pt x="1" y="1"/>
                      <a:pt x="2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Freeform 106"/>
              <p:cNvSpPr/>
              <p:nvPr/>
            </p:nvSpPr>
            <p:spPr bwMode="auto">
              <a:xfrm>
                <a:off x="4092" y="1211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Freeform 107"/>
              <p:cNvSpPr/>
              <p:nvPr/>
            </p:nvSpPr>
            <p:spPr bwMode="auto">
              <a:xfrm>
                <a:off x="4091" y="1211"/>
                <a:ext cx="1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Freeform 108"/>
              <p:cNvSpPr/>
              <p:nvPr/>
            </p:nvSpPr>
            <p:spPr bwMode="auto">
              <a:xfrm>
                <a:off x="4090" y="1210"/>
                <a:ext cx="0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Freeform 109"/>
              <p:cNvSpPr/>
              <p:nvPr/>
            </p:nvSpPr>
            <p:spPr bwMode="auto">
              <a:xfrm>
                <a:off x="4090" y="1211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Freeform 110"/>
              <p:cNvSpPr/>
              <p:nvPr/>
            </p:nvSpPr>
            <p:spPr bwMode="auto">
              <a:xfrm>
                <a:off x="4088" y="1211"/>
                <a:ext cx="0" cy="1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Freeform 111"/>
              <p:cNvSpPr/>
              <p:nvPr/>
            </p:nvSpPr>
            <p:spPr bwMode="auto">
              <a:xfrm>
                <a:off x="4088" y="1212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112"/>
              <p:cNvSpPr>
                <a:spLocks noChangeArrowheads="1"/>
              </p:cNvSpPr>
              <p:nvPr/>
            </p:nvSpPr>
            <p:spPr bwMode="auto">
              <a:xfrm>
                <a:off x="4077" y="1223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Freeform 113"/>
              <p:cNvSpPr/>
              <p:nvPr/>
            </p:nvSpPr>
            <p:spPr bwMode="auto">
              <a:xfrm>
                <a:off x="4072" y="1227"/>
                <a:ext cx="0" cy="1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Freeform 114"/>
              <p:cNvSpPr/>
              <p:nvPr/>
            </p:nvSpPr>
            <p:spPr bwMode="auto">
              <a:xfrm>
                <a:off x="4071" y="1231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Freeform 115"/>
              <p:cNvSpPr/>
              <p:nvPr/>
            </p:nvSpPr>
            <p:spPr bwMode="auto">
              <a:xfrm>
                <a:off x="4238" y="1226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Freeform 116"/>
              <p:cNvSpPr/>
              <p:nvPr/>
            </p:nvSpPr>
            <p:spPr bwMode="auto">
              <a:xfrm>
                <a:off x="4221" y="1225"/>
                <a:ext cx="17" cy="27"/>
              </a:xfrm>
              <a:custGeom>
                <a:avLst/>
                <a:gdLst>
                  <a:gd name="T0" fmla="*/ 11 w 78"/>
                  <a:gd name="T1" fmla="*/ 97 h 115"/>
                  <a:gd name="T2" fmla="*/ 13 w 78"/>
                  <a:gd name="T3" fmla="*/ 94 h 115"/>
                  <a:gd name="T4" fmla="*/ 11 w 78"/>
                  <a:gd name="T5" fmla="*/ 84 h 115"/>
                  <a:gd name="T6" fmla="*/ 12 w 78"/>
                  <a:gd name="T7" fmla="*/ 82 h 115"/>
                  <a:gd name="T8" fmla="*/ 19 w 78"/>
                  <a:gd name="T9" fmla="*/ 76 h 115"/>
                  <a:gd name="T10" fmla="*/ 21 w 78"/>
                  <a:gd name="T11" fmla="*/ 74 h 115"/>
                  <a:gd name="T12" fmla="*/ 20 w 78"/>
                  <a:gd name="T13" fmla="*/ 68 h 115"/>
                  <a:gd name="T14" fmla="*/ 24 w 78"/>
                  <a:gd name="T15" fmla="*/ 65 h 115"/>
                  <a:gd name="T16" fmla="*/ 26 w 78"/>
                  <a:gd name="T17" fmla="*/ 65 h 115"/>
                  <a:gd name="T18" fmla="*/ 25 w 78"/>
                  <a:gd name="T19" fmla="*/ 61 h 115"/>
                  <a:gd name="T20" fmla="*/ 25 w 78"/>
                  <a:gd name="T21" fmla="*/ 55 h 115"/>
                  <a:gd name="T22" fmla="*/ 26 w 78"/>
                  <a:gd name="T23" fmla="*/ 53 h 115"/>
                  <a:gd name="T24" fmla="*/ 26 w 78"/>
                  <a:gd name="T25" fmla="*/ 50 h 115"/>
                  <a:gd name="T26" fmla="*/ 29 w 78"/>
                  <a:gd name="T27" fmla="*/ 48 h 115"/>
                  <a:gd name="T28" fmla="*/ 31 w 78"/>
                  <a:gd name="T29" fmla="*/ 44 h 115"/>
                  <a:gd name="T30" fmla="*/ 35 w 78"/>
                  <a:gd name="T31" fmla="*/ 42 h 115"/>
                  <a:gd name="T32" fmla="*/ 35 w 78"/>
                  <a:gd name="T33" fmla="*/ 39 h 115"/>
                  <a:gd name="T34" fmla="*/ 38 w 78"/>
                  <a:gd name="T35" fmla="*/ 39 h 115"/>
                  <a:gd name="T36" fmla="*/ 37 w 78"/>
                  <a:gd name="T37" fmla="*/ 36 h 115"/>
                  <a:gd name="T38" fmla="*/ 37 w 78"/>
                  <a:gd name="T39" fmla="*/ 35 h 115"/>
                  <a:gd name="T40" fmla="*/ 38 w 78"/>
                  <a:gd name="T41" fmla="*/ 33 h 115"/>
                  <a:gd name="T42" fmla="*/ 42 w 78"/>
                  <a:gd name="T43" fmla="*/ 28 h 115"/>
                  <a:gd name="T44" fmla="*/ 43 w 78"/>
                  <a:gd name="T45" fmla="*/ 25 h 115"/>
                  <a:gd name="T46" fmla="*/ 44 w 78"/>
                  <a:gd name="T47" fmla="*/ 24 h 115"/>
                  <a:gd name="T48" fmla="*/ 48 w 78"/>
                  <a:gd name="T49" fmla="*/ 20 h 115"/>
                  <a:gd name="T50" fmla="*/ 54 w 78"/>
                  <a:gd name="T51" fmla="*/ 23 h 115"/>
                  <a:gd name="T52" fmla="*/ 50 w 78"/>
                  <a:gd name="T53" fmla="*/ 17 h 115"/>
                  <a:gd name="T54" fmla="*/ 46 w 78"/>
                  <a:gd name="T55" fmla="*/ 12 h 115"/>
                  <a:gd name="T56" fmla="*/ 49 w 78"/>
                  <a:gd name="T57" fmla="*/ 11 h 115"/>
                  <a:gd name="T58" fmla="*/ 47 w 78"/>
                  <a:gd name="T59" fmla="*/ 9 h 115"/>
                  <a:gd name="T60" fmla="*/ 50 w 78"/>
                  <a:gd name="T61" fmla="*/ 9 h 115"/>
                  <a:gd name="T62" fmla="*/ 56 w 78"/>
                  <a:gd name="T63" fmla="*/ 12 h 115"/>
                  <a:gd name="T64" fmla="*/ 52 w 78"/>
                  <a:gd name="T65" fmla="*/ 6 h 115"/>
                  <a:gd name="T66" fmla="*/ 55 w 78"/>
                  <a:gd name="T67" fmla="*/ 7 h 115"/>
                  <a:gd name="T68" fmla="*/ 53 w 78"/>
                  <a:gd name="T69" fmla="*/ 3 h 115"/>
                  <a:gd name="T70" fmla="*/ 54 w 78"/>
                  <a:gd name="T71" fmla="*/ 2 h 115"/>
                  <a:gd name="T72" fmla="*/ 61 w 78"/>
                  <a:gd name="T73" fmla="*/ 8 h 115"/>
                  <a:gd name="T74" fmla="*/ 58 w 78"/>
                  <a:gd name="T75" fmla="*/ 2 h 115"/>
                  <a:gd name="T76" fmla="*/ 70 w 78"/>
                  <a:gd name="T77" fmla="*/ 5 h 115"/>
                  <a:gd name="T78" fmla="*/ 72 w 78"/>
                  <a:gd name="T79" fmla="*/ 5 h 115"/>
                  <a:gd name="T80" fmla="*/ 74 w 78"/>
                  <a:gd name="T81" fmla="*/ 2 h 115"/>
                  <a:gd name="T82" fmla="*/ 77 w 78"/>
                  <a:gd name="T83" fmla="*/ 6 h 115"/>
                  <a:gd name="T84" fmla="*/ 72 w 78"/>
                  <a:gd name="T85" fmla="*/ 6 h 115"/>
                  <a:gd name="T86" fmla="*/ 75 w 78"/>
                  <a:gd name="T87" fmla="*/ 15 h 115"/>
                  <a:gd name="T88" fmla="*/ 72 w 78"/>
                  <a:gd name="T89" fmla="*/ 24 h 115"/>
                  <a:gd name="T90" fmla="*/ 68 w 78"/>
                  <a:gd name="T91" fmla="*/ 34 h 115"/>
                  <a:gd name="T92" fmla="*/ 64 w 78"/>
                  <a:gd name="T93" fmla="*/ 41 h 115"/>
                  <a:gd name="T94" fmla="*/ 62 w 78"/>
                  <a:gd name="T95" fmla="*/ 47 h 115"/>
                  <a:gd name="T96" fmla="*/ 53 w 78"/>
                  <a:gd name="T97" fmla="*/ 56 h 115"/>
                  <a:gd name="T98" fmla="*/ 47 w 78"/>
                  <a:gd name="T99" fmla="*/ 59 h 115"/>
                  <a:gd name="T100" fmla="*/ 40 w 78"/>
                  <a:gd name="T101" fmla="*/ 65 h 115"/>
                  <a:gd name="T102" fmla="*/ 33 w 78"/>
                  <a:gd name="T103" fmla="*/ 92 h 115"/>
                  <a:gd name="T104" fmla="*/ 29 w 78"/>
                  <a:gd name="T105" fmla="*/ 98 h 115"/>
                  <a:gd name="T106" fmla="*/ 6 w 78"/>
                  <a:gd name="T107" fmla="*/ 10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8" h="115">
                    <a:moveTo>
                      <a:pt x="6" y="109"/>
                    </a:moveTo>
                    <a:cubicBezTo>
                      <a:pt x="0" y="105"/>
                      <a:pt x="8" y="106"/>
                      <a:pt x="5" y="102"/>
                    </a:cubicBezTo>
                    <a:cubicBezTo>
                      <a:pt x="4" y="102"/>
                      <a:pt x="8" y="104"/>
                      <a:pt x="7" y="103"/>
                    </a:cubicBezTo>
                    <a:cubicBezTo>
                      <a:pt x="3" y="99"/>
                      <a:pt x="7" y="99"/>
                      <a:pt x="12" y="99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4" y="100"/>
                      <a:pt x="11" y="98"/>
                      <a:pt x="11" y="97"/>
                    </a:cubicBezTo>
                    <a:cubicBezTo>
                      <a:pt x="12" y="98"/>
                      <a:pt x="12" y="98"/>
                      <a:pt x="13" y="98"/>
                    </a:cubicBezTo>
                    <a:cubicBezTo>
                      <a:pt x="11" y="97"/>
                      <a:pt x="13" y="97"/>
                      <a:pt x="11" y="96"/>
                    </a:cubicBezTo>
                    <a:cubicBezTo>
                      <a:pt x="12" y="97"/>
                      <a:pt x="14" y="97"/>
                      <a:pt x="15" y="98"/>
                    </a:cubicBezTo>
                    <a:cubicBezTo>
                      <a:pt x="12" y="96"/>
                      <a:pt x="12" y="96"/>
                      <a:pt x="12" y="96"/>
                    </a:cubicBezTo>
                    <a:cubicBezTo>
                      <a:pt x="8" y="93"/>
                      <a:pt x="14" y="95"/>
                      <a:pt x="11" y="93"/>
                    </a:cubicBezTo>
                    <a:cubicBezTo>
                      <a:pt x="12" y="93"/>
                      <a:pt x="12" y="94"/>
                      <a:pt x="13" y="94"/>
                    </a:cubicBezTo>
                    <a:cubicBezTo>
                      <a:pt x="10" y="91"/>
                      <a:pt x="12" y="90"/>
                      <a:pt x="11" y="88"/>
                    </a:cubicBezTo>
                    <a:cubicBezTo>
                      <a:pt x="12" y="88"/>
                      <a:pt x="14" y="89"/>
                      <a:pt x="14" y="89"/>
                    </a:cubicBezTo>
                    <a:cubicBezTo>
                      <a:pt x="12" y="88"/>
                      <a:pt x="12" y="87"/>
                      <a:pt x="12" y="87"/>
                    </a:cubicBezTo>
                    <a:cubicBezTo>
                      <a:pt x="14" y="88"/>
                      <a:pt x="10" y="85"/>
                      <a:pt x="11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0" y="84"/>
                      <a:pt x="14" y="86"/>
                      <a:pt x="11" y="84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0" y="83"/>
                      <a:pt x="15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2" y="83"/>
                      <a:pt x="14" y="84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3" y="82"/>
                      <a:pt x="15" y="83"/>
                      <a:pt x="12" y="82"/>
                    </a:cubicBezTo>
                    <a:cubicBezTo>
                      <a:pt x="15" y="83"/>
                      <a:pt x="13" y="83"/>
                      <a:pt x="16" y="84"/>
                    </a:cubicBezTo>
                    <a:cubicBezTo>
                      <a:pt x="15" y="81"/>
                      <a:pt x="16" y="79"/>
                      <a:pt x="17" y="78"/>
                    </a:cubicBezTo>
                    <a:cubicBezTo>
                      <a:pt x="18" y="78"/>
                      <a:pt x="19" y="78"/>
                      <a:pt x="20" y="79"/>
                    </a:cubicBezTo>
                    <a:cubicBezTo>
                      <a:pt x="19" y="78"/>
                      <a:pt x="20" y="78"/>
                      <a:pt x="19" y="77"/>
                    </a:cubicBezTo>
                    <a:cubicBezTo>
                      <a:pt x="19" y="77"/>
                      <a:pt x="20" y="78"/>
                      <a:pt x="20" y="78"/>
                    </a:cubicBezTo>
                    <a:cubicBezTo>
                      <a:pt x="21" y="78"/>
                      <a:pt x="18" y="75"/>
                      <a:pt x="19" y="76"/>
                    </a:cubicBezTo>
                    <a:cubicBezTo>
                      <a:pt x="20" y="76"/>
                      <a:pt x="20" y="77"/>
                      <a:pt x="21" y="77"/>
                    </a:cubicBezTo>
                    <a:cubicBezTo>
                      <a:pt x="19" y="76"/>
                      <a:pt x="20" y="76"/>
                      <a:pt x="20" y="75"/>
                    </a:cubicBezTo>
                    <a:cubicBezTo>
                      <a:pt x="20" y="75"/>
                      <a:pt x="20" y="76"/>
                      <a:pt x="21" y="76"/>
                    </a:cubicBezTo>
                    <a:cubicBezTo>
                      <a:pt x="19" y="74"/>
                      <a:pt x="22" y="76"/>
                      <a:pt x="21" y="74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4" y="76"/>
                      <a:pt x="19" y="73"/>
                      <a:pt x="21" y="74"/>
                    </a:cubicBezTo>
                    <a:cubicBezTo>
                      <a:pt x="21" y="74"/>
                      <a:pt x="22" y="74"/>
                      <a:pt x="22" y="75"/>
                    </a:cubicBezTo>
                    <a:cubicBezTo>
                      <a:pt x="20" y="73"/>
                      <a:pt x="21" y="72"/>
                      <a:pt x="20" y="71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1" y="71"/>
                      <a:pt x="22" y="71"/>
                      <a:pt x="21" y="70"/>
                    </a:cubicBezTo>
                    <a:cubicBezTo>
                      <a:pt x="22" y="70"/>
                      <a:pt x="25" y="72"/>
                      <a:pt x="25" y="71"/>
                    </a:cubicBezTo>
                    <a:cubicBezTo>
                      <a:pt x="22" y="70"/>
                      <a:pt x="24" y="70"/>
                      <a:pt x="20" y="68"/>
                    </a:cubicBezTo>
                    <a:cubicBezTo>
                      <a:pt x="21" y="68"/>
                      <a:pt x="23" y="68"/>
                      <a:pt x="22" y="67"/>
                    </a:cubicBezTo>
                    <a:cubicBezTo>
                      <a:pt x="23" y="68"/>
                      <a:pt x="26" y="69"/>
                      <a:pt x="26" y="70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7" y="71"/>
                      <a:pt x="29" y="71"/>
                    </a:cubicBezTo>
                    <a:cubicBezTo>
                      <a:pt x="29" y="71"/>
                      <a:pt x="28" y="70"/>
                      <a:pt x="28" y="70"/>
                    </a:cubicBezTo>
                    <a:cubicBezTo>
                      <a:pt x="27" y="69"/>
                      <a:pt x="24" y="66"/>
                      <a:pt x="24" y="65"/>
                    </a:cubicBezTo>
                    <a:cubicBezTo>
                      <a:pt x="25" y="66"/>
                      <a:pt x="27" y="67"/>
                      <a:pt x="27" y="68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63"/>
                      <a:pt x="25" y="65"/>
                      <a:pt x="24" y="64"/>
                    </a:cubicBezTo>
                    <a:cubicBezTo>
                      <a:pt x="23" y="64"/>
                      <a:pt x="23" y="63"/>
                      <a:pt x="22" y="63"/>
                    </a:cubicBezTo>
                    <a:cubicBezTo>
                      <a:pt x="23" y="63"/>
                      <a:pt x="22" y="61"/>
                      <a:pt x="25" y="63"/>
                    </a:cubicBezTo>
                    <a:cubicBezTo>
                      <a:pt x="26" y="64"/>
                      <a:pt x="25" y="64"/>
                      <a:pt x="26" y="65"/>
                    </a:cubicBezTo>
                    <a:cubicBezTo>
                      <a:pt x="27" y="64"/>
                      <a:pt x="26" y="64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7" y="63"/>
                      <a:pt x="25" y="62"/>
                      <a:pt x="24" y="61"/>
                    </a:cubicBezTo>
                    <a:cubicBezTo>
                      <a:pt x="24" y="61"/>
                      <a:pt x="25" y="62"/>
                      <a:pt x="25" y="62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3" y="60"/>
                      <a:pt x="24" y="61"/>
                      <a:pt x="25" y="61"/>
                    </a:cubicBezTo>
                    <a:cubicBezTo>
                      <a:pt x="23" y="59"/>
                      <a:pt x="23" y="58"/>
                      <a:pt x="22" y="57"/>
                    </a:cubicBezTo>
                    <a:cubicBezTo>
                      <a:pt x="21" y="56"/>
                      <a:pt x="24" y="59"/>
                      <a:pt x="24" y="59"/>
                    </a:cubicBezTo>
                    <a:cubicBezTo>
                      <a:pt x="26" y="59"/>
                      <a:pt x="22" y="55"/>
                      <a:pt x="25" y="57"/>
                    </a:cubicBezTo>
                    <a:cubicBezTo>
                      <a:pt x="25" y="57"/>
                      <a:pt x="23" y="56"/>
                      <a:pt x="23" y="56"/>
                    </a:cubicBezTo>
                    <a:cubicBezTo>
                      <a:pt x="24" y="56"/>
                      <a:pt x="26" y="57"/>
                      <a:pt x="25" y="56"/>
                    </a:cubicBezTo>
                    <a:cubicBezTo>
                      <a:pt x="26" y="57"/>
                      <a:pt x="25" y="56"/>
                      <a:pt x="25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4" y="55"/>
                      <a:pt x="23" y="53"/>
                      <a:pt x="26" y="53"/>
                    </a:cubicBezTo>
                    <a:cubicBezTo>
                      <a:pt x="25" y="53"/>
                      <a:pt x="23" y="51"/>
                      <a:pt x="23" y="51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3"/>
                      <a:pt x="25" y="51"/>
                      <a:pt x="27" y="53"/>
                    </a:cubicBezTo>
                    <a:cubicBezTo>
                      <a:pt x="25" y="51"/>
                      <a:pt x="28" y="55"/>
                      <a:pt x="26" y="53"/>
                    </a:cubicBezTo>
                    <a:cubicBezTo>
                      <a:pt x="28" y="54"/>
                      <a:pt x="24" y="51"/>
                      <a:pt x="26" y="53"/>
                    </a:cubicBezTo>
                    <a:cubicBezTo>
                      <a:pt x="26" y="52"/>
                      <a:pt x="25" y="51"/>
                      <a:pt x="27" y="51"/>
                    </a:cubicBezTo>
                    <a:cubicBezTo>
                      <a:pt x="26" y="51"/>
                      <a:pt x="29" y="53"/>
                      <a:pt x="29" y="53"/>
                    </a:cubicBezTo>
                    <a:cubicBezTo>
                      <a:pt x="29" y="52"/>
                      <a:pt x="28" y="52"/>
                      <a:pt x="28" y="52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5" y="50"/>
                      <a:pt x="28" y="51"/>
                      <a:pt x="26" y="50"/>
                    </a:cubicBezTo>
                    <a:cubicBezTo>
                      <a:pt x="27" y="50"/>
                      <a:pt x="25" y="48"/>
                      <a:pt x="28" y="50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28" y="50"/>
                      <a:pt x="27" y="49"/>
                    </a:cubicBezTo>
                    <a:cubicBezTo>
                      <a:pt x="27" y="49"/>
                      <a:pt x="28" y="50"/>
                      <a:pt x="28" y="50"/>
                    </a:cubicBezTo>
                    <a:cubicBezTo>
                      <a:pt x="25" y="47"/>
                      <a:pt x="29" y="50"/>
                      <a:pt x="26" y="48"/>
                    </a:cubicBezTo>
                    <a:cubicBezTo>
                      <a:pt x="28" y="48"/>
                      <a:pt x="27" y="47"/>
                      <a:pt x="29" y="48"/>
                    </a:cubicBezTo>
                    <a:cubicBezTo>
                      <a:pt x="29" y="47"/>
                      <a:pt x="27" y="46"/>
                      <a:pt x="28" y="46"/>
                    </a:cubicBezTo>
                    <a:cubicBezTo>
                      <a:pt x="29" y="46"/>
                      <a:pt x="29" y="46"/>
                      <a:pt x="29" y="47"/>
                    </a:cubicBezTo>
                    <a:cubicBezTo>
                      <a:pt x="31" y="47"/>
                      <a:pt x="30" y="47"/>
                      <a:pt x="29" y="46"/>
                    </a:cubicBezTo>
                    <a:cubicBezTo>
                      <a:pt x="30" y="47"/>
                      <a:pt x="32" y="47"/>
                      <a:pt x="33" y="48"/>
                    </a:cubicBezTo>
                    <a:cubicBezTo>
                      <a:pt x="32" y="47"/>
                      <a:pt x="30" y="46"/>
                      <a:pt x="29" y="45"/>
                    </a:cubicBezTo>
                    <a:cubicBezTo>
                      <a:pt x="33" y="47"/>
                      <a:pt x="28" y="42"/>
                      <a:pt x="31" y="44"/>
                    </a:cubicBezTo>
                    <a:cubicBezTo>
                      <a:pt x="31" y="45"/>
                      <a:pt x="32" y="46"/>
                      <a:pt x="33" y="46"/>
                    </a:cubicBezTo>
                    <a:cubicBezTo>
                      <a:pt x="37" y="48"/>
                      <a:pt x="31" y="44"/>
                      <a:pt x="33" y="45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2" y="44"/>
                      <a:pt x="29" y="41"/>
                      <a:pt x="32" y="43"/>
                    </a:cubicBezTo>
                    <a:cubicBezTo>
                      <a:pt x="31" y="42"/>
                      <a:pt x="33" y="43"/>
                      <a:pt x="30" y="41"/>
                    </a:cubicBezTo>
                    <a:cubicBezTo>
                      <a:pt x="33" y="42"/>
                      <a:pt x="30" y="39"/>
                      <a:pt x="35" y="42"/>
                    </a:cubicBezTo>
                    <a:cubicBezTo>
                      <a:pt x="35" y="41"/>
                      <a:pt x="36" y="41"/>
                      <a:pt x="34" y="40"/>
                    </a:cubicBezTo>
                    <a:cubicBezTo>
                      <a:pt x="33" y="40"/>
                      <a:pt x="35" y="42"/>
                      <a:pt x="34" y="41"/>
                    </a:cubicBezTo>
                    <a:cubicBezTo>
                      <a:pt x="34" y="41"/>
                      <a:pt x="33" y="40"/>
                      <a:pt x="33" y="40"/>
                    </a:cubicBezTo>
                    <a:cubicBezTo>
                      <a:pt x="34" y="40"/>
                      <a:pt x="34" y="40"/>
                      <a:pt x="36" y="42"/>
                    </a:cubicBezTo>
                    <a:cubicBezTo>
                      <a:pt x="38" y="43"/>
                      <a:pt x="32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4" y="37"/>
                      <a:pt x="36" y="39"/>
                      <a:pt x="38" y="40"/>
                    </a:cubicBezTo>
                    <a:cubicBezTo>
                      <a:pt x="38" y="40"/>
                      <a:pt x="38" y="40"/>
                      <a:pt x="37" y="39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40"/>
                      <a:pt x="39" y="39"/>
                      <a:pt x="39" y="39"/>
                    </a:cubicBezTo>
                    <a:cubicBezTo>
                      <a:pt x="37" y="38"/>
                      <a:pt x="37" y="38"/>
                      <a:pt x="36" y="38"/>
                    </a:cubicBezTo>
                    <a:cubicBezTo>
                      <a:pt x="36" y="37"/>
                      <a:pt x="36" y="37"/>
                      <a:pt x="35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5" y="35"/>
                      <a:pt x="36" y="35"/>
                    </a:cubicBezTo>
                    <a:cubicBezTo>
                      <a:pt x="36" y="36"/>
                      <a:pt x="36" y="35"/>
                      <a:pt x="37" y="36"/>
                    </a:cubicBezTo>
                    <a:cubicBezTo>
                      <a:pt x="37" y="36"/>
                      <a:pt x="36" y="36"/>
                      <a:pt x="37" y="36"/>
                    </a:cubicBezTo>
                    <a:cubicBezTo>
                      <a:pt x="38" y="37"/>
                      <a:pt x="39" y="38"/>
                      <a:pt x="38" y="37"/>
                    </a:cubicBezTo>
                    <a:cubicBezTo>
                      <a:pt x="38" y="36"/>
                      <a:pt x="35" y="34"/>
                      <a:pt x="36" y="35"/>
                    </a:cubicBezTo>
                    <a:cubicBezTo>
                      <a:pt x="36" y="35"/>
                      <a:pt x="37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6" y="34"/>
                      <a:pt x="38" y="35"/>
                      <a:pt x="36" y="33"/>
                    </a:cubicBezTo>
                    <a:cubicBezTo>
                      <a:pt x="36" y="3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7" y="32"/>
                    </a:cubicBezTo>
                    <a:cubicBezTo>
                      <a:pt x="39" y="32"/>
                      <a:pt x="44" y="36"/>
                      <a:pt x="42" y="34"/>
                    </a:cubicBezTo>
                    <a:cubicBezTo>
                      <a:pt x="42" y="34"/>
                      <a:pt x="39" y="32"/>
                      <a:pt x="38" y="31"/>
                    </a:cubicBezTo>
                    <a:cubicBezTo>
                      <a:pt x="39" y="31"/>
                      <a:pt x="37" y="29"/>
                      <a:pt x="40" y="30"/>
                    </a:cubicBezTo>
                    <a:cubicBezTo>
                      <a:pt x="39" y="30"/>
                      <a:pt x="39" y="29"/>
                      <a:pt x="39" y="29"/>
                    </a:cubicBezTo>
                    <a:cubicBezTo>
                      <a:pt x="40" y="29"/>
                      <a:pt x="38" y="26"/>
                      <a:pt x="42" y="28"/>
                    </a:cubicBezTo>
                    <a:cubicBezTo>
                      <a:pt x="42" y="28"/>
                      <a:pt x="43" y="29"/>
                      <a:pt x="44" y="30"/>
                    </a:cubicBezTo>
                    <a:cubicBezTo>
                      <a:pt x="43" y="28"/>
                      <a:pt x="46" y="31"/>
                      <a:pt x="44" y="29"/>
                    </a:cubicBezTo>
                    <a:cubicBezTo>
                      <a:pt x="42" y="27"/>
                      <a:pt x="41" y="27"/>
                      <a:pt x="41" y="27"/>
                    </a:cubicBezTo>
                    <a:cubicBezTo>
                      <a:pt x="40" y="26"/>
                      <a:pt x="41" y="25"/>
                      <a:pt x="42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3" y="26"/>
                      <a:pt x="44" y="26"/>
                      <a:pt x="43" y="25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42" y="24"/>
                    </a:cubicBezTo>
                    <a:cubicBezTo>
                      <a:pt x="42" y="24"/>
                      <a:pt x="43" y="24"/>
                      <a:pt x="43" y="25"/>
                    </a:cubicBezTo>
                    <a:cubicBezTo>
                      <a:pt x="42" y="23"/>
                      <a:pt x="41" y="22"/>
                      <a:pt x="42" y="22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3"/>
                      <a:pt x="43" y="22"/>
                      <a:pt x="42" y="22"/>
                    </a:cubicBezTo>
                    <a:cubicBezTo>
                      <a:pt x="44" y="22"/>
                      <a:pt x="44" y="22"/>
                      <a:pt x="46" y="23"/>
                    </a:cubicBezTo>
                    <a:cubicBezTo>
                      <a:pt x="43" y="19"/>
                      <a:pt x="43" y="18"/>
                      <a:pt x="44" y="17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7" y="19"/>
                      <a:pt x="44" y="16"/>
                      <a:pt x="44" y="17"/>
                    </a:cubicBezTo>
                    <a:cubicBezTo>
                      <a:pt x="45" y="18"/>
                      <a:pt x="47" y="18"/>
                      <a:pt x="48" y="20"/>
                    </a:cubicBezTo>
                    <a:cubicBezTo>
                      <a:pt x="49" y="20"/>
                      <a:pt x="46" y="18"/>
                      <a:pt x="46" y="17"/>
                    </a:cubicBezTo>
                    <a:cubicBezTo>
                      <a:pt x="45" y="16"/>
                      <a:pt x="47" y="18"/>
                      <a:pt x="45" y="16"/>
                    </a:cubicBezTo>
                    <a:cubicBezTo>
                      <a:pt x="45" y="16"/>
                      <a:pt x="47" y="17"/>
                      <a:pt x="45" y="15"/>
                    </a:cubicBezTo>
                    <a:cubicBezTo>
                      <a:pt x="45" y="16"/>
                      <a:pt x="47" y="17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50" y="18"/>
                      <a:pt x="51" y="21"/>
                      <a:pt x="54" y="23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6" y="24"/>
                      <a:pt x="56" y="25"/>
                      <a:pt x="57" y="25"/>
                    </a:cubicBezTo>
                    <a:cubicBezTo>
                      <a:pt x="56" y="24"/>
                      <a:pt x="54" y="21"/>
                      <a:pt x="52" y="21"/>
                    </a:cubicBezTo>
                    <a:cubicBezTo>
                      <a:pt x="52" y="20"/>
                      <a:pt x="47" y="17"/>
                      <a:pt x="48" y="16"/>
                    </a:cubicBezTo>
                    <a:cubicBezTo>
                      <a:pt x="49" y="17"/>
                      <a:pt x="48" y="17"/>
                      <a:pt x="50" y="18"/>
                    </a:cubicBezTo>
                    <a:cubicBezTo>
                      <a:pt x="52" y="19"/>
                      <a:pt x="49" y="17"/>
                      <a:pt x="50" y="17"/>
                    </a:cubicBezTo>
                    <a:cubicBezTo>
                      <a:pt x="49" y="17"/>
                      <a:pt x="47" y="15"/>
                      <a:pt x="47" y="14"/>
                    </a:cubicBezTo>
                    <a:cubicBezTo>
                      <a:pt x="48" y="15"/>
                      <a:pt x="49" y="16"/>
                      <a:pt x="49" y="16"/>
                    </a:cubicBezTo>
                    <a:cubicBezTo>
                      <a:pt x="48" y="15"/>
                      <a:pt x="47" y="14"/>
                      <a:pt x="46" y="14"/>
                    </a:cubicBezTo>
                    <a:cubicBezTo>
                      <a:pt x="43" y="11"/>
                      <a:pt x="47" y="14"/>
                      <a:pt x="45" y="12"/>
                    </a:cubicBezTo>
                    <a:cubicBezTo>
                      <a:pt x="47" y="13"/>
                      <a:pt x="50" y="16"/>
                      <a:pt x="51" y="16"/>
                    </a:cubicBezTo>
                    <a:cubicBezTo>
                      <a:pt x="49" y="15"/>
                      <a:pt x="49" y="14"/>
                      <a:pt x="46" y="12"/>
                    </a:cubicBezTo>
                    <a:cubicBezTo>
                      <a:pt x="46" y="12"/>
                      <a:pt x="48" y="13"/>
                      <a:pt x="49" y="14"/>
                    </a:cubicBezTo>
                    <a:cubicBezTo>
                      <a:pt x="50" y="15"/>
                      <a:pt x="46" y="11"/>
                      <a:pt x="50" y="1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3"/>
                      <a:pt x="49" y="13"/>
                      <a:pt x="50" y="14"/>
                    </a:cubicBezTo>
                    <a:cubicBezTo>
                      <a:pt x="50" y="13"/>
                      <a:pt x="48" y="11"/>
                      <a:pt x="51" y="13"/>
                    </a:cubicBezTo>
                    <a:cubicBezTo>
                      <a:pt x="51" y="13"/>
                      <a:pt x="51" y="13"/>
                      <a:pt x="49" y="11"/>
                    </a:cubicBezTo>
                    <a:cubicBezTo>
                      <a:pt x="48" y="10"/>
                      <a:pt x="50" y="13"/>
                      <a:pt x="47" y="11"/>
                    </a:cubicBezTo>
                    <a:cubicBezTo>
                      <a:pt x="50" y="12"/>
                      <a:pt x="47" y="10"/>
                      <a:pt x="47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7" y="9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7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0" y="10"/>
                      <a:pt x="49" y="9"/>
                      <a:pt x="47" y="8"/>
                    </a:cubicBezTo>
                    <a:cubicBezTo>
                      <a:pt x="47" y="7"/>
                      <a:pt x="49" y="9"/>
                      <a:pt x="48" y="7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10"/>
                      <a:pt x="52" y="11"/>
                      <a:pt x="52" y="11"/>
                    </a:cubicBezTo>
                    <a:cubicBezTo>
                      <a:pt x="52" y="10"/>
                      <a:pt x="50" y="8"/>
                      <a:pt x="49" y="8"/>
                    </a:cubicBezTo>
                    <a:cubicBezTo>
                      <a:pt x="49" y="8"/>
                      <a:pt x="50" y="8"/>
                      <a:pt x="51" y="9"/>
                    </a:cubicBezTo>
                    <a:cubicBezTo>
                      <a:pt x="51" y="8"/>
                      <a:pt x="49" y="8"/>
                      <a:pt x="49" y="7"/>
                    </a:cubicBezTo>
                    <a:cubicBezTo>
                      <a:pt x="50" y="7"/>
                      <a:pt x="52" y="8"/>
                      <a:pt x="53" y="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8" y="13"/>
                      <a:pt x="58" y="13"/>
                      <a:pt x="60" y="14"/>
                    </a:cubicBezTo>
                    <a:cubicBezTo>
                      <a:pt x="60" y="15"/>
                      <a:pt x="60" y="14"/>
                      <a:pt x="59" y="13"/>
                    </a:cubicBezTo>
                    <a:cubicBezTo>
                      <a:pt x="55" y="11"/>
                      <a:pt x="55" y="9"/>
                      <a:pt x="51" y="7"/>
                    </a:cubicBezTo>
                    <a:cubicBezTo>
                      <a:pt x="51" y="5"/>
                      <a:pt x="59" y="12"/>
                      <a:pt x="55" y="8"/>
                    </a:cubicBezTo>
                    <a:cubicBezTo>
                      <a:pt x="54" y="7"/>
                      <a:pt x="51" y="5"/>
                      <a:pt x="52" y="6"/>
                    </a:cubicBezTo>
                    <a:cubicBezTo>
                      <a:pt x="53" y="6"/>
                      <a:pt x="49" y="3"/>
                      <a:pt x="51" y="4"/>
                    </a:cubicBezTo>
                    <a:cubicBezTo>
                      <a:pt x="52" y="5"/>
                      <a:pt x="54" y="6"/>
                      <a:pt x="56" y="8"/>
                    </a:cubicBezTo>
                    <a:cubicBezTo>
                      <a:pt x="55" y="7"/>
                      <a:pt x="55" y="8"/>
                      <a:pt x="55" y="8"/>
                    </a:cubicBezTo>
                    <a:cubicBezTo>
                      <a:pt x="56" y="9"/>
                      <a:pt x="58" y="11"/>
                      <a:pt x="59" y="10"/>
                    </a:cubicBezTo>
                    <a:cubicBezTo>
                      <a:pt x="58" y="10"/>
                      <a:pt x="59" y="10"/>
                      <a:pt x="57" y="8"/>
                    </a:cubicBezTo>
                    <a:cubicBezTo>
                      <a:pt x="55" y="7"/>
                      <a:pt x="57" y="9"/>
                      <a:pt x="55" y="7"/>
                    </a:cubicBezTo>
                    <a:cubicBezTo>
                      <a:pt x="55" y="6"/>
                      <a:pt x="58" y="9"/>
                      <a:pt x="54" y="6"/>
                    </a:cubicBezTo>
                    <a:cubicBezTo>
                      <a:pt x="55" y="6"/>
                      <a:pt x="53" y="5"/>
                      <a:pt x="51" y="4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3" y="4"/>
                      <a:pt x="50" y="2"/>
                      <a:pt x="51" y="2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5" y="5"/>
                      <a:pt x="52" y="3"/>
                      <a:pt x="55" y="6"/>
                    </a:cubicBezTo>
                    <a:cubicBezTo>
                      <a:pt x="56" y="6"/>
                      <a:pt x="54" y="4"/>
                      <a:pt x="55" y="5"/>
                    </a:cubicBezTo>
                    <a:cubicBezTo>
                      <a:pt x="55" y="5"/>
                      <a:pt x="55" y="5"/>
                      <a:pt x="55" y="6"/>
                    </a:cubicBezTo>
                    <a:cubicBezTo>
                      <a:pt x="56" y="6"/>
                      <a:pt x="60" y="9"/>
                      <a:pt x="58" y="6"/>
                    </a:cubicBezTo>
                    <a:cubicBezTo>
                      <a:pt x="57" y="5"/>
                      <a:pt x="57" y="5"/>
                      <a:pt x="56" y="4"/>
                    </a:cubicBezTo>
                    <a:cubicBezTo>
                      <a:pt x="56" y="4"/>
                      <a:pt x="54" y="2"/>
                      <a:pt x="54" y="2"/>
                    </a:cubicBezTo>
                    <a:cubicBezTo>
                      <a:pt x="57" y="4"/>
                      <a:pt x="55" y="2"/>
                      <a:pt x="57" y="4"/>
                    </a:cubicBezTo>
                    <a:cubicBezTo>
                      <a:pt x="56" y="3"/>
                      <a:pt x="55" y="4"/>
                      <a:pt x="58" y="6"/>
                    </a:cubicBezTo>
                    <a:cubicBezTo>
                      <a:pt x="61" y="8"/>
                      <a:pt x="57" y="6"/>
                      <a:pt x="60" y="8"/>
                    </a:cubicBezTo>
                    <a:cubicBezTo>
                      <a:pt x="60" y="8"/>
                      <a:pt x="63" y="10"/>
                      <a:pt x="65" y="12"/>
                    </a:cubicBezTo>
                    <a:cubicBezTo>
                      <a:pt x="65" y="12"/>
                      <a:pt x="65" y="11"/>
                      <a:pt x="64" y="11"/>
                    </a:cubicBezTo>
                    <a:cubicBezTo>
                      <a:pt x="63" y="9"/>
                      <a:pt x="62" y="9"/>
                      <a:pt x="61" y="8"/>
                    </a:cubicBezTo>
                    <a:cubicBezTo>
                      <a:pt x="61" y="8"/>
                      <a:pt x="61" y="7"/>
                      <a:pt x="59" y="5"/>
                    </a:cubicBezTo>
                    <a:cubicBezTo>
                      <a:pt x="60" y="6"/>
                      <a:pt x="62" y="7"/>
                      <a:pt x="62" y="7"/>
                    </a:cubicBezTo>
                    <a:cubicBezTo>
                      <a:pt x="62" y="6"/>
                      <a:pt x="63" y="6"/>
                      <a:pt x="63" y="6"/>
                    </a:cubicBezTo>
                    <a:cubicBezTo>
                      <a:pt x="60" y="4"/>
                      <a:pt x="63" y="5"/>
                      <a:pt x="61" y="3"/>
                    </a:cubicBezTo>
                    <a:cubicBezTo>
                      <a:pt x="60" y="3"/>
                      <a:pt x="57" y="2"/>
                      <a:pt x="56" y="0"/>
                    </a:cubicBezTo>
                    <a:cubicBezTo>
                      <a:pt x="57" y="0"/>
                      <a:pt x="58" y="1"/>
                      <a:pt x="58" y="2"/>
                    </a:cubicBezTo>
                    <a:cubicBezTo>
                      <a:pt x="57" y="0"/>
                      <a:pt x="61" y="4"/>
                      <a:pt x="59" y="1"/>
                    </a:cubicBezTo>
                    <a:cubicBezTo>
                      <a:pt x="59" y="3"/>
                      <a:pt x="62" y="4"/>
                      <a:pt x="64" y="6"/>
                    </a:cubicBezTo>
                    <a:cubicBezTo>
                      <a:pt x="63" y="5"/>
                      <a:pt x="66" y="7"/>
                      <a:pt x="66" y="7"/>
                    </a:cubicBezTo>
                    <a:cubicBezTo>
                      <a:pt x="65" y="6"/>
                      <a:pt x="65" y="5"/>
                      <a:pt x="64" y="4"/>
                    </a:cubicBezTo>
                    <a:cubicBezTo>
                      <a:pt x="67" y="5"/>
                      <a:pt x="65" y="3"/>
                      <a:pt x="66" y="2"/>
                    </a:cubicBezTo>
                    <a:cubicBezTo>
                      <a:pt x="67" y="3"/>
                      <a:pt x="69" y="5"/>
                      <a:pt x="70" y="5"/>
                    </a:cubicBezTo>
                    <a:cubicBezTo>
                      <a:pt x="70" y="5"/>
                      <a:pt x="67" y="3"/>
                      <a:pt x="69" y="4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71" y="5"/>
                      <a:pt x="68" y="2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4"/>
                      <a:pt x="70" y="4"/>
                      <a:pt x="70" y="3"/>
                    </a:cubicBezTo>
                    <a:cubicBezTo>
                      <a:pt x="71" y="4"/>
                      <a:pt x="72" y="5"/>
                      <a:pt x="72" y="5"/>
                    </a:cubicBezTo>
                    <a:cubicBezTo>
                      <a:pt x="74" y="6"/>
                      <a:pt x="72" y="4"/>
                      <a:pt x="73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0" y="1"/>
                      <a:pt x="72" y="2"/>
                      <a:pt x="72" y="1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74" y="3"/>
                      <a:pt x="75" y="4"/>
                      <a:pt x="74" y="2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6" y="6"/>
                      <a:pt x="76" y="4"/>
                      <a:pt x="74" y="3"/>
                    </a:cubicBezTo>
                    <a:cubicBezTo>
                      <a:pt x="72" y="2"/>
                      <a:pt x="72" y="3"/>
                      <a:pt x="74" y="4"/>
                    </a:cubicBezTo>
                    <a:cubicBezTo>
                      <a:pt x="74" y="4"/>
                      <a:pt x="74" y="4"/>
                      <a:pt x="73" y="4"/>
                    </a:cubicBezTo>
                    <a:cubicBezTo>
                      <a:pt x="76" y="5"/>
                      <a:pt x="75" y="5"/>
                      <a:pt x="77" y="7"/>
                    </a:cubicBezTo>
                    <a:cubicBezTo>
                      <a:pt x="77" y="7"/>
                      <a:pt x="78" y="7"/>
                      <a:pt x="77" y="6"/>
                    </a:cubicBezTo>
                    <a:cubicBezTo>
                      <a:pt x="78" y="7"/>
                      <a:pt x="78" y="8"/>
                      <a:pt x="78" y="8"/>
                    </a:cubicBezTo>
                    <a:cubicBezTo>
                      <a:pt x="77" y="7"/>
                      <a:pt x="76" y="7"/>
                      <a:pt x="76" y="6"/>
                    </a:cubicBezTo>
                    <a:cubicBezTo>
                      <a:pt x="78" y="8"/>
                      <a:pt x="78" y="9"/>
                      <a:pt x="77" y="9"/>
                    </a:cubicBezTo>
                    <a:cubicBezTo>
                      <a:pt x="75" y="7"/>
                      <a:pt x="78" y="11"/>
                      <a:pt x="77" y="10"/>
                    </a:cubicBezTo>
                    <a:cubicBezTo>
                      <a:pt x="75" y="9"/>
                      <a:pt x="74" y="7"/>
                      <a:pt x="73" y="6"/>
                    </a:cubicBezTo>
                    <a:cubicBezTo>
                      <a:pt x="72" y="6"/>
                      <a:pt x="73" y="7"/>
                      <a:pt x="72" y="6"/>
                    </a:cubicBezTo>
                    <a:cubicBezTo>
                      <a:pt x="73" y="7"/>
                      <a:pt x="76" y="9"/>
                      <a:pt x="76" y="10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5" y="10"/>
                      <a:pt x="78" y="12"/>
                      <a:pt x="77" y="12"/>
                    </a:cubicBezTo>
                    <a:cubicBezTo>
                      <a:pt x="76" y="12"/>
                      <a:pt x="75" y="13"/>
                      <a:pt x="74" y="13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6" y="15"/>
                      <a:pt x="73" y="14"/>
                      <a:pt x="75" y="15"/>
                    </a:cubicBezTo>
                    <a:cubicBezTo>
                      <a:pt x="73" y="15"/>
                      <a:pt x="75" y="18"/>
                      <a:pt x="72" y="16"/>
                    </a:cubicBezTo>
                    <a:cubicBezTo>
                      <a:pt x="72" y="18"/>
                      <a:pt x="73" y="20"/>
                      <a:pt x="71" y="21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71" y="20"/>
                      <a:pt x="68" y="18"/>
                      <a:pt x="68" y="18"/>
                    </a:cubicBezTo>
                    <a:cubicBezTo>
                      <a:pt x="70" y="19"/>
                      <a:pt x="70" y="20"/>
                      <a:pt x="71" y="22"/>
                    </a:cubicBezTo>
                    <a:cubicBezTo>
                      <a:pt x="69" y="21"/>
                      <a:pt x="71" y="23"/>
                      <a:pt x="72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3" y="26"/>
                      <a:pt x="70" y="25"/>
                      <a:pt x="69" y="25"/>
                    </a:cubicBezTo>
                    <a:cubicBezTo>
                      <a:pt x="68" y="24"/>
                      <a:pt x="67" y="23"/>
                      <a:pt x="67" y="24"/>
                    </a:cubicBezTo>
                    <a:cubicBezTo>
                      <a:pt x="69" y="26"/>
                      <a:pt x="69" y="26"/>
                      <a:pt x="70" y="28"/>
                    </a:cubicBezTo>
                    <a:cubicBezTo>
                      <a:pt x="69" y="28"/>
                      <a:pt x="68" y="28"/>
                      <a:pt x="67" y="28"/>
                    </a:cubicBezTo>
                    <a:cubicBezTo>
                      <a:pt x="70" y="31"/>
                      <a:pt x="67" y="31"/>
                      <a:pt x="68" y="34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8" y="37"/>
                      <a:pt x="64" y="36"/>
                      <a:pt x="65" y="38"/>
                    </a:cubicBezTo>
                    <a:cubicBezTo>
                      <a:pt x="62" y="36"/>
                      <a:pt x="62" y="36"/>
                      <a:pt x="62" y="36"/>
                    </a:cubicBezTo>
                    <a:cubicBezTo>
                      <a:pt x="61" y="36"/>
                      <a:pt x="62" y="37"/>
                      <a:pt x="64" y="39"/>
                    </a:cubicBezTo>
                    <a:cubicBezTo>
                      <a:pt x="63" y="38"/>
                      <a:pt x="65" y="41"/>
                      <a:pt x="63" y="39"/>
                    </a:cubicBezTo>
                    <a:cubicBezTo>
                      <a:pt x="62" y="39"/>
                      <a:pt x="64" y="41"/>
                      <a:pt x="64" y="41"/>
                    </a:cubicBezTo>
                    <a:cubicBezTo>
                      <a:pt x="62" y="41"/>
                      <a:pt x="62" y="41"/>
                      <a:pt x="62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2" y="42"/>
                      <a:pt x="61" y="41"/>
                      <a:pt x="60" y="41"/>
                    </a:cubicBezTo>
                    <a:cubicBezTo>
                      <a:pt x="61" y="42"/>
                      <a:pt x="59" y="41"/>
                      <a:pt x="63" y="44"/>
                    </a:cubicBezTo>
                    <a:cubicBezTo>
                      <a:pt x="60" y="43"/>
                      <a:pt x="63" y="47"/>
                      <a:pt x="60" y="45"/>
                    </a:cubicBezTo>
                    <a:cubicBezTo>
                      <a:pt x="61" y="46"/>
                      <a:pt x="61" y="46"/>
                      <a:pt x="62" y="47"/>
                    </a:cubicBezTo>
                    <a:cubicBezTo>
                      <a:pt x="61" y="47"/>
                      <a:pt x="59" y="47"/>
                      <a:pt x="60" y="48"/>
                    </a:cubicBezTo>
                    <a:cubicBezTo>
                      <a:pt x="59" y="48"/>
                      <a:pt x="58" y="47"/>
                      <a:pt x="58" y="47"/>
                    </a:cubicBezTo>
                    <a:cubicBezTo>
                      <a:pt x="58" y="48"/>
                      <a:pt x="59" y="48"/>
                      <a:pt x="60" y="49"/>
                    </a:cubicBezTo>
                    <a:cubicBezTo>
                      <a:pt x="61" y="51"/>
                      <a:pt x="56" y="49"/>
                      <a:pt x="56" y="51"/>
                    </a:cubicBezTo>
                    <a:cubicBezTo>
                      <a:pt x="57" y="54"/>
                      <a:pt x="55" y="55"/>
                      <a:pt x="54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6" y="58"/>
                      <a:pt x="49" y="55"/>
                      <a:pt x="53" y="58"/>
                    </a:cubicBezTo>
                    <a:cubicBezTo>
                      <a:pt x="53" y="58"/>
                      <a:pt x="53" y="59"/>
                      <a:pt x="51" y="57"/>
                    </a:cubicBezTo>
                    <a:cubicBezTo>
                      <a:pt x="53" y="59"/>
                      <a:pt x="49" y="57"/>
                      <a:pt x="51" y="60"/>
                    </a:cubicBezTo>
                    <a:cubicBezTo>
                      <a:pt x="51" y="60"/>
                      <a:pt x="51" y="60"/>
                      <a:pt x="50" y="59"/>
                    </a:cubicBezTo>
                    <a:cubicBezTo>
                      <a:pt x="48" y="59"/>
                      <a:pt x="50" y="61"/>
                      <a:pt x="48" y="60"/>
                    </a:cubicBezTo>
                    <a:cubicBezTo>
                      <a:pt x="48" y="60"/>
                      <a:pt x="48" y="60"/>
                      <a:pt x="47" y="59"/>
                    </a:cubicBezTo>
                    <a:cubicBezTo>
                      <a:pt x="45" y="58"/>
                      <a:pt x="50" y="62"/>
                      <a:pt x="46" y="60"/>
                    </a:cubicBezTo>
                    <a:cubicBezTo>
                      <a:pt x="46" y="60"/>
                      <a:pt x="48" y="61"/>
                      <a:pt x="48" y="61"/>
                    </a:cubicBezTo>
                    <a:cubicBezTo>
                      <a:pt x="45" y="61"/>
                      <a:pt x="47" y="64"/>
                      <a:pt x="46" y="66"/>
                    </a:cubicBezTo>
                    <a:cubicBezTo>
                      <a:pt x="44" y="66"/>
                      <a:pt x="40" y="62"/>
                      <a:pt x="42" y="65"/>
                    </a:cubicBezTo>
                    <a:cubicBezTo>
                      <a:pt x="42" y="65"/>
                      <a:pt x="44" y="66"/>
                      <a:pt x="43" y="65"/>
                    </a:cubicBezTo>
                    <a:cubicBezTo>
                      <a:pt x="44" y="67"/>
                      <a:pt x="39" y="63"/>
                      <a:pt x="40" y="65"/>
                    </a:cubicBezTo>
                    <a:cubicBezTo>
                      <a:pt x="43" y="66"/>
                      <a:pt x="42" y="66"/>
                      <a:pt x="43" y="67"/>
                    </a:cubicBezTo>
                    <a:cubicBezTo>
                      <a:pt x="41" y="66"/>
                      <a:pt x="39" y="65"/>
                      <a:pt x="40" y="67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2" y="69"/>
                      <a:pt x="40" y="68"/>
                      <a:pt x="43" y="71"/>
                    </a:cubicBezTo>
                    <a:cubicBezTo>
                      <a:pt x="42" y="75"/>
                      <a:pt x="42" y="80"/>
                      <a:pt x="40" y="83"/>
                    </a:cubicBezTo>
                    <a:cubicBezTo>
                      <a:pt x="37" y="86"/>
                      <a:pt x="37" y="90"/>
                      <a:pt x="33" y="92"/>
                    </a:cubicBezTo>
                    <a:cubicBezTo>
                      <a:pt x="29" y="91"/>
                      <a:pt x="29" y="91"/>
                      <a:pt x="30" y="93"/>
                    </a:cubicBezTo>
                    <a:cubicBezTo>
                      <a:pt x="30" y="92"/>
                      <a:pt x="29" y="92"/>
                      <a:pt x="29" y="92"/>
                    </a:cubicBezTo>
                    <a:cubicBezTo>
                      <a:pt x="31" y="93"/>
                      <a:pt x="29" y="93"/>
                      <a:pt x="31" y="94"/>
                    </a:cubicBezTo>
                    <a:cubicBezTo>
                      <a:pt x="30" y="95"/>
                      <a:pt x="30" y="97"/>
                      <a:pt x="29" y="98"/>
                    </a:cubicBezTo>
                    <a:cubicBezTo>
                      <a:pt x="29" y="98"/>
                      <a:pt x="27" y="96"/>
                      <a:pt x="27" y="96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8"/>
                      <a:pt x="29" y="99"/>
                      <a:pt x="30" y="99"/>
                    </a:cubicBezTo>
                    <a:cubicBezTo>
                      <a:pt x="31" y="103"/>
                      <a:pt x="24" y="103"/>
                      <a:pt x="23" y="107"/>
                    </a:cubicBezTo>
                    <a:cubicBezTo>
                      <a:pt x="21" y="107"/>
                      <a:pt x="22" y="109"/>
                      <a:pt x="22" y="110"/>
                    </a:cubicBezTo>
                    <a:cubicBezTo>
                      <a:pt x="17" y="110"/>
                      <a:pt x="13" y="111"/>
                      <a:pt x="14" y="115"/>
                    </a:cubicBezTo>
                    <a:cubicBezTo>
                      <a:pt x="14" y="115"/>
                      <a:pt x="7" y="111"/>
                      <a:pt x="6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Freeform 117"/>
              <p:cNvSpPr/>
              <p:nvPr/>
            </p:nvSpPr>
            <p:spPr bwMode="auto">
              <a:xfrm>
                <a:off x="4238" y="1226"/>
                <a:ext cx="0" cy="0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2" y="1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Freeform 118"/>
              <p:cNvSpPr/>
              <p:nvPr/>
            </p:nvSpPr>
            <p:spPr bwMode="auto">
              <a:xfrm>
                <a:off x="4234" y="1226"/>
                <a:ext cx="1" cy="0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1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Freeform 119"/>
              <p:cNvSpPr/>
              <p:nvPr/>
            </p:nvSpPr>
            <p:spPr bwMode="auto">
              <a:xfrm>
                <a:off x="4234" y="1226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Freeform 120"/>
              <p:cNvSpPr/>
              <p:nvPr/>
            </p:nvSpPr>
            <p:spPr bwMode="auto">
              <a:xfrm>
                <a:off x="4233" y="1226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Freeform 121"/>
              <p:cNvSpPr/>
              <p:nvPr/>
            </p:nvSpPr>
            <p:spPr bwMode="auto">
              <a:xfrm>
                <a:off x="4233" y="1226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Freeform 122"/>
              <p:cNvSpPr/>
              <p:nvPr/>
            </p:nvSpPr>
            <p:spPr bwMode="auto">
              <a:xfrm>
                <a:off x="4232" y="1226"/>
                <a:ext cx="0" cy="1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1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Freeform 123"/>
              <p:cNvSpPr/>
              <p:nvPr/>
            </p:nvSpPr>
            <p:spPr bwMode="auto">
              <a:xfrm>
                <a:off x="4232" y="1227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124"/>
              <p:cNvSpPr>
                <a:spLocks noChangeArrowheads="1"/>
              </p:cNvSpPr>
              <p:nvPr/>
            </p:nvSpPr>
            <p:spPr bwMode="auto">
              <a:xfrm>
                <a:off x="4228" y="1235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Freeform 125"/>
              <p:cNvSpPr/>
              <p:nvPr/>
            </p:nvSpPr>
            <p:spPr bwMode="auto">
              <a:xfrm>
                <a:off x="4225" y="1238"/>
                <a:ext cx="1" cy="1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126"/>
              <p:cNvSpPr>
                <a:spLocks noChangeArrowheads="1"/>
              </p:cNvSpPr>
              <p:nvPr/>
            </p:nvSpPr>
            <p:spPr bwMode="auto">
              <a:xfrm>
                <a:off x="4226" y="124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Freeform 127"/>
              <p:cNvSpPr/>
              <p:nvPr/>
            </p:nvSpPr>
            <p:spPr bwMode="auto">
              <a:xfrm>
                <a:off x="4245" y="1233"/>
                <a:ext cx="1" cy="0"/>
              </a:xfrm>
              <a:custGeom>
                <a:avLst/>
                <a:gdLst>
                  <a:gd name="T0" fmla="*/ 2 w 3"/>
                  <a:gd name="T1" fmla="*/ 1 w 3"/>
                  <a:gd name="T2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Freeform 128"/>
              <p:cNvSpPr/>
              <p:nvPr/>
            </p:nvSpPr>
            <p:spPr bwMode="auto">
              <a:xfrm>
                <a:off x="4232" y="1233"/>
                <a:ext cx="14" cy="33"/>
              </a:xfrm>
              <a:custGeom>
                <a:avLst/>
                <a:gdLst>
                  <a:gd name="T0" fmla="*/ 11 w 62"/>
                  <a:gd name="T1" fmla="*/ 122 h 142"/>
                  <a:gd name="T2" fmla="*/ 12 w 62"/>
                  <a:gd name="T3" fmla="*/ 118 h 142"/>
                  <a:gd name="T4" fmla="*/ 9 w 62"/>
                  <a:gd name="T5" fmla="*/ 108 h 142"/>
                  <a:gd name="T6" fmla="*/ 11 w 62"/>
                  <a:gd name="T7" fmla="*/ 105 h 142"/>
                  <a:gd name="T8" fmla="*/ 17 w 62"/>
                  <a:gd name="T9" fmla="*/ 97 h 142"/>
                  <a:gd name="T10" fmla="*/ 19 w 62"/>
                  <a:gd name="T11" fmla="*/ 94 h 142"/>
                  <a:gd name="T12" fmla="*/ 18 w 62"/>
                  <a:gd name="T13" fmla="*/ 88 h 142"/>
                  <a:gd name="T14" fmla="*/ 21 w 62"/>
                  <a:gd name="T15" fmla="*/ 85 h 142"/>
                  <a:gd name="T16" fmla="*/ 24 w 62"/>
                  <a:gd name="T17" fmla="*/ 83 h 142"/>
                  <a:gd name="T18" fmla="*/ 21 w 62"/>
                  <a:gd name="T19" fmla="*/ 80 h 142"/>
                  <a:gd name="T20" fmla="*/ 20 w 62"/>
                  <a:gd name="T21" fmla="*/ 74 h 142"/>
                  <a:gd name="T22" fmla="*/ 22 w 62"/>
                  <a:gd name="T23" fmla="*/ 71 h 142"/>
                  <a:gd name="T24" fmla="*/ 20 w 62"/>
                  <a:gd name="T25" fmla="*/ 67 h 142"/>
                  <a:gd name="T26" fmla="*/ 24 w 62"/>
                  <a:gd name="T27" fmla="*/ 65 h 142"/>
                  <a:gd name="T28" fmla="*/ 25 w 62"/>
                  <a:gd name="T29" fmla="*/ 60 h 142"/>
                  <a:gd name="T30" fmla="*/ 29 w 62"/>
                  <a:gd name="T31" fmla="*/ 56 h 142"/>
                  <a:gd name="T32" fmla="*/ 28 w 62"/>
                  <a:gd name="T33" fmla="*/ 53 h 142"/>
                  <a:gd name="T34" fmla="*/ 31 w 62"/>
                  <a:gd name="T35" fmla="*/ 52 h 142"/>
                  <a:gd name="T36" fmla="*/ 29 w 62"/>
                  <a:gd name="T37" fmla="*/ 50 h 142"/>
                  <a:gd name="T38" fmla="*/ 29 w 62"/>
                  <a:gd name="T39" fmla="*/ 49 h 142"/>
                  <a:gd name="T40" fmla="*/ 29 w 62"/>
                  <a:gd name="T41" fmla="*/ 46 h 142"/>
                  <a:gd name="T42" fmla="*/ 32 w 62"/>
                  <a:gd name="T43" fmla="*/ 39 h 142"/>
                  <a:gd name="T44" fmla="*/ 32 w 62"/>
                  <a:gd name="T45" fmla="*/ 37 h 142"/>
                  <a:gd name="T46" fmla="*/ 33 w 62"/>
                  <a:gd name="T47" fmla="*/ 34 h 142"/>
                  <a:gd name="T48" fmla="*/ 36 w 62"/>
                  <a:gd name="T49" fmla="*/ 29 h 142"/>
                  <a:gd name="T50" fmla="*/ 43 w 62"/>
                  <a:gd name="T51" fmla="*/ 30 h 142"/>
                  <a:gd name="T52" fmla="*/ 37 w 62"/>
                  <a:gd name="T53" fmla="*/ 26 h 142"/>
                  <a:gd name="T54" fmla="*/ 31 w 62"/>
                  <a:gd name="T55" fmla="*/ 22 h 142"/>
                  <a:gd name="T56" fmla="*/ 34 w 62"/>
                  <a:gd name="T57" fmla="*/ 20 h 142"/>
                  <a:gd name="T58" fmla="*/ 31 w 62"/>
                  <a:gd name="T59" fmla="*/ 18 h 142"/>
                  <a:gd name="T60" fmla="*/ 34 w 62"/>
                  <a:gd name="T61" fmla="*/ 18 h 142"/>
                  <a:gd name="T62" fmla="*/ 41 w 62"/>
                  <a:gd name="T63" fmla="*/ 18 h 142"/>
                  <a:gd name="T64" fmla="*/ 36 w 62"/>
                  <a:gd name="T65" fmla="*/ 14 h 142"/>
                  <a:gd name="T66" fmla="*/ 39 w 62"/>
                  <a:gd name="T67" fmla="*/ 14 h 142"/>
                  <a:gd name="T68" fmla="*/ 36 w 62"/>
                  <a:gd name="T69" fmla="*/ 11 h 142"/>
                  <a:gd name="T70" fmla="*/ 36 w 62"/>
                  <a:gd name="T71" fmla="*/ 9 h 142"/>
                  <a:gd name="T72" fmla="*/ 44 w 62"/>
                  <a:gd name="T73" fmla="*/ 12 h 142"/>
                  <a:gd name="T74" fmla="*/ 40 w 62"/>
                  <a:gd name="T75" fmla="*/ 7 h 142"/>
                  <a:gd name="T76" fmla="*/ 52 w 62"/>
                  <a:gd name="T77" fmla="*/ 5 h 142"/>
                  <a:gd name="T78" fmla="*/ 54 w 62"/>
                  <a:gd name="T79" fmla="*/ 4 h 142"/>
                  <a:gd name="T80" fmla="*/ 55 w 62"/>
                  <a:gd name="T81" fmla="*/ 0 h 142"/>
                  <a:gd name="T82" fmla="*/ 59 w 62"/>
                  <a:gd name="T83" fmla="*/ 3 h 142"/>
                  <a:gd name="T84" fmla="*/ 54 w 62"/>
                  <a:gd name="T85" fmla="*/ 5 h 142"/>
                  <a:gd name="T86" fmla="*/ 60 w 62"/>
                  <a:gd name="T87" fmla="*/ 13 h 142"/>
                  <a:gd name="T88" fmla="*/ 60 w 62"/>
                  <a:gd name="T89" fmla="*/ 24 h 142"/>
                  <a:gd name="T90" fmla="*/ 59 w 62"/>
                  <a:gd name="T91" fmla="*/ 36 h 142"/>
                  <a:gd name="T92" fmla="*/ 57 w 62"/>
                  <a:gd name="T93" fmla="*/ 46 h 142"/>
                  <a:gd name="T94" fmla="*/ 56 w 62"/>
                  <a:gd name="T95" fmla="*/ 53 h 142"/>
                  <a:gd name="T96" fmla="*/ 49 w 62"/>
                  <a:gd name="T97" fmla="*/ 66 h 142"/>
                  <a:gd name="T98" fmla="*/ 44 w 62"/>
                  <a:gd name="T99" fmla="*/ 72 h 142"/>
                  <a:gd name="T100" fmla="*/ 38 w 62"/>
                  <a:gd name="T101" fmla="*/ 80 h 142"/>
                  <a:gd name="T102" fmla="*/ 33 w 62"/>
                  <a:gd name="T103" fmla="*/ 112 h 142"/>
                  <a:gd name="T104" fmla="*/ 29 w 62"/>
                  <a:gd name="T105" fmla="*/ 120 h 142"/>
                  <a:gd name="T106" fmla="*/ 6 w 62"/>
                  <a:gd name="T107" fmla="*/ 13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142">
                    <a:moveTo>
                      <a:pt x="6" y="136"/>
                    </a:moveTo>
                    <a:cubicBezTo>
                      <a:pt x="0" y="132"/>
                      <a:pt x="7" y="133"/>
                      <a:pt x="4" y="129"/>
                    </a:cubicBezTo>
                    <a:cubicBezTo>
                      <a:pt x="4" y="129"/>
                      <a:pt x="8" y="131"/>
                      <a:pt x="7" y="130"/>
                    </a:cubicBezTo>
                    <a:cubicBezTo>
                      <a:pt x="3" y="126"/>
                      <a:pt x="7" y="124"/>
                      <a:pt x="12" y="124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3" y="125"/>
                      <a:pt x="10" y="123"/>
                      <a:pt x="11" y="122"/>
                    </a:cubicBezTo>
                    <a:cubicBezTo>
                      <a:pt x="12" y="123"/>
                      <a:pt x="12" y="123"/>
                      <a:pt x="13" y="123"/>
                    </a:cubicBezTo>
                    <a:cubicBezTo>
                      <a:pt x="11" y="122"/>
                      <a:pt x="12" y="122"/>
                      <a:pt x="11" y="121"/>
                    </a:cubicBezTo>
                    <a:cubicBezTo>
                      <a:pt x="12" y="121"/>
                      <a:pt x="13" y="122"/>
                      <a:pt x="14" y="122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7" y="118"/>
                      <a:pt x="13" y="120"/>
                      <a:pt x="11" y="118"/>
                    </a:cubicBezTo>
                    <a:cubicBezTo>
                      <a:pt x="11" y="118"/>
                      <a:pt x="12" y="118"/>
                      <a:pt x="12" y="118"/>
                    </a:cubicBezTo>
                    <a:cubicBezTo>
                      <a:pt x="9" y="115"/>
                      <a:pt x="11" y="114"/>
                      <a:pt x="10" y="112"/>
                    </a:cubicBezTo>
                    <a:cubicBezTo>
                      <a:pt x="11" y="112"/>
                      <a:pt x="13" y="113"/>
                      <a:pt x="14" y="113"/>
                    </a:cubicBezTo>
                    <a:cubicBezTo>
                      <a:pt x="11" y="112"/>
                      <a:pt x="11" y="111"/>
                      <a:pt x="11" y="110"/>
                    </a:cubicBezTo>
                    <a:cubicBezTo>
                      <a:pt x="13" y="111"/>
                      <a:pt x="9" y="109"/>
                      <a:pt x="10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8" y="108"/>
                      <a:pt x="12" y="109"/>
                      <a:pt x="9" y="108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8" y="106"/>
                      <a:pt x="14" y="108"/>
                      <a:pt x="12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6"/>
                      <a:pt x="12" y="107"/>
                      <a:pt x="12" y="106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12" y="106"/>
                      <a:pt x="14" y="106"/>
                      <a:pt x="11" y="105"/>
                    </a:cubicBezTo>
                    <a:cubicBezTo>
                      <a:pt x="13" y="106"/>
                      <a:pt x="12" y="106"/>
                      <a:pt x="15" y="107"/>
                    </a:cubicBezTo>
                    <a:cubicBezTo>
                      <a:pt x="13" y="104"/>
                      <a:pt x="15" y="102"/>
                      <a:pt x="16" y="100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8" y="100"/>
                      <a:pt x="18" y="99"/>
                      <a:pt x="17" y="98"/>
                    </a:cubicBezTo>
                    <a:cubicBezTo>
                      <a:pt x="17" y="98"/>
                      <a:pt x="18" y="99"/>
                      <a:pt x="19" y="99"/>
                    </a:cubicBezTo>
                    <a:cubicBezTo>
                      <a:pt x="20" y="99"/>
                      <a:pt x="16" y="97"/>
                      <a:pt x="17" y="97"/>
                    </a:cubicBezTo>
                    <a:cubicBezTo>
                      <a:pt x="18" y="98"/>
                      <a:pt x="19" y="98"/>
                      <a:pt x="20" y="98"/>
                    </a:cubicBezTo>
                    <a:cubicBezTo>
                      <a:pt x="18" y="97"/>
                      <a:pt x="18" y="97"/>
                      <a:pt x="18" y="96"/>
                    </a:cubicBezTo>
                    <a:cubicBezTo>
                      <a:pt x="18" y="96"/>
                      <a:pt x="18" y="97"/>
                      <a:pt x="19" y="97"/>
                    </a:cubicBezTo>
                    <a:cubicBezTo>
                      <a:pt x="17" y="95"/>
                      <a:pt x="20" y="96"/>
                      <a:pt x="19" y="95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3" y="96"/>
                      <a:pt x="17" y="94"/>
                      <a:pt x="19" y="94"/>
                    </a:cubicBezTo>
                    <a:cubicBezTo>
                      <a:pt x="19" y="95"/>
                      <a:pt x="20" y="95"/>
                      <a:pt x="20" y="95"/>
                    </a:cubicBezTo>
                    <a:cubicBezTo>
                      <a:pt x="18" y="93"/>
                      <a:pt x="19" y="93"/>
                      <a:pt x="18" y="92"/>
                    </a:cubicBezTo>
                    <a:cubicBezTo>
                      <a:pt x="18" y="92"/>
                      <a:pt x="19" y="92"/>
                      <a:pt x="19" y="92"/>
                    </a:cubicBezTo>
                    <a:cubicBezTo>
                      <a:pt x="19" y="92"/>
                      <a:pt x="20" y="91"/>
                      <a:pt x="19" y="90"/>
                    </a:cubicBezTo>
                    <a:cubicBezTo>
                      <a:pt x="20" y="90"/>
                      <a:pt x="23" y="92"/>
                      <a:pt x="22" y="91"/>
                    </a:cubicBezTo>
                    <a:cubicBezTo>
                      <a:pt x="19" y="90"/>
                      <a:pt x="22" y="90"/>
                      <a:pt x="18" y="88"/>
                    </a:cubicBezTo>
                    <a:cubicBezTo>
                      <a:pt x="19" y="88"/>
                      <a:pt x="20" y="88"/>
                      <a:pt x="19" y="87"/>
                    </a:cubicBezTo>
                    <a:cubicBezTo>
                      <a:pt x="20" y="88"/>
                      <a:pt x="23" y="88"/>
                      <a:pt x="23" y="89"/>
                    </a:cubicBezTo>
                    <a:cubicBezTo>
                      <a:pt x="25" y="89"/>
                      <a:pt x="25" y="89"/>
                      <a:pt x="25" y="89"/>
                    </a:cubicBezTo>
                    <a:cubicBezTo>
                      <a:pt x="27" y="90"/>
                      <a:pt x="25" y="90"/>
                      <a:pt x="27" y="90"/>
                    </a:cubicBezTo>
                    <a:cubicBezTo>
                      <a:pt x="26" y="90"/>
                      <a:pt x="26" y="89"/>
                      <a:pt x="26" y="89"/>
                    </a:cubicBezTo>
                    <a:cubicBezTo>
                      <a:pt x="24" y="88"/>
                      <a:pt x="21" y="86"/>
                      <a:pt x="21" y="85"/>
                    </a:cubicBezTo>
                    <a:cubicBezTo>
                      <a:pt x="22" y="86"/>
                      <a:pt x="24" y="86"/>
                      <a:pt x="25" y="8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22" y="84"/>
                      <a:pt x="21" y="83"/>
                    </a:cubicBezTo>
                    <a:cubicBezTo>
                      <a:pt x="20" y="83"/>
                      <a:pt x="20" y="83"/>
                      <a:pt x="19" y="82"/>
                    </a:cubicBezTo>
                    <a:cubicBezTo>
                      <a:pt x="19" y="82"/>
                      <a:pt x="19" y="81"/>
                      <a:pt x="22" y="82"/>
                    </a:cubicBezTo>
                    <a:cubicBezTo>
                      <a:pt x="23" y="83"/>
                      <a:pt x="22" y="83"/>
                      <a:pt x="24" y="83"/>
                    </a:cubicBezTo>
                    <a:cubicBezTo>
                      <a:pt x="24" y="83"/>
                      <a:pt x="23" y="82"/>
                      <a:pt x="23" y="82"/>
                    </a:cubicBezTo>
                    <a:cubicBezTo>
                      <a:pt x="23" y="82"/>
                      <a:pt x="23" y="82"/>
                      <a:pt x="23" y="82"/>
                    </a:cubicBezTo>
                    <a:cubicBezTo>
                      <a:pt x="24" y="82"/>
                      <a:pt x="22" y="81"/>
                      <a:pt x="20" y="80"/>
                    </a:cubicBezTo>
                    <a:cubicBezTo>
                      <a:pt x="20" y="80"/>
                      <a:pt x="22" y="81"/>
                      <a:pt x="21" y="81"/>
                    </a:cubicBezTo>
                    <a:cubicBezTo>
                      <a:pt x="19" y="80"/>
                      <a:pt x="19" y="79"/>
                      <a:pt x="19" y="79"/>
                    </a:cubicBezTo>
                    <a:cubicBezTo>
                      <a:pt x="20" y="79"/>
                      <a:pt x="21" y="79"/>
                      <a:pt x="21" y="80"/>
                    </a:cubicBezTo>
                    <a:cubicBezTo>
                      <a:pt x="19" y="78"/>
                      <a:pt x="19" y="77"/>
                      <a:pt x="18" y="76"/>
                    </a:cubicBezTo>
                    <a:cubicBezTo>
                      <a:pt x="16" y="76"/>
                      <a:pt x="21" y="78"/>
                      <a:pt x="20" y="77"/>
                    </a:cubicBezTo>
                    <a:cubicBezTo>
                      <a:pt x="22" y="78"/>
                      <a:pt x="18" y="75"/>
                      <a:pt x="21" y="75"/>
                    </a:cubicBezTo>
                    <a:cubicBezTo>
                      <a:pt x="21" y="75"/>
                      <a:pt x="19" y="74"/>
                      <a:pt x="19" y="75"/>
                    </a:cubicBezTo>
                    <a:cubicBezTo>
                      <a:pt x="19" y="74"/>
                      <a:pt x="22" y="75"/>
                      <a:pt x="21" y="75"/>
                    </a:cubicBezTo>
                    <a:cubicBezTo>
                      <a:pt x="22" y="75"/>
                      <a:pt x="21" y="74"/>
                      <a:pt x="20" y="74"/>
                    </a:cubicBezTo>
                    <a:cubicBezTo>
                      <a:pt x="20" y="73"/>
                      <a:pt x="21" y="74"/>
                      <a:pt x="21" y="74"/>
                    </a:cubicBezTo>
                    <a:cubicBezTo>
                      <a:pt x="20" y="73"/>
                      <a:pt x="19" y="71"/>
                      <a:pt x="21" y="71"/>
                    </a:cubicBezTo>
                    <a:cubicBezTo>
                      <a:pt x="20" y="71"/>
                      <a:pt x="18" y="69"/>
                      <a:pt x="18" y="69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1" y="70"/>
                      <a:pt x="20" y="69"/>
                      <a:pt x="22" y="70"/>
                    </a:cubicBezTo>
                    <a:cubicBezTo>
                      <a:pt x="20" y="69"/>
                      <a:pt x="23" y="73"/>
                      <a:pt x="22" y="71"/>
                    </a:cubicBezTo>
                    <a:cubicBezTo>
                      <a:pt x="23" y="72"/>
                      <a:pt x="19" y="69"/>
                      <a:pt x="22" y="70"/>
                    </a:cubicBezTo>
                    <a:cubicBezTo>
                      <a:pt x="22" y="70"/>
                      <a:pt x="20" y="69"/>
                      <a:pt x="22" y="69"/>
                    </a:cubicBezTo>
                    <a:cubicBezTo>
                      <a:pt x="21" y="69"/>
                      <a:pt x="24" y="71"/>
                      <a:pt x="24" y="70"/>
                    </a:cubicBezTo>
                    <a:cubicBezTo>
                      <a:pt x="24" y="70"/>
                      <a:pt x="23" y="70"/>
                      <a:pt x="23" y="69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0" y="67"/>
                      <a:pt x="23" y="68"/>
                      <a:pt x="20" y="67"/>
                    </a:cubicBezTo>
                    <a:cubicBezTo>
                      <a:pt x="22" y="68"/>
                      <a:pt x="20" y="66"/>
                      <a:pt x="23" y="68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3" y="67"/>
                      <a:pt x="22" y="66"/>
                    </a:cubicBezTo>
                    <a:cubicBezTo>
                      <a:pt x="22" y="67"/>
                      <a:pt x="23" y="67"/>
                      <a:pt x="23" y="67"/>
                    </a:cubicBezTo>
                    <a:cubicBezTo>
                      <a:pt x="19" y="65"/>
                      <a:pt x="24" y="67"/>
                      <a:pt x="21" y="65"/>
                    </a:cubicBezTo>
                    <a:cubicBezTo>
                      <a:pt x="22" y="65"/>
                      <a:pt x="21" y="64"/>
                      <a:pt x="24" y="65"/>
                    </a:cubicBezTo>
                    <a:cubicBezTo>
                      <a:pt x="23" y="64"/>
                      <a:pt x="22" y="63"/>
                      <a:pt x="23" y="63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5" y="64"/>
                      <a:pt x="24" y="63"/>
                      <a:pt x="24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27" y="63"/>
                      <a:pt x="24" y="62"/>
                      <a:pt x="23" y="61"/>
                    </a:cubicBezTo>
                    <a:cubicBezTo>
                      <a:pt x="27" y="63"/>
                      <a:pt x="21" y="59"/>
                      <a:pt x="25" y="60"/>
                    </a:cubicBezTo>
                    <a:cubicBezTo>
                      <a:pt x="25" y="61"/>
                      <a:pt x="26" y="62"/>
                      <a:pt x="28" y="62"/>
                    </a:cubicBezTo>
                    <a:cubicBezTo>
                      <a:pt x="31" y="63"/>
                      <a:pt x="25" y="60"/>
                      <a:pt x="27" y="60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9"/>
                      <a:pt x="22" y="57"/>
                      <a:pt x="26" y="59"/>
                    </a:cubicBezTo>
                    <a:cubicBezTo>
                      <a:pt x="24" y="58"/>
                      <a:pt x="27" y="59"/>
                      <a:pt x="24" y="57"/>
                    </a:cubicBezTo>
                    <a:cubicBezTo>
                      <a:pt x="27" y="58"/>
                      <a:pt x="23" y="55"/>
                      <a:pt x="29" y="56"/>
                    </a:cubicBezTo>
                    <a:cubicBezTo>
                      <a:pt x="28" y="56"/>
                      <a:pt x="29" y="56"/>
                      <a:pt x="27" y="55"/>
                    </a:cubicBezTo>
                    <a:cubicBezTo>
                      <a:pt x="26" y="55"/>
                      <a:pt x="28" y="56"/>
                      <a:pt x="27" y="56"/>
                    </a:cubicBezTo>
                    <a:cubicBezTo>
                      <a:pt x="27" y="55"/>
                      <a:pt x="26" y="55"/>
                      <a:pt x="26" y="55"/>
                    </a:cubicBezTo>
                    <a:cubicBezTo>
                      <a:pt x="27" y="55"/>
                      <a:pt x="27" y="55"/>
                      <a:pt x="30" y="56"/>
                    </a:cubicBezTo>
                    <a:cubicBezTo>
                      <a:pt x="32" y="56"/>
                      <a:pt x="25" y="53"/>
                      <a:pt x="26" y="53"/>
                    </a:cubicBezTo>
                    <a:cubicBezTo>
                      <a:pt x="27" y="54"/>
                      <a:pt x="28" y="54"/>
                      <a:pt x="28" y="53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7" y="52"/>
                      <a:pt x="29" y="53"/>
                      <a:pt x="31" y="54"/>
                    </a:cubicBezTo>
                    <a:cubicBezTo>
                      <a:pt x="31" y="53"/>
                      <a:pt x="31" y="53"/>
                      <a:pt x="29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0" y="53"/>
                      <a:pt x="31" y="52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3"/>
                      <a:pt x="32" y="52"/>
                      <a:pt x="31" y="52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1"/>
                      <a:pt x="28" y="51"/>
                      <a:pt x="27" y="50"/>
                    </a:cubicBezTo>
                    <a:cubicBezTo>
                      <a:pt x="29" y="51"/>
                      <a:pt x="29" y="50"/>
                      <a:pt x="29" y="50"/>
                    </a:cubicBezTo>
                    <a:cubicBezTo>
                      <a:pt x="30" y="50"/>
                      <a:pt x="27" y="49"/>
                      <a:pt x="28" y="49"/>
                    </a:cubicBezTo>
                    <a:cubicBezTo>
                      <a:pt x="29" y="50"/>
                      <a:pt x="28" y="49"/>
                      <a:pt x="29" y="50"/>
                    </a:cubicBezTo>
                    <a:cubicBezTo>
                      <a:pt x="30" y="50"/>
                      <a:pt x="28" y="50"/>
                      <a:pt x="29" y="50"/>
                    </a:cubicBezTo>
                    <a:cubicBezTo>
                      <a:pt x="30" y="50"/>
                      <a:pt x="32" y="51"/>
                      <a:pt x="31" y="50"/>
                    </a:cubicBezTo>
                    <a:cubicBezTo>
                      <a:pt x="30" y="49"/>
                      <a:pt x="26" y="48"/>
                      <a:pt x="28" y="49"/>
                    </a:cubicBezTo>
                    <a:cubicBezTo>
                      <a:pt x="28" y="49"/>
                      <a:pt x="29" y="49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8" y="48"/>
                      <a:pt x="30" y="48"/>
                      <a:pt x="28" y="47"/>
                    </a:cubicBezTo>
                    <a:cubicBezTo>
                      <a:pt x="28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0" y="47"/>
                      <a:pt x="29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30" y="46"/>
                      <a:pt x="29" y="46"/>
                      <a:pt x="28" y="45"/>
                    </a:cubicBezTo>
                    <a:cubicBezTo>
                      <a:pt x="30" y="45"/>
                      <a:pt x="36" y="48"/>
                      <a:pt x="34" y="46"/>
                    </a:cubicBezTo>
                    <a:cubicBezTo>
                      <a:pt x="34" y="46"/>
                      <a:pt x="30" y="44"/>
                      <a:pt x="29" y="44"/>
                    </a:cubicBezTo>
                    <a:cubicBezTo>
                      <a:pt x="30" y="44"/>
                      <a:pt x="28" y="42"/>
                      <a:pt x="31" y="43"/>
                    </a:cubicBezTo>
                    <a:cubicBezTo>
                      <a:pt x="30" y="42"/>
                      <a:pt x="30" y="42"/>
                      <a:pt x="29" y="42"/>
                    </a:cubicBezTo>
                    <a:cubicBezTo>
                      <a:pt x="30" y="41"/>
                      <a:pt x="28" y="39"/>
                      <a:pt x="32" y="39"/>
                    </a:cubicBezTo>
                    <a:cubicBezTo>
                      <a:pt x="32" y="40"/>
                      <a:pt x="34" y="40"/>
                      <a:pt x="35" y="41"/>
                    </a:cubicBezTo>
                    <a:cubicBezTo>
                      <a:pt x="33" y="40"/>
                      <a:pt x="37" y="41"/>
                      <a:pt x="34" y="40"/>
                    </a:cubicBezTo>
                    <a:cubicBezTo>
                      <a:pt x="32" y="39"/>
                      <a:pt x="31" y="39"/>
                      <a:pt x="30" y="39"/>
                    </a:cubicBezTo>
                    <a:cubicBezTo>
                      <a:pt x="30" y="38"/>
                      <a:pt x="30" y="37"/>
                      <a:pt x="32" y="37"/>
                    </a:cubicBezTo>
                    <a:cubicBezTo>
                      <a:pt x="31" y="37"/>
                      <a:pt x="30" y="37"/>
                      <a:pt x="30" y="36"/>
                    </a:cubicBezTo>
                    <a:cubicBezTo>
                      <a:pt x="33" y="38"/>
                      <a:pt x="33" y="37"/>
                      <a:pt x="32" y="37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2" y="36"/>
                      <a:pt x="29" y="35"/>
                      <a:pt x="31" y="35"/>
                    </a:cubicBezTo>
                    <a:cubicBezTo>
                      <a:pt x="31" y="35"/>
                      <a:pt x="32" y="36"/>
                      <a:pt x="33" y="36"/>
                    </a:cubicBezTo>
                    <a:cubicBezTo>
                      <a:pt x="31" y="35"/>
                      <a:pt x="29" y="34"/>
                      <a:pt x="31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2" y="33"/>
                      <a:pt x="31" y="33"/>
                    </a:cubicBezTo>
                    <a:cubicBezTo>
                      <a:pt x="33" y="33"/>
                      <a:pt x="33" y="33"/>
                      <a:pt x="35" y="33"/>
                    </a:cubicBezTo>
                    <a:cubicBezTo>
                      <a:pt x="30" y="30"/>
                      <a:pt x="31" y="29"/>
                      <a:pt x="31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1" y="27"/>
                      <a:pt x="32" y="27"/>
                    </a:cubicBezTo>
                    <a:cubicBezTo>
                      <a:pt x="33" y="28"/>
                      <a:pt x="34" y="28"/>
                      <a:pt x="36" y="29"/>
                    </a:cubicBezTo>
                    <a:cubicBezTo>
                      <a:pt x="37" y="29"/>
                      <a:pt x="34" y="27"/>
                      <a:pt x="33" y="27"/>
                    </a:cubicBezTo>
                    <a:cubicBezTo>
                      <a:pt x="31" y="26"/>
                      <a:pt x="34" y="28"/>
                      <a:pt x="32" y="27"/>
                    </a:cubicBezTo>
                    <a:cubicBezTo>
                      <a:pt x="31" y="26"/>
                      <a:pt x="34" y="27"/>
                      <a:pt x="31" y="26"/>
                    </a:cubicBezTo>
                    <a:cubicBezTo>
                      <a:pt x="32" y="26"/>
                      <a:pt x="34" y="27"/>
                      <a:pt x="35" y="27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7" y="27"/>
                      <a:pt x="39" y="29"/>
                      <a:pt x="43" y="30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5" y="30"/>
                      <a:pt x="45" y="31"/>
                      <a:pt x="46" y="31"/>
                    </a:cubicBezTo>
                    <a:cubicBezTo>
                      <a:pt x="45" y="30"/>
                      <a:pt x="42" y="29"/>
                      <a:pt x="40" y="28"/>
                    </a:cubicBezTo>
                    <a:cubicBezTo>
                      <a:pt x="40" y="28"/>
                      <a:pt x="34" y="26"/>
                      <a:pt x="35" y="25"/>
                    </a:cubicBezTo>
                    <a:cubicBezTo>
                      <a:pt x="36" y="26"/>
                      <a:pt x="35" y="26"/>
                      <a:pt x="37" y="27"/>
                    </a:cubicBezTo>
                    <a:cubicBezTo>
                      <a:pt x="39" y="27"/>
                      <a:pt x="36" y="26"/>
                      <a:pt x="37" y="26"/>
                    </a:cubicBezTo>
                    <a:cubicBezTo>
                      <a:pt x="36" y="26"/>
                      <a:pt x="33" y="24"/>
                      <a:pt x="33" y="24"/>
                    </a:cubicBezTo>
                    <a:cubicBezTo>
                      <a:pt x="34" y="24"/>
                      <a:pt x="35" y="25"/>
                      <a:pt x="36" y="25"/>
                    </a:cubicBezTo>
                    <a:cubicBezTo>
                      <a:pt x="34" y="24"/>
                      <a:pt x="33" y="23"/>
                      <a:pt x="32" y="23"/>
                    </a:cubicBezTo>
                    <a:cubicBezTo>
                      <a:pt x="29" y="22"/>
                      <a:pt x="33" y="23"/>
                      <a:pt x="31" y="22"/>
                    </a:cubicBezTo>
                    <a:cubicBezTo>
                      <a:pt x="33" y="23"/>
                      <a:pt x="36" y="24"/>
                      <a:pt x="37" y="24"/>
                    </a:cubicBezTo>
                    <a:cubicBezTo>
                      <a:pt x="35" y="24"/>
                      <a:pt x="35" y="23"/>
                      <a:pt x="31" y="22"/>
                    </a:cubicBezTo>
                    <a:cubicBezTo>
                      <a:pt x="32" y="22"/>
                      <a:pt x="34" y="22"/>
                      <a:pt x="35" y="23"/>
                    </a:cubicBezTo>
                    <a:cubicBezTo>
                      <a:pt x="36" y="23"/>
                      <a:pt x="31" y="21"/>
                      <a:pt x="36" y="22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2"/>
                      <a:pt x="35" y="22"/>
                      <a:pt x="36" y="22"/>
                    </a:cubicBezTo>
                    <a:cubicBezTo>
                      <a:pt x="36" y="22"/>
                      <a:pt x="33" y="20"/>
                      <a:pt x="37" y="21"/>
                    </a:cubicBezTo>
                    <a:cubicBezTo>
                      <a:pt x="36" y="21"/>
                      <a:pt x="37" y="20"/>
                      <a:pt x="34" y="20"/>
                    </a:cubicBezTo>
                    <a:cubicBezTo>
                      <a:pt x="32" y="20"/>
                      <a:pt x="36" y="21"/>
                      <a:pt x="32" y="20"/>
                    </a:cubicBezTo>
                    <a:cubicBezTo>
                      <a:pt x="35" y="21"/>
                      <a:pt x="32" y="19"/>
                      <a:pt x="31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9"/>
                      <a:pt x="33" y="19"/>
                      <a:pt x="31" y="18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7"/>
                      <a:pt x="35" y="19"/>
                      <a:pt x="34" y="18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6" y="19"/>
                      <a:pt x="38" y="20"/>
                      <a:pt x="37" y="19"/>
                    </a:cubicBezTo>
                    <a:cubicBezTo>
                      <a:pt x="35" y="18"/>
                      <a:pt x="33" y="18"/>
                      <a:pt x="32" y="17"/>
                    </a:cubicBezTo>
                    <a:cubicBezTo>
                      <a:pt x="31" y="16"/>
                      <a:pt x="34" y="18"/>
                      <a:pt x="32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7" y="19"/>
                      <a:pt x="37" y="18"/>
                    </a:cubicBezTo>
                    <a:cubicBezTo>
                      <a:pt x="37" y="18"/>
                      <a:pt x="34" y="16"/>
                      <a:pt x="33" y="16"/>
                    </a:cubicBezTo>
                    <a:cubicBezTo>
                      <a:pt x="33" y="16"/>
                      <a:pt x="34" y="16"/>
                      <a:pt x="36" y="17"/>
                    </a:cubicBezTo>
                    <a:cubicBezTo>
                      <a:pt x="35" y="16"/>
                      <a:pt x="33" y="16"/>
                      <a:pt x="32" y="16"/>
                    </a:cubicBezTo>
                    <a:cubicBezTo>
                      <a:pt x="34" y="16"/>
                      <a:pt x="36" y="16"/>
                      <a:pt x="38" y="16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3" y="19"/>
                      <a:pt x="43" y="18"/>
                      <a:pt x="45" y="19"/>
                    </a:cubicBezTo>
                    <a:cubicBezTo>
                      <a:pt x="46" y="19"/>
                      <a:pt x="45" y="18"/>
                      <a:pt x="44" y="18"/>
                    </a:cubicBezTo>
                    <a:cubicBezTo>
                      <a:pt x="40" y="17"/>
                      <a:pt x="39" y="16"/>
                      <a:pt x="35" y="14"/>
                    </a:cubicBezTo>
                    <a:cubicBezTo>
                      <a:pt x="34" y="13"/>
                      <a:pt x="44" y="17"/>
                      <a:pt x="39" y="14"/>
                    </a:cubicBezTo>
                    <a:cubicBezTo>
                      <a:pt x="37" y="14"/>
                      <a:pt x="35" y="13"/>
                      <a:pt x="36" y="14"/>
                    </a:cubicBezTo>
                    <a:cubicBezTo>
                      <a:pt x="36" y="13"/>
                      <a:pt x="32" y="12"/>
                      <a:pt x="34" y="12"/>
                    </a:cubicBezTo>
                    <a:cubicBezTo>
                      <a:pt x="35" y="13"/>
                      <a:pt x="38" y="13"/>
                      <a:pt x="40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5"/>
                      <a:pt x="43" y="16"/>
                      <a:pt x="43" y="15"/>
                    </a:cubicBezTo>
                    <a:cubicBezTo>
                      <a:pt x="43" y="15"/>
                      <a:pt x="43" y="14"/>
                      <a:pt x="41" y="14"/>
                    </a:cubicBezTo>
                    <a:cubicBezTo>
                      <a:pt x="39" y="13"/>
                      <a:pt x="41" y="14"/>
                      <a:pt x="39" y="14"/>
                    </a:cubicBezTo>
                    <a:cubicBezTo>
                      <a:pt x="38" y="13"/>
                      <a:pt x="42" y="14"/>
                      <a:pt x="38" y="12"/>
                    </a:cubicBezTo>
                    <a:cubicBezTo>
                      <a:pt x="38" y="13"/>
                      <a:pt x="35" y="12"/>
                      <a:pt x="34" y="12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6" y="11"/>
                      <a:pt x="32" y="10"/>
                      <a:pt x="32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8" y="11"/>
                      <a:pt x="34" y="11"/>
                      <a:pt x="38" y="12"/>
                    </a:cubicBezTo>
                    <a:cubicBezTo>
                      <a:pt x="39" y="12"/>
                      <a:pt x="37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9" y="12"/>
                      <a:pt x="44" y="13"/>
                      <a:pt x="41" y="11"/>
                    </a:cubicBezTo>
                    <a:cubicBezTo>
                      <a:pt x="40" y="11"/>
                      <a:pt x="40" y="11"/>
                      <a:pt x="38" y="10"/>
                    </a:cubicBezTo>
                    <a:cubicBezTo>
                      <a:pt x="38" y="10"/>
                      <a:pt x="36" y="9"/>
                      <a:pt x="36" y="9"/>
                    </a:cubicBezTo>
                    <a:cubicBezTo>
                      <a:pt x="39" y="10"/>
                      <a:pt x="37" y="8"/>
                      <a:pt x="40" y="9"/>
                    </a:cubicBezTo>
                    <a:cubicBezTo>
                      <a:pt x="38" y="9"/>
                      <a:pt x="38" y="10"/>
                      <a:pt x="41" y="11"/>
                    </a:cubicBezTo>
                    <a:cubicBezTo>
                      <a:pt x="44" y="12"/>
                      <a:pt x="40" y="11"/>
                      <a:pt x="44" y="13"/>
                    </a:cubicBezTo>
                    <a:cubicBezTo>
                      <a:pt x="44" y="12"/>
                      <a:pt x="47" y="13"/>
                      <a:pt x="50" y="14"/>
                    </a:cubicBezTo>
                    <a:cubicBezTo>
                      <a:pt x="50" y="14"/>
                      <a:pt x="49" y="13"/>
                      <a:pt x="49" y="13"/>
                    </a:cubicBezTo>
                    <a:cubicBezTo>
                      <a:pt x="46" y="12"/>
                      <a:pt x="46" y="13"/>
                      <a:pt x="44" y="12"/>
                    </a:cubicBezTo>
                    <a:cubicBezTo>
                      <a:pt x="45" y="11"/>
                      <a:pt x="44" y="11"/>
                      <a:pt x="42" y="10"/>
                    </a:cubicBezTo>
                    <a:cubicBezTo>
                      <a:pt x="43" y="10"/>
                      <a:pt x="45" y="10"/>
                      <a:pt x="45" y="11"/>
                    </a:cubicBezTo>
                    <a:cubicBezTo>
                      <a:pt x="45" y="10"/>
                      <a:pt x="45" y="9"/>
                      <a:pt x="46" y="9"/>
                    </a:cubicBezTo>
                    <a:cubicBezTo>
                      <a:pt x="42" y="8"/>
                      <a:pt x="45" y="8"/>
                      <a:pt x="42" y="7"/>
                    </a:cubicBezTo>
                    <a:cubicBezTo>
                      <a:pt x="41" y="7"/>
                      <a:pt x="39" y="7"/>
                      <a:pt x="37" y="6"/>
                    </a:cubicBezTo>
                    <a:cubicBezTo>
                      <a:pt x="38" y="6"/>
                      <a:pt x="39" y="7"/>
                      <a:pt x="40" y="7"/>
                    </a:cubicBezTo>
                    <a:cubicBezTo>
                      <a:pt x="38" y="6"/>
                      <a:pt x="43" y="7"/>
                      <a:pt x="40" y="6"/>
                    </a:cubicBezTo>
                    <a:cubicBezTo>
                      <a:pt x="41" y="7"/>
                      <a:pt x="44" y="7"/>
                      <a:pt x="47" y="8"/>
                    </a:cubicBezTo>
                    <a:cubicBezTo>
                      <a:pt x="46" y="7"/>
                      <a:pt x="49" y="9"/>
                      <a:pt x="49" y="8"/>
                    </a:cubicBezTo>
                    <a:cubicBezTo>
                      <a:pt x="48" y="8"/>
                      <a:pt x="47" y="7"/>
                      <a:pt x="46" y="6"/>
                    </a:cubicBezTo>
                    <a:cubicBezTo>
                      <a:pt x="49" y="6"/>
                      <a:pt x="47" y="4"/>
                      <a:pt x="47" y="4"/>
                    </a:cubicBezTo>
                    <a:cubicBezTo>
                      <a:pt x="48" y="4"/>
                      <a:pt x="51" y="5"/>
                      <a:pt x="52" y="5"/>
                    </a:cubicBezTo>
                    <a:cubicBezTo>
                      <a:pt x="52" y="4"/>
                      <a:pt x="48" y="4"/>
                      <a:pt x="50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4"/>
                      <a:pt x="53" y="4"/>
                      <a:pt x="49" y="2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2" y="3"/>
                      <a:pt x="52" y="3"/>
                      <a:pt x="51" y="3"/>
                    </a:cubicBezTo>
                    <a:cubicBezTo>
                      <a:pt x="52" y="3"/>
                      <a:pt x="53" y="3"/>
                      <a:pt x="54" y="4"/>
                    </a:cubicBezTo>
                    <a:cubicBezTo>
                      <a:pt x="57" y="4"/>
                      <a:pt x="54" y="3"/>
                      <a:pt x="54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1"/>
                      <a:pt x="53" y="1"/>
                      <a:pt x="52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1"/>
                      <a:pt x="56" y="1"/>
                      <a:pt x="55" y="0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7" y="1"/>
                      <a:pt x="55" y="1"/>
                    </a:cubicBezTo>
                    <a:cubicBezTo>
                      <a:pt x="53" y="1"/>
                      <a:pt x="54" y="1"/>
                      <a:pt x="55" y="2"/>
                    </a:cubicBezTo>
                    <a:cubicBezTo>
                      <a:pt x="56" y="2"/>
                      <a:pt x="55" y="2"/>
                      <a:pt x="55" y="1"/>
                    </a:cubicBezTo>
                    <a:cubicBezTo>
                      <a:pt x="57" y="2"/>
                      <a:pt x="57" y="2"/>
                      <a:pt x="59" y="3"/>
                    </a:cubicBezTo>
                    <a:cubicBezTo>
                      <a:pt x="59" y="3"/>
                      <a:pt x="60" y="3"/>
                      <a:pt x="59" y="3"/>
                    </a:cubicBezTo>
                    <a:cubicBezTo>
                      <a:pt x="60" y="3"/>
                      <a:pt x="60" y="3"/>
                      <a:pt x="60" y="4"/>
                    </a:cubicBezTo>
                    <a:cubicBezTo>
                      <a:pt x="59" y="3"/>
                      <a:pt x="59" y="4"/>
                      <a:pt x="58" y="3"/>
                    </a:cubicBezTo>
                    <a:cubicBezTo>
                      <a:pt x="60" y="4"/>
                      <a:pt x="61" y="5"/>
                      <a:pt x="60" y="5"/>
                    </a:cubicBezTo>
                    <a:cubicBezTo>
                      <a:pt x="57" y="4"/>
                      <a:pt x="62" y="6"/>
                      <a:pt x="61" y="7"/>
                    </a:cubicBezTo>
                    <a:cubicBezTo>
                      <a:pt x="58" y="6"/>
                      <a:pt x="56" y="5"/>
                      <a:pt x="56" y="4"/>
                    </a:cubicBezTo>
                    <a:cubicBezTo>
                      <a:pt x="54" y="4"/>
                      <a:pt x="55" y="5"/>
                      <a:pt x="54" y="5"/>
                    </a:cubicBezTo>
                    <a:cubicBezTo>
                      <a:pt x="56" y="5"/>
                      <a:pt x="59" y="6"/>
                      <a:pt x="60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9" y="7"/>
                      <a:pt x="61" y="8"/>
                      <a:pt x="61" y="8"/>
                    </a:cubicBezTo>
                    <a:cubicBezTo>
                      <a:pt x="60" y="9"/>
                      <a:pt x="59" y="10"/>
                      <a:pt x="59" y="11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61" y="12"/>
                      <a:pt x="58" y="12"/>
                      <a:pt x="60" y="13"/>
                    </a:cubicBezTo>
                    <a:cubicBezTo>
                      <a:pt x="58" y="13"/>
                      <a:pt x="61" y="15"/>
                      <a:pt x="58" y="15"/>
                    </a:cubicBezTo>
                    <a:cubicBezTo>
                      <a:pt x="59" y="17"/>
                      <a:pt x="60" y="19"/>
                      <a:pt x="59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8" y="20"/>
                      <a:pt x="54" y="19"/>
                      <a:pt x="55" y="19"/>
                    </a:cubicBezTo>
                    <a:cubicBezTo>
                      <a:pt x="57" y="20"/>
                      <a:pt x="57" y="20"/>
                      <a:pt x="59" y="21"/>
                    </a:cubicBezTo>
                    <a:cubicBezTo>
                      <a:pt x="57" y="21"/>
                      <a:pt x="59" y="23"/>
                      <a:pt x="60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62" y="25"/>
                      <a:pt x="58" y="25"/>
                      <a:pt x="57" y="26"/>
                    </a:cubicBezTo>
                    <a:cubicBezTo>
                      <a:pt x="57" y="26"/>
                      <a:pt x="55" y="25"/>
                      <a:pt x="55" y="25"/>
                    </a:cubicBezTo>
                    <a:cubicBezTo>
                      <a:pt x="58" y="27"/>
                      <a:pt x="58" y="27"/>
                      <a:pt x="59" y="28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60" y="33"/>
                      <a:pt x="57" y="33"/>
                      <a:pt x="59" y="36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1" y="39"/>
                      <a:pt x="56" y="40"/>
                      <a:pt x="57" y="42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3" y="41"/>
                      <a:pt x="55" y="42"/>
                      <a:pt x="57" y="43"/>
                    </a:cubicBezTo>
                    <a:cubicBezTo>
                      <a:pt x="56" y="43"/>
                      <a:pt x="58" y="45"/>
                      <a:pt x="55" y="44"/>
                    </a:cubicBezTo>
                    <a:cubicBezTo>
                      <a:pt x="54" y="44"/>
                      <a:pt x="57" y="45"/>
                      <a:pt x="57" y="46"/>
                    </a:cubicBezTo>
                    <a:cubicBezTo>
                      <a:pt x="55" y="46"/>
                      <a:pt x="56" y="47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2" y="48"/>
                      <a:pt x="57" y="49"/>
                    </a:cubicBezTo>
                    <a:cubicBezTo>
                      <a:pt x="54" y="49"/>
                      <a:pt x="58" y="52"/>
                      <a:pt x="54" y="52"/>
                    </a:cubicBezTo>
                    <a:cubicBezTo>
                      <a:pt x="55" y="52"/>
                      <a:pt x="55" y="52"/>
                      <a:pt x="56" y="53"/>
                    </a:cubicBezTo>
                    <a:cubicBezTo>
                      <a:pt x="56" y="54"/>
                      <a:pt x="53" y="54"/>
                      <a:pt x="55" y="55"/>
                    </a:cubicBezTo>
                    <a:cubicBezTo>
                      <a:pt x="54" y="55"/>
                      <a:pt x="53" y="54"/>
                      <a:pt x="53" y="54"/>
                    </a:cubicBezTo>
                    <a:cubicBezTo>
                      <a:pt x="53" y="55"/>
                      <a:pt x="54" y="55"/>
                      <a:pt x="55" y="55"/>
                    </a:cubicBezTo>
                    <a:cubicBezTo>
                      <a:pt x="56" y="58"/>
                      <a:pt x="51" y="57"/>
                      <a:pt x="51" y="59"/>
                    </a:cubicBezTo>
                    <a:cubicBezTo>
                      <a:pt x="53" y="62"/>
                      <a:pt x="51" y="64"/>
                      <a:pt x="50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52" y="68"/>
                      <a:pt x="45" y="66"/>
                      <a:pt x="50" y="69"/>
                    </a:cubicBezTo>
                    <a:cubicBezTo>
                      <a:pt x="49" y="68"/>
                      <a:pt x="49" y="69"/>
                      <a:pt x="48" y="68"/>
                    </a:cubicBezTo>
                    <a:cubicBezTo>
                      <a:pt x="50" y="70"/>
                      <a:pt x="45" y="69"/>
                      <a:pt x="47" y="71"/>
                    </a:cubicBezTo>
                    <a:cubicBezTo>
                      <a:pt x="48" y="71"/>
                      <a:pt x="47" y="71"/>
                      <a:pt x="47" y="70"/>
                    </a:cubicBezTo>
                    <a:cubicBezTo>
                      <a:pt x="45" y="71"/>
                      <a:pt x="47" y="72"/>
                      <a:pt x="45" y="72"/>
                    </a:cubicBezTo>
                    <a:cubicBezTo>
                      <a:pt x="45" y="72"/>
                      <a:pt x="45" y="72"/>
                      <a:pt x="44" y="72"/>
                    </a:cubicBezTo>
                    <a:cubicBezTo>
                      <a:pt x="42" y="71"/>
                      <a:pt x="47" y="74"/>
                      <a:pt x="43" y="72"/>
                    </a:cubicBezTo>
                    <a:cubicBezTo>
                      <a:pt x="43" y="73"/>
                      <a:pt x="45" y="73"/>
                      <a:pt x="45" y="73"/>
                    </a:cubicBezTo>
                    <a:cubicBezTo>
                      <a:pt x="42" y="74"/>
                      <a:pt x="44" y="77"/>
                      <a:pt x="44" y="80"/>
                    </a:cubicBezTo>
                    <a:cubicBezTo>
                      <a:pt x="41" y="80"/>
                      <a:pt x="37" y="77"/>
                      <a:pt x="40" y="79"/>
                    </a:cubicBezTo>
                    <a:cubicBezTo>
                      <a:pt x="39" y="79"/>
                      <a:pt x="41" y="80"/>
                      <a:pt x="41" y="80"/>
                    </a:cubicBezTo>
                    <a:cubicBezTo>
                      <a:pt x="41" y="81"/>
                      <a:pt x="36" y="78"/>
                      <a:pt x="38" y="80"/>
                    </a:cubicBezTo>
                    <a:cubicBezTo>
                      <a:pt x="40" y="81"/>
                      <a:pt x="39" y="80"/>
                      <a:pt x="41" y="81"/>
                    </a:cubicBezTo>
                    <a:cubicBezTo>
                      <a:pt x="39" y="81"/>
                      <a:pt x="36" y="80"/>
                      <a:pt x="38" y="82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40" y="84"/>
                      <a:pt x="38" y="84"/>
                      <a:pt x="41" y="86"/>
                    </a:cubicBezTo>
                    <a:cubicBezTo>
                      <a:pt x="40" y="91"/>
                      <a:pt x="41" y="96"/>
                      <a:pt x="39" y="101"/>
                    </a:cubicBezTo>
                    <a:cubicBezTo>
                      <a:pt x="37" y="104"/>
                      <a:pt x="37" y="109"/>
                      <a:pt x="33" y="112"/>
                    </a:cubicBezTo>
                    <a:cubicBezTo>
                      <a:pt x="29" y="112"/>
                      <a:pt x="29" y="112"/>
                      <a:pt x="30" y="114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31" y="114"/>
                      <a:pt x="29" y="114"/>
                      <a:pt x="31" y="115"/>
                    </a:cubicBezTo>
                    <a:cubicBezTo>
                      <a:pt x="30" y="116"/>
                      <a:pt x="30" y="118"/>
                      <a:pt x="29" y="120"/>
                    </a:cubicBezTo>
                    <a:cubicBezTo>
                      <a:pt x="29" y="119"/>
                      <a:pt x="27" y="118"/>
                      <a:pt x="27" y="119"/>
                    </a:cubicBezTo>
                    <a:cubicBezTo>
                      <a:pt x="29" y="120"/>
                      <a:pt x="29" y="120"/>
                      <a:pt x="29" y="120"/>
                    </a:cubicBezTo>
                    <a:cubicBezTo>
                      <a:pt x="28" y="119"/>
                      <a:pt x="28" y="119"/>
                      <a:pt x="28" y="119"/>
                    </a:cubicBezTo>
                    <a:cubicBezTo>
                      <a:pt x="28" y="120"/>
                      <a:pt x="29" y="121"/>
                      <a:pt x="30" y="121"/>
                    </a:cubicBezTo>
                    <a:cubicBezTo>
                      <a:pt x="31" y="126"/>
                      <a:pt x="24" y="127"/>
                      <a:pt x="23" y="131"/>
                    </a:cubicBezTo>
                    <a:cubicBezTo>
                      <a:pt x="21" y="132"/>
                      <a:pt x="22" y="134"/>
                      <a:pt x="22" y="135"/>
                    </a:cubicBezTo>
                    <a:cubicBezTo>
                      <a:pt x="17" y="136"/>
                      <a:pt x="13" y="138"/>
                      <a:pt x="14" y="142"/>
                    </a:cubicBezTo>
                    <a:cubicBezTo>
                      <a:pt x="14" y="142"/>
                      <a:pt x="7" y="138"/>
                      <a:pt x="6" y="1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Freeform 129"/>
              <p:cNvSpPr/>
              <p:nvPr/>
            </p:nvSpPr>
            <p:spPr bwMode="auto">
              <a:xfrm>
                <a:off x="4245" y="1233"/>
                <a:ext cx="1" cy="0"/>
              </a:xfrm>
              <a:custGeom>
                <a:avLst/>
                <a:gdLst>
                  <a:gd name="T0" fmla="*/ 4 w 4"/>
                  <a:gd name="T1" fmla="*/ 1 h 1"/>
                  <a:gd name="T2" fmla="*/ 0 w 4"/>
                  <a:gd name="T3" fmla="*/ 0 h 1"/>
                  <a:gd name="T4" fmla="*/ 4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1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Freeform 130"/>
              <p:cNvSpPr/>
              <p:nvPr/>
            </p:nvSpPr>
            <p:spPr bwMode="auto">
              <a:xfrm>
                <a:off x="4241" y="1234"/>
                <a:ext cx="1" cy="1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Freeform 131"/>
              <p:cNvSpPr/>
              <p:nvPr/>
            </p:nvSpPr>
            <p:spPr bwMode="auto">
              <a:xfrm>
                <a:off x="4241" y="1235"/>
                <a:ext cx="1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Freeform 132"/>
              <p:cNvSpPr/>
              <p:nvPr/>
            </p:nvSpPr>
            <p:spPr bwMode="auto">
              <a:xfrm>
                <a:off x="4240" y="123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Freeform 133"/>
              <p:cNvSpPr/>
              <p:nvPr/>
            </p:nvSpPr>
            <p:spPr bwMode="auto">
              <a:xfrm>
                <a:off x="4240" y="1235"/>
                <a:ext cx="1" cy="0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1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Freeform 134"/>
              <p:cNvSpPr/>
              <p:nvPr/>
            </p:nvSpPr>
            <p:spPr bwMode="auto">
              <a:xfrm>
                <a:off x="4239" y="1236"/>
                <a:ext cx="1" cy="0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Freeform 135"/>
              <p:cNvSpPr/>
              <p:nvPr/>
            </p:nvSpPr>
            <p:spPr bwMode="auto">
              <a:xfrm>
                <a:off x="4240" y="1237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Freeform 136"/>
              <p:cNvSpPr/>
              <p:nvPr/>
            </p:nvSpPr>
            <p:spPr bwMode="auto">
              <a:xfrm>
                <a:off x="4238" y="124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Freeform 137"/>
              <p:cNvSpPr/>
              <p:nvPr/>
            </p:nvSpPr>
            <p:spPr bwMode="auto">
              <a:xfrm>
                <a:off x="4236" y="1251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1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Freeform 138"/>
              <p:cNvSpPr/>
              <p:nvPr/>
            </p:nvSpPr>
            <p:spPr bwMode="auto">
              <a:xfrm>
                <a:off x="4236" y="1254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Freeform 139"/>
              <p:cNvSpPr/>
              <p:nvPr/>
            </p:nvSpPr>
            <p:spPr bwMode="auto">
              <a:xfrm>
                <a:off x="4233" y="1478"/>
                <a:ext cx="1" cy="1"/>
              </a:xfrm>
              <a:custGeom>
                <a:avLst/>
                <a:gdLst>
                  <a:gd name="T0" fmla="*/ 3 w 4"/>
                  <a:gd name="T1" fmla="*/ 3 h 4"/>
                  <a:gd name="T2" fmla="*/ 3 w 4"/>
                  <a:gd name="T3" fmla="*/ 1 h 4"/>
                  <a:gd name="T4" fmla="*/ 3 w 4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0"/>
                      <a:pt x="0" y="4"/>
                      <a:pt x="3" y="1"/>
                    </a:cubicBezTo>
                    <a:cubicBezTo>
                      <a:pt x="3" y="2"/>
                      <a:pt x="4" y="3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Freeform 140"/>
              <p:cNvSpPr/>
              <p:nvPr/>
            </p:nvSpPr>
            <p:spPr bwMode="auto">
              <a:xfrm>
                <a:off x="4145" y="1480"/>
                <a:ext cx="87" cy="170"/>
              </a:xfrm>
              <a:custGeom>
                <a:avLst/>
                <a:gdLst>
                  <a:gd name="T0" fmla="*/ 46 w 394"/>
                  <a:gd name="T1" fmla="*/ 654 h 740"/>
                  <a:gd name="T2" fmla="*/ 57 w 394"/>
                  <a:gd name="T3" fmla="*/ 632 h 740"/>
                  <a:gd name="T4" fmla="*/ 73 w 394"/>
                  <a:gd name="T5" fmla="*/ 584 h 740"/>
                  <a:gd name="T6" fmla="*/ 81 w 394"/>
                  <a:gd name="T7" fmla="*/ 569 h 740"/>
                  <a:gd name="T8" fmla="*/ 106 w 394"/>
                  <a:gd name="T9" fmla="*/ 521 h 740"/>
                  <a:gd name="T10" fmla="*/ 113 w 394"/>
                  <a:gd name="T11" fmla="*/ 505 h 740"/>
                  <a:gd name="T12" fmla="*/ 123 w 394"/>
                  <a:gd name="T13" fmla="*/ 476 h 740"/>
                  <a:gd name="T14" fmla="*/ 135 w 394"/>
                  <a:gd name="T15" fmla="*/ 454 h 740"/>
                  <a:gd name="T16" fmla="*/ 143 w 394"/>
                  <a:gd name="T17" fmla="*/ 441 h 740"/>
                  <a:gd name="T18" fmla="*/ 145 w 394"/>
                  <a:gd name="T19" fmla="*/ 428 h 740"/>
                  <a:gd name="T20" fmla="*/ 156 w 394"/>
                  <a:gd name="T21" fmla="*/ 401 h 740"/>
                  <a:gd name="T22" fmla="*/ 165 w 394"/>
                  <a:gd name="T23" fmla="*/ 386 h 740"/>
                  <a:gd name="T24" fmla="*/ 171 w 394"/>
                  <a:gd name="T25" fmla="*/ 370 h 740"/>
                  <a:gd name="T26" fmla="*/ 184 w 394"/>
                  <a:gd name="T27" fmla="*/ 352 h 740"/>
                  <a:gd name="T28" fmla="*/ 197 w 394"/>
                  <a:gd name="T29" fmla="*/ 330 h 740"/>
                  <a:gd name="T30" fmla="*/ 214 w 394"/>
                  <a:gd name="T31" fmla="*/ 305 h 740"/>
                  <a:gd name="T32" fmla="*/ 219 w 394"/>
                  <a:gd name="T33" fmla="*/ 293 h 740"/>
                  <a:gd name="T34" fmla="*/ 228 w 394"/>
                  <a:gd name="T35" fmla="*/ 284 h 740"/>
                  <a:gd name="T36" fmla="*/ 231 w 394"/>
                  <a:gd name="T37" fmla="*/ 274 h 740"/>
                  <a:gd name="T38" fmla="*/ 234 w 394"/>
                  <a:gd name="T39" fmla="*/ 269 h 740"/>
                  <a:gd name="T40" fmla="*/ 240 w 394"/>
                  <a:gd name="T41" fmla="*/ 257 h 740"/>
                  <a:gd name="T42" fmla="*/ 262 w 394"/>
                  <a:gd name="T43" fmla="*/ 221 h 740"/>
                  <a:gd name="T44" fmla="*/ 270 w 394"/>
                  <a:gd name="T45" fmla="*/ 206 h 740"/>
                  <a:gd name="T46" fmla="*/ 278 w 394"/>
                  <a:gd name="T47" fmla="*/ 194 h 740"/>
                  <a:gd name="T48" fmla="*/ 296 w 394"/>
                  <a:gd name="T49" fmla="*/ 165 h 740"/>
                  <a:gd name="T50" fmla="*/ 306 w 394"/>
                  <a:gd name="T51" fmla="*/ 161 h 740"/>
                  <a:gd name="T52" fmla="*/ 306 w 394"/>
                  <a:gd name="T53" fmla="*/ 147 h 740"/>
                  <a:gd name="T54" fmla="*/ 305 w 394"/>
                  <a:gd name="T55" fmla="*/ 135 h 740"/>
                  <a:gd name="T56" fmla="*/ 315 w 394"/>
                  <a:gd name="T57" fmla="*/ 122 h 740"/>
                  <a:gd name="T58" fmla="*/ 315 w 394"/>
                  <a:gd name="T59" fmla="*/ 116 h 740"/>
                  <a:gd name="T60" fmla="*/ 320 w 394"/>
                  <a:gd name="T61" fmla="*/ 111 h 740"/>
                  <a:gd name="T62" fmla="*/ 332 w 394"/>
                  <a:gd name="T63" fmla="*/ 104 h 740"/>
                  <a:gd name="T64" fmla="*/ 333 w 394"/>
                  <a:gd name="T65" fmla="*/ 89 h 740"/>
                  <a:gd name="T66" fmla="*/ 338 w 394"/>
                  <a:gd name="T67" fmla="*/ 85 h 740"/>
                  <a:gd name="T68" fmla="*/ 340 w 394"/>
                  <a:gd name="T69" fmla="*/ 73 h 740"/>
                  <a:gd name="T70" fmla="*/ 346 w 394"/>
                  <a:gd name="T71" fmla="*/ 62 h 740"/>
                  <a:gd name="T72" fmla="*/ 351 w 394"/>
                  <a:gd name="T73" fmla="*/ 71 h 740"/>
                  <a:gd name="T74" fmla="*/ 355 w 394"/>
                  <a:gd name="T75" fmla="*/ 49 h 740"/>
                  <a:gd name="T76" fmla="*/ 378 w 394"/>
                  <a:gd name="T77" fmla="*/ 26 h 740"/>
                  <a:gd name="T78" fmla="*/ 384 w 394"/>
                  <a:gd name="T79" fmla="*/ 19 h 740"/>
                  <a:gd name="T80" fmla="*/ 391 w 394"/>
                  <a:gd name="T81" fmla="*/ 0 h 740"/>
                  <a:gd name="T82" fmla="*/ 393 w 394"/>
                  <a:gd name="T83" fmla="*/ 9 h 740"/>
                  <a:gd name="T84" fmla="*/ 381 w 394"/>
                  <a:gd name="T85" fmla="*/ 25 h 740"/>
                  <a:gd name="T86" fmla="*/ 373 w 394"/>
                  <a:gd name="T87" fmla="*/ 61 h 740"/>
                  <a:gd name="T88" fmla="*/ 349 w 394"/>
                  <a:gd name="T89" fmla="*/ 115 h 740"/>
                  <a:gd name="T90" fmla="*/ 319 w 394"/>
                  <a:gd name="T91" fmla="*/ 174 h 740"/>
                  <a:gd name="T92" fmla="*/ 293 w 394"/>
                  <a:gd name="T93" fmla="*/ 220 h 740"/>
                  <a:gd name="T94" fmla="*/ 274 w 394"/>
                  <a:gd name="T95" fmla="*/ 253 h 740"/>
                  <a:gd name="T96" fmla="*/ 231 w 394"/>
                  <a:gd name="T97" fmla="*/ 321 h 740"/>
                  <a:gd name="T98" fmla="*/ 207 w 394"/>
                  <a:gd name="T99" fmla="*/ 356 h 740"/>
                  <a:gd name="T100" fmla="*/ 182 w 394"/>
                  <a:gd name="T101" fmla="*/ 398 h 740"/>
                  <a:gd name="T102" fmla="*/ 162 w 394"/>
                  <a:gd name="T103" fmla="*/ 445 h 740"/>
                  <a:gd name="T104" fmla="*/ 99 w 394"/>
                  <a:gd name="T105" fmla="*/ 584 h 740"/>
                  <a:gd name="T106" fmla="*/ 79 w 394"/>
                  <a:gd name="T107" fmla="*/ 631 h 740"/>
                  <a:gd name="T108" fmla="*/ 5 w 394"/>
                  <a:gd name="T109" fmla="*/ 74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4" h="740">
                    <a:moveTo>
                      <a:pt x="3" y="726"/>
                    </a:moveTo>
                    <a:cubicBezTo>
                      <a:pt x="2" y="714"/>
                      <a:pt x="16" y="707"/>
                      <a:pt x="18" y="695"/>
                    </a:cubicBezTo>
                    <a:cubicBezTo>
                      <a:pt x="18" y="694"/>
                      <a:pt x="21" y="697"/>
                      <a:pt x="22" y="694"/>
                    </a:cubicBezTo>
                    <a:cubicBezTo>
                      <a:pt x="22" y="682"/>
                      <a:pt x="34" y="670"/>
                      <a:pt x="44" y="661"/>
                    </a:cubicBezTo>
                    <a:cubicBezTo>
                      <a:pt x="44" y="662"/>
                      <a:pt x="44" y="662"/>
                      <a:pt x="44" y="662"/>
                    </a:cubicBezTo>
                    <a:cubicBezTo>
                      <a:pt x="46" y="660"/>
                      <a:pt x="45" y="656"/>
                      <a:pt x="46" y="654"/>
                    </a:cubicBezTo>
                    <a:cubicBezTo>
                      <a:pt x="47" y="654"/>
                      <a:pt x="47" y="655"/>
                      <a:pt x="48" y="655"/>
                    </a:cubicBezTo>
                    <a:cubicBezTo>
                      <a:pt x="46" y="653"/>
                      <a:pt x="49" y="650"/>
                      <a:pt x="48" y="649"/>
                    </a:cubicBezTo>
                    <a:cubicBezTo>
                      <a:pt x="50" y="648"/>
                      <a:pt x="51" y="649"/>
                      <a:pt x="52" y="648"/>
                    </a:cubicBezTo>
                    <a:cubicBezTo>
                      <a:pt x="51" y="646"/>
                      <a:pt x="51" y="646"/>
                      <a:pt x="51" y="646"/>
                    </a:cubicBezTo>
                    <a:cubicBezTo>
                      <a:pt x="48" y="639"/>
                      <a:pt x="56" y="637"/>
                      <a:pt x="56" y="631"/>
                    </a:cubicBezTo>
                    <a:cubicBezTo>
                      <a:pt x="56" y="631"/>
                      <a:pt x="57" y="632"/>
                      <a:pt x="57" y="632"/>
                    </a:cubicBezTo>
                    <a:cubicBezTo>
                      <a:pt x="58" y="622"/>
                      <a:pt x="64" y="612"/>
                      <a:pt x="67" y="603"/>
                    </a:cubicBezTo>
                    <a:cubicBezTo>
                      <a:pt x="68" y="603"/>
                      <a:pt x="69" y="604"/>
                      <a:pt x="70" y="604"/>
                    </a:cubicBezTo>
                    <a:cubicBezTo>
                      <a:pt x="68" y="603"/>
                      <a:pt x="69" y="600"/>
                      <a:pt x="70" y="597"/>
                    </a:cubicBezTo>
                    <a:cubicBezTo>
                      <a:pt x="73" y="597"/>
                      <a:pt x="70" y="592"/>
                      <a:pt x="72" y="589"/>
                    </a:cubicBezTo>
                    <a:cubicBezTo>
                      <a:pt x="73" y="590"/>
                      <a:pt x="73" y="590"/>
                      <a:pt x="73" y="590"/>
                    </a:cubicBezTo>
                    <a:cubicBezTo>
                      <a:pt x="71" y="587"/>
                      <a:pt x="76" y="588"/>
                      <a:pt x="73" y="584"/>
                    </a:cubicBezTo>
                    <a:cubicBezTo>
                      <a:pt x="76" y="584"/>
                      <a:pt x="76" y="584"/>
                      <a:pt x="76" y="584"/>
                    </a:cubicBezTo>
                    <a:cubicBezTo>
                      <a:pt x="73" y="581"/>
                      <a:pt x="79" y="582"/>
                      <a:pt x="78" y="579"/>
                    </a:cubicBezTo>
                    <a:cubicBezTo>
                      <a:pt x="78" y="579"/>
                      <a:pt x="78" y="579"/>
                      <a:pt x="78" y="579"/>
                    </a:cubicBezTo>
                    <a:cubicBezTo>
                      <a:pt x="78" y="577"/>
                      <a:pt x="80" y="577"/>
                      <a:pt x="80" y="575"/>
                    </a:cubicBezTo>
                    <a:cubicBezTo>
                      <a:pt x="80" y="575"/>
                      <a:pt x="80" y="575"/>
                      <a:pt x="80" y="575"/>
                    </a:cubicBezTo>
                    <a:cubicBezTo>
                      <a:pt x="81" y="571"/>
                      <a:pt x="84" y="570"/>
                      <a:pt x="81" y="569"/>
                    </a:cubicBezTo>
                    <a:cubicBezTo>
                      <a:pt x="84" y="568"/>
                      <a:pt x="81" y="573"/>
                      <a:pt x="85" y="572"/>
                    </a:cubicBezTo>
                    <a:cubicBezTo>
                      <a:pt x="87" y="559"/>
                      <a:pt x="94" y="547"/>
                      <a:pt x="99" y="535"/>
                    </a:cubicBezTo>
                    <a:cubicBezTo>
                      <a:pt x="101" y="534"/>
                      <a:pt x="102" y="533"/>
                      <a:pt x="103" y="533"/>
                    </a:cubicBezTo>
                    <a:cubicBezTo>
                      <a:pt x="103" y="532"/>
                      <a:pt x="104" y="529"/>
                      <a:pt x="104" y="527"/>
                    </a:cubicBezTo>
                    <a:cubicBezTo>
                      <a:pt x="103" y="527"/>
                      <a:pt x="105" y="527"/>
                      <a:pt x="106" y="526"/>
                    </a:cubicBezTo>
                    <a:cubicBezTo>
                      <a:pt x="108" y="525"/>
                      <a:pt x="104" y="522"/>
                      <a:pt x="106" y="521"/>
                    </a:cubicBezTo>
                    <a:cubicBezTo>
                      <a:pt x="106" y="522"/>
                      <a:pt x="107" y="523"/>
                      <a:pt x="108" y="523"/>
                    </a:cubicBezTo>
                    <a:cubicBezTo>
                      <a:pt x="107" y="520"/>
                      <a:pt x="109" y="517"/>
                      <a:pt x="109" y="514"/>
                    </a:cubicBezTo>
                    <a:cubicBezTo>
                      <a:pt x="109" y="515"/>
                      <a:pt x="109" y="516"/>
                      <a:pt x="110" y="516"/>
                    </a:cubicBezTo>
                    <a:cubicBezTo>
                      <a:pt x="109" y="512"/>
                      <a:pt x="113" y="511"/>
                      <a:pt x="112" y="508"/>
                    </a:cubicBezTo>
                    <a:cubicBezTo>
                      <a:pt x="114" y="510"/>
                      <a:pt x="114" y="510"/>
                      <a:pt x="114" y="510"/>
                    </a:cubicBezTo>
                    <a:cubicBezTo>
                      <a:pt x="117" y="507"/>
                      <a:pt x="111" y="507"/>
                      <a:pt x="113" y="505"/>
                    </a:cubicBezTo>
                    <a:cubicBezTo>
                      <a:pt x="114" y="506"/>
                      <a:pt x="114" y="506"/>
                      <a:pt x="115" y="506"/>
                    </a:cubicBezTo>
                    <a:cubicBezTo>
                      <a:pt x="113" y="502"/>
                      <a:pt x="117" y="497"/>
                      <a:pt x="117" y="494"/>
                    </a:cubicBezTo>
                    <a:cubicBezTo>
                      <a:pt x="117" y="494"/>
                      <a:pt x="118" y="494"/>
                      <a:pt x="118" y="494"/>
                    </a:cubicBezTo>
                    <a:cubicBezTo>
                      <a:pt x="119" y="491"/>
                      <a:pt x="121" y="488"/>
                      <a:pt x="122" y="484"/>
                    </a:cubicBezTo>
                    <a:cubicBezTo>
                      <a:pt x="123" y="483"/>
                      <a:pt x="125" y="486"/>
                      <a:pt x="126" y="482"/>
                    </a:cubicBezTo>
                    <a:cubicBezTo>
                      <a:pt x="123" y="481"/>
                      <a:pt x="128" y="476"/>
                      <a:pt x="123" y="476"/>
                    </a:cubicBezTo>
                    <a:cubicBezTo>
                      <a:pt x="125" y="473"/>
                      <a:pt x="128" y="469"/>
                      <a:pt x="128" y="467"/>
                    </a:cubicBezTo>
                    <a:cubicBezTo>
                      <a:pt x="129" y="469"/>
                      <a:pt x="133" y="467"/>
                      <a:pt x="132" y="470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6" y="470"/>
                      <a:pt x="133" y="470"/>
                      <a:pt x="135" y="471"/>
                    </a:cubicBezTo>
                    <a:cubicBezTo>
                      <a:pt x="136" y="469"/>
                      <a:pt x="136" y="465"/>
                      <a:pt x="137" y="464"/>
                    </a:cubicBezTo>
                    <a:cubicBezTo>
                      <a:pt x="136" y="461"/>
                      <a:pt x="133" y="457"/>
                      <a:pt x="135" y="454"/>
                    </a:cubicBezTo>
                    <a:cubicBezTo>
                      <a:pt x="135" y="456"/>
                      <a:pt x="139" y="454"/>
                      <a:pt x="139" y="456"/>
                    </a:cubicBezTo>
                    <a:cubicBezTo>
                      <a:pt x="135" y="448"/>
                      <a:pt x="135" y="448"/>
                      <a:pt x="135" y="448"/>
                    </a:cubicBezTo>
                    <a:cubicBezTo>
                      <a:pt x="136" y="446"/>
                      <a:pt x="138" y="449"/>
                      <a:pt x="138" y="446"/>
                    </a:cubicBezTo>
                    <a:cubicBezTo>
                      <a:pt x="137" y="446"/>
                      <a:pt x="137" y="445"/>
                      <a:pt x="136" y="444"/>
                    </a:cubicBezTo>
                    <a:cubicBezTo>
                      <a:pt x="137" y="444"/>
                      <a:pt x="138" y="439"/>
                      <a:pt x="141" y="440"/>
                    </a:cubicBezTo>
                    <a:cubicBezTo>
                      <a:pt x="143" y="440"/>
                      <a:pt x="141" y="442"/>
                      <a:pt x="143" y="441"/>
                    </a:cubicBezTo>
                    <a:cubicBezTo>
                      <a:pt x="144" y="439"/>
                      <a:pt x="143" y="438"/>
                      <a:pt x="144" y="436"/>
                    </a:cubicBezTo>
                    <a:cubicBezTo>
                      <a:pt x="144" y="436"/>
                      <a:pt x="144" y="436"/>
                      <a:pt x="144" y="436"/>
                    </a:cubicBezTo>
                    <a:cubicBezTo>
                      <a:pt x="145" y="435"/>
                      <a:pt x="145" y="431"/>
                      <a:pt x="143" y="432"/>
                    </a:cubicBezTo>
                    <a:cubicBezTo>
                      <a:pt x="142" y="433"/>
                      <a:pt x="145" y="432"/>
                      <a:pt x="143" y="433"/>
                    </a:cubicBezTo>
                    <a:cubicBezTo>
                      <a:pt x="142" y="432"/>
                      <a:pt x="142" y="429"/>
                      <a:pt x="143" y="426"/>
                    </a:cubicBezTo>
                    <a:cubicBezTo>
                      <a:pt x="144" y="427"/>
                      <a:pt x="144" y="428"/>
                      <a:pt x="145" y="428"/>
                    </a:cubicBezTo>
                    <a:cubicBezTo>
                      <a:pt x="144" y="424"/>
                      <a:pt x="145" y="420"/>
                      <a:pt x="146" y="417"/>
                    </a:cubicBezTo>
                    <a:cubicBezTo>
                      <a:pt x="145" y="416"/>
                      <a:pt x="148" y="419"/>
                      <a:pt x="147" y="419"/>
                    </a:cubicBezTo>
                    <a:cubicBezTo>
                      <a:pt x="151" y="416"/>
                      <a:pt x="149" y="409"/>
                      <a:pt x="154" y="407"/>
                    </a:cubicBezTo>
                    <a:cubicBezTo>
                      <a:pt x="154" y="408"/>
                      <a:pt x="152" y="407"/>
                      <a:pt x="152" y="407"/>
                    </a:cubicBezTo>
                    <a:cubicBezTo>
                      <a:pt x="153" y="405"/>
                      <a:pt x="155" y="406"/>
                      <a:pt x="155" y="404"/>
                    </a:cubicBezTo>
                    <a:cubicBezTo>
                      <a:pt x="157" y="405"/>
                      <a:pt x="156" y="402"/>
                      <a:pt x="156" y="401"/>
                    </a:cubicBezTo>
                    <a:cubicBezTo>
                      <a:pt x="156" y="400"/>
                      <a:pt x="157" y="401"/>
                      <a:pt x="157" y="402"/>
                    </a:cubicBezTo>
                    <a:cubicBezTo>
                      <a:pt x="157" y="400"/>
                      <a:pt x="159" y="391"/>
                      <a:pt x="163" y="388"/>
                    </a:cubicBezTo>
                    <a:cubicBezTo>
                      <a:pt x="163" y="387"/>
                      <a:pt x="162" y="383"/>
                      <a:pt x="163" y="382"/>
                    </a:cubicBezTo>
                    <a:cubicBezTo>
                      <a:pt x="164" y="384"/>
                      <a:pt x="164" y="384"/>
                      <a:pt x="164" y="384"/>
                    </a:cubicBezTo>
                    <a:cubicBezTo>
                      <a:pt x="166" y="383"/>
                      <a:pt x="166" y="380"/>
                      <a:pt x="168" y="381"/>
                    </a:cubicBezTo>
                    <a:cubicBezTo>
                      <a:pt x="167" y="378"/>
                      <a:pt x="165" y="390"/>
                      <a:pt x="165" y="386"/>
                    </a:cubicBezTo>
                    <a:cubicBezTo>
                      <a:pt x="167" y="387"/>
                      <a:pt x="164" y="381"/>
                      <a:pt x="166" y="383"/>
                    </a:cubicBezTo>
                    <a:cubicBezTo>
                      <a:pt x="167" y="381"/>
                      <a:pt x="166" y="378"/>
                      <a:pt x="169" y="377"/>
                    </a:cubicBezTo>
                    <a:cubicBezTo>
                      <a:pt x="169" y="377"/>
                      <a:pt x="171" y="380"/>
                      <a:pt x="172" y="378"/>
                    </a:cubicBezTo>
                    <a:cubicBezTo>
                      <a:pt x="173" y="375"/>
                      <a:pt x="171" y="377"/>
                      <a:pt x="172" y="374"/>
                    </a:cubicBezTo>
                    <a:cubicBezTo>
                      <a:pt x="172" y="372"/>
                      <a:pt x="172" y="372"/>
                      <a:pt x="172" y="372"/>
                    </a:cubicBezTo>
                    <a:cubicBezTo>
                      <a:pt x="170" y="371"/>
                      <a:pt x="174" y="370"/>
                      <a:pt x="171" y="370"/>
                    </a:cubicBezTo>
                    <a:cubicBezTo>
                      <a:pt x="173" y="370"/>
                      <a:pt x="173" y="365"/>
                      <a:pt x="176" y="367"/>
                    </a:cubicBezTo>
                    <a:cubicBezTo>
                      <a:pt x="178" y="369"/>
                      <a:pt x="178" y="369"/>
                      <a:pt x="178" y="369"/>
                    </a:cubicBezTo>
                    <a:cubicBezTo>
                      <a:pt x="178" y="367"/>
                      <a:pt x="176" y="365"/>
                      <a:pt x="176" y="364"/>
                    </a:cubicBezTo>
                    <a:cubicBezTo>
                      <a:pt x="176" y="364"/>
                      <a:pt x="177" y="364"/>
                      <a:pt x="177" y="364"/>
                    </a:cubicBezTo>
                    <a:cubicBezTo>
                      <a:pt x="174" y="362"/>
                      <a:pt x="179" y="361"/>
                      <a:pt x="177" y="358"/>
                    </a:cubicBezTo>
                    <a:cubicBezTo>
                      <a:pt x="180" y="356"/>
                      <a:pt x="181" y="352"/>
                      <a:pt x="184" y="352"/>
                    </a:cubicBezTo>
                    <a:cubicBezTo>
                      <a:pt x="184" y="349"/>
                      <a:pt x="184" y="347"/>
                      <a:pt x="186" y="345"/>
                    </a:cubicBezTo>
                    <a:cubicBezTo>
                      <a:pt x="186" y="346"/>
                      <a:pt x="186" y="346"/>
                      <a:pt x="187" y="347"/>
                    </a:cubicBezTo>
                    <a:cubicBezTo>
                      <a:pt x="189" y="346"/>
                      <a:pt x="188" y="345"/>
                      <a:pt x="188" y="343"/>
                    </a:cubicBezTo>
                    <a:cubicBezTo>
                      <a:pt x="189" y="344"/>
                      <a:pt x="192" y="342"/>
                      <a:pt x="194" y="341"/>
                    </a:cubicBezTo>
                    <a:cubicBezTo>
                      <a:pt x="194" y="339"/>
                      <a:pt x="192" y="338"/>
                      <a:pt x="191" y="337"/>
                    </a:cubicBezTo>
                    <a:cubicBezTo>
                      <a:pt x="196" y="337"/>
                      <a:pt x="192" y="330"/>
                      <a:pt x="197" y="330"/>
                    </a:cubicBezTo>
                    <a:cubicBezTo>
                      <a:pt x="197" y="331"/>
                      <a:pt x="197" y="334"/>
                      <a:pt x="198" y="333"/>
                    </a:cubicBezTo>
                    <a:cubicBezTo>
                      <a:pt x="203" y="333"/>
                      <a:pt x="198" y="328"/>
                      <a:pt x="201" y="326"/>
                    </a:cubicBezTo>
                    <a:cubicBezTo>
                      <a:pt x="198" y="325"/>
                      <a:pt x="198" y="325"/>
                      <a:pt x="198" y="325"/>
                    </a:cubicBezTo>
                    <a:cubicBezTo>
                      <a:pt x="201" y="324"/>
                      <a:pt x="199" y="319"/>
                      <a:pt x="202" y="322"/>
                    </a:cubicBezTo>
                    <a:cubicBezTo>
                      <a:pt x="201" y="320"/>
                      <a:pt x="205" y="319"/>
                      <a:pt x="202" y="317"/>
                    </a:cubicBezTo>
                    <a:cubicBezTo>
                      <a:pt x="207" y="314"/>
                      <a:pt x="207" y="305"/>
                      <a:pt x="214" y="305"/>
                    </a:cubicBezTo>
                    <a:cubicBezTo>
                      <a:pt x="214" y="304"/>
                      <a:pt x="216" y="303"/>
                      <a:pt x="214" y="302"/>
                    </a:cubicBezTo>
                    <a:cubicBezTo>
                      <a:pt x="212" y="302"/>
                      <a:pt x="214" y="305"/>
                      <a:pt x="213" y="304"/>
                    </a:cubicBezTo>
                    <a:cubicBezTo>
                      <a:pt x="213" y="304"/>
                      <a:pt x="212" y="303"/>
                      <a:pt x="212" y="303"/>
                    </a:cubicBezTo>
                    <a:cubicBezTo>
                      <a:pt x="213" y="302"/>
                      <a:pt x="214" y="301"/>
                      <a:pt x="216" y="303"/>
                    </a:cubicBezTo>
                    <a:cubicBezTo>
                      <a:pt x="220" y="301"/>
                      <a:pt x="213" y="297"/>
                      <a:pt x="217" y="294"/>
                    </a:cubicBezTo>
                    <a:cubicBezTo>
                      <a:pt x="218" y="295"/>
                      <a:pt x="218" y="295"/>
                      <a:pt x="219" y="293"/>
                    </a:cubicBezTo>
                    <a:cubicBezTo>
                      <a:pt x="218" y="290"/>
                      <a:pt x="218" y="290"/>
                      <a:pt x="218" y="290"/>
                    </a:cubicBezTo>
                    <a:cubicBezTo>
                      <a:pt x="221" y="287"/>
                      <a:pt x="222" y="290"/>
                      <a:pt x="224" y="291"/>
                    </a:cubicBezTo>
                    <a:cubicBezTo>
                      <a:pt x="225" y="289"/>
                      <a:pt x="226" y="288"/>
                      <a:pt x="225" y="286"/>
                    </a:cubicBezTo>
                    <a:cubicBezTo>
                      <a:pt x="228" y="286"/>
                      <a:pt x="228" y="286"/>
                      <a:pt x="228" y="286"/>
                    </a:cubicBezTo>
                    <a:cubicBezTo>
                      <a:pt x="226" y="286"/>
                      <a:pt x="228" y="284"/>
                      <a:pt x="228" y="283"/>
                    </a:cubicBezTo>
                    <a:cubicBezTo>
                      <a:pt x="228" y="284"/>
                      <a:pt x="228" y="284"/>
                      <a:pt x="228" y="284"/>
                    </a:cubicBezTo>
                    <a:cubicBezTo>
                      <a:pt x="229" y="284"/>
                      <a:pt x="229" y="282"/>
                      <a:pt x="230" y="281"/>
                    </a:cubicBezTo>
                    <a:cubicBezTo>
                      <a:pt x="228" y="281"/>
                      <a:pt x="227" y="282"/>
                      <a:pt x="226" y="283"/>
                    </a:cubicBezTo>
                    <a:cubicBezTo>
                      <a:pt x="225" y="282"/>
                      <a:pt x="226" y="281"/>
                      <a:pt x="226" y="279"/>
                    </a:cubicBezTo>
                    <a:cubicBezTo>
                      <a:pt x="228" y="281"/>
                      <a:pt x="229" y="278"/>
                      <a:pt x="230" y="277"/>
                    </a:cubicBezTo>
                    <a:cubicBezTo>
                      <a:pt x="231" y="276"/>
                      <a:pt x="229" y="274"/>
                      <a:pt x="229" y="274"/>
                    </a:cubicBezTo>
                    <a:cubicBezTo>
                      <a:pt x="230" y="274"/>
                      <a:pt x="230" y="272"/>
                      <a:pt x="231" y="274"/>
                    </a:cubicBezTo>
                    <a:cubicBezTo>
                      <a:pt x="231" y="274"/>
                      <a:pt x="230" y="274"/>
                      <a:pt x="230" y="275"/>
                    </a:cubicBezTo>
                    <a:cubicBezTo>
                      <a:pt x="231" y="275"/>
                      <a:pt x="233" y="276"/>
                      <a:pt x="233" y="273"/>
                    </a:cubicBezTo>
                    <a:cubicBezTo>
                      <a:pt x="233" y="272"/>
                      <a:pt x="229" y="271"/>
                      <a:pt x="232" y="270"/>
                    </a:cubicBezTo>
                    <a:cubicBezTo>
                      <a:pt x="232" y="271"/>
                      <a:pt x="232" y="271"/>
                      <a:pt x="233" y="272"/>
                    </a:cubicBezTo>
                    <a:cubicBezTo>
                      <a:pt x="235" y="270"/>
                      <a:pt x="235" y="270"/>
                      <a:pt x="235" y="270"/>
                    </a:cubicBezTo>
                    <a:cubicBezTo>
                      <a:pt x="234" y="269"/>
                      <a:pt x="234" y="269"/>
                      <a:pt x="234" y="269"/>
                    </a:cubicBezTo>
                    <a:cubicBezTo>
                      <a:pt x="234" y="269"/>
                      <a:pt x="234" y="270"/>
                      <a:pt x="235" y="270"/>
                    </a:cubicBezTo>
                    <a:cubicBezTo>
                      <a:pt x="233" y="268"/>
                      <a:pt x="236" y="266"/>
                      <a:pt x="234" y="264"/>
                    </a:cubicBezTo>
                    <a:cubicBezTo>
                      <a:pt x="235" y="262"/>
                      <a:pt x="237" y="262"/>
                      <a:pt x="238" y="261"/>
                    </a:cubicBezTo>
                    <a:cubicBezTo>
                      <a:pt x="238" y="261"/>
                      <a:pt x="238" y="261"/>
                      <a:pt x="238" y="261"/>
                    </a:cubicBezTo>
                    <a:cubicBezTo>
                      <a:pt x="240" y="260"/>
                      <a:pt x="241" y="258"/>
                      <a:pt x="240" y="256"/>
                    </a:cubicBezTo>
                    <a:cubicBezTo>
                      <a:pt x="240" y="257"/>
                      <a:pt x="240" y="257"/>
                      <a:pt x="240" y="257"/>
                    </a:cubicBezTo>
                    <a:cubicBezTo>
                      <a:pt x="241" y="256"/>
                      <a:pt x="242" y="254"/>
                      <a:pt x="241" y="252"/>
                    </a:cubicBezTo>
                    <a:cubicBezTo>
                      <a:pt x="244" y="251"/>
                      <a:pt x="248" y="256"/>
                      <a:pt x="248" y="252"/>
                    </a:cubicBezTo>
                    <a:cubicBezTo>
                      <a:pt x="249" y="250"/>
                      <a:pt x="246" y="247"/>
                      <a:pt x="245" y="247"/>
                    </a:cubicBezTo>
                    <a:cubicBezTo>
                      <a:pt x="248" y="245"/>
                      <a:pt x="248" y="239"/>
                      <a:pt x="252" y="237"/>
                    </a:cubicBezTo>
                    <a:cubicBezTo>
                      <a:pt x="252" y="236"/>
                      <a:pt x="251" y="236"/>
                      <a:pt x="251" y="235"/>
                    </a:cubicBezTo>
                    <a:cubicBezTo>
                      <a:pt x="255" y="230"/>
                      <a:pt x="256" y="223"/>
                      <a:pt x="262" y="221"/>
                    </a:cubicBezTo>
                    <a:cubicBezTo>
                      <a:pt x="262" y="223"/>
                      <a:pt x="264" y="222"/>
                      <a:pt x="265" y="223"/>
                    </a:cubicBezTo>
                    <a:cubicBezTo>
                      <a:pt x="264" y="220"/>
                      <a:pt x="267" y="222"/>
                      <a:pt x="265" y="220"/>
                    </a:cubicBezTo>
                    <a:cubicBezTo>
                      <a:pt x="263" y="219"/>
                      <a:pt x="263" y="219"/>
                      <a:pt x="261" y="220"/>
                    </a:cubicBezTo>
                    <a:cubicBezTo>
                      <a:pt x="262" y="216"/>
                      <a:pt x="265" y="211"/>
                      <a:pt x="267" y="211"/>
                    </a:cubicBezTo>
                    <a:cubicBezTo>
                      <a:pt x="266" y="211"/>
                      <a:pt x="266" y="210"/>
                      <a:pt x="266" y="209"/>
                    </a:cubicBezTo>
                    <a:cubicBezTo>
                      <a:pt x="268" y="211"/>
                      <a:pt x="270" y="209"/>
                      <a:pt x="270" y="206"/>
                    </a:cubicBezTo>
                    <a:cubicBezTo>
                      <a:pt x="269" y="205"/>
                      <a:pt x="269" y="205"/>
                      <a:pt x="269" y="205"/>
                    </a:cubicBezTo>
                    <a:cubicBezTo>
                      <a:pt x="271" y="205"/>
                      <a:pt x="271" y="205"/>
                      <a:pt x="271" y="205"/>
                    </a:cubicBezTo>
                    <a:cubicBezTo>
                      <a:pt x="271" y="204"/>
                      <a:pt x="268" y="202"/>
                      <a:pt x="271" y="202"/>
                    </a:cubicBezTo>
                    <a:cubicBezTo>
                      <a:pt x="272" y="202"/>
                      <a:pt x="272" y="202"/>
                      <a:pt x="273" y="202"/>
                    </a:cubicBezTo>
                    <a:cubicBezTo>
                      <a:pt x="273" y="200"/>
                      <a:pt x="272" y="196"/>
                      <a:pt x="275" y="195"/>
                    </a:cubicBezTo>
                    <a:cubicBezTo>
                      <a:pt x="278" y="194"/>
                      <a:pt x="278" y="194"/>
                      <a:pt x="278" y="194"/>
                    </a:cubicBezTo>
                    <a:cubicBezTo>
                      <a:pt x="278" y="193"/>
                      <a:pt x="278" y="191"/>
                      <a:pt x="276" y="192"/>
                    </a:cubicBezTo>
                    <a:cubicBezTo>
                      <a:pt x="279" y="190"/>
                      <a:pt x="281" y="188"/>
                      <a:pt x="283" y="188"/>
                    </a:cubicBezTo>
                    <a:cubicBezTo>
                      <a:pt x="282" y="179"/>
                      <a:pt x="287" y="171"/>
                      <a:pt x="291" y="164"/>
                    </a:cubicBezTo>
                    <a:cubicBezTo>
                      <a:pt x="292" y="165"/>
                      <a:pt x="292" y="165"/>
                      <a:pt x="292" y="165"/>
                    </a:cubicBezTo>
                    <a:cubicBezTo>
                      <a:pt x="294" y="164"/>
                      <a:pt x="291" y="163"/>
                      <a:pt x="292" y="162"/>
                    </a:cubicBezTo>
                    <a:cubicBezTo>
                      <a:pt x="293" y="164"/>
                      <a:pt x="295" y="163"/>
                      <a:pt x="296" y="165"/>
                    </a:cubicBezTo>
                    <a:cubicBezTo>
                      <a:pt x="299" y="163"/>
                      <a:pt x="296" y="160"/>
                      <a:pt x="296" y="158"/>
                    </a:cubicBezTo>
                    <a:cubicBezTo>
                      <a:pt x="295" y="157"/>
                      <a:pt x="296" y="160"/>
                      <a:pt x="295" y="159"/>
                    </a:cubicBezTo>
                    <a:cubicBezTo>
                      <a:pt x="294" y="158"/>
                      <a:pt x="298" y="156"/>
                      <a:pt x="296" y="154"/>
                    </a:cubicBezTo>
                    <a:cubicBezTo>
                      <a:pt x="297" y="154"/>
                      <a:pt x="299" y="156"/>
                      <a:pt x="299" y="156"/>
                    </a:cubicBezTo>
                    <a:cubicBezTo>
                      <a:pt x="299" y="154"/>
                      <a:pt x="299" y="154"/>
                      <a:pt x="299" y="154"/>
                    </a:cubicBezTo>
                    <a:cubicBezTo>
                      <a:pt x="303" y="154"/>
                      <a:pt x="301" y="161"/>
                      <a:pt x="306" y="161"/>
                    </a:cubicBezTo>
                    <a:cubicBezTo>
                      <a:pt x="307" y="160"/>
                      <a:pt x="307" y="160"/>
                      <a:pt x="307" y="160"/>
                    </a:cubicBezTo>
                    <a:cubicBezTo>
                      <a:pt x="310" y="160"/>
                      <a:pt x="307" y="165"/>
                      <a:pt x="310" y="162"/>
                    </a:cubicBezTo>
                    <a:cubicBezTo>
                      <a:pt x="310" y="160"/>
                      <a:pt x="307" y="156"/>
                      <a:pt x="305" y="157"/>
                    </a:cubicBezTo>
                    <a:cubicBezTo>
                      <a:pt x="307" y="154"/>
                      <a:pt x="301" y="153"/>
                      <a:pt x="303" y="149"/>
                    </a:cubicBezTo>
                    <a:cubicBezTo>
                      <a:pt x="305" y="149"/>
                      <a:pt x="302" y="152"/>
                      <a:pt x="304" y="153"/>
                    </a:cubicBezTo>
                    <a:cubicBezTo>
                      <a:pt x="307" y="152"/>
                      <a:pt x="305" y="149"/>
                      <a:pt x="306" y="147"/>
                    </a:cubicBezTo>
                    <a:cubicBezTo>
                      <a:pt x="304" y="149"/>
                      <a:pt x="303" y="146"/>
                      <a:pt x="303" y="145"/>
                    </a:cubicBezTo>
                    <a:cubicBezTo>
                      <a:pt x="305" y="143"/>
                      <a:pt x="305" y="147"/>
                      <a:pt x="306" y="145"/>
                    </a:cubicBezTo>
                    <a:cubicBezTo>
                      <a:pt x="305" y="143"/>
                      <a:pt x="305" y="140"/>
                      <a:pt x="303" y="142"/>
                    </a:cubicBezTo>
                    <a:cubicBezTo>
                      <a:pt x="301" y="139"/>
                      <a:pt x="306" y="140"/>
                      <a:pt x="304" y="137"/>
                    </a:cubicBezTo>
                    <a:cubicBezTo>
                      <a:pt x="307" y="137"/>
                      <a:pt x="308" y="143"/>
                      <a:pt x="310" y="140"/>
                    </a:cubicBezTo>
                    <a:cubicBezTo>
                      <a:pt x="308" y="140"/>
                      <a:pt x="309" y="135"/>
                      <a:pt x="305" y="135"/>
                    </a:cubicBezTo>
                    <a:cubicBezTo>
                      <a:pt x="307" y="134"/>
                      <a:pt x="308" y="135"/>
                      <a:pt x="309" y="137"/>
                    </a:cubicBezTo>
                    <a:cubicBezTo>
                      <a:pt x="311" y="136"/>
                      <a:pt x="307" y="131"/>
                      <a:pt x="312" y="132"/>
                    </a:cubicBezTo>
                    <a:cubicBezTo>
                      <a:pt x="310" y="131"/>
                      <a:pt x="310" y="131"/>
                      <a:pt x="310" y="131"/>
                    </a:cubicBezTo>
                    <a:cubicBezTo>
                      <a:pt x="311" y="131"/>
                      <a:pt x="312" y="130"/>
                      <a:pt x="314" y="130"/>
                    </a:cubicBezTo>
                    <a:cubicBezTo>
                      <a:pt x="314" y="129"/>
                      <a:pt x="313" y="124"/>
                      <a:pt x="316" y="126"/>
                    </a:cubicBezTo>
                    <a:cubicBezTo>
                      <a:pt x="316" y="125"/>
                      <a:pt x="318" y="122"/>
                      <a:pt x="315" y="122"/>
                    </a:cubicBezTo>
                    <a:cubicBezTo>
                      <a:pt x="313" y="123"/>
                      <a:pt x="316" y="125"/>
                      <a:pt x="312" y="125"/>
                    </a:cubicBezTo>
                    <a:cubicBezTo>
                      <a:pt x="315" y="125"/>
                      <a:pt x="313" y="122"/>
                      <a:pt x="313" y="120"/>
                    </a:cubicBezTo>
                    <a:cubicBezTo>
                      <a:pt x="314" y="121"/>
                      <a:pt x="314" y="121"/>
                      <a:pt x="314" y="121"/>
                    </a:cubicBezTo>
                    <a:cubicBezTo>
                      <a:pt x="314" y="120"/>
                      <a:pt x="315" y="118"/>
                      <a:pt x="314" y="117"/>
                    </a:cubicBezTo>
                    <a:cubicBezTo>
                      <a:pt x="315" y="118"/>
                      <a:pt x="316" y="118"/>
                      <a:pt x="316" y="118"/>
                    </a:cubicBezTo>
                    <a:cubicBezTo>
                      <a:pt x="315" y="116"/>
                      <a:pt x="315" y="116"/>
                      <a:pt x="315" y="116"/>
                    </a:cubicBezTo>
                    <a:cubicBezTo>
                      <a:pt x="315" y="113"/>
                      <a:pt x="319" y="117"/>
                      <a:pt x="320" y="114"/>
                    </a:cubicBezTo>
                    <a:cubicBezTo>
                      <a:pt x="320" y="117"/>
                      <a:pt x="320" y="117"/>
                      <a:pt x="320" y="117"/>
                    </a:cubicBezTo>
                    <a:cubicBezTo>
                      <a:pt x="320" y="117"/>
                      <a:pt x="322" y="117"/>
                      <a:pt x="322" y="115"/>
                    </a:cubicBezTo>
                    <a:cubicBezTo>
                      <a:pt x="321" y="114"/>
                      <a:pt x="319" y="111"/>
                      <a:pt x="318" y="110"/>
                    </a:cubicBezTo>
                    <a:cubicBezTo>
                      <a:pt x="318" y="108"/>
                      <a:pt x="320" y="111"/>
                      <a:pt x="319" y="108"/>
                    </a:cubicBezTo>
                    <a:cubicBezTo>
                      <a:pt x="320" y="111"/>
                      <a:pt x="320" y="111"/>
                      <a:pt x="320" y="111"/>
                    </a:cubicBezTo>
                    <a:cubicBezTo>
                      <a:pt x="321" y="112"/>
                      <a:pt x="324" y="112"/>
                      <a:pt x="325" y="110"/>
                    </a:cubicBezTo>
                    <a:cubicBezTo>
                      <a:pt x="325" y="108"/>
                      <a:pt x="324" y="105"/>
                      <a:pt x="322" y="106"/>
                    </a:cubicBezTo>
                    <a:cubicBezTo>
                      <a:pt x="322" y="105"/>
                      <a:pt x="324" y="104"/>
                      <a:pt x="325" y="106"/>
                    </a:cubicBezTo>
                    <a:cubicBezTo>
                      <a:pt x="326" y="103"/>
                      <a:pt x="323" y="105"/>
                      <a:pt x="323" y="102"/>
                    </a:cubicBezTo>
                    <a:cubicBezTo>
                      <a:pt x="325" y="102"/>
                      <a:pt x="328" y="101"/>
                      <a:pt x="330" y="100"/>
                    </a:cubicBezTo>
                    <a:cubicBezTo>
                      <a:pt x="332" y="104"/>
                      <a:pt x="332" y="104"/>
                      <a:pt x="332" y="104"/>
                    </a:cubicBezTo>
                    <a:cubicBezTo>
                      <a:pt x="333" y="102"/>
                      <a:pt x="333" y="102"/>
                      <a:pt x="333" y="102"/>
                    </a:cubicBezTo>
                    <a:cubicBezTo>
                      <a:pt x="334" y="105"/>
                      <a:pt x="335" y="102"/>
                      <a:pt x="337" y="105"/>
                    </a:cubicBezTo>
                    <a:cubicBezTo>
                      <a:pt x="338" y="104"/>
                      <a:pt x="338" y="102"/>
                      <a:pt x="338" y="101"/>
                    </a:cubicBezTo>
                    <a:cubicBezTo>
                      <a:pt x="332" y="102"/>
                      <a:pt x="334" y="95"/>
                      <a:pt x="330" y="94"/>
                    </a:cubicBezTo>
                    <a:cubicBezTo>
                      <a:pt x="331" y="90"/>
                      <a:pt x="340" y="96"/>
                      <a:pt x="336" y="89"/>
                    </a:cubicBezTo>
                    <a:cubicBezTo>
                      <a:pt x="335" y="89"/>
                      <a:pt x="333" y="86"/>
                      <a:pt x="333" y="89"/>
                    </a:cubicBezTo>
                    <a:cubicBezTo>
                      <a:pt x="334" y="87"/>
                      <a:pt x="330" y="86"/>
                      <a:pt x="333" y="84"/>
                    </a:cubicBezTo>
                    <a:cubicBezTo>
                      <a:pt x="333" y="86"/>
                      <a:pt x="338" y="83"/>
                      <a:pt x="338" y="87"/>
                    </a:cubicBezTo>
                    <a:cubicBezTo>
                      <a:pt x="337" y="87"/>
                      <a:pt x="337" y="89"/>
                      <a:pt x="337" y="89"/>
                    </a:cubicBezTo>
                    <a:cubicBezTo>
                      <a:pt x="339" y="89"/>
                      <a:pt x="340" y="91"/>
                      <a:pt x="342" y="89"/>
                    </a:cubicBezTo>
                    <a:cubicBezTo>
                      <a:pt x="342" y="87"/>
                      <a:pt x="343" y="85"/>
                      <a:pt x="341" y="84"/>
                    </a:cubicBezTo>
                    <a:cubicBezTo>
                      <a:pt x="339" y="83"/>
                      <a:pt x="340" y="87"/>
                      <a:pt x="338" y="85"/>
                    </a:cubicBezTo>
                    <a:cubicBezTo>
                      <a:pt x="339" y="81"/>
                      <a:pt x="342" y="83"/>
                      <a:pt x="339" y="80"/>
                    </a:cubicBezTo>
                    <a:cubicBezTo>
                      <a:pt x="339" y="82"/>
                      <a:pt x="336" y="81"/>
                      <a:pt x="335" y="80"/>
                    </a:cubicBezTo>
                    <a:cubicBezTo>
                      <a:pt x="335" y="77"/>
                      <a:pt x="335" y="77"/>
                      <a:pt x="335" y="77"/>
                    </a:cubicBezTo>
                    <a:cubicBezTo>
                      <a:pt x="336" y="79"/>
                      <a:pt x="336" y="79"/>
                      <a:pt x="336" y="79"/>
                    </a:cubicBezTo>
                    <a:cubicBezTo>
                      <a:pt x="339" y="76"/>
                      <a:pt x="334" y="76"/>
                      <a:pt x="336" y="73"/>
                    </a:cubicBezTo>
                    <a:cubicBezTo>
                      <a:pt x="340" y="73"/>
                      <a:pt x="340" y="73"/>
                      <a:pt x="340" y="73"/>
                    </a:cubicBezTo>
                    <a:cubicBezTo>
                      <a:pt x="342" y="75"/>
                      <a:pt x="336" y="77"/>
                      <a:pt x="341" y="79"/>
                    </a:cubicBezTo>
                    <a:cubicBezTo>
                      <a:pt x="342" y="77"/>
                      <a:pt x="340" y="75"/>
                      <a:pt x="342" y="73"/>
                    </a:cubicBezTo>
                    <a:cubicBezTo>
                      <a:pt x="342" y="74"/>
                      <a:pt x="342" y="75"/>
                      <a:pt x="342" y="75"/>
                    </a:cubicBezTo>
                    <a:cubicBezTo>
                      <a:pt x="343" y="75"/>
                      <a:pt x="348" y="76"/>
                      <a:pt x="347" y="72"/>
                    </a:cubicBezTo>
                    <a:cubicBezTo>
                      <a:pt x="347" y="69"/>
                      <a:pt x="346" y="71"/>
                      <a:pt x="344" y="70"/>
                    </a:cubicBezTo>
                    <a:cubicBezTo>
                      <a:pt x="346" y="66"/>
                      <a:pt x="345" y="64"/>
                      <a:pt x="346" y="62"/>
                    </a:cubicBezTo>
                    <a:cubicBezTo>
                      <a:pt x="348" y="64"/>
                      <a:pt x="348" y="58"/>
                      <a:pt x="350" y="62"/>
                    </a:cubicBezTo>
                    <a:cubicBezTo>
                      <a:pt x="347" y="62"/>
                      <a:pt x="345" y="67"/>
                      <a:pt x="347" y="70"/>
                    </a:cubicBezTo>
                    <a:cubicBezTo>
                      <a:pt x="351" y="70"/>
                      <a:pt x="345" y="73"/>
                      <a:pt x="348" y="75"/>
                    </a:cubicBezTo>
                    <a:cubicBezTo>
                      <a:pt x="350" y="72"/>
                      <a:pt x="353" y="74"/>
                      <a:pt x="355" y="75"/>
                    </a:cubicBezTo>
                    <a:cubicBezTo>
                      <a:pt x="356" y="74"/>
                      <a:pt x="355" y="73"/>
                      <a:pt x="355" y="72"/>
                    </a:cubicBezTo>
                    <a:cubicBezTo>
                      <a:pt x="353" y="71"/>
                      <a:pt x="353" y="72"/>
                      <a:pt x="351" y="71"/>
                    </a:cubicBezTo>
                    <a:cubicBezTo>
                      <a:pt x="353" y="68"/>
                      <a:pt x="353" y="64"/>
                      <a:pt x="352" y="62"/>
                    </a:cubicBezTo>
                    <a:cubicBezTo>
                      <a:pt x="354" y="61"/>
                      <a:pt x="356" y="62"/>
                      <a:pt x="355" y="64"/>
                    </a:cubicBezTo>
                    <a:cubicBezTo>
                      <a:pt x="356" y="60"/>
                      <a:pt x="359" y="56"/>
                      <a:pt x="361" y="53"/>
                    </a:cubicBezTo>
                    <a:cubicBezTo>
                      <a:pt x="357" y="53"/>
                      <a:pt x="362" y="48"/>
                      <a:pt x="359" y="48"/>
                    </a:cubicBezTo>
                    <a:cubicBezTo>
                      <a:pt x="357" y="50"/>
                      <a:pt x="354" y="50"/>
                      <a:pt x="353" y="49"/>
                    </a:cubicBezTo>
                    <a:cubicBezTo>
                      <a:pt x="354" y="48"/>
                      <a:pt x="354" y="49"/>
                      <a:pt x="355" y="49"/>
                    </a:cubicBezTo>
                    <a:cubicBezTo>
                      <a:pt x="354" y="47"/>
                      <a:pt x="360" y="48"/>
                      <a:pt x="357" y="45"/>
                    </a:cubicBezTo>
                    <a:cubicBezTo>
                      <a:pt x="357" y="49"/>
                      <a:pt x="361" y="48"/>
                      <a:pt x="363" y="50"/>
                    </a:cubicBezTo>
                    <a:cubicBezTo>
                      <a:pt x="363" y="47"/>
                      <a:pt x="365" y="51"/>
                      <a:pt x="367" y="48"/>
                    </a:cubicBezTo>
                    <a:cubicBezTo>
                      <a:pt x="366" y="45"/>
                      <a:pt x="366" y="42"/>
                      <a:pt x="367" y="39"/>
                    </a:cubicBezTo>
                    <a:cubicBezTo>
                      <a:pt x="371" y="36"/>
                      <a:pt x="371" y="30"/>
                      <a:pt x="372" y="26"/>
                    </a:cubicBezTo>
                    <a:cubicBezTo>
                      <a:pt x="375" y="25"/>
                      <a:pt x="377" y="28"/>
                      <a:pt x="378" y="26"/>
                    </a:cubicBezTo>
                    <a:cubicBezTo>
                      <a:pt x="379" y="24"/>
                      <a:pt x="374" y="26"/>
                      <a:pt x="377" y="24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77" y="23"/>
                      <a:pt x="382" y="20"/>
                      <a:pt x="378" y="17"/>
                    </a:cubicBezTo>
                    <a:cubicBezTo>
                      <a:pt x="381" y="19"/>
                      <a:pt x="381" y="19"/>
                      <a:pt x="381" y="19"/>
                    </a:cubicBezTo>
                    <a:cubicBezTo>
                      <a:pt x="382" y="19"/>
                      <a:pt x="381" y="18"/>
                      <a:pt x="381" y="17"/>
                    </a:cubicBezTo>
                    <a:cubicBezTo>
                      <a:pt x="382" y="18"/>
                      <a:pt x="383" y="17"/>
                      <a:pt x="384" y="19"/>
                    </a:cubicBezTo>
                    <a:cubicBezTo>
                      <a:pt x="387" y="18"/>
                      <a:pt x="385" y="14"/>
                      <a:pt x="386" y="12"/>
                    </a:cubicBezTo>
                    <a:cubicBezTo>
                      <a:pt x="383" y="13"/>
                      <a:pt x="383" y="13"/>
                      <a:pt x="383" y="13"/>
                    </a:cubicBezTo>
                    <a:cubicBezTo>
                      <a:pt x="383" y="9"/>
                      <a:pt x="386" y="7"/>
                      <a:pt x="387" y="3"/>
                    </a:cubicBezTo>
                    <a:cubicBezTo>
                      <a:pt x="389" y="4"/>
                      <a:pt x="389" y="4"/>
                      <a:pt x="389" y="4"/>
                    </a:cubicBezTo>
                    <a:cubicBezTo>
                      <a:pt x="389" y="2"/>
                      <a:pt x="389" y="2"/>
                      <a:pt x="389" y="2"/>
                    </a:cubicBezTo>
                    <a:cubicBezTo>
                      <a:pt x="391" y="3"/>
                      <a:pt x="393" y="1"/>
                      <a:pt x="391" y="0"/>
                    </a:cubicBezTo>
                    <a:cubicBezTo>
                      <a:pt x="394" y="7"/>
                      <a:pt x="394" y="7"/>
                      <a:pt x="394" y="7"/>
                    </a:cubicBezTo>
                    <a:cubicBezTo>
                      <a:pt x="392" y="8"/>
                      <a:pt x="392" y="4"/>
                      <a:pt x="390" y="5"/>
                    </a:cubicBezTo>
                    <a:cubicBezTo>
                      <a:pt x="388" y="5"/>
                      <a:pt x="387" y="8"/>
                      <a:pt x="389" y="9"/>
                    </a:cubicBezTo>
                    <a:cubicBezTo>
                      <a:pt x="389" y="8"/>
                      <a:pt x="389" y="8"/>
                      <a:pt x="389" y="7"/>
                    </a:cubicBezTo>
                    <a:cubicBezTo>
                      <a:pt x="392" y="8"/>
                      <a:pt x="391" y="9"/>
                      <a:pt x="392" y="11"/>
                    </a:cubicBezTo>
                    <a:cubicBezTo>
                      <a:pt x="392" y="10"/>
                      <a:pt x="393" y="10"/>
                      <a:pt x="393" y="9"/>
                    </a:cubicBezTo>
                    <a:cubicBezTo>
                      <a:pt x="393" y="11"/>
                      <a:pt x="393" y="13"/>
                      <a:pt x="392" y="15"/>
                    </a:cubicBezTo>
                    <a:cubicBezTo>
                      <a:pt x="392" y="13"/>
                      <a:pt x="390" y="15"/>
                      <a:pt x="390" y="14"/>
                    </a:cubicBezTo>
                    <a:cubicBezTo>
                      <a:pt x="392" y="15"/>
                      <a:pt x="392" y="17"/>
                      <a:pt x="390" y="20"/>
                    </a:cubicBezTo>
                    <a:cubicBezTo>
                      <a:pt x="386" y="20"/>
                      <a:pt x="389" y="25"/>
                      <a:pt x="387" y="28"/>
                    </a:cubicBezTo>
                    <a:cubicBezTo>
                      <a:pt x="386" y="26"/>
                      <a:pt x="384" y="23"/>
                      <a:pt x="384" y="21"/>
                    </a:cubicBezTo>
                    <a:cubicBezTo>
                      <a:pt x="382" y="23"/>
                      <a:pt x="383" y="23"/>
                      <a:pt x="381" y="25"/>
                    </a:cubicBezTo>
                    <a:cubicBezTo>
                      <a:pt x="383" y="26"/>
                      <a:pt x="385" y="28"/>
                      <a:pt x="385" y="31"/>
                    </a:cubicBezTo>
                    <a:cubicBezTo>
                      <a:pt x="383" y="31"/>
                      <a:pt x="383" y="31"/>
                      <a:pt x="383" y="31"/>
                    </a:cubicBezTo>
                    <a:cubicBezTo>
                      <a:pt x="383" y="33"/>
                      <a:pt x="386" y="34"/>
                      <a:pt x="384" y="37"/>
                    </a:cubicBezTo>
                    <a:cubicBezTo>
                      <a:pt x="381" y="42"/>
                      <a:pt x="379" y="47"/>
                      <a:pt x="377" y="50"/>
                    </a:cubicBezTo>
                    <a:cubicBezTo>
                      <a:pt x="375" y="50"/>
                      <a:pt x="375" y="50"/>
                      <a:pt x="375" y="50"/>
                    </a:cubicBezTo>
                    <a:cubicBezTo>
                      <a:pt x="378" y="54"/>
                      <a:pt x="373" y="57"/>
                      <a:pt x="373" y="61"/>
                    </a:cubicBezTo>
                    <a:cubicBezTo>
                      <a:pt x="369" y="65"/>
                      <a:pt x="370" y="72"/>
                      <a:pt x="365" y="73"/>
                    </a:cubicBezTo>
                    <a:cubicBezTo>
                      <a:pt x="363" y="82"/>
                      <a:pt x="360" y="89"/>
                      <a:pt x="355" y="98"/>
                    </a:cubicBezTo>
                    <a:cubicBezTo>
                      <a:pt x="354" y="95"/>
                      <a:pt x="354" y="95"/>
                      <a:pt x="354" y="95"/>
                    </a:cubicBezTo>
                    <a:cubicBezTo>
                      <a:pt x="355" y="97"/>
                      <a:pt x="352" y="95"/>
                      <a:pt x="351" y="97"/>
                    </a:cubicBezTo>
                    <a:cubicBezTo>
                      <a:pt x="354" y="96"/>
                      <a:pt x="353" y="100"/>
                      <a:pt x="354" y="102"/>
                    </a:cubicBezTo>
                    <a:cubicBezTo>
                      <a:pt x="350" y="105"/>
                      <a:pt x="349" y="111"/>
                      <a:pt x="349" y="115"/>
                    </a:cubicBezTo>
                    <a:cubicBezTo>
                      <a:pt x="347" y="114"/>
                      <a:pt x="347" y="114"/>
                      <a:pt x="347" y="114"/>
                    </a:cubicBezTo>
                    <a:cubicBezTo>
                      <a:pt x="349" y="119"/>
                      <a:pt x="344" y="122"/>
                      <a:pt x="341" y="126"/>
                    </a:cubicBezTo>
                    <a:cubicBezTo>
                      <a:pt x="340" y="126"/>
                      <a:pt x="338" y="126"/>
                      <a:pt x="337" y="127"/>
                    </a:cubicBezTo>
                    <a:cubicBezTo>
                      <a:pt x="339" y="131"/>
                      <a:pt x="338" y="132"/>
                      <a:pt x="338" y="136"/>
                    </a:cubicBezTo>
                    <a:cubicBezTo>
                      <a:pt x="336" y="138"/>
                      <a:pt x="334" y="142"/>
                      <a:pt x="331" y="144"/>
                    </a:cubicBezTo>
                    <a:cubicBezTo>
                      <a:pt x="330" y="155"/>
                      <a:pt x="322" y="163"/>
                      <a:pt x="319" y="174"/>
                    </a:cubicBezTo>
                    <a:cubicBezTo>
                      <a:pt x="317" y="173"/>
                      <a:pt x="317" y="173"/>
                      <a:pt x="317" y="173"/>
                    </a:cubicBezTo>
                    <a:cubicBezTo>
                      <a:pt x="315" y="185"/>
                      <a:pt x="305" y="193"/>
                      <a:pt x="303" y="202"/>
                    </a:cubicBezTo>
                    <a:cubicBezTo>
                      <a:pt x="300" y="200"/>
                      <a:pt x="300" y="200"/>
                      <a:pt x="300" y="200"/>
                    </a:cubicBezTo>
                    <a:cubicBezTo>
                      <a:pt x="297" y="201"/>
                      <a:pt x="297" y="206"/>
                      <a:pt x="300" y="206"/>
                    </a:cubicBezTo>
                    <a:cubicBezTo>
                      <a:pt x="298" y="208"/>
                      <a:pt x="298" y="213"/>
                      <a:pt x="294" y="213"/>
                    </a:cubicBezTo>
                    <a:cubicBezTo>
                      <a:pt x="292" y="215"/>
                      <a:pt x="294" y="217"/>
                      <a:pt x="293" y="220"/>
                    </a:cubicBezTo>
                    <a:cubicBezTo>
                      <a:pt x="289" y="224"/>
                      <a:pt x="288" y="226"/>
                      <a:pt x="286" y="231"/>
                    </a:cubicBezTo>
                    <a:cubicBezTo>
                      <a:pt x="287" y="230"/>
                      <a:pt x="287" y="230"/>
                      <a:pt x="287" y="230"/>
                    </a:cubicBezTo>
                    <a:cubicBezTo>
                      <a:pt x="286" y="229"/>
                      <a:pt x="285" y="228"/>
                      <a:pt x="284" y="229"/>
                    </a:cubicBezTo>
                    <a:cubicBezTo>
                      <a:pt x="284" y="231"/>
                      <a:pt x="279" y="235"/>
                      <a:pt x="284" y="235"/>
                    </a:cubicBezTo>
                    <a:cubicBezTo>
                      <a:pt x="279" y="239"/>
                      <a:pt x="279" y="248"/>
                      <a:pt x="273" y="251"/>
                    </a:cubicBezTo>
                    <a:cubicBezTo>
                      <a:pt x="274" y="251"/>
                      <a:pt x="274" y="252"/>
                      <a:pt x="274" y="253"/>
                    </a:cubicBezTo>
                    <a:cubicBezTo>
                      <a:pt x="272" y="258"/>
                      <a:pt x="267" y="261"/>
                      <a:pt x="266" y="265"/>
                    </a:cubicBezTo>
                    <a:cubicBezTo>
                      <a:pt x="265" y="266"/>
                      <a:pt x="265" y="263"/>
                      <a:pt x="264" y="265"/>
                    </a:cubicBezTo>
                    <a:cubicBezTo>
                      <a:pt x="264" y="266"/>
                      <a:pt x="265" y="266"/>
                      <a:pt x="265" y="267"/>
                    </a:cubicBezTo>
                    <a:cubicBezTo>
                      <a:pt x="263" y="276"/>
                      <a:pt x="255" y="280"/>
                      <a:pt x="251" y="287"/>
                    </a:cubicBezTo>
                    <a:cubicBezTo>
                      <a:pt x="246" y="299"/>
                      <a:pt x="238" y="311"/>
                      <a:pt x="232" y="322"/>
                    </a:cubicBezTo>
                    <a:cubicBezTo>
                      <a:pt x="231" y="321"/>
                      <a:pt x="231" y="321"/>
                      <a:pt x="231" y="321"/>
                    </a:cubicBezTo>
                    <a:cubicBezTo>
                      <a:pt x="232" y="326"/>
                      <a:pt x="223" y="328"/>
                      <a:pt x="225" y="333"/>
                    </a:cubicBezTo>
                    <a:cubicBezTo>
                      <a:pt x="224" y="334"/>
                      <a:pt x="223" y="336"/>
                      <a:pt x="222" y="335"/>
                    </a:cubicBezTo>
                    <a:cubicBezTo>
                      <a:pt x="222" y="339"/>
                      <a:pt x="215" y="342"/>
                      <a:pt x="215" y="347"/>
                    </a:cubicBezTo>
                    <a:cubicBezTo>
                      <a:pt x="216" y="347"/>
                      <a:pt x="215" y="347"/>
                      <a:pt x="215" y="346"/>
                    </a:cubicBezTo>
                    <a:cubicBezTo>
                      <a:pt x="211" y="349"/>
                      <a:pt x="211" y="354"/>
                      <a:pt x="207" y="358"/>
                    </a:cubicBezTo>
                    <a:cubicBezTo>
                      <a:pt x="207" y="357"/>
                      <a:pt x="207" y="356"/>
                      <a:pt x="207" y="356"/>
                    </a:cubicBezTo>
                    <a:cubicBezTo>
                      <a:pt x="204" y="357"/>
                      <a:pt x="207" y="362"/>
                      <a:pt x="203" y="360"/>
                    </a:cubicBezTo>
                    <a:cubicBezTo>
                      <a:pt x="202" y="361"/>
                      <a:pt x="204" y="362"/>
                      <a:pt x="205" y="362"/>
                    </a:cubicBezTo>
                    <a:cubicBezTo>
                      <a:pt x="201" y="366"/>
                      <a:pt x="198" y="371"/>
                      <a:pt x="196" y="377"/>
                    </a:cubicBezTo>
                    <a:cubicBezTo>
                      <a:pt x="193" y="382"/>
                      <a:pt x="191" y="388"/>
                      <a:pt x="189" y="393"/>
                    </a:cubicBezTo>
                    <a:cubicBezTo>
                      <a:pt x="182" y="399"/>
                      <a:pt x="182" y="390"/>
                      <a:pt x="182" y="397"/>
                    </a:cubicBezTo>
                    <a:cubicBezTo>
                      <a:pt x="181" y="397"/>
                      <a:pt x="183" y="398"/>
                      <a:pt x="182" y="398"/>
                    </a:cubicBezTo>
                    <a:cubicBezTo>
                      <a:pt x="182" y="401"/>
                      <a:pt x="176" y="399"/>
                      <a:pt x="177" y="402"/>
                    </a:cubicBezTo>
                    <a:cubicBezTo>
                      <a:pt x="180" y="402"/>
                      <a:pt x="178" y="404"/>
                      <a:pt x="179" y="404"/>
                    </a:cubicBezTo>
                    <a:cubicBezTo>
                      <a:pt x="175" y="408"/>
                      <a:pt x="172" y="408"/>
                      <a:pt x="172" y="412"/>
                    </a:cubicBezTo>
                    <a:cubicBezTo>
                      <a:pt x="171" y="411"/>
                      <a:pt x="171" y="411"/>
                      <a:pt x="171" y="411"/>
                    </a:cubicBezTo>
                    <a:cubicBezTo>
                      <a:pt x="172" y="417"/>
                      <a:pt x="167" y="421"/>
                      <a:pt x="170" y="427"/>
                    </a:cubicBezTo>
                    <a:cubicBezTo>
                      <a:pt x="166" y="432"/>
                      <a:pt x="164" y="439"/>
                      <a:pt x="162" y="445"/>
                    </a:cubicBezTo>
                    <a:cubicBezTo>
                      <a:pt x="159" y="451"/>
                      <a:pt x="157" y="456"/>
                      <a:pt x="155" y="462"/>
                    </a:cubicBezTo>
                    <a:cubicBezTo>
                      <a:pt x="150" y="474"/>
                      <a:pt x="145" y="486"/>
                      <a:pt x="140" y="498"/>
                    </a:cubicBezTo>
                    <a:cubicBezTo>
                      <a:pt x="129" y="521"/>
                      <a:pt x="120" y="545"/>
                      <a:pt x="107" y="567"/>
                    </a:cubicBezTo>
                    <a:cubicBezTo>
                      <a:pt x="101" y="571"/>
                      <a:pt x="101" y="572"/>
                      <a:pt x="99" y="579"/>
                    </a:cubicBezTo>
                    <a:cubicBezTo>
                      <a:pt x="99" y="578"/>
                      <a:pt x="99" y="578"/>
                      <a:pt x="98" y="578"/>
                    </a:cubicBezTo>
                    <a:cubicBezTo>
                      <a:pt x="101" y="579"/>
                      <a:pt x="97" y="582"/>
                      <a:pt x="99" y="584"/>
                    </a:cubicBezTo>
                    <a:cubicBezTo>
                      <a:pt x="94" y="593"/>
                      <a:pt x="91" y="601"/>
                      <a:pt x="87" y="610"/>
                    </a:cubicBezTo>
                    <a:cubicBezTo>
                      <a:pt x="87" y="608"/>
                      <a:pt x="85" y="607"/>
                      <a:pt x="85" y="608"/>
                    </a:cubicBezTo>
                    <a:cubicBezTo>
                      <a:pt x="85" y="611"/>
                      <a:pt x="85" y="611"/>
                      <a:pt x="85" y="611"/>
                    </a:cubicBezTo>
                    <a:cubicBezTo>
                      <a:pt x="85" y="611"/>
                      <a:pt x="85" y="611"/>
                      <a:pt x="85" y="611"/>
                    </a:cubicBezTo>
                    <a:cubicBezTo>
                      <a:pt x="84" y="612"/>
                      <a:pt x="85" y="614"/>
                      <a:pt x="87" y="613"/>
                    </a:cubicBezTo>
                    <a:cubicBezTo>
                      <a:pt x="84" y="619"/>
                      <a:pt x="82" y="625"/>
                      <a:pt x="79" y="631"/>
                    </a:cubicBezTo>
                    <a:cubicBezTo>
                      <a:pt x="76" y="636"/>
                      <a:pt x="72" y="641"/>
                      <a:pt x="69" y="647"/>
                    </a:cubicBezTo>
                    <a:cubicBezTo>
                      <a:pt x="62" y="657"/>
                      <a:pt x="55" y="667"/>
                      <a:pt x="49" y="678"/>
                    </a:cubicBezTo>
                    <a:cubicBezTo>
                      <a:pt x="45" y="683"/>
                      <a:pt x="42" y="690"/>
                      <a:pt x="39" y="696"/>
                    </a:cubicBezTo>
                    <a:cubicBezTo>
                      <a:pt x="36" y="700"/>
                      <a:pt x="33" y="703"/>
                      <a:pt x="29" y="707"/>
                    </a:cubicBezTo>
                    <a:cubicBezTo>
                      <a:pt x="26" y="710"/>
                      <a:pt x="23" y="713"/>
                      <a:pt x="20" y="717"/>
                    </a:cubicBezTo>
                    <a:cubicBezTo>
                      <a:pt x="14" y="724"/>
                      <a:pt x="9" y="731"/>
                      <a:pt x="5" y="740"/>
                    </a:cubicBezTo>
                    <a:cubicBezTo>
                      <a:pt x="5" y="740"/>
                      <a:pt x="0" y="733"/>
                      <a:pt x="3" y="7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Freeform 141"/>
              <p:cNvSpPr/>
              <p:nvPr/>
            </p:nvSpPr>
            <p:spPr bwMode="auto">
              <a:xfrm>
                <a:off x="4232" y="1480"/>
                <a:ext cx="1" cy="0"/>
              </a:xfrm>
              <a:custGeom>
                <a:avLst/>
                <a:gdLst>
                  <a:gd name="T0" fmla="*/ 5 w 5"/>
                  <a:gd name="T1" fmla="*/ 1 h 3"/>
                  <a:gd name="T2" fmla="*/ 0 w 5"/>
                  <a:gd name="T3" fmla="*/ 0 h 3"/>
                  <a:gd name="T4" fmla="*/ 5 w 5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3" y="1"/>
                      <a:pt x="1" y="3"/>
                      <a:pt x="0" y="0"/>
                    </a:cubicBezTo>
                    <a:cubicBezTo>
                      <a:pt x="1" y="1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Freeform 142"/>
              <p:cNvSpPr/>
              <p:nvPr/>
            </p:nvSpPr>
            <p:spPr bwMode="auto">
              <a:xfrm>
                <a:off x="4224" y="1490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1 w 2"/>
                  <a:gd name="T5" fmla="*/ 0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Freeform 143"/>
              <p:cNvSpPr/>
              <p:nvPr/>
            </p:nvSpPr>
            <p:spPr bwMode="auto">
              <a:xfrm>
                <a:off x="4223" y="1492"/>
                <a:ext cx="0" cy="1"/>
              </a:xfrm>
              <a:custGeom>
                <a:avLst/>
                <a:gdLst>
                  <a:gd name="T0" fmla="*/ 1 w 1"/>
                  <a:gd name="T1" fmla="*/ 6 h 6"/>
                  <a:gd name="T2" fmla="*/ 1 w 1"/>
                  <a:gd name="T3" fmla="*/ 0 h 6"/>
                  <a:gd name="T4" fmla="*/ 1 w 1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0" y="5"/>
                      <a:pt x="1" y="2"/>
                      <a:pt x="1" y="0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Freeform 144"/>
              <p:cNvSpPr/>
              <p:nvPr/>
            </p:nvSpPr>
            <p:spPr bwMode="auto">
              <a:xfrm>
                <a:off x="4220" y="1495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2"/>
                      <a:pt x="0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Freeform 145"/>
              <p:cNvSpPr/>
              <p:nvPr/>
            </p:nvSpPr>
            <p:spPr bwMode="auto">
              <a:xfrm>
                <a:off x="4221" y="1496"/>
                <a:ext cx="0" cy="1"/>
              </a:xfrm>
              <a:custGeom>
                <a:avLst/>
                <a:gdLst>
                  <a:gd name="T0" fmla="*/ 3 w 3"/>
                  <a:gd name="T1" fmla="*/ 2 h 4"/>
                  <a:gd name="T2" fmla="*/ 0 w 3"/>
                  <a:gd name="T3" fmla="*/ 3 h 4"/>
                  <a:gd name="T4" fmla="*/ 3 w 3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3"/>
                      <a:pt x="1" y="3"/>
                      <a:pt x="0" y="3"/>
                    </a:cubicBezTo>
                    <a:cubicBezTo>
                      <a:pt x="1" y="4"/>
                      <a:pt x="1" y="0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Freeform 146"/>
              <p:cNvSpPr/>
              <p:nvPr/>
            </p:nvSpPr>
            <p:spPr bwMode="auto">
              <a:xfrm>
                <a:off x="4217" y="1502"/>
                <a:ext cx="0" cy="0"/>
              </a:xfrm>
              <a:custGeom>
                <a:avLst/>
                <a:gdLst>
                  <a:gd name="T0" fmla="*/ 2 w 2"/>
                  <a:gd name="T1" fmla="*/ 1 h 4"/>
                  <a:gd name="T2" fmla="*/ 0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2"/>
                      <a:pt x="2" y="4"/>
                      <a:pt x="0" y="4"/>
                    </a:cubicBezTo>
                    <a:cubicBezTo>
                      <a:pt x="1" y="3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Freeform 147"/>
              <p:cNvSpPr/>
              <p:nvPr/>
            </p:nvSpPr>
            <p:spPr bwMode="auto">
              <a:xfrm>
                <a:off x="4216" y="1505"/>
                <a:ext cx="0" cy="0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Rectangle 148"/>
              <p:cNvSpPr>
                <a:spLocks noChangeArrowheads="1"/>
              </p:cNvSpPr>
              <p:nvPr/>
            </p:nvSpPr>
            <p:spPr bwMode="auto">
              <a:xfrm>
                <a:off x="4189" y="1555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149"/>
              <p:cNvSpPr/>
              <p:nvPr/>
            </p:nvSpPr>
            <p:spPr bwMode="auto">
              <a:xfrm>
                <a:off x="4176" y="1577"/>
                <a:ext cx="0" cy="1"/>
              </a:xfrm>
              <a:custGeom>
                <a:avLst/>
                <a:gdLst>
                  <a:gd name="T0" fmla="*/ 2 w 2"/>
                  <a:gd name="T1" fmla="*/ 1 h 3"/>
                  <a:gd name="T2" fmla="*/ 0 w 2"/>
                  <a:gd name="T3" fmla="*/ 1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1" y="3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Rectangle 150"/>
              <p:cNvSpPr>
                <a:spLocks noChangeArrowheads="1"/>
              </p:cNvSpPr>
              <p:nvPr/>
            </p:nvSpPr>
            <p:spPr bwMode="auto">
              <a:xfrm>
                <a:off x="4172" y="1591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151"/>
              <p:cNvSpPr/>
              <p:nvPr/>
            </p:nvSpPr>
            <p:spPr bwMode="auto">
              <a:xfrm>
                <a:off x="3861" y="1588"/>
                <a:ext cx="1" cy="1"/>
              </a:xfrm>
              <a:custGeom>
                <a:avLst/>
                <a:gdLst>
                  <a:gd name="T0" fmla="*/ 3 w 4"/>
                  <a:gd name="T1" fmla="*/ 2 h 2"/>
                  <a:gd name="T2" fmla="*/ 3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0"/>
                      <a:pt x="0" y="2"/>
                      <a:pt x="3" y="0"/>
                    </a:cubicBezTo>
                    <a:cubicBezTo>
                      <a:pt x="4" y="1"/>
                      <a:pt x="4" y="2"/>
                      <a:pt x="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152"/>
              <p:cNvSpPr/>
              <p:nvPr/>
            </p:nvSpPr>
            <p:spPr bwMode="auto">
              <a:xfrm>
                <a:off x="3812" y="1589"/>
                <a:ext cx="49" cy="131"/>
              </a:xfrm>
              <a:custGeom>
                <a:avLst/>
                <a:gdLst>
                  <a:gd name="T0" fmla="*/ 31 w 218"/>
                  <a:gd name="T1" fmla="*/ 506 h 571"/>
                  <a:gd name="T2" fmla="*/ 40 w 218"/>
                  <a:gd name="T3" fmla="*/ 490 h 571"/>
                  <a:gd name="T4" fmla="*/ 52 w 218"/>
                  <a:gd name="T5" fmla="*/ 455 h 571"/>
                  <a:gd name="T6" fmla="*/ 58 w 218"/>
                  <a:gd name="T7" fmla="*/ 444 h 571"/>
                  <a:gd name="T8" fmla="*/ 79 w 218"/>
                  <a:gd name="T9" fmla="*/ 410 h 571"/>
                  <a:gd name="T10" fmla="*/ 85 w 218"/>
                  <a:gd name="T11" fmla="*/ 399 h 571"/>
                  <a:gd name="T12" fmla="*/ 92 w 218"/>
                  <a:gd name="T13" fmla="*/ 378 h 571"/>
                  <a:gd name="T14" fmla="*/ 100 w 218"/>
                  <a:gd name="T15" fmla="*/ 362 h 571"/>
                  <a:gd name="T16" fmla="*/ 106 w 218"/>
                  <a:gd name="T17" fmla="*/ 353 h 571"/>
                  <a:gd name="T18" fmla="*/ 107 w 218"/>
                  <a:gd name="T19" fmla="*/ 343 h 571"/>
                  <a:gd name="T20" fmla="*/ 111 w 218"/>
                  <a:gd name="T21" fmla="*/ 322 h 571"/>
                  <a:gd name="T22" fmla="*/ 116 w 218"/>
                  <a:gd name="T23" fmla="*/ 311 h 571"/>
                  <a:gd name="T24" fmla="*/ 117 w 218"/>
                  <a:gd name="T25" fmla="*/ 298 h 571"/>
                  <a:gd name="T26" fmla="*/ 124 w 218"/>
                  <a:gd name="T27" fmla="*/ 284 h 571"/>
                  <a:gd name="T28" fmla="*/ 128 w 218"/>
                  <a:gd name="T29" fmla="*/ 266 h 571"/>
                  <a:gd name="T30" fmla="*/ 136 w 218"/>
                  <a:gd name="T31" fmla="*/ 246 h 571"/>
                  <a:gd name="T32" fmla="*/ 136 w 218"/>
                  <a:gd name="T33" fmla="*/ 236 h 571"/>
                  <a:gd name="T34" fmla="*/ 141 w 218"/>
                  <a:gd name="T35" fmla="*/ 228 h 571"/>
                  <a:gd name="T36" fmla="*/ 140 w 218"/>
                  <a:gd name="T37" fmla="*/ 220 h 571"/>
                  <a:gd name="T38" fmla="*/ 141 w 218"/>
                  <a:gd name="T39" fmla="*/ 216 h 571"/>
                  <a:gd name="T40" fmla="*/ 142 w 218"/>
                  <a:gd name="T41" fmla="*/ 206 h 571"/>
                  <a:gd name="T42" fmla="*/ 149 w 218"/>
                  <a:gd name="T43" fmla="*/ 176 h 571"/>
                  <a:gd name="T44" fmla="*/ 151 w 218"/>
                  <a:gd name="T45" fmla="*/ 164 h 571"/>
                  <a:gd name="T46" fmla="*/ 154 w 218"/>
                  <a:gd name="T47" fmla="*/ 154 h 571"/>
                  <a:gd name="T48" fmla="*/ 160 w 218"/>
                  <a:gd name="T49" fmla="*/ 129 h 571"/>
                  <a:gd name="T50" fmla="*/ 168 w 218"/>
                  <a:gd name="T51" fmla="*/ 125 h 571"/>
                  <a:gd name="T52" fmla="*/ 164 w 218"/>
                  <a:gd name="T53" fmla="*/ 115 h 571"/>
                  <a:gd name="T54" fmla="*/ 159 w 218"/>
                  <a:gd name="T55" fmla="*/ 106 h 571"/>
                  <a:gd name="T56" fmla="*/ 165 w 218"/>
                  <a:gd name="T57" fmla="*/ 95 h 571"/>
                  <a:gd name="T58" fmla="*/ 163 w 218"/>
                  <a:gd name="T59" fmla="*/ 90 h 571"/>
                  <a:gd name="T60" fmla="*/ 166 w 218"/>
                  <a:gd name="T61" fmla="*/ 86 h 571"/>
                  <a:gd name="T62" fmla="*/ 175 w 218"/>
                  <a:gd name="T63" fmla="*/ 79 h 571"/>
                  <a:gd name="T64" fmla="*/ 172 w 218"/>
                  <a:gd name="T65" fmla="*/ 68 h 571"/>
                  <a:gd name="T66" fmla="*/ 176 w 218"/>
                  <a:gd name="T67" fmla="*/ 64 h 571"/>
                  <a:gd name="T68" fmla="*/ 175 w 218"/>
                  <a:gd name="T69" fmla="*/ 55 h 571"/>
                  <a:gd name="T70" fmla="*/ 179 w 218"/>
                  <a:gd name="T71" fmla="*/ 46 h 571"/>
                  <a:gd name="T72" fmla="*/ 185 w 218"/>
                  <a:gd name="T73" fmla="*/ 53 h 571"/>
                  <a:gd name="T74" fmla="*/ 186 w 218"/>
                  <a:gd name="T75" fmla="*/ 36 h 571"/>
                  <a:gd name="T76" fmla="*/ 205 w 218"/>
                  <a:gd name="T77" fmla="*/ 19 h 571"/>
                  <a:gd name="T78" fmla="*/ 209 w 218"/>
                  <a:gd name="T79" fmla="*/ 14 h 571"/>
                  <a:gd name="T80" fmla="*/ 215 w 218"/>
                  <a:gd name="T81" fmla="*/ 0 h 571"/>
                  <a:gd name="T82" fmla="*/ 217 w 218"/>
                  <a:gd name="T83" fmla="*/ 8 h 571"/>
                  <a:gd name="T84" fmla="*/ 207 w 218"/>
                  <a:gd name="T85" fmla="*/ 18 h 571"/>
                  <a:gd name="T86" fmla="*/ 204 w 218"/>
                  <a:gd name="T87" fmla="*/ 45 h 571"/>
                  <a:gd name="T88" fmla="*/ 194 w 218"/>
                  <a:gd name="T89" fmla="*/ 86 h 571"/>
                  <a:gd name="T90" fmla="*/ 184 w 218"/>
                  <a:gd name="T91" fmla="*/ 132 h 571"/>
                  <a:gd name="T92" fmla="*/ 177 w 218"/>
                  <a:gd name="T93" fmla="*/ 170 h 571"/>
                  <a:gd name="T94" fmla="*/ 172 w 218"/>
                  <a:gd name="T95" fmla="*/ 198 h 571"/>
                  <a:gd name="T96" fmla="*/ 157 w 218"/>
                  <a:gd name="T97" fmla="*/ 255 h 571"/>
                  <a:gd name="T98" fmla="*/ 146 w 218"/>
                  <a:gd name="T99" fmla="*/ 284 h 571"/>
                  <a:gd name="T100" fmla="*/ 131 w 218"/>
                  <a:gd name="T101" fmla="*/ 322 h 571"/>
                  <a:gd name="T102" fmla="*/ 110 w 218"/>
                  <a:gd name="T103" fmla="*/ 397 h 571"/>
                  <a:gd name="T104" fmla="*/ 66 w 218"/>
                  <a:gd name="T105" fmla="*/ 477 h 571"/>
                  <a:gd name="T106" fmla="*/ 30 w 218"/>
                  <a:gd name="T107" fmla="*/ 538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8" h="571">
                    <a:moveTo>
                      <a:pt x="3" y="560"/>
                    </a:moveTo>
                    <a:cubicBezTo>
                      <a:pt x="0" y="550"/>
                      <a:pt x="11" y="545"/>
                      <a:pt x="10" y="536"/>
                    </a:cubicBezTo>
                    <a:cubicBezTo>
                      <a:pt x="11" y="535"/>
                      <a:pt x="14" y="538"/>
                      <a:pt x="14" y="535"/>
                    </a:cubicBezTo>
                    <a:cubicBezTo>
                      <a:pt x="13" y="526"/>
                      <a:pt x="22" y="517"/>
                      <a:pt x="30" y="511"/>
                    </a:cubicBezTo>
                    <a:cubicBezTo>
                      <a:pt x="31" y="512"/>
                      <a:pt x="31" y="512"/>
                      <a:pt x="31" y="512"/>
                    </a:cubicBezTo>
                    <a:cubicBezTo>
                      <a:pt x="32" y="511"/>
                      <a:pt x="30" y="507"/>
                      <a:pt x="31" y="506"/>
                    </a:cubicBezTo>
                    <a:cubicBezTo>
                      <a:pt x="32" y="506"/>
                      <a:pt x="32" y="507"/>
                      <a:pt x="33" y="507"/>
                    </a:cubicBezTo>
                    <a:cubicBezTo>
                      <a:pt x="31" y="505"/>
                      <a:pt x="34" y="503"/>
                      <a:pt x="33" y="502"/>
                    </a:cubicBezTo>
                    <a:cubicBezTo>
                      <a:pt x="34" y="502"/>
                      <a:pt x="36" y="503"/>
                      <a:pt x="37" y="502"/>
                    </a:cubicBezTo>
                    <a:cubicBezTo>
                      <a:pt x="35" y="500"/>
                      <a:pt x="35" y="500"/>
                      <a:pt x="35" y="500"/>
                    </a:cubicBezTo>
                    <a:cubicBezTo>
                      <a:pt x="31" y="494"/>
                      <a:pt x="39" y="494"/>
                      <a:pt x="39" y="489"/>
                    </a:cubicBezTo>
                    <a:cubicBezTo>
                      <a:pt x="39" y="489"/>
                      <a:pt x="39" y="490"/>
                      <a:pt x="40" y="490"/>
                    </a:cubicBezTo>
                    <a:cubicBezTo>
                      <a:pt x="40" y="482"/>
                      <a:pt x="45" y="475"/>
                      <a:pt x="47" y="468"/>
                    </a:cubicBezTo>
                    <a:cubicBezTo>
                      <a:pt x="48" y="469"/>
                      <a:pt x="49" y="470"/>
                      <a:pt x="50" y="470"/>
                    </a:cubicBezTo>
                    <a:cubicBezTo>
                      <a:pt x="48" y="469"/>
                      <a:pt x="48" y="466"/>
                      <a:pt x="49" y="464"/>
                    </a:cubicBezTo>
                    <a:cubicBezTo>
                      <a:pt x="52" y="465"/>
                      <a:pt x="48" y="460"/>
                      <a:pt x="51" y="459"/>
                    </a:cubicBezTo>
                    <a:cubicBezTo>
                      <a:pt x="51" y="459"/>
                      <a:pt x="51" y="459"/>
                      <a:pt x="51" y="459"/>
                    </a:cubicBezTo>
                    <a:cubicBezTo>
                      <a:pt x="50" y="456"/>
                      <a:pt x="54" y="458"/>
                      <a:pt x="52" y="455"/>
                    </a:cubicBezTo>
                    <a:cubicBezTo>
                      <a:pt x="54" y="455"/>
                      <a:pt x="54" y="455"/>
                      <a:pt x="54" y="455"/>
                    </a:cubicBezTo>
                    <a:cubicBezTo>
                      <a:pt x="51" y="452"/>
                      <a:pt x="57" y="454"/>
                      <a:pt x="56" y="452"/>
                    </a:cubicBezTo>
                    <a:cubicBezTo>
                      <a:pt x="55" y="451"/>
                      <a:pt x="55" y="451"/>
                      <a:pt x="55" y="451"/>
                    </a:cubicBezTo>
                    <a:cubicBezTo>
                      <a:pt x="55" y="450"/>
                      <a:pt x="57" y="450"/>
                      <a:pt x="57" y="449"/>
                    </a:cubicBezTo>
                    <a:cubicBezTo>
                      <a:pt x="58" y="449"/>
                      <a:pt x="58" y="449"/>
                      <a:pt x="58" y="449"/>
                    </a:cubicBezTo>
                    <a:cubicBezTo>
                      <a:pt x="58" y="446"/>
                      <a:pt x="61" y="445"/>
                      <a:pt x="58" y="444"/>
                    </a:cubicBezTo>
                    <a:cubicBezTo>
                      <a:pt x="61" y="444"/>
                      <a:pt x="58" y="447"/>
                      <a:pt x="62" y="447"/>
                    </a:cubicBezTo>
                    <a:cubicBezTo>
                      <a:pt x="64" y="437"/>
                      <a:pt x="69" y="429"/>
                      <a:pt x="73" y="420"/>
                    </a:cubicBezTo>
                    <a:cubicBezTo>
                      <a:pt x="75" y="420"/>
                      <a:pt x="75" y="419"/>
                      <a:pt x="77" y="420"/>
                    </a:cubicBezTo>
                    <a:cubicBezTo>
                      <a:pt x="77" y="419"/>
                      <a:pt x="78" y="416"/>
                      <a:pt x="77" y="415"/>
                    </a:cubicBezTo>
                    <a:cubicBezTo>
                      <a:pt x="77" y="415"/>
                      <a:pt x="79" y="415"/>
                      <a:pt x="79" y="415"/>
                    </a:cubicBezTo>
                    <a:cubicBezTo>
                      <a:pt x="81" y="414"/>
                      <a:pt x="77" y="411"/>
                      <a:pt x="79" y="410"/>
                    </a:cubicBezTo>
                    <a:cubicBezTo>
                      <a:pt x="79" y="411"/>
                      <a:pt x="80" y="412"/>
                      <a:pt x="81" y="412"/>
                    </a:cubicBezTo>
                    <a:cubicBezTo>
                      <a:pt x="80" y="410"/>
                      <a:pt x="81" y="408"/>
                      <a:pt x="81" y="406"/>
                    </a:cubicBezTo>
                    <a:cubicBezTo>
                      <a:pt x="82" y="406"/>
                      <a:pt x="82" y="407"/>
                      <a:pt x="83" y="407"/>
                    </a:cubicBezTo>
                    <a:cubicBezTo>
                      <a:pt x="81" y="404"/>
                      <a:pt x="85" y="404"/>
                      <a:pt x="84" y="402"/>
                    </a:cubicBezTo>
                    <a:cubicBezTo>
                      <a:pt x="85" y="403"/>
                      <a:pt x="85" y="403"/>
                      <a:pt x="85" y="403"/>
                    </a:cubicBezTo>
                    <a:cubicBezTo>
                      <a:pt x="89" y="401"/>
                      <a:pt x="83" y="401"/>
                      <a:pt x="85" y="399"/>
                    </a:cubicBezTo>
                    <a:cubicBezTo>
                      <a:pt x="85" y="400"/>
                      <a:pt x="86" y="400"/>
                      <a:pt x="86" y="400"/>
                    </a:cubicBezTo>
                    <a:cubicBezTo>
                      <a:pt x="85" y="397"/>
                      <a:pt x="87" y="394"/>
                      <a:pt x="87" y="391"/>
                    </a:cubicBezTo>
                    <a:cubicBezTo>
                      <a:pt x="88" y="391"/>
                      <a:pt x="88" y="392"/>
                      <a:pt x="88" y="392"/>
                    </a:cubicBezTo>
                    <a:cubicBezTo>
                      <a:pt x="89" y="389"/>
                      <a:pt x="91" y="387"/>
                      <a:pt x="91" y="384"/>
                    </a:cubicBezTo>
                    <a:cubicBezTo>
                      <a:pt x="92" y="383"/>
                      <a:pt x="95" y="386"/>
                      <a:pt x="95" y="383"/>
                    </a:cubicBezTo>
                    <a:cubicBezTo>
                      <a:pt x="92" y="382"/>
                      <a:pt x="96" y="378"/>
                      <a:pt x="92" y="378"/>
                    </a:cubicBezTo>
                    <a:cubicBezTo>
                      <a:pt x="93" y="376"/>
                      <a:pt x="96" y="373"/>
                      <a:pt x="96" y="371"/>
                    </a:cubicBezTo>
                    <a:cubicBezTo>
                      <a:pt x="96" y="373"/>
                      <a:pt x="100" y="372"/>
                      <a:pt x="99" y="374"/>
                    </a:cubicBezTo>
                    <a:cubicBezTo>
                      <a:pt x="102" y="374"/>
                      <a:pt x="102" y="374"/>
                      <a:pt x="102" y="374"/>
                    </a:cubicBezTo>
                    <a:cubicBezTo>
                      <a:pt x="103" y="374"/>
                      <a:pt x="101" y="375"/>
                      <a:pt x="103" y="375"/>
                    </a:cubicBezTo>
                    <a:cubicBezTo>
                      <a:pt x="103" y="374"/>
                      <a:pt x="103" y="371"/>
                      <a:pt x="104" y="370"/>
                    </a:cubicBezTo>
                    <a:cubicBezTo>
                      <a:pt x="102" y="368"/>
                      <a:pt x="100" y="365"/>
                      <a:pt x="100" y="362"/>
                    </a:cubicBezTo>
                    <a:cubicBezTo>
                      <a:pt x="101" y="364"/>
                      <a:pt x="104" y="363"/>
                      <a:pt x="104" y="364"/>
                    </a:cubicBezTo>
                    <a:cubicBezTo>
                      <a:pt x="100" y="357"/>
                      <a:pt x="100" y="357"/>
                      <a:pt x="100" y="357"/>
                    </a:cubicBezTo>
                    <a:cubicBezTo>
                      <a:pt x="100" y="356"/>
                      <a:pt x="103" y="358"/>
                      <a:pt x="102" y="357"/>
                    </a:cubicBezTo>
                    <a:cubicBezTo>
                      <a:pt x="101" y="356"/>
                      <a:pt x="101" y="355"/>
                      <a:pt x="101" y="355"/>
                    </a:cubicBezTo>
                    <a:cubicBezTo>
                      <a:pt x="101" y="355"/>
                      <a:pt x="101" y="351"/>
                      <a:pt x="105" y="352"/>
                    </a:cubicBezTo>
                    <a:cubicBezTo>
                      <a:pt x="106" y="352"/>
                      <a:pt x="105" y="353"/>
                      <a:pt x="106" y="353"/>
                    </a:cubicBezTo>
                    <a:cubicBezTo>
                      <a:pt x="107" y="351"/>
                      <a:pt x="106" y="351"/>
                      <a:pt x="107" y="349"/>
                    </a:cubicBezTo>
                    <a:cubicBezTo>
                      <a:pt x="107" y="349"/>
                      <a:pt x="107" y="349"/>
                      <a:pt x="107" y="349"/>
                    </a:cubicBezTo>
                    <a:cubicBezTo>
                      <a:pt x="108" y="348"/>
                      <a:pt x="107" y="345"/>
                      <a:pt x="105" y="346"/>
                    </a:cubicBezTo>
                    <a:cubicBezTo>
                      <a:pt x="105" y="347"/>
                      <a:pt x="107" y="346"/>
                      <a:pt x="106" y="347"/>
                    </a:cubicBezTo>
                    <a:cubicBezTo>
                      <a:pt x="104" y="345"/>
                      <a:pt x="104" y="343"/>
                      <a:pt x="105" y="342"/>
                    </a:cubicBezTo>
                    <a:cubicBezTo>
                      <a:pt x="105" y="342"/>
                      <a:pt x="106" y="343"/>
                      <a:pt x="107" y="343"/>
                    </a:cubicBezTo>
                    <a:cubicBezTo>
                      <a:pt x="105" y="340"/>
                      <a:pt x="105" y="337"/>
                      <a:pt x="105" y="334"/>
                    </a:cubicBezTo>
                    <a:cubicBezTo>
                      <a:pt x="104" y="334"/>
                      <a:pt x="108" y="336"/>
                      <a:pt x="107" y="336"/>
                    </a:cubicBezTo>
                    <a:cubicBezTo>
                      <a:pt x="110" y="334"/>
                      <a:pt x="106" y="329"/>
                      <a:pt x="111" y="327"/>
                    </a:cubicBezTo>
                    <a:cubicBezTo>
                      <a:pt x="111" y="328"/>
                      <a:pt x="108" y="327"/>
                      <a:pt x="109" y="327"/>
                    </a:cubicBezTo>
                    <a:cubicBezTo>
                      <a:pt x="109" y="325"/>
                      <a:pt x="112" y="326"/>
                      <a:pt x="111" y="325"/>
                    </a:cubicBezTo>
                    <a:cubicBezTo>
                      <a:pt x="113" y="325"/>
                      <a:pt x="111" y="323"/>
                      <a:pt x="111" y="322"/>
                    </a:cubicBezTo>
                    <a:cubicBezTo>
                      <a:pt x="111" y="321"/>
                      <a:pt x="112" y="322"/>
                      <a:pt x="112" y="323"/>
                    </a:cubicBezTo>
                    <a:cubicBezTo>
                      <a:pt x="111" y="321"/>
                      <a:pt x="112" y="315"/>
                      <a:pt x="115" y="312"/>
                    </a:cubicBezTo>
                    <a:cubicBezTo>
                      <a:pt x="114" y="312"/>
                      <a:pt x="112" y="309"/>
                      <a:pt x="113" y="308"/>
                    </a:cubicBezTo>
                    <a:cubicBezTo>
                      <a:pt x="115" y="309"/>
                      <a:pt x="115" y="309"/>
                      <a:pt x="115" y="309"/>
                    </a:cubicBezTo>
                    <a:cubicBezTo>
                      <a:pt x="116" y="309"/>
                      <a:pt x="115" y="306"/>
                      <a:pt x="117" y="307"/>
                    </a:cubicBezTo>
                    <a:cubicBezTo>
                      <a:pt x="115" y="304"/>
                      <a:pt x="117" y="314"/>
                      <a:pt x="116" y="311"/>
                    </a:cubicBezTo>
                    <a:cubicBezTo>
                      <a:pt x="118" y="311"/>
                      <a:pt x="114" y="307"/>
                      <a:pt x="116" y="308"/>
                    </a:cubicBezTo>
                    <a:cubicBezTo>
                      <a:pt x="117" y="307"/>
                      <a:pt x="115" y="304"/>
                      <a:pt x="117" y="304"/>
                    </a:cubicBezTo>
                    <a:cubicBezTo>
                      <a:pt x="117" y="304"/>
                      <a:pt x="120" y="306"/>
                      <a:pt x="120" y="304"/>
                    </a:cubicBezTo>
                    <a:cubicBezTo>
                      <a:pt x="120" y="302"/>
                      <a:pt x="119" y="303"/>
                      <a:pt x="119" y="301"/>
                    </a:cubicBezTo>
                    <a:cubicBezTo>
                      <a:pt x="119" y="300"/>
                      <a:pt x="119" y="300"/>
                      <a:pt x="119" y="300"/>
                    </a:cubicBezTo>
                    <a:cubicBezTo>
                      <a:pt x="117" y="299"/>
                      <a:pt x="120" y="298"/>
                      <a:pt x="117" y="298"/>
                    </a:cubicBezTo>
                    <a:cubicBezTo>
                      <a:pt x="119" y="298"/>
                      <a:pt x="117" y="295"/>
                      <a:pt x="121" y="296"/>
                    </a:cubicBezTo>
                    <a:cubicBezTo>
                      <a:pt x="123" y="297"/>
                      <a:pt x="123" y="297"/>
                      <a:pt x="123" y="297"/>
                    </a:cubicBezTo>
                    <a:cubicBezTo>
                      <a:pt x="123" y="296"/>
                      <a:pt x="121" y="295"/>
                      <a:pt x="120" y="293"/>
                    </a:cubicBezTo>
                    <a:cubicBezTo>
                      <a:pt x="120" y="293"/>
                      <a:pt x="121" y="293"/>
                      <a:pt x="121" y="294"/>
                    </a:cubicBezTo>
                    <a:cubicBezTo>
                      <a:pt x="117" y="292"/>
                      <a:pt x="122" y="291"/>
                      <a:pt x="120" y="289"/>
                    </a:cubicBezTo>
                    <a:cubicBezTo>
                      <a:pt x="122" y="288"/>
                      <a:pt x="121" y="284"/>
                      <a:pt x="124" y="284"/>
                    </a:cubicBezTo>
                    <a:cubicBezTo>
                      <a:pt x="123" y="282"/>
                      <a:pt x="122" y="280"/>
                      <a:pt x="124" y="278"/>
                    </a:cubicBezTo>
                    <a:cubicBezTo>
                      <a:pt x="124" y="279"/>
                      <a:pt x="124" y="279"/>
                      <a:pt x="125" y="280"/>
                    </a:cubicBezTo>
                    <a:cubicBezTo>
                      <a:pt x="126" y="279"/>
                      <a:pt x="125" y="278"/>
                      <a:pt x="125" y="277"/>
                    </a:cubicBezTo>
                    <a:cubicBezTo>
                      <a:pt x="126" y="278"/>
                      <a:pt x="128" y="276"/>
                      <a:pt x="130" y="275"/>
                    </a:cubicBezTo>
                    <a:cubicBezTo>
                      <a:pt x="129" y="273"/>
                      <a:pt x="127" y="273"/>
                      <a:pt x="126" y="272"/>
                    </a:cubicBezTo>
                    <a:cubicBezTo>
                      <a:pt x="130" y="272"/>
                      <a:pt x="124" y="267"/>
                      <a:pt x="128" y="266"/>
                    </a:cubicBezTo>
                    <a:cubicBezTo>
                      <a:pt x="129" y="267"/>
                      <a:pt x="130" y="269"/>
                      <a:pt x="131" y="268"/>
                    </a:cubicBezTo>
                    <a:cubicBezTo>
                      <a:pt x="135" y="268"/>
                      <a:pt x="129" y="264"/>
                      <a:pt x="131" y="263"/>
                    </a:cubicBezTo>
                    <a:cubicBezTo>
                      <a:pt x="128" y="262"/>
                      <a:pt x="128" y="262"/>
                      <a:pt x="128" y="262"/>
                    </a:cubicBezTo>
                    <a:cubicBezTo>
                      <a:pt x="130" y="262"/>
                      <a:pt x="127" y="258"/>
                      <a:pt x="130" y="259"/>
                    </a:cubicBezTo>
                    <a:cubicBezTo>
                      <a:pt x="129" y="258"/>
                      <a:pt x="132" y="257"/>
                      <a:pt x="129" y="256"/>
                    </a:cubicBezTo>
                    <a:cubicBezTo>
                      <a:pt x="133" y="253"/>
                      <a:pt x="130" y="247"/>
                      <a:pt x="136" y="246"/>
                    </a:cubicBezTo>
                    <a:cubicBezTo>
                      <a:pt x="136" y="245"/>
                      <a:pt x="137" y="244"/>
                      <a:pt x="135" y="244"/>
                    </a:cubicBezTo>
                    <a:cubicBezTo>
                      <a:pt x="133" y="244"/>
                      <a:pt x="136" y="245"/>
                      <a:pt x="134" y="245"/>
                    </a:cubicBezTo>
                    <a:cubicBezTo>
                      <a:pt x="134" y="245"/>
                      <a:pt x="134" y="244"/>
                      <a:pt x="133" y="244"/>
                    </a:cubicBezTo>
                    <a:cubicBezTo>
                      <a:pt x="134" y="243"/>
                      <a:pt x="135" y="242"/>
                      <a:pt x="137" y="244"/>
                    </a:cubicBezTo>
                    <a:cubicBezTo>
                      <a:pt x="140" y="242"/>
                      <a:pt x="132" y="240"/>
                      <a:pt x="134" y="237"/>
                    </a:cubicBezTo>
                    <a:cubicBezTo>
                      <a:pt x="136" y="238"/>
                      <a:pt x="136" y="237"/>
                      <a:pt x="136" y="236"/>
                    </a:cubicBezTo>
                    <a:cubicBezTo>
                      <a:pt x="135" y="234"/>
                      <a:pt x="135" y="234"/>
                      <a:pt x="135" y="234"/>
                    </a:cubicBezTo>
                    <a:cubicBezTo>
                      <a:pt x="136" y="232"/>
                      <a:pt x="138" y="233"/>
                      <a:pt x="140" y="234"/>
                    </a:cubicBezTo>
                    <a:cubicBezTo>
                      <a:pt x="140" y="233"/>
                      <a:pt x="141" y="231"/>
                      <a:pt x="139" y="230"/>
                    </a:cubicBezTo>
                    <a:cubicBezTo>
                      <a:pt x="142" y="230"/>
                      <a:pt x="142" y="230"/>
                      <a:pt x="142" y="230"/>
                    </a:cubicBezTo>
                    <a:cubicBezTo>
                      <a:pt x="140" y="230"/>
                      <a:pt x="141" y="228"/>
                      <a:pt x="141" y="228"/>
                    </a:cubicBezTo>
                    <a:cubicBezTo>
                      <a:pt x="141" y="228"/>
                      <a:pt x="141" y="228"/>
                      <a:pt x="141" y="228"/>
                    </a:cubicBezTo>
                    <a:cubicBezTo>
                      <a:pt x="142" y="228"/>
                      <a:pt x="142" y="227"/>
                      <a:pt x="142" y="226"/>
                    </a:cubicBezTo>
                    <a:cubicBezTo>
                      <a:pt x="140" y="226"/>
                      <a:pt x="139" y="227"/>
                      <a:pt x="139" y="228"/>
                    </a:cubicBezTo>
                    <a:cubicBezTo>
                      <a:pt x="138" y="227"/>
                      <a:pt x="138" y="226"/>
                      <a:pt x="137" y="225"/>
                    </a:cubicBezTo>
                    <a:cubicBezTo>
                      <a:pt x="140" y="226"/>
                      <a:pt x="139" y="223"/>
                      <a:pt x="140" y="222"/>
                    </a:cubicBezTo>
                    <a:cubicBezTo>
                      <a:pt x="141" y="221"/>
                      <a:pt x="138" y="221"/>
                      <a:pt x="138" y="220"/>
                    </a:cubicBezTo>
                    <a:cubicBezTo>
                      <a:pt x="140" y="221"/>
                      <a:pt x="139" y="219"/>
                      <a:pt x="140" y="220"/>
                    </a:cubicBezTo>
                    <a:cubicBezTo>
                      <a:pt x="141" y="220"/>
                      <a:pt x="139" y="221"/>
                      <a:pt x="140" y="221"/>
                    </a:cubicBezTo>
                    <a:cubicBezTo>
                      <a:pt x="141" y="221"/>
                      <a:pt x="143" y="221"/>
                      <a:pt x="142" y="220"/>
                    </a:cubicBezTo>
                    <a:cubicBezTo>
                      <a:pt x="141" y="218"/>
                      <a:pt x="137" y="219"/>
                      <a:pt x="139" y="217"/>
                    </a:cubicBezTo>
                    <a:cubicBezTo>
                      <a:pt x="140" y="218"/>
                      <a:pt x="141" y="218"/>
                      <a:pt x="141" y="219"/>
                    </a:cubicBezTo>
                    <a:cubicBezTo>
                      <a:pt x="143" y="217"/>
                      <a:pt x="143" y="217"/>
                      <a:pt x="143" y="217"/>
                    </a:cubicBezTo>
                    <a:cubicBezTo>
                      <a:pt x="141" y="216"/>
                      <a:pt x="141" y="216"/>
                      <a:pt x="141" y="216"/>
                    </a:cubicBezTo>
                    <a:cubicBezTo>
                      <a:pt x="141" y="216"/>
                      <a:pt x="142" y="217"/>
                      <a:pt x="142" y="216"/>
                    </a:cubicBezTo>
                    <a:cubicBezTo>
                      <a:pt x="140" y="215"/>
                      <a:pt x="142" y="213"/>
                      <a:pt x="140" y="212"/>
                    </a:cubicBezTo>
                    <a:cubicBezTo>
                      <a:pt x="140" y="211"/>
                      <a:pt x="142" y="211"/>
                      <a:pt x="142" y="210"/>
                    </a:cubicBezTo>
                    <a:cubicBezTo>
                      <a:pt x="142" y="210"/>
                      <a:pt x="142" y="210"/>
                      <a:pt x="142" y="210"/>
                    </a:cubicBezTo>
                    <a:cubicBezTo>
                      <a:pt x="144" y="209"/>
                      <a:pt x="143" y="207"/>
                      <a:pt x="142" y="206"/>
                    </a:cubicBezTo>
                    <a:cubicBezTo>
                      <a:pt x="142" y="206"/>
                      <a:pt x="142" y="206"/>
                      <a:pt x="142" y="206"/>
                    </a:cubicBezTo>
                    <a:cubicBezTo>
                      <a:pt x="143" y="205"/>
                      <a:pt x="143" y="204"/>
                      <a:pt x="142" y="203"/>
                    </a:cubicBezTo>
                    <a:cubicBezTo>
                      <a:pt x="144" y="202"/>
                      <a:pt x="150" y="204"/>
                      <a:pt x="147" y="202"/>
                    </a:cubicBezTo>
                    <a:cubicBezTo>
                      <a:pt x="148" y="200"/>
                      <a:pt x="144" y="198"/>
                      <a:pt x="143" y="199"/>
                    </a:cubicBezTo>
                    <a:cubicBezTo>
                      <a:pt x="145" y="196"/>
                      <a:pt x="142" y="192"/>
                      <a:pt x="146" y="190"/>
                    </a:cubicBezTo>
                    <a:cubicBezTo>
                      <a:pt x="145" y="189"/>
                      <a:pt x="145" y="189"/>
                      <a:pt x="145" y="188"/>
                    </a:cubicBezTo>
                    <a:cubicBezTo>
                      <a:pt x="146" y="184"/>
                      <a:pt x="144" y="179"/>
                      <a:pt x="149" y="176"/>
                    </a:cubicBezTo>
                    <a:cubicBezTo>
                      <a:pt x="150" y="178"/>
                      <a:pt x="151" y="177"/>
                      <a:pt x="152" y="177"/>
                    </a:cubicBezTo>
                    <a:cubicBezTo>
                      <a:pt x="151" y="176"/>
                      <a:pt x="154" y="176"/>
                      <a:pt x="151" y="175"/>
                    </a:cubicBezTo>
                    <a:cubicBezTo>
                      <a:pt x="150" y="175"/>
                      <a:pt x="149" y="175"/>
                      <a:pt x="148" y="176"/>
                    </a:cubicBezTo>
                    <a:cubicBezTo>
                      <a:pt x="147" y="173"/>
                      <a:pt x="148" y="169"/>
                      <a:pt x="150" y="168"/>
                    </a:cubicBezTo>
                    <a:cubicBezTo>
                      <a:pt x="149" y="168"/>
                      <a:pt x="149" y="168"/>
                      <a:pt x="148" y="167"/>
                    </a:cubicBezTo>
                    <a:cubicBezTo>
                      <a:pt x="151" y="168"/>
                      <a:pt x="152" y="166"/>
                      <a:pt x="151" y="164"/>
                    </a:cubicBezTo>
                    <a:cubicBezTo>
                      <a:pt x="150" y="164"/>
                      <a:pt x="150" y="164"/>
                      <a:pt x="150" y="164"/>
                    </a:cubicBezTo>
                    <a:cubicBezTo>
                      <a:pt x="152" y="163"/>
                      <a:pt x="152" y="163"/>
                      <a:pt x="152" y="163"/>
                    </a:cubicBezTo>
                    <a:cubicBezTo>
                      <a:pt x="151" y="163"/>
                      <a:pt x="148" y="162"/>
                      <a:pt x="150" y="161"/>
                    </a:cubicBezTo>
                    <a:cubicBezTo>
                      <a:pt x="151" y="161"/>
                      <a:pt x="152" y="161"/>
                      <a:pt x="152" y="161"/>
                    </a:cubicBezTo>
                    <a:cubicBezTo>
                      <a:pt x="151" y="159"/>
                      <a:pt x="149" y="156"/>
                      <a:pt x="151" y="155"/>
                    </a:cubicBezTo>
                    <a:cubicBezTo>
                      <a:pt x="154" y="154"/>
                      <a:pt x="154" y="154"/>
                      <a:pt x="154" y="154"/>
                    </a:cubicBezTo>
                    <a:cubicBezTo>
                      <a:pt x="154" y="154"/>
                      <a:pt x="152" y="152"/>
                      <a:pt x="151" y="153"/>
                    </a:cubicBezTo>
                    <a:cubicBezTo>
                      <a:pt x="154" y="151"/>
                      <a:pt x="154" y="149"/>
                      <a:pt x="157" y="149"/>
                    </a:cubicBezTo>
                    <a:cubicBezTo>
                      <a:pt x="152" y="142"/>
                      <a:pt x="154" y="136"/>
                      <a:pt x="156" y="130"/>
                    </a:cubicBezTo>
                    <a:cubicBezTo>
                      <a:pt x="157" y="131"/>
                      <a:pt x="157" y="131"/>
                      <a:pt x="157" y="131"/>
                    </a:cubicBezTo>
                    <a:cubicBezTo>
                      <a:pt x="158" y="129"/>
                      <a:pt x="155" y="129"/>
                      <a:pt x="156" y="128"/>
                    </a:cubicBezTo>
                    <a:cubicBezTo>
                      <a:pt x="157" y="129"/>
                      <a:pt x="159" y="128"/>
                      <a:pt x="160" y="129"/>
                    </a:cubicBezTo>
                    <a:cubicBezTo>
                      <a:pt x="162" y="128"/>
                      <a:pt x="159" y="126"/>
                      <a:pt x="158" y="125"/>
                    </a:cubicBezTo>
                    <a:cubicBezTo>
                      <a:pt x="157" y="124"/>
                      <a:pt x="159" y="126"/>
                      <a:pt x="157" y="125"/>
                    </a:cubicBezTo>
                    <a:cubicBezTo>
                      <a:pt x="156" y="125"/>
                      <a:pt x="159" y="123"/>
                      <a:pt x="157" y="122"/>
                    </a:cubicBezTo>
                    <a:cubicBezTo>
                      <a:pt x="158" y="121"/>
                      <a:pt x="160" y="122"/>
                      <a:pt x="161" y="123"/>
                    </a:cubicBezTo>
                    <a:cubicBezTo>
                      <a:pt x="160" y="121"/>
                      <a:pt x="160" y="121"/>
                      <a:pt x="160" y="121"/>
                    </a:cubicBezTo>
                    <a:cubicBezTo>
                      <a:pt x="163" y="120"/>
                      <a:pt x="164" y="126"/>
                      <a:pt x="168" y="125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71" y="124"/>
                      <a:pt x="171" y="128"/>
                      <a:pt x="172" y="125"/>
                    </a:cubicBezTo>
                    <a:cubicBezTo>
                      <a:pt x="171" y="124"/>
                      <a:pt x="168" y="122"/>
                      <a:pt x="166" y="123"/>
                    </a:cubicBezTo>
                    <a:cubicBezTo>
                      <a:pt x="166" y="120"/>
                      <a:pt x="160" y="120"/>
                      <a:pt x="161" y="117"/>
                    </a:cubicBezTo>
                    <a:cubicBezTo>
                      <a:pt x="163" y="116"/>
                      <a:pt x="161" y="119"/>
                      <a:pt x="163" y="119"/>
                    </a:cubicBezTo>
                    <a:cubicBezTo>
                      <a:pt x="166" y="118"/>
                      <a:pt x="163" y="116"/>
                      <a:pt x="164" y="115"/>
                    </a:cubicBezTo>
                    <a:cubicBezTo>
                      <a:pt x="163" y="116"/>
                      <a:pt x="160" y="114"/>
                      <a:pt x="160" y="113"/>
                    </a:cubicBezTo>
                    <a:cubicBezTo>
                      <a:pt x="162" y="112"/>
                      <a:pt x="162" y="115"/>
                      <a:pt x="163" y="113"/>
                    </a:cubicBezTo>
                    <a:cubicBezTo>
                      <a:pt x="162" y="112"/>
                      <a:pt x="161" y="110"/>
                      <a:pt x="160" y="111"/>
                    </a:cubicBezTo>
                    <a:cubicBezTo>
                      <a:pt x="156" y="110"/>
                      <a:pt x="161" y="109"/>
                      <a:pt x="159" y="108"/>
                    </a:cubicBezTo>
                    <a:cubicBezTo>
                      <a:pt x="161" y="108"/>
                      <a:pt x="164" y="111"/>
                      <a:pt x="166" y="109"/>
                    </a:cubicBezTo>
                    <a:cubicBezTo>
                      <a:pt x="163" y="109"/>
                      <a:pt x="163" y="106"/>
                      <a:pt x="159" y="106"/>
                    </a:cubicBezTo>
                    <a:cubicBezTo>
                      <a:pt x="160" y="105"/>
                      <a:pt x="162" y="106"/>
                      <a:pt x="163" y="107"/>
                    </a:cubicBezTo>
                    <a:cubicBezTo>
                      <a:pt x="165" y="106"/>
                      <a:pt x="160" y="102"/>
                      <a:pt x="165" y="103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3" y="102"/>
                      <a:pt x="164" y="101"/>
                      <a:pt x="166" y="101"/>
                    </a:cubicBezTo>
                    <a:cubicBezTo>
                      <a:pt x="166" y="100"/>
                      <a:pt x="163" y="97"/>
                      <a:pt x="167" y="98"/>
                    </a:cubicBezTo>
                    <a:cubicBezTo>
                      <a:pt x="167" y="97"/>
                      <a:pt x="168" y="95"/>
                      <a:pt x="165" y="95"/>
                    </a:cubicBezTo>
                    <a:cubicBezTo>
                      <a:pt x="163" y="96"/>
                      <a:pt x="166" y="97"/>
                      <a:pt x="162" y="97"/>
                    </a:cubicBezTo>
                    <a:cubicBezTo>
                      <a:pt x="166" y="97"/>
                      <a:pt x="163" y="95"/>
                      <a:pt x="162" y="94"/>
                    </a:cubicBezTo>
                    <a:cubicBezTo>
                      <a:pt x="164" y="94"/>
                      <a:pt x="164" y="94"/>
                      <a:pt x="164" y="94"/>
                    </a:cubicBezTo>
                    <a:cubicBezTo>
                      <a:pt x="163" y="93"/>
                      <a:pt x="164" y="92"/>
                      <a:pt x="162" y="91"/>
                    </a:cubicBezTo>
                    <a:cubicBezTo>
                      <a:pt x="163" y="92"/>
                      <a:pt x="164" y="92"/>
                      <a:pt x="165" y="92"/>
                    </a:cubicBezTo>
                    <a:cubicBezTo>
                      <a:pt x="163" y="90"/>
                      <a:pt x="163" y="90"/>
                      <a:pt x="163" y="90"/>
                    </a:cubicBezTo>
                    <a:cubicBezTo>
                      <a:pt x="162" y="88"/>
                      <a:pt x="166" y="91"/>
                      <a:pt x="166" y="8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7" y="90"/>
                      <a:pt x="170" y="90"/>
                      <a:pt x="169" y="89"/>
                    </a:cubicBezTo>
                    <a:cubicBezTo>
                      <a:pt x="167" y="88"/>
                      <a:pt x="165" y="86"/>
                      <a:pt x="164" y="86"/>
                    </a:cubicBezTo>
                    <a:cubicBezTo>
                      <a:pt x="163" y="84"/>
                      <a:pt x="166" y="86"/>
                      <a:pt x="165" y="84"/>
                    </a:cubicBezTo>
                    <a:cubicBezTo>
                      <a:pt x="166" y="86"/>
                      <a:pt x="166" y="86"/>
                      <a:pt x="166" y="86"/>
                    </a:cubicBezTo>
                    <a:cubicBezTo>
                      <a:pt x="167" y="87"/>
                      <a:pt x="170" y="86"/>
                      <a:pt x="170" y="84"/>
                    </a:cubicBezTo>
                    <a:cubicBezTo>
                      <a:pt x="170" y="83"/>
                      <a:pt x="168" y="81"/>
                      <a:pt x="166" y="82"/>
                    </a:cubicBezTo>
                    <a:cubicBezTo>
                      <a:pt x="166" y="81"/>
                      <a:pt x="168" y="80"/>
                      <a:pt x="169" y="81"/>
                    </a:cubicBezTo>
                    <a:cubicBezTo>
                      <a:pt x="169" y="79"/>
                      <a:pt x="167" y="81"/>
                      <a:pt x="166" y="79"/>
                    </a:cubicBezTo>
                    <a:cubicBezTo>
                      <a:pt x="168" y="79"/>
                      <a:pt x="170" y="77"/>
                      <a:pt x="172" y="76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175" y="78"/>
                      <a:pt x="175" y="78"/>
                      <a:pt x="175" y="78"/>
                    </a:cubicBezTo>
                    <a:cubicBezTo>
                      <a:pt x="178" y="80"/>
                      <a:pt x="178" y="78"/>
                      <a:pt x="180" y="79"/>
                    </a:cubicBezTo>
                    <a:cubicBezTo>
                      <a:pt x="181" y="79"/>
                      <a:pt x="180" y="78"/>
                      <a:pt x="180" y="77"/>
                    </a:cubicBezTo>
                    <a:cubicBezTo>
                      <a:pt x="175" y="78"/>
                      <a:pt x="174" y="72"/>
                      <a:pt x="170" y="72"/>
                    </a:cubicBezTo>
                    <a:cubicBezTo>
                      <a:pt x="170" y="68"/>
                      <a:pt x="181" y="73"/>
                      <a:pt x="175" y="68"/>
                    </a:cubicBezTo>
                    <a:cubicBezTo>
                      <a:pt x="174" y="68"/>
                      <a:pt x="172" y="66"/>
                      <a:pt x="172" y="68"/>
                    </a:cubicBezTo>
                    <a:cubicBezTo>
                      <a:pt x="173" y="66"/>
                      <a:pt x="169" y="65"/>
                      <a:pt x="171" y="63"/>
                    </a:cubicBezTo>
                    <a:cubicBezTo>
                      <a:pt x="172" y="66"/>
                      <a:pt x="175" y="63"/>
                      <a:pt x="177" y="66"/>
                    </a:cubicBezTo>
                    <a:cubicBezTo>
                      <a:pt x="176" y="66"/>
                      <a:pt x="176" y="67"/>
                      <a:pt x="176" y="68"/>
                    </a:cubicBezTo>
                    <a:cubicBezTo>
                      <a:pt x="178" y="67"/>
                      <a:pt x="180" y="69"/>
                      <a:pt x="180" y="67"/>
                    </a:cubicBezTo>
                    <a:cubicBezTo>
                      <a:pt x="180" y="66"/>
                      <a:pt x="181" y="64"/>
                      <a:pt x="179" y="64"/>
                    </a:cubicBezTo>
                    <a:cubicBezTo>
                      <a:pt x="176" y="63"/>
                      <a:pt x="178" y="66"/>
                      <a:pt x="176" y="64"/>
                    </a:cubicBezTo>
                    <a:cubicBezTo>
                      <a:pt x="176" y="62"/>
                      <a:pt x="180" y="62"/>
                      <a:pt x="176" y="60"/>
                    </a:cubicBezTo>
                    <a:cubicBezTo>
                      <a:pt x="176" y="62"/>
                      <a:pt x="174" y="61"/>
                      <a:pt x="172" y="61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3" y="59"/>
                      <a:pt x="173" y="59"/>
                      <a:pt x="173" y="59"/>
                    </a:cubicBezTo>
                    <a:cubicBezTo>
                      <a:pt x="175" y="57"/>
                      <a:pt x="171" y="58"/>
                      <a:pt x="172" y="55"/>
                    </a:cubicBezTo>
                    <a:cubicBezTo>
                      <a:pt x="175" y="55"/>
                      <a:pt x="175" y="55"/>
                      <a:pt x="175" y="55"/>
                    </a:cubicBezTo>
                    <a:cubicBezTo>
                      <a:pt x="178" y="56"/>
                      <a:pt x="173" y="58"/>
                      <a:pt x="177" y="59"/>
                    </a:cubicBezTo>
                    <a:cubicBezTo>
                      <a:pt x="178" y="58"/>
                      <a:pt x="176" y="56"/>
                      <a:pt x="178" y="55"/>
                    </a:cubicBezTo>
                    <a:cubicBezTo>
                      <a:pt x="178" y="55"/>
                      <a:pt x="178" y="56"/>
                      <a:pt x="178" y="56"/>
                    </a:cubicBezTo>
                    <a:cubicBezTo>
                      <a:pt x="179" y="56"/>
                      <a:pt x="184" y="57"/>
                      <a:pt x="182" y="54"/>
                    </a:cubicBezTo>
                    <a:cubicBezTo>
                      <a:pt x="181" y="52"/>
                      <a:pt x="180" y="53"/>
                      <a:pt x="179" y="52"/>
                    </a:cubicBezTo>
                    <a:cubicBezTo>
                      <a:pt x="179" y="49"/>
                      <a:pt x="178" y="48"/>
                      <a:pt x="179" y="46"/>
                    </a:cubicBezTo>
                    <a:cubicBezTo>
                      <a:pt x="181" y="47"/>
                      <a:pt x="180" y="43"/>
                      <a:pt x="182" y="46"/>
                    </a:cubicBezTo>
                    <a:cubicBezTo>
                      <a:pt x="180" y="46"/>
                      <a:pt x="179" y="50"/>
                      <a:pt x="182" y="52"/>
                    </a:cubicBezTo>
                    <a:cubicBezTo>
                      <a:pt x="185" y="52"/>
                      <a:pt x="180" y="54"/>
                      <a:pt x="184" y="56"/>
                    </a:cubicBezTo>
                    <a:cubicBezTo>
                      <a:pt x="185" y="54"/>
                      <a:pt x="188" y="55"/>
                      <a:pt x="190" y="56"/>
                    </a:cubicBezTo>
                    <a:cubicBezTo>
                      <a:pt x="191" y="55"/>
                      <a:pt x="190" y="54"/>
                      <a:pt x="190" y="54"/>
                    </a:cubicBezTo>
                    <a:cubicBezTo>
                      <a:pt x="188" y="53"/>
                      <a:pt x="188" y="54"/>
                      <a:pt x="185" y="53"/>
                    </a:cubicBezTo>
                    <a:cubicBezTo>
                      <a:pt x="187" y="50"/>
                      <a:pt x="186" y="48"/>
                      <a:pt x="185" y="46"/>
                    </a:cubicBezTo>
                    <a:cubicBezTo>
                      <a:pt x="186" y="45"/>
                      <a:pt x="188" y="46"/>
                      <a:pt x="188" y="47"/>
                    </a:cubicBezTo>
                    <a:cubicBezTo>
                      <a:pt x="188" y="44"/>
                      <a:pt x="190" y="41"/>
                      <a:pt x="192" y="38"/>
                    </a:cubicBezTo>
                    <a:cubicBezTo>
                      <a:pt x="187" y="39"/>
                      <a:pt x="192" y="35"/>
                      <a:pt x="189" y="35"/>
                    </a:cubicBezTo>
                    <a:cubicBezTo>
                      <a:pt x="187" y="36"/>
                      <a:pt x="184" y="37"/>
                      <a:pt x="183" y="35"/>
                    </a:cubicBezTo>
                    <a:cubicBezTo>
                      <a:pt x="184" y="34"/>
                      <a:pt x="185" y="36"/>
                      <a:pt x="186" y="36"/>
                    </a:cubicBezTo>
                    <a:cubicBezTo>
                      <a:pt x="184" y="34"/>
                      <a:pt x="189" y="35"/>
                      <a:pt x="187" y="33"/>
                    </a:cubicBezTo>
                    <a:cubicBezTo>
                      <a:pt x="187" y="36"/>
                      <a:pt x="191" y="35"/>
                      <a:pt x="193" y="36"/>
                    </a:cubicBezTo>
                    <a:cubicBezTo>
                      <a:pt x="193" y="34"/>
                      <a:pt x="195" y="37"/>
                      <a:pt x="196" y="35"/>
                    </a:cubicBezTo>
                    <a:cubicBezTo>
                      <a:pt x="195" y="33"/>
                      <a:pt x="195" y="30"/>
                      <a:pt x="195" y="28"/>
                    </a:cubicBezTo>
                    <a:cubicBezTo>
                      <a:pt x="199" y="26"/>
                      <a:pt x="198" y="21"/>
                      <a:pt x="199" y="18"/>
                    </a:cubicBezTo>
                    <a:cubicBezTo>
                      <a:pt x="201" y="18"/>
                      <a:pt x="204" y="20"/>
                      <a:pt x="205" y="19"/>
                    </a:cubicBezTo>
                    <a:cubicBezTo>
                      <a:pt x="205" y="17"/>
                      <a:pt x="201" y="19"/>
                      <a:pt x="203" y="17"/>
                    </a:cubicBezTo>
                    <a:cubicBezTo>
                      <a:pt x="204" y="17"/>
                      <a:pt x="204" y="17"/>
                      <a:pt x="204" y="17"/>
                    </a:cubicBezTo>
                    <a:cubicBezTo>
                      <a:pt x="203" y="16"/>
                      <a:pt x="208" y="14"/>
                      <a:pt x="204" y="11"/>
                    </a:cubicBezTo>
                    <a:cubicBezTo>
                      <a:pt x="207" y="14"/>
                      <a:pt x="207" y="14"/>
                      <a:pt x="207" y="14"/>
                    </a:cubicBezTo>
                    <a:cubicBezTo>
                      <a:pt x="207" y="13"/>
                      <a:pt x="207" y="13"/>
                      <a:pt x="206" y="12"/>
                    </a:cubicBezTo>
                    <a:cubicBezTo>
                      <a:pt x="208" y="13"/>
                      <a:pt x="209" y="13"/>
                      <a:pt x="209" y="14"/>
                    </a:cubicBezTo>
                    <a:cubicBezTo>
                      <a:pt x="212" y="13"/>
                      <a:pt x="210" y="10"/>
                      <a:pt x="211" y="9"/>
                    </a:cubicBezTo>
                    <a:cubicBezTo>
                      <a:pt x="208" y="9"/>
                      <a:pt x="208" y="9"/>
                      <a:pt x="208" y="9"/>
                    </a:cubicBezTo>
                    <a:cubicBezTo>
                      <a:pt x="208" y="6"/>
                      <a:pt x="211" y="5"/>
                      <a:pt x="212" y="2"/>
                    </a:cubicBez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5" y="2"/>
                      <a:pt x="217" y="2"/>
                      <a:pt x="215" y="0"/>
                    </a:cubicBezTo>
                    <a:cubicBezTo>
                      <a:pt x="218" y="6"/>
                      <a:pt x="218" y="6"/>
                      <a:pt x="218" y="6"/>
                    </a:cubicBezTo>
                    <a:cubicBezTo>
                      <a:pt x="216" y="7"/>
                      <a:pt x="216" y="4"/>
                      <a:pt x="214" y="4"/>
                    </a:cubicBezTo>
                    <a:cubicBezTo>
                      <a:pt x="212" y="3"/>
                      <a:pt x="212" y="6"/>
                      <a:pt x="213" y="7"/>
                    </a:cubicBezTo>
                    <a:cubicBezTo>
                      <a:pt x="214" y="6"/>
                      <a:pt x="213" y="6"/>
                      <a:pt x="213" y="5"/>
                    </a:cubicBezTo>
                    <a:cubicBezTo>
                      <a:pt x="216" y="6"/>
                      <a:pt x="215" y="7"/>
                      <a:pt x="216" y="9"/>
                    </a:cubicBezTo>
                    <a:cubicBezTo>
                      <a:pt x="217" y="8"/>
                      <a:pt x="218" y="8"/>
                      <a:pt x="217" y="8"/>
                    </a:cubicBezTo>
                    <a:cubicBezTo>
                      <a:pt x="218" y="9"/>
                      <a:pt x="218" y="10"/>
                      <a:pt x="217" y="12"/>
                    </a:cubicBezTo>
                    <a:cubicBezTo>
                      <a:pt x="216" y="10"/>
                      <a:pt x="215" y="11"/>
                      <a:pt x="214" y="11"/>
                    </a:cubicBezTo>
                    <a:cubicBezTo>
                      <a:pt x="217" y="12"/>
                      <a:pt x="217" y="14"/>
                      <a:pt x="215" y="15"/>
                    </a:cubicBezTo>
                    <a:cubicBezTo>
                      <a:pt x="212" y="15"/>
                      <a:pt x="215" y="19"/>
                      <a:pt x="214" y="21"/>
                    </a:cubicBezTo>
                    <a:cubicBezTo>
                      <a:pt x="212" y="19"/>
                      <a:pt x="210" y="17"/>
                      <a:pt x="210" y="16"/>
                    </a:cubicBezTo>
                    <a:cubicBezTo>
                      <a:pt x="208" y="16"/>
                      <a:pt x="209" y="17"/>
                      <a:pt x="207" y="18"/>
                    </a:cubicBezTo>
                    <a:cubicBezTo>
                      <a:pt x="209" y="19"/>
                      <a:pt x="211" y="21"/>
                      <a:pt x="212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0" y="25"/>
                      <a:pt x="213" y="26"/>
                      <a:pt x="211" y="28"/>
                    </a:cubicBezTo>
                    <a:cubicBezTo>
                      <a:pt x="209" y="31"/>
                      <a:pt x="207" y="35"/>
                      <a:pt x="206" y="37"/>
                    </a:cubicBezTo>
                    <a:cubicBezTo>
                      <a:pt x="204" y="37"/>
                      <a:pt x="204" y="37"/>
                      <a:pt x="204" y="37"/>
                    </a:cubicBezTo>
                    <a:cubicBezTo>
                      <a:pt x="207" y="40"/>
                      <a:pt x="204" y="42"/>
                      <a:pt x="204" y="45"/>
                    </a:cubicBezTo>
                    <a:cubicBezTo>
                      <a:pt x="201" y="48"/>
                      <a:pt x="203" y="53"/>
                      <a:pt x="200" y="54"/>
                    </a:cubicBezTo>
                    <a:cubicBezTo>
                      <a:pt x="199" y="61"/>
                      <a:pt x="198" y="67"/>
                      <a:pt x="196" y="73"/>
                    </a:cubicBezTo>
                    <a:cubicBezTo>
                      <a:pt x="193" y="71"/>
                      <a:pt x="193" y="71"/>
                      <a:pt x="193" y="71"/>
                    </a:cubicBezTo>
                    <a:cubicBezTo>
                      <a:pt x="195" y="73"/>
                      <a:pt x="192" y="71"/>
                      <a:pt x="192" y="73"/>
                    </a:cubicBezTo>
                    <a:cubicBezTo>
                      <a:pt x="194" y="72"/>
                      <a:pt x="194" y="75"/>
                      <a:pt x="195" y="76"/>
                    </a:cubicBezTo>
                    <a:cubicBezTo>
                      <a:pt x="192" y="79"/>
                      <a:pt x="193" y="83"/>
                      <a:pt x="194" y="86"/>
                    </a:cubicBezTo>
                    <a:cubicBezTo>
                      <a:pt x="192" y="86"/>
                      <a:pt x="192" y="86"/>
                      <a:pt x="192" y="86"/>
                    </a:cubicBezTo>
                    <a:cubicBezTo>
                      <a:pt x="195" y="89"/>
                      <a:pt x="191" y="92"/>
                      <a:pt x="190" y="95"/>
                    </a:cubicBezTo>
                    <a:cubicBezTo>
                      <a:pt x="189" y="95"/>
                      <a:pt x="187" y="95"/>
                      <a:pt x="187" y="96"/>
                    </a:cubicBezTo>
                    <a:cubicBezTo>
                      <a:pt x="189" y="99"/>
                      <a:pt x="189" y="100"/>
                      <a:pt x="190" y="103"/>
                    </a:cubicBezTo>
                    <a:cubicBezTo>
                      <a:pt x="189" y="105"/>
                      <a:pt x="188" y="108"/>
                      <a:pt x="186" y="109"/>
                    </a:cubicBezTo>
                    <a:cubicBezTo>
                      <a:pt x="188" y="118"/>
                      <a:pt x="184" y="124"/>
                      <a:pt x="184" y="132"/>
                    </a:cubicBezTo>
                    <a:cubicBezTo>
                      <a:pt x="182" y="132"/>
                      <a:pt x="182" y="132"/>
                      <a:pt x="182" y="132"/>
                    </a:cubicBezTo>
                    <a:cubicBezTo>
                      <a:pt x="185" y="141"/>
                      <a:pt x="179" y="149"/>
                      <a:pt x="180" y="156"/>
                    </a:cubicBezTo>
                    <a:cubicBezTo>
                      <a:pt x="176" y="154"/>
                      <a:pt x="176" y="154"/>
                      <a:pt x="176" y="154"/>
                    </a:cubicBezTo>
                    <a:cubicBezTo>
                      <a:pt x="174" y="156"/>
                      <a:pt x="176" y="159"/>
                      <a:pt x="179" y="159"/>
                    </a:cubicBezTo>
                    <a:cubicBezTo>
                      <a:pt x="177" y="161"/>
                      <a:pt x="179" y="165"/>
                      <a:pt x="176" y="165"/>
                    </a:cubicBezTo>
                    <a:cubicBezTo>
                      <a:pt x="175" y="167"/>
                      <a:pt x="177" y="168"/>
                      <a:pt x="177" y="170"/>
                    </a:cubicBezTo>
                    <a:cubicBezTo>
                      <a:pt x="175" y="174"/>
                      <a:pt x="175" y="175"/>
                      <a:pt x="175" y="179"/>
                    </a:cubicBezTo>
                    <a:cubicBezTo>
                      <a:pt x="175" y="178"/>
                      <a:pt x="175" y="178"/>
                      <a:pt x="175" y="178"/>
                    </a:cubicBezTo>
                    <a:cubicBezTo>
                      <a:pt x="174" y="178"/>
                      <a:pt x="173" y="177"/>
                      <a:pt x="172" y="178"/>
                    </a:cubicBezTo>
                    <a:cubicBezTo>
                      <a:pt x="173" y="180"/>
                      <a:pt x="170" y="183"/>
                      <a:pt x="175" y="183"/>
                    </a:cubicBezTo>
                    <a:cubicBezTo>
                      <a:pt x="171" y="186"/>
                      <a:pt x="175" y="193"/>
                      <a:pt x="170" y="196"/>
                    </a:cubicBezTo>
                    <a:cubicBezTo>
                      <a:pt x="172" y="196"/>
                      <a:pt x="172" y="197"/>
                      <a:pt x="172" y="198"/>
                    </a:cubicBezTo>
                    <a:cubicBezTo>
                      <a:pt x="172" y="201"/>
                      <a:pt x="168" y="204"/>
                      <a:pt x="170" y="208"/>
                    </a:cubicBezTo>
                    <a:cubicBezTo>
                      <a:pt x="169" y="208"/>
                      <a:pt x="168" y="206"/>
                      <a:pt x="167" y="208"/>
                    </a:cubicBezTo>
                    <a:cubicBezTo>
                      <a:pt x="168" y="209"/>
                      <a:pt x="169" y="208"/>
                      <a:pt x="169" y="210"/>
                    </a:cubicBezTo>
                    <a:cubicBezTo>
                      <a:pt x="170" y="216"/>
                      <a:pt x="164" y="221"/>
                      <a:pt x="163" y="226"/>
                    </a:cubicBezTo>
                    <a:cubicBezTo>
                      <a:pt x="164" y="236"/>
                      <a:pt x="160" y="246"/>
                      <a:pt x="158" y="255"/>
                    </a:cubicBezTo>
                    <a:cubicBezTo>
                      <a:pt x="157" y="255"/>
                      <a:pt x="157" y="255"/>
                      <a:pt x="157" y="255"/>
                    </a:cubicBezTo>
                    <a:cubicBezTo>
                      <a:pt x="160" y="259"/>
                      <a:pt x="152" y="261"/>
                      <a:pt x="156" y="265"/>
                    </a:cubicBezTo>
                    <a:cubicBezTo>
                      <a:pt x="155" y="265"/>
                      <a:pt x="155" y="267"/>
                      <a:pt x="153" y="266"/>
                    </a:cubicBezTo>
                    <a:cubicBezTo>
                      <a:pt x="155" y="269"/>
                      <a:pt x="149" y="273"/>
                      <a:pt x="151" y="277"/>
                    </a:cubicBezTo>
                    <a:cubicBezTo>
                      <a:pt x="152" y="277"/>
                      <a:pt x="151" y="276"/>
                      <a:pt x="151" y="276"/>
                    </a:cubicBezTo>
                    <a:cubicBezTo>
                      <a:pt x="148" y="279"/>
                      <a:pt x="150" y="283"/>
                      <a:pt x="147" y="286"/>
                    </a:cubicBezTo>
                    <a:cubicBezTo>
                      <a:pt x="147" y="285"/>
                      <a:pt x="147" y="285"/>
                      <a:pt x="146" y="284"/>
                    </a:cubicBezTo>
                    <a:cubicBezTo>
                      <a:pt x="144" y="285"/>
                      <a:pt x="149" y="289"/>
                      <a:pt x="144" y="288"/>
                    </a:cubicBezTo>
                    <a:cubicBezTo>
                      <a:pt x="144" y="289"/>
                      <a:pt x="146" y="290"/>
                      <a:pt x="146" y="289"/>
                    </a:cubicBezTo>
                    <a:cubicBezTo>
                      <a:pt x="142" y="297"/>
                      <a:pt x="142" y="306"/>
                      <a:pt x="140" y="315"/>
                    </a:cubicBezTo>
                    <a:cubicBezTo>
                      <a:pt x="135" y="320"/>
                      <a:pt x="133" y="313"/>
                      <a:pt x="134" y="319"/>
                    </a:cubicBezTo>
                    <a:cubicBezTo>
                      <a:pt x="133" y="319"/>
                      <a:pt x="136" y="319"/>
                      <a:pt x="135" y="319"/>
                    </a:cubicBezTo>
                    <a:cubicBezTo>
                      <a:pt x="135" y="321"/>
                      <a:pt x="129" y="320"/>
                      <a:pt x="131" y="322"/>
                    </a:cubicBezTo>
                    <a:cubicBezTo>
                      <a:pt x="134" y="323"/>
                      <a:pt x="132" y="324"/>
                      <a:pt x="133" y="324"/>
                    </a:cubicBezTo>
                    <a:cubicBezTo>
                      <a:pt x="130" y="327"/>
                      <a:pt x="128" y="327"/>
                      <a:pt x="129" y="331"/>
                    </a:cubicBezTo>
                    <a:cubicBezTo>
                      <a:pt x="127" y="330"/>
                      <a:pt x="127" y="330"/>
                      <a:pt x="127" y="330"/>
                    </a:cubicBezTo>
                    <a:cubicBezTo>
                      <a:pt x="130" y="335"/>
                      <a:pt x="126" y="338"/>
                      <a:pt x="130" y="342"/>
                    </a:cubicBezTo>
                    <a:cubicBezTo>
                      <a:pt x="127" y="352"/>
                      <a:pt x="123" y="361"/>
                      <a:pt x="120" y="370"/>
                    </a:cubicBezTo>
                    <a:cubicBezTo>
                      <a:pt x="117" y="379"/>
                      <a:pt x="114" y="389"/>
                      <a:pt x="110" y="397"/>
                    </a:cubicBezTo>
                    <a:cubicBezTo>
                      <a:pt x="105" y="406"/>
                      <a:pt x="101" y="414"/>
                      <a:pt x="97" y="423"/>
                    </a:cubicBezTo>
                    <a:cubicBezTo>
                      <a:pt x="93" y="431"/>
                      <a:pt x="88" y="439"/>
                      <a:pt x="82" y="447"/>
                    </a:cubicBezTo>
                    <a:cubicBezTo>
                      <a:pt x="77" y="449"/>
                      <a:pt x="77" y="450"/>
                      <a:pt x="76" y="455"/>
                    </a:cubicBezTo>
                    <a:cubicBezTo>
                      <a:pt x="75" y="454"/>
                      <a:pt x="75" y="454"/>
                      <a:pt x="75" y="454"/>
                    </a:cubicBezTo>
                    <a:cubicBezTo>
                      <a:pt x="77" y="456"/>
                      <a:pt x="73" y="457"/>
                      <a:pt x="76" y="459"/>
                    </a:cubicBezTo>
                    <a:cubicBezTo>
                      <a:pt x="72" y="465"/>
                      <a:pt x="69" y="471"/>
                      <a:pt x="66" y="477"/>
                    </a:cubicBezTo>
                    <a:cubicBezTo>
                      <a:pt x="66" y="476"/>
                      <a:pt x="64" y="474"/>
                      <a:pt x="64" y="476"/>
                    </a:cubicBezTo>
                    <a:cubicBezTo>
                      <a:pt x="65" y="478"/>
                      <a:pt x="65" y="478"/>
                      <a:pt x="65" y="478"/>
                    </a:cubicBezTo>
                    <a:cubicBezTo>
                      <a:pt x="64" y="478"/>
                      <a:pt x="64" y="478"/>
                      <a:pt x="64" y="478"/>
                    </a:cubicBezTo>
                    <a:cubicBezTo>
                      <a:pt x="64" y="479"/>
                      <a:pt x="65" y="480"/>
                      <a:pt x="66" y="480"/>
                    </a:cubicBezTo>
                    <a:cubicBezTo>
                      <a:pt x="59" y="497"/>
                      <a:pt x="45" y="510"/>
                      <a:pt x="37" y="525"/>
                    </a:cubicBezTo>
                    <a:cubicBezTo>
                      <a:pt x="34" y="528"/>
                      <a:pt x="32" y="534"/>
                      <a:pt x="30" y="538"/>
                    </a:cubicBezTo>
                    <a:cubicBezTo>
                      <a:pt x="20" y="548"/>
                      <a:pt x="12" y="557"/>
                      <a:pt x="8" y="571"/>
                    </a:cubicBezTo>
                    <a:cubicBezTo>
                      <a:pt x="8" y="571"/>
                      <a:pt x="1" y="566"/>
                      <a:pt x="3" y="5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153"/>
              <p:cNvSpPr/>
              <p:nvPr/>
            </p:nvSpPr>
            <p:spPr bwMode="auto">
              <a:xfrm>
                <a:off x="3861" y="1589"/>
                <a:ext cx="1" cy="0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2" y="1"/>
                      <a:pt x="1" y="2"/>
                      <a:pt x="0" y="0"/>
                    </a:cubicBezTo>
                    <a:cubicBezTo>
                      <a:pt x="1" y="1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154"/>
              <p:cNvSpPr/>
              <p:nvPr/>
            </p:nvSpPr>
            <p:spPr bwMode="auto">
              <a:xfrm>
                <a:off x="3854" y="1596"/>
                <a:ext cx="1" cy="1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1 w 3"/>
                  <a:gd name="T5" fmla="*/ 0 h 2"/>
                  <a:gd name="T6" fmla="*/ 2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155"/>
              <p:cNvSpPr/>
              <p:nvPr/>
            </p:nvSpPr>
            <p:spPr bwMode="auto">
              <a:xfrm>
                <a:off x="3853" y="1598"/>
                <a:ext cx="0" cy="1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4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156"/>
              <p:cNvSpPr/>
              <p:nvPr/>
            </p:nvSpPr>
            <p:spPr bwMode="auto">
              <a:xfrm>
                <a:off x="3851" y="1600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157"/>
              <p:cNvSpPr/>
              <p:nvPr/>
            </p:nvSpPr>
            <p:spPr bwMode="auto">
              <a:xfrm>
                <a:off x="3852" y="1601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2"/>
                      <a:pt x="0" y="2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158"/>
              <p:cNvSpPr/>
              <p:nvPr/>
            </p:nvSpPr>
            <p:spPr bwMode="auto">
              <a:xfrm>
                <a:off x="3849" y="1605"/>
                <a:ext cx="1" cy="1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3"/>
                      <a:pt x="1" y="3"/>
                    </a:cubicBezTo>
                    <a:cubicBezTo>
                      <a:pt x="2" y="3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159"/>
              <p:cNvSpPr/>
              <p:nvPr/>
            </p:nvSpPr>
            <p:spPr bwMode="auto">
              <a:xfrm>
                <a:off x="3849" y="1608"/>
                <a:ext cx="1" cy="0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1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160"/>
              <p:cNvSpPr/>
              <p:nvPr/>
            </p:nvSpPr>
            <p:spPr bwMode="auto">
              <a:xfrm>
                <a:off x="3841" y="164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161"/>
              <p:cNvSpPr/>
              <p:nvPr/>
            </p:nvSpPr>
            <p:spPr bwMode="auto">
              <a:xfrm>
                <a:off x="3835" y="1667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Rectangle 162"/>
              <p:cNvSpPr>
                <a:spLocks noChangeArrowheads="1"/>
              </p:cNvSpPr>
              <p:nvPr/>
            </p:nvSpPr>
            <p:spPr bwMode="auto">
              <a:xfrm>
                <a:off x="3833" y="1677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163"/>
              <p:cNvSpPr/>
              <p:nvPr/>
            </p:nvSpPr>
            <p:spPr bwMode="auto">
              <a:xfrm>
                <a:off x="3743" y="1716"/>
                <a:ext cx="1" cy="0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164"/>
              <p:cNvSpPr/>
              <p:nvPr/>
            </p:nvSpPr>
            <p:spPr bwMode="auto">
              <a:xfrm>
                <a:off x="3721" y="1716"/>
                <a:ext cx="22" cy="64"/>
              </a:xfrm>
              <a:custGeom>
                <a:avLst/>
                <a:gdLst>
                  <a:gd name="T0" fmla="*/ 15 w 98"/>
                  <a:gd name="T1" fmla="*/ 244 h 279"/>
                  <a:gd name="T2" fmla="*/ 18 w 98"/>
                  <a:gd name="T3" fmla="*/ 236 h 279"/>
                  <a:gd name="T4" fmla="*/ 17 w 98"/>
                  <a:gd name="T5" fmla="*/ 217 h 279"/>
                  <a:gd name="T6" fmla="*/ 19 w 98"/>
                  <a:gd name="T7" fmla="*/ 211 h 279"/>
                  <a:gd name="T8" fmla="*/ 26 w 98"/>
                  <a:gd name="T9" fmla="*/ 194 h 279"/>
                  <a:gd name="T10" fmla="*/ 28 w 98"/>
                  <a:gd name="T11" fmla="*/ 188 h 279"/>
                  <a:gd name="T12" fmla="*/ 28 w 98"/>
                  <a:gd name="T13" fmla="*/ 178 h 279"/>
                  <a:gd name="T14" fmla="*/ 31 w 98"/>
                  <a:gd name="T15" fmla="*/ 169 h 279"/>
                  <a:gd name="T16" fmla="*/ 34 w 98"/>
                  <a:gd name="T17" fmla="*/ 165 h 279"/>
                  <a:gd name="T18" fmla="*/ 32 w 98"/>
                  <a:gd name="T19" fmla="*/ 160 h 279"/>
                  <a:gd name="T20" fmla="*/ 31 w 98"/>
                  <a:gd name="T21" fmla="*/ 149 h 279"/>
                  <a:gd name="T22" fmla="*/ 33 w 98"/>
                  <a:gd name="T23" fmla="*/ 144 h 279"/>
                  <a:gd name="T24" fmla="*/ 32 w 98"/>
                  <a:gd name="T25" fmla="*/ 137 h 279"/>
                  <a:gd name="T26" fmla="*/ 36 w 98"/>
                  <a:gd name="T27" fmla="*/ 130 h 279"/>
                  <a:gd name="T28" fmla="*/ 37 w 98"/>
                  <a:gd name="T29" fmla="*/ 122 h 279"/>
                  <a:gd name="T30" fmla="*/ 42 w 98"/>
                  <a:gd name="T31" fmla="*/ 112 h 279"/>
                  <a:gd name="T32" fmla="*/ 41 w 98"/>
                  <a:gd name="T33" fmla="*/ 107 h 279"/>
                  <a:gd name="T34" fmla="*/ 45 w 98"/>
                  <a:gd name="T35" fmla="*/ 104 h 279"/>
                  <a:gd name="T36" fmla="*/ 43 w 98"/>
                  <a:gd name="T37" fmla="*/ 99 h 279"/>
                  <a:gd name="T38" fmla="*/ 43 w 98"/>
                  <a:gd name="T39" fmla="*/ 97 h 279"/>
                  <a:gd name="T40" fmla="*/ 44 w 98"/>
                  <a:gd name="T41" fmla="*/ 92 h 279"/>
                  <a:gd name="T42" fmla="*/ 48 w 98"/>
                  <a:gd name="T43" fmla="*/ 78 h 279"/>
                  <a:gd name="T44" fmla="*/ 50 w 98"/>
                  <a:gd name="T45" fmla="*/ 72 h 279"/>
                  <a:gd name="T46" fmla="*/ 51 w 98"/>
                  <a:gd name="T47" fmla="*/ 68 h 279"/>
                  <a:gd name="T48" fmla="*/ 56 w 98"/>
                  <a:gd name="T49" fmla="*/ 56 h 279"/>
                  <a:gd name="T50" fmla="*/ 63 w 98"/>
                  <a:gd name="T51" fmla="*/ 56 h 279"/>
                  <a:gd name="T52" fmla="*/ 59 w 98"/>
                  <a:gd name="T53" fmla="*/ 50 h 279"/>
                  <a:gd name="T54" fmla="*/ 54 w 98"/>
                  <a:gd name="T55" fmla="*/ 43 h 279"/>
                  <a:gd name="T56" fmla="*/ 58 w 98"/>
                  <a:gd name="T57" fmla="*/ 39 h 279"/>
                  <a:gd name="T58" fmla="*/ 56 w 98"/>
                  <a:gd name="T59" fmla="*/ 36 h 279"/>
                  <a:gd name="T60" fmla="*/ 59 w 98"/>
                  <a:gd name="T61" fmla="*/ 35 h 279"/>
                  <a:gd name="T62" fmla="*/ 67 w 98"/>
                  <a:gd name="T63" fmla="*/ 33 h 279"/>
                  <a:gd name="T64" fmla="*/ 63 w 98"/>
                  <a:gd name="T65" fmla="*/ 26 h 279"/>
                  <a:gd name="T66" fmla="*/ 67 w 98"/>
                  <a:gd name="T67" fmla="*/ 25 h 279"/>
                  <a:gd name="T68" fmla="*/ 65 w 98"/>
                  <a:gd name="T69" fmla="*/ 20 h 279"/>
                  <a:gd name="T70" fmla="*/ 67 w 98"/>
                  <a:gd name="T71" fmla="*/ 16 h 279"/>
                  <a:gd name="T72" fmla="*/ 74 w 98"/>
                  <a:gd name="T73" fmla="*/ 22 h 279"/>
                  <a:gd name="T74" fmla="*/ 72 w 98"/>
                  <a:gd name="T75" fmla="*/ 12 h 279"/>
                  <a:gd name="T76" fmla="*/ 87 w 98"/>
                  <a:gd name="T77" fmla="*/ 8 h 279"/>
                  <a:gd name="T78" fmla="*/ 91 w 98"/>
                  <a:gd name="T79" fmla="*/ 6 h 279"/>
                  <a:gd name="T80" fmla="*/ 94 w 98"/>
                  <a:gd name="T81" fmla="*/ 0 h 279"/>
                  <a:gd name="T82" fmla="*/ 97 w 98"/>
                  <a:gd name="T83" fmla="*/ 5 h 279"/>
                  <a:gd name="T84" fmla="*/ 90 w 98"/>
                  <a:gd name="T85" fmla="*/ 8 h 279"/>
                  <a:gd name="T86" fmla="*/ 91 w 98"/>
                  <a:gd name="T87" fmla="*/ 23 h 279"/>
                  <a:gd name="T88" fmla="*/ 85 w 98"/>
                  <a:gd name="T89" fmla="*/ 42 h 279"/>
                  <a:gd name="T90" fmla="*/ 79 w 98"/>
                  <a:gd name="T91" fmla="*/ 63 h 279"/>
                  <a:gd name="T92" fmla="*/ 75 w 98"/>
                  <a:gd name="T93" fmla="*/ 81 h 279"/>
                  <a:gd name="T94" fmla="*/ 72 w 98"/>
                  <a:gd name="T95" fmla="*/ 93 h 279"/>
                  <a:gd name="T96" fmla="*/ 63 w 98"/>
                  <a:gd name="T97" fmla="*/ 119 h 279"/>
                  <a:gd name="T98" fmla="*/ 57 w 98"/>
                  <a:gd name="T99" fmla="*/ 133 h 279"/>
                  <a:gd name="T100" fmla="*/ 50 w 98"/>
                  <a:gd name="T101" fmla="*/ 151 h 279"/>
                  <a:gd name="T102" fmla="*/ 42 w 98"/>
                  <a:gd name="T103" fmla="*/ 214 h 279"/>
                  <a:gd name="T104" fmla="*/ 36 w 98"/>
                  <a:gd name="T105" fmla="*/ 230 h 279"/>
                  <a:gd name="T106" fmla="*/ 12 w 98"/>
                  <a:gd name="T10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8" h="279">
                    <a:moveTo>
                      <a:pt x="5" y="271"/>
                    </a:moveTo>
                    <a:cubicBezTo>
                      <a:pt x="0" y="265"/>
                      <a:pt x="8" y="264"/>
                      <a:pt x="6" y="259"/>
                    </a:cubicBezTo>
                    <a:cubicBezTo>
                      <a:pt x="5" y="258"/>
                      <a:pt x="9" y="260"/>
                      <a:pt x="9" y="259"/>
                    </a:cubicBezTo>
                    <a:cubicBezTo>
                      <a:pt x="5" y="254"/>
                      <a:pt x="10" y="249"/>
                      <a:pt x="16" y="247"/>
                    </a:cubicBezTo>
                    <a:cubicBezTo>
                      <a:pt x="17" y="247"/>
                      <a:pt x="17" y="247"/>
                      <a:pt x="17" y="247"/>
                    </a:cubicBezTo>
                    <a:cubicBezTo>
                      <a:pt x="18" y="247"/>
                      <a:pt x="15" y="245"/>
                      <a:pt x="15" y="244"/>
                    </a:cubicBezTo>
                    <a:cubicBezTo>
                      <a:pt x="16" y="244"/>
                      <a:pt x="16" y="245"/>
                      <a:pt x="17" y="245"/>
                    </a:cubicBezTo>
                    <a:cubicBezTo>
                      <a:pt x="15" y="244"/>
                      <a:pt x="17" y="243"/>
                      <a:pt x="16" y="242"/>
                    </a:cubicBezTo>
                    <a:cubicBezTo>
                      <a:pt x="17" y="242"/>
                      <a:pt x="18" y="243"/>
                      <a:pt x="19" y="242"/>
                    </a:cubicBezTo>
                    <a:cubicBezTo>
                      <a:pt x="17" y="241"/>
                      <a:pt x="17" y="241"/>
                      <a:pt x="17" y="241"/>
                    </a:cubicBezTo>
                    <a:cubicBezTo>
                      <a:pt x="12" y="238"/>
                      <a:pt x="19" y="238"/>
                      <a:pt x="16" y="235"/>
                    </a:cubicBezTo>
                    <a:cubicBezTo>
                      <a:pt x="17" y="235"/>
                      <a:pt x="17" y="236"/>
                      <a:pt x="18" y="236"/>
                    </a:cubicBezTo>
                    <a:cubicBezTo>
                      <a:pt x="15" y="231"/>
                      <a:pt x="17" y="228"/>
                      <a:pt x="17" y="224"/>
                    </a:cubicBezTo>
                    <a:cubicBezTo>
                      <a:pt x="18" y="225"/>
                      <a:pt x="20" y="225"/>
                      <a:pt x="21" y="225"/>
                    </a:cubicBezTo>
                    <a:cubicBezTo>
                      <a:pt x="18" y="224"/>
                      <a:pt x="18" y="223"/>
                      <a:pt x="18" y="222"/>
                    </a:cubicBezTo>
                    <a:cubicBezTo>
                      <a:pt x="20" y="223"/>
                      <a:pt x="16" y="220"/>
                      <a:pt x="17" y="219"/>
                    </a:cubicBezTo>
                    <a:cubicBezTo>
                      <a:pt x="18" y="220"/>
                      <a:pt x="18" y="220"/>
                      <a:pt x="18" y="220"/>
                    </a:cubicBezTo>
                    <a:cubicBezTo>
                      <a:pt x="16" y="218"/>
                      <a:pt x="20" y="219"/>
                      <a:pt x="17" y="217"/>
                    </a:cubicBezTo>
                    <a:cubicBezTo>
                      <a:pt x="19" y="217"/>
                      <a:pt x="19" y="217"/>
                      <a:pt x="19" y="217"/>
                    </a:cubicBezTo>
                    <a:cubicBezTo>
                      <a:pt x="16" y="216"/>
                      <a:pt x="21" y="217"/>
                      <a:pt x="20" y="216"/>
                    </a:cubicBezTo>
                    <a:cubicBezTo>
                      <a:pt x="19" y="215"/>
                      <a:pt x="19" y="215"/>
                      <a:pt x="19" y="215"/>
                    </a:cubicBezTo>
                    <a:cubicBezTo>
                      <a:pt x="18" y="215"/>
                      <a:pt x="20" y="215"/>
                      <a:pt x="20" y="214"/>
                    </a:cubicBezTo>
                    <a:cubicBezTo>
                      <a:pt x="20" y="214"/>
                      <a:pt x="20" y="214"/>
                      <a:pt x="20" y="214"/>
                    </a:cubicBezTo>
                    <a:cubicBezTo>
                      <a:pt x="20" y="212"/>
                      <a:pt x="22" y="212"/>
                      <a:pt x="19" y="211"/>
                    </a:cubicBezTo>
                    <a:cubicBezTo>
                      <a:pt x="21" y="212"/>
                      <a:pt x="20" y="213"/>
                      <a:pt x="23" y="213"/>
                    </a:cubicBezTo>
                    <a:cubicBezTo>
                      <a:pt x="22" y="208"/>
                      <a:pt x="24" y="204"/>
                      <a:pt x="25" y="199"/>
                    </a:cubicBezTo>
                    <a:cubicBezTo>
                      <a:pt x="26" y="199"/>
                      <a:pt x="26" y="199"/>
                      <a:pt x="28" y="199"/>
                    </a:cubicBezTo>
                    <a:cubicBezTo>
                      <a:pt x="27" y="199"/>
                      <a:pt x="27" y="197"/>
                      <a:pt x="26" y="197"/>
                    </a:cubicBezTo>
                    <a:cubicBezTo>
                      <a:pt x="26" y="197"/>
                      <a:pt x="28" y="197"/>
                      <a:pt x="28" y="197"/>
                    </a:cubicBezTo>
                    <a:cubicBezTo>
                      <a:pt x="29" y="196"/>
                      <a:pt x="25" y="195"/>
                      <a:pt x="26" y="194"/>
                    </a:cubicBezTo>
                    <a:cubicBezTo>
                      <a:pt x="27" y="195"/>
                      <a:pt x="28" y="195"/>
                      <a:pt x="29" y="195"/>
                    </a:cubicBezTo>
                    <a:cubicBezTo>
                      <a:pt x="27" y="194"/>
                      <a:pt x="28" y="193"/>
                      <a:pt x="27" y="192"/>
                    </a:cubicBezTo>
                    <a:cubicBezTo>
                      <a:pt x="28" y="192"/>
                      <a:pt x="28" y="193"/>
                      <a:pt x="29" y="193"/>
                    </a:cubicBezTo>
                    <a:cubicBezTo>
                      <a:pt x="27" y="191"/>
                      <a:pt x="30" y="191"/>
                      <a:pt x="29" y="190"/>
                    </a:cubicBezTo>
                    <a:cubicBezTo>
                      <a:pt x="30" y="191"/>
                      <a:pt x="30" y="191"/>
                      <a:pt x="30" y="191"/>
                    </a:cubicBezTo>
                    <a:cubicBezTo>
                      <a:pt x="32" y="190"/>
                      <a:pt x="27" y="189"/>
                      <a:pt x="28" y="188"/>
                    </a:cubicBezTo>
                    <a:cubicBezTo>
                      <a:pt x="29" y="189"/>
                      <a:pt x="29" y="189"/>
                      <a:pt x="30" y="189"/>
                    </a:cubicBezTo>
                    <a:cubicBezTo>
                      <a:pt x="27" y="187"/>
                      <a:pt x="29" y="186"/>
                      <a:pt x="28" y="184"/>
                    </a:cubicBezTo>
                    <a:cubicBezTo>
                      <a:pt x="28" y="184"/>
                      <a:pt x="29" y="185"/>
                      <a:pt x="29" y="185"/>
                    </a:cubicBezTo>
                    <a:cubicBezTo>
                      <a:pt x="29" y="183"/>
                      <a:pt x="30" y="182"/>
                      <a:pt x="29" y="181"/>
                    </a:cubicBezTo>
                    <a:cubicBezTo>
                      <a:pt x="30" y="180"/>
                      <a:pt x="33" y="182"/>
                      <a:pt x="33" y="180"/>
                    </a:cubicBezTo>
                    <a:cubicBezTo>
                      <a:pt x="29" y="180"/>
                      <a:pt x="32" y="178"/>
                      <a:pt x="28" y="178"/>
                    </a:cubicBezTo>
                    <a:cubicBezTo>
                      <a:pt x="29" y="177"/>
                      <a:pt x="30" y="175"/>
                      <a:pt x="29" y="174"/>
                    </a:cubicBezTo>
                    <a:cubicBezTo>
                      <a:pt x="31" y="175"/>
                      <a:pt x="34" y="175"/>
                      <a:pt x="34" y="176"/>
                    </a:cubicBezTo>
                    <a:cubicBezTo>
                      <a:pt x="36" y="176"/>
                      <a:pt x="36" y="176"/>
                      <a:pt x="36" y="176"/>
                    </a:cubicBezTo>
                    <a:cubicBezTo>
                      <a:pt x="37" y="176"/>
                      <a:pt x="35" y="176"/>
                      <a:pt x="37" y="176"/>
                    </a:cubicBezTo>
                    <a:cubicBezTo>
                      <a:pt x="37" y="176"/>
                      <a:pt x="36" y="174"/>
                      <a:pt x="37" y="174"/>
                    </a:cubicBezTo>
                    <a:cubicBezTo>
                      <a:pt x="35" y="173"/>
                      <a:pt x="31" y="171"/>
                      <a:pt x="31" y="169"/>
                    </a:cubicBezTo>
                    <a:cubicBezTo>
                      <a:pt x="32" y="170"/>
                      <a:pt x="35" y="170"/>
                      <a:pt x="35" y="171"/>
                    </a:cubicBezTo>
                    <a:cubicBezTo>
                      <a:pt x="30" y="167"/>
                      <a:pt x="30" y="167"/>
                      <a:pt x="30" y="167"/>
                    </a:cubicBezTo>
                    <a:cubicBezTo>
                      <a:pt x="29" y="167"/>
                      <a:pt x="32" y="168"/>
                      <a:pt x="31" y="167"/>
                    </a:cubicBezTo>
                    <a:cubicBezTo>
                      <a:pt x="31" y="167"/>
                      <a:pt x="30" y="166"/>
                      <a:pt x="29" y="166"/>
                    </a:cubicBezTo>
                    <a:cubicBezTo>
                      <a:pt x="30" y="166"/>
                      <a:pt x="29" y="164"/>
                      <a:pt x="32" y="164"/>
                    </a:cubicBezTo>
                    <a:cubicBezTo>
                      <a:pt x="34" y="164"/>
                      <a:pt x="33" y="165"/>
                      <a:pt x="34" y="165"/>
                    </a:cubicBezTo>
                    <a:cubicBezTo>
                      <a:pt x="34" y="164"/>
                      <a:pt x="33" y="164"/>
                      <a:pt x="33" y="163"/>
                    </a:cubicBezTo>
                    <a:cubicBezTo>
                      <a:pt x="34" y="163"/>
                      <a:pt x="34" y="163"/>
                      <a:pt x="34" y="163"/>
                    </a:cubicBezTo>
                    <a:cubicBezTo>
                      <a:pt x="35" y="163"/>
                      <a:pt x="33" y="161"/>
                      <a:pt x="31" y="161"/>
                    </a:cubicBezTo>
                    <a:cubicBezTo>
                      <a:pt x="31" y="162"/>
                      <a:pt x="33" y="162"/>
                      <a:pt x="32" y="162"/>
                    </a:cubicBezTo>
                    <a:cubicBezTo>
                      <a:pt x="30" y="161"/>
                      <a:pt x="30" y="160"/>
                      <a:pt x="30" y="159"/>
                    </a:cubicBezTo>
                    <a:cubicBezTo>
                      <a:pt x="30" y="159"/>
                      <a:pt x="31" y="160"/>
                      <a:pt x="32" y="160"/>
                    </a:cubicBezTo>
                    <a:cubicBezTo>
                      <a:pt x="30" y="158"/>
                      <a:pt x="29" y="157"/>
                      <a:pt x="29" y="155"/>
                    </a:cubicBezTo>
                    <a:cubicBezTo>
                      <a:pt x="27" y="155"/>
                      <a:pt x="31" y="156"/>
                      <a:pt x="30" y="156"/>
                    </a:cubicBezTo>
                    <a:cubicBezTo>
                      <a:pt x="33" y="155"/>
                      <a:pt x="28" y="152"/>
                      <a:pt x="32" y="152"/>
                    </a:cubicBezTo>
                    <a:cubicBezTo>
                      <a:pt x="32" y="152"/>
                      <a:pt x="29" y="151"/>
                      <a:pt x="30" y="151"/>
                    </a:cubicBezTo>
                    <a:cubicBezTo>
                      <a:pt x="30" y="151"/>
                      <a:pt x="33" y="151"/>
                      <a:pt x="32" y="151"/>
                    </a:cubicBezTo>
                    <a:cubicBezTo>
                      <a:pt x="33" y="151"/>
                      <a:pt x="32" y="150"/>
                      <a:pt x="31" y="149"/>
                    </a:cubicBezTo>
                    <a:cubicBezTo>
                      <a:pt x="30" y="149"/>
                      <a:pt x="32" y="149"/>
                      <a:pt x="32" y="150"/>
                    </a:cubicBezTo>
                    <a:cubicBezTo>
                      <a:pt x="31" y="149"/>
                      <a:pt x="30" y="145"/>
                      <a:pt x="32" y="144"/>
                    </a:cubicBezTo>
                    <a:cubicBezTo>
                      <a:pt x="31" y="144"/>
                      <a:pt x="29" y="142"/>
                      <a:pt x="29" y="142"/>
                    </a:cubicBezTo>
                    <a:cubicBezTo>
                      <a:pt x="31" y="143"/>
                      <a:pt x="31" y="143"/>
                      <a:pt x="31" y="143"/>
                    </a:cubicBezTo>
                    <a:cubicBezTo>
                      <a:pt x="33" y="143"/>
                      <a:pt x="31" y="141"/>
                      <a:pt x="33" y="142"/>
                    </a:cubicBezTo>
                    <a:cubicBezTo>
                      <a:pt x="31" y="140"/>
                      <a:pt x="35" y="145"/>
                      <a:pt x="33" y="144"/>
                    </a:cubicBezTo>
                    <a:cubicBezTo>
                      <a:pt x="35" y="144"/>
                      <a:pt x="30" y="141"/>
                      <a:pt x="33" y="142"/>
                    </a:cubicBezTo>
                    <a:cubicBezTo>
                      <a:pt x="33" y="141"/>
                      <a:pt x="31" y="140"/>
                      <a:pt x="33" y="140"/>
                    </a:cubicBezTo>
                    <a:cubicBezTo>
                      <a:pt x="33" y="140"/>
                      <a:pt x="36" y="141"/>
                      <a:pt x="36" y="141"/>
                    </a:cubicBezTo>
                    <a:cubicBezTo>
                      <a:pt x="36" y="139"/>
                      <a:pt x="35" y="140"/>
                      <a:pt x="34" y="139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2" y="138"/>
                      <a:pt x="34" y="137"/>
                      <a:pt x="32" y="137"/>
                    </a:cubicBezTo>
                    <a:cubicBezTo>
                      <a:pt x="33" y="137"/>
                      <a:pt x="31" y="135"/>
                      <a:pt x="34" y="136"/>
                    </a:cubicBezTo>
                    <a:cubicBezTo>
                      <a:pt x="37" y="137"/>
                      <a:pt x="37" y="137"/>
                      <a:pt x="37" y="137"/>
                    </a:cubicBezTo>
                    <a:cubicBezTo>
                      <a:pt x="37" y="136"/>
                      <a:pt x="34" y="136"/>
                      <a:pt x="33" y="135"/>
                    </a:cubicBezTo>
                    <a:cubicBezTo>
                      <a:pt x="34" y="135"/>
                      <a:pt x="34" y="135"/>
                      <a:pt x="35" y="135"/>
                    </a:cubicBezTo>
                    <a:cubicBezTo>
                      <a:pt x="31" y="134"/>
                      <a:pt x="35" y="134"/>
                      <a:pt x="32" y="133"/>
                    </a:cubicBezTo>
                    <a:cubicBezTo>
                      <a:pt x="34" y="132"/>
                      <a:pt x="33" y="130"/>
                      <a:pt x="36" y="130"/>
                    </a:cubicBezTo>
                    <a:cubicBezTo>
                      <a:pt x="35" y="129"/>
                      <a:pt x="33" y="128"/>
                      <a:pt x="34" y="127"/>
                    </a:cubicBezTo>
                    <a:cubicBezTo>
                      <a:pt x="35" y="128"/>
                      <a:pt x="35" y="128"/>
                      <a:pt x="36" y="128"/>
                    </a:cubicBezTo>
                    <a:cubicBezTo>
                      <a:pt x="37" y="128"/>
                      <a:pt x="36" y="128"/>
                      <a:pt x="35" y="127"/>
                    </a:cubicBezTo>
                    <a:cubicBezTo>
                      <a:pt x="36" y="127"/>
                      <a:pt x="38" y="126"/>
                      <a:pt x="40" y="126"/>
                    </a:cubicBezTo>
                    <a:cubicBezTo>
                      <a:pt x="39" y="125"/>
                      <a:pt x="36" y="125"/>
                      <a:pt x="35" y="124"/>
                    </a:cubicBezTo>
                    <a:cubicBezTo>
                      <a:pt x="39" y="125"/>
                      <a:pt x="33" y="122"/>
                      <a:pt x="37" y="122"/>
                    </a:cubicBezTo>
                    <a:cubicBezTo>
                      <a:pt x="37" y="122"/>
                      <a:pt x="39" y="123"/>
                      <a:pt x="40" y="123"/>
                    </a:cubicBezTo>
                    <a:cubicBezTo>
                      <a:pt x="44" y="123"/>
                      <a:pt x="37" y="121"/>
                      <a:pt x="39" y="120"/>
                    </a:cubicBezTo>
                    <a:cubicBezTo>
                      <a:pt x="36" y="119"/>
                      <a:pt x="36" y="119"/>
                      <a:pt x="36" y="119"/>
                    </a:cubicBezTo>
                    <a:cubicBezTo>
                      <a:pt x="38" y="119"/>
                      <a:pt x="35" y="117"/>
                      <a:pt x="38" y="118"/>
                    </a:cubicBezTo>
                    <a:cubicBezTo>
                      <a:pt x="37" y="118"/>
                      <a:pt x="39" y="117"/>
                      <a:pt x="36" y="116"/>
                    </a:cubicBezTo>
                    <a:cubicBezTo>
                      <a:pt x="39" y="115"/>
                      <a:pt x="36" y="112"/>
                      <a:pt x="42" y="112"/>
                    </a:cubicBezTo>
                    <a:cubicBezTo>
                      <a:pt x="41" y="112"/>
                      <a:pt x="42" y="111"/>
                      <a:pt x="40" y="111"/>
                    </a:cubicBezTo>
                    <a:cubicBezTo>
                      <a:pt x="38" y="111"/>
                      <a:pt x="41" y="112"/>
                      <a:pt x="40" y="111"/>
                    </a:cubicBezTo>
                    <a:cubicBezTo>
                      <a:pt x="40" y="111"/>
                      <a:pt x="39" y="111"/>
                      <a:pt x="39" y="111"/>
                    </a:cubicBezTo>
                    <a:cubicBezTo>
                      <a:pt x="40" y="110"/>
                      <a:pt x="40" y="110"/>
                      <a:pt x="43" y="111"/>
                    </a:cubicBezTo>
                    <a:cubicBezTo>
                      <a:pt x="45" y="111"/>
                      <a:pt x="38" y="108"/>
                      <a:pt x="39" y="107"/>
                    </a:cubicBezTo>
                    <a:cubicBezTo>
                      <a:pt x="41" y="108"/>
                      <a:pt x="41" y="108"/>
                      <a:pt x="41" y="107"/>
                    </a:cubicBezTo>
                    <a:cubicBezTo>
                      <a:pt x="39" y="106"/>
                      <a:pt x="39" y="106"/>
                      <a:pt x="39" y="106"/>
                    </a:cubicBezTo>
                    <a:cubicBezTo>
                      <a:pt x="40" y="105"/>
                      <a:pt x="42" y="106"/>
                      <a:pt x="44" y="106"/>
                    </a:cubicBezTo>
                    <a:cubicBezTo>
                      <a:pt x="44" y="106"/>
                      <a:pt x="44" y="105"/>
                      <a:pt x="43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4" y="104"/>
                      <a:pt x="45" y="104"/>
                      <a:pt x="44" y="103"/>
                    </a:cubicBezTo>
                    <a:cubicBezTo>
                      <a:pt x="45" y="104"/>
                      <a:pt x="45" y="104"/>
                      <a:pt x="45" y="104"/>
                    </a:cubicBezTo>
                    <a:cubicBezTo>
                      <a:pt x="46" y="104"/>
                      <a:pt x="45" y="103"/>
                      <a:pt x="45" y="103"/>
                    </a:cubicBezTo>
                    <a:cubicBezTo>
                      <a:pt x="44" y="102"/>
                      <a:pt x="43" y="103"/>
                      <a:pt x="42" y="103"/>
                    </a:cubicBezTo>
                    <a:cubicBezTo>
                      <a:pt x="41" y="102"/>
                      <a:pt x="42" y="102"/>
                      <a:pt x="41" y="101"/>
                    </a:cubicBezTo>
                    <a:cubicBezTo>
                      <a:pt x="43" y="102"/>
                      <a:pt x="43" y="101"/>
                      <a:pt x="43" y="100"/>
                    </a:cubicBezTo>
                    <a:cubicBezTo>
                      <a:pt x="44" y="100"/>
                      <a:pt x="41" y="99"/>
                      <a:pt x="41" y="99"/>
                    </a:cubicBezTo>
                    <a:cubicBezTo>
                      <a:pt x="42" y="99"/>
                      <a:pt x="42" y="98"/>
                      <a:pt x="43" y="99"/>
                    </a:cubicBezTo>
                    <a:cubicBezTo>
                      <a:pt x="43" y="100"/>
                      <a:pt x="42" y="99"/>
                      <a:pt x="43" y="100"/>
                    </a:cubicBezTo>
                    <a:cubicBezTo>
                      <a:pt x="44" y="100"/>
                      <a:pt x="46" y="100"/>
                      <a:pt x="45" y="99"/>
                    </a:cubicBezTo>
                    <a:cubicBezTo>
                      <a:pt x="44" y="98"/>
                      <a:pt x="40" y="98"/>
                      <a:pt x="42" y="98"/>
                    </a:cubicBezTo>
                    <a:cubicBezTo>
                      <a:pt x="42" y="98"/>
                      <a:pt x="43" y="98"/>
                      <a:pt x="44" y="99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2" y="97"/>
                      <a:pt x="44" y="96"/>
                      <a:pt x="42" y="95"/>
                    </a:cubicBezTo>
                    <a:cubicBezTo>
                      <a:pt x="42" y="95"/>
                      <a:pt x="43" y="95"/>
                      <a:pt x="44" y="94"/>
                    </a:cubicBezTo>
                    <a:cubicBezTo>
                      <a:pt x="44" y="94"/>
                      <a:pt x="44" y="94"/>
                      <a:pt x="44" y="94"/>
                    </a:cubicBezTo>
                    <a:cubicBezTo>
                      <a:pt x="45" y="94"/>
                      <a:pt x="45" y="93"/>
                      <a:pt x="44" y="92"/>
                    </a:cubicBezTo>
                    <a:cubicBezTo>
                      <a:pt x="44" y="92"/>
                      <a:pt x="44" y="92"/>
                      <a:pt x="44" y="92"/>
                    </a:cubicBezTo>
                    <a:cubicBezTo>
                      <a:pt x="44" y="92"/>
                      <a:pt x="44" y="91"/>
                      <a:pt x="43" y="91"/>
                    </a:cubicBezTo>
                    <a:cubicBezTo>
                      <a:pt x="45" y="90"/>
                      <a:pt x="51" y="93"/>
                      <a:pt x="48" y="91"/>
                    </a:cubicBezTo>
                    <a:cubicBezTo>
                      <a:pt x="49" y="90"/>
                      <a:pt x="45" y="89"/>
                      <a:pt x="44" y="89"/>
                    </a:cubicBezTo>
                    <a:cubicBezTo>
                      <a:pt x="46" y="88"/>
                      <a:pt x="43" y="85"/>
                      <a:pt x="46" y="85"/>
                    </a:cubicBezTo>
                    <a:cubicBezTo>
                      <a:pt x="46" y="84"/>
                      <a:pt x="45" y="84"/>
                      <a:pt x="45" y="84"/>
                    </a:cubicBezTo>
                    <a:cubicBezTo>
                      <a:pt x="46" y="82"/>
                      <a:pt x="44" y="79"/>
                      <a:pt x="48" y="78"/>
                    </a:cubicBezTo>
                    <a:cubicBezTo>
                      <a:pt x="49" y="79"/>
                      <a:pt x="50" y="79"/>
                      <a:pt x="51" y="79"/>
                    </a:cubicBezTo>
                    <a:cubicBezTo>
                      <a:pt x="50" y="78"/>
                      <a:pt x="53" y="79"/>
                      <a:pt x="50" y="78"/>
                    </a:cubicBezTo>
                    <a:cubicBezTo>
                      <a:pt x="48" y="78"/>
                      <a:pt x="48" y="77"/>
                      <a:pt x="47" y="78"/>
                    </a:cubicBezTo>
                    <a:cubicBezTo>
                      <a:pt x="46" y="76"/>
                      <a:pt x="47" y="74"/>
                      <a:pt x="49" y="74"/>
                    </a:cubicBezTo>
                    <a:cubicBezTo>
                      <a:pt x="48" y="74"/>
                      <a:pt x="47" y="74"/>
                      <a:pt x="47" y="73"/>
                    </a:cubicBezTo>
                    <a:cubicBezTo>
                      <a:pt x="50" y="74"/>
                      <a:pt x="50" y="73"/>
                      <a:pt x="50" y="72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49" y="72"/>
                      <a:pt x="46" y="70"/>
                      <a:pt x="48" y="70"/>
                    </a:cubicBezTo>
                    <a:cubicBezTo>
                      <a:pt x="49" y="71"/>
                      <a:pt x="50" y="71"/>
                      <a:pt x="50" y="71"/>
                    </a:cubicBezTo>
                    <a:cubicBezTo>
                      <a:pt x="49" y="70"/>
                      <a:pt x="47" y="68"/>
                      <a:pt x="49" y="67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7"/>
                      <a:pt x="50" y="66"/>
                      <a:pt x="49" y="67"/>
                    </a:cubicBezTo>
                    <a:cubicBezTo>
                      <a:pt x="51" y="66"/>
                      <a:pt x="51" y="65"/>
                      <a:pt x="54" y="65"/>
                    </a:cubicBezTo>
                    <a:cubicBezTo>
                      <a:pt x="49" y="61"/>
                      <a:pt x="50" y="58"/>
                      <a:pt x="51" y="55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1" y="55"/>
                      <a:pt x="52" y="55"/>
                    </a:cubicBezTo>
                    <a:cubicBezTo>
                      <a:pt x="53" y="55"/>
                      <a:pt x="54" y="55"/>
                      <a:pt x="56" y="56"/>
                    </a:cubicBezTo>
                    <a:cubicBezTo>
                      <a:pt x="58" y="56"/>
                      <a:pt x="54" y="54"/>
                      <a:pt x="54" y="53"/>
                    </a:cubicBezTo>
                    <a:cubicBezTo>
                      <a:pt x="52" y="52"/>
                      <a:pt x="55" y="54"/>
                      <a:pt x="53" y="53"/>
                    </a:cubicBezTo>
                    <a:cubicBezTo>
                      <a:pt x="52" y="53"/>
                      <a:pt x="54" y="52"/>
                      <a:pt x="52" y="51"/>
                    </a:cubicBezTo>
                    <a:cubicBezTo>
                      <a:pt x="53" y="51"/>
                      <a:pt x="55" y="52"/>
                      <a:pt x="56" y="53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8" y="52"/>
                      <a:pt x="59" y="55"/>
                      <a:pt x="63" y="56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6" y="56"/>
                      <a:pt x="66" y="58"/>
                      <a:pt x="67" y="57"/>
                    </a:cubicBezTo>
                    <a:cubicBezTo>
                      <a:pt x="66" y="56"/>
                      <a:pt x="63" y="54"/>
                      <a:pt x="61" y="54"/>
                    </a:cubicBezTo>
                    <a:cubicBezTo>
                      <a:pt x="61" y="52"/>
                      <a:pt x="55" y="51"/>
                      <a:pt x="56" y="50"/>
                    </a:cubicBezTo>
                    <a:cubicBezTo>
                      <a:pt x="58" y="50"/>
                      <a:pt x="56" y="51"/>
                      <a:pt x="58" y="52"/>
                    </a:cubicBezTo>
                    <a:cubicBezTo>
                      <a:pt x="61" y="52"/>
                      <a:pt x="58" y="50"/>
                      <a:pt x="59" y="50"/>
                    </a:cubicBezTo>
                    <a:cubicBezTo>
                      <a:pt x="57" y="50"/>
                      <a:pt x="55" y="48"/>
                      <a:pt x="55" y="48"/>
                    </a:cubicBezTo>
                    <a:cubicBezTo>
                      <a:pt x="56" y="47"/>
                      <a:pt x="57" y="49"/>
                      <a:pt x="58" y="48"/>
                    </a:cubicBezTo>
                    <a:cubicBezTo>
                      <a:pt x="56" y="47"/>
                      <a:pt x="55" y="46"/>
                      <a:pt x="54" y="46"/>
                    </a:cubicBezTo>
                    <a:cubicBezTo>
                      <a:pt x="51" y="45"/>
                      <a:pt x="55" y="46"/>
                      <a:pt x="53" y="44"/>
                    </a:cubicBezTo>
                    <a:cubicBezTo>
                      <a:pt x="55" y="45"/>
                      <a:pt x="58" y="47"/>
                      <a:pt x="60" y="47"/>
                    </a:cubicBezTo>
                    <a:cubicBezTo>
                      <a:pt x="57" y="46"/>
                      <a:pt x="57" y="44"/>
                      <a:pt x="54" y="43"/>
                    </a:cubicBezTo>
                    <a:cubicBezTo>
                      <a:pt x="54" y="43"/>
                      <a:pt x="56" y="44"/>
                      <a:pt x="57" y="45"/>
                    </a:cubicBezTo>
                    <a:cubicBezTo>
                      <a:pt x="59" y="45"/>
                      <a:pt x="54" y="42"/>
                      <a:pt x="58" y="43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7" y="42"/>
                      <a:pt x="58" y="42"/>
                      <a:pt x="59" y="42"/>
                    </a:cubicBezTo>
                    <a:cubicBezTo>
                      <a:pt x="59" y="42"/>
                      <a:pt x="57" y="39"/>
                      <a:pt x="60" y="41"/>
                    </a:cubicBezTo>
                    <a:cubicBezTo>
                      <a:pt x="60" y="41"/>
                      <a:pt x="61" y="40"/>
                      <a:pt x="58" y="39"/>
                    </a:cubicBezTo>
                    <a:cubicBezTo>
                      <a:pt x="56" y="39"/>
                      <a:pt x="59" y="41"/>
                      <a:pt x="56" y="40"/>
                    </a:cubicBezTo>
                    <a:cubicBezTo>
                      <a:pt x="59" y="40"/>
                      <a:pt x="56" y="38"/>
                      <a:pt x="55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6" y="38"/>
                      <a:pt x="57" y="37"/>
                      <a:pt x="55" y="36"/>
                    </a:cubicBezTo>
                    <a:cubicBezTo>
                      <a:pt x="56" y="37"/>
                      <a:pt x="57" y="37"/>
                      <a:pt x="58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4"/>
                      <a:pt x="59" y="37"/>
                      <a:pt x="59" y="36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2" y="38"/>
                      <a:pt x="62" y="37"/>
                    </a:cubicBezTo>
                    <a:cubicBezTo>
                      <a:pt x="60" y="36"/>
                      <a:pt x="58" y="35"/>
                      <a:pt x="57" y="34"/>
                    </a:cubicBezTo>
                    <a:cubicBezTo>
                      <a:pt x="56" y="33"/>
                      <a:pt x="59" y="34"/>
                      <a:pt x="57" y="3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5"/>
                      <a:pt x="62" y="35"/>
                      <a:pt x="63" y="35"/>
                    </a:cubicBezTo>
                    <a:cubicBezTo>
                      <a:pt x="62" y="34"/>
                      <a:pt x="60" y="32"/>
                      <a:pt x="58" y="32"/>
                    </a:cubicBezTo>
                    <a:cubicBezTo>
                      <a:pt x="59" y="32"/>
                      <a:pt x="60" y="32"/>
                      <a:pt x="61" y="33"/>
                    </a:cubicBezTo>
                    <a:cubicBezTo>
                      <a:pt x="61" y="32"/>
                      <a:pt x="59" y="32"/>
                      <a:pt x="58" y="31"/>
                    </a:cubicBezTo>
                    <a:cubicBezTo>
                      <a:pt x="60" y="31"/>
                      <a:pt x="62" y="31"/>
                      <a:pt x="64" y="31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33"/>
                      <a:pt x="67" y="33"/>
                      <a:pt x="67" y="33"/>
                    </a:cubicBezTo>
                    <a:cubicBezTo>
                      <a:pt x="69" y="34"/>
                      <a:pt x="69" y="33"/>
                      <a:pt x="71" y="35"/>
                    </a:cubicBezTo>
                    <a:cubicBezTo>
                      <a:pt x="72" y="35"/>
                      <a:pt x="71" y="34"/>
                      <a:pt x="71" y="33"/>
                    </a:cubicBezTo>
                    <a:cubicBezTo>
                      <a:pt x="66" y="32"/>
                      <a:pt x="65" y="29"/>
                      <a:pt x="62" y="28"/>
                    </a:cubicBezTo>
                    <a:cubicBezTo>
                      <a:pt x="61" y="26"/>
                      <a:pt x="71" y="31"/>
                      <a:pt x="66" y="27"/>
                    </a:cubicBezTo>
                    <a:cubicBezTo>
                      <a:pt x="65" y="27"/>
                      <a:pt x="62" y="25"/>
                      <a:pt x="63" y="26"/>
                    </a:cubicBezTo>
                    <a:cubicBezTo>
                      <a:pt x="64" y="26"/>
                      <a:pt x="59" y="24"/>
                      <a:pt x="61" y="24"/>
                    </a:cubicBezTo>
                    <a:cubicBezTo>
                      <a:pt x="63" y="25"/>
                      <a:pt x="66" y="24"/>
                      <a:pt x="67" y="27"/>
                    </a:cubicBezTo>
                    <a:cubicBezTo>
                      <a:pt x="66" y="26"/>
                      <a:pt x="66" y="27"/>
                      <a:pt x="66" y="27"/>
                    </a:cubicBezTo>
                    <a:cubicBezTo>
                      <a:pt x="68" y="27"/>
                      <a:pt x="70" y="29"/>
                      <a:pt x="71" y="28"/>
                    </a:cubicBezTo>
                    <a:cubicBezTo>
                      <a:pt x="70" y="27"/>
                      <a:pt x="71" y="27"/>
                      <a:pt x="69" y="26"/>
                    </a:cubicBezTo>
                    <a:cubicBezTo>
                      <a:pt x="67" y="25"/>
                      <a:pt x="69" y="27"/>
                      <a:pt x="67" y="25"/>
                    </a:cubicBezTo>
                    <a:cubicBezTo>
                      <a:pt x="66" y="24"/>
                      <a:pt x="70" y="25"/>
                      <a:pt x="66" y="23"/>
                    </a:cubicBezTo>
                    <a:cubicBezTo>
                      <a:pt x="66" y="24"/>
                      <a:pt x="64" y="23"/>
                      <a:pt x="62" y="22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5" y="21"/>
                      <a:pt x="61" y="20"/>
                      <a:pt x="62" y="19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7" y="21"/>
                      <a:pt x="63" y="21"/>
                      <a:pt x="67" y="23"/>
                    </a:cubicBezTo>
                    <a:cubicBezTo>
                      <a:pt x="68" y="22"/>
                      <a:pt x="66" y="21"/>
                      <a:pt x="67" y="21"/>
                    </a:cubicBezTo>
                    <a:cubicBezTo>
                      <a:pt x="67" y="21"/>
                      <a:pt x="67" y="21"/>
                      <a:pt x="68" y="22"/>
                    </a:cubicBezTo>
                    <a:cubicBezTo>
                      <a:pt x="68" y="21"/>
                      <a:pt x="73" y="24"/>
                      <a:pt x="71" y="21"/>
                    </a:cubicBezTo>
                    <a:cubicBezTo>
                      <a:pt x="70" y="20"/>
                      <a:pt x="69" y="20"/>
                      <a:pt x="68" y="20"/>
                    </a:cubicBezTo>
                    <a:cubicBezTo>
                      <a:pt x="68" y="18"/>
                      <a:pt x="67" y="17"/>
                      <a:pt x="67" y="16"/>
                    </a:cubicBezTo>
                    <a:cubicBezTo>
                      <a:pt x="70" y="18"/>
                      <a:pt x="68" y="15"/>
                      <a:pt x="71" y="17"/>
                    </a:cubicBezTo>
                    <a:cubicBezTo>
                      <a:pt x="69" y="17"/>
                      <a:pt x="68" y="19"/>
                      <a:pt x="70" y="20"/>
                    </a:cubicBezTo>
                    <a:cubicBezTo>
                      <a:pt x="74" y="21"/>
                      <a:pt x="69" y="21"/>
                      <a:pt x="73" y="23"/>
                    </a:cubicBezTo>
                    <a:cubicBezTo>
                      <a:pt x="73" y="22"/>
                      <a:pt x="77" y="24"/>
                      <a:pt x="79" y="25"/>
                    </a:cubicBezTo>
                    <a:cubicBezTo>
                      <a:pt x="79" y="24"/>
                      <a:pt x="78" y="24"/>
                      <a:pt x="78" y="23"/>
                    </a:cubicBezTo>
                    <a:cubicBezTo>
                      <a:pt x="76" y="22"/>
                      <a:pt x="76" y="23"/>
                      <a:pt x="74" y="22"/>
                    </a:cubicBezTo>
                    <a:cubicBezTo>
                      <a:pt x="75" y="21"/>
                      <a:pt x="74" y="19"/>
                      <a:pt x="73" y="17"/>
                    </a:cubicBezTo>
                    <a:cubicBezTo>
                      <a:pt x="74" y="18"/>
                      <a:pt x="76" y="19"/>
                      <a:pt x="76" y="19"/>
                    </a:cubicBezTo>
                    <a:cubicBezTo>
                      <a:pt x="76" y="18"/>
                      <a:pt x="77" y="16"/>
                      <a:pt x="78" y="15"/>
                    </a:cubicBezTo>
                    <a:cubicBezTo>
                      <a:pt x="74" y="14"/>
                      <a:pt x="78" y="14"/>
                      <a:pt x="75" y="13"/>
                    </a:cubicBezTo>
                    <a:cubicBezTo>
                      <a:pt x="74" y="13"/>
                      <a:pt x="71" y="12"/>
                      <a:pt x="70" y="11"/>
                    </a:cubicBezTo>
                    <a:cubicBezTo>
                      <a:pt x="70" y="11"/>
                      <a:pt x="71" y="12"/>
                      <a:pt x="72" y="12"/>
                    </a:cubicBezTo>
                    <a:cubicBezTo>
                      <a:pt x="71" y="11"/>
                      <a:pt x="76" y="13"/>
                      <a:pt x="73" y="11"/>
                    </a:cubicBezTo>
                    <a:cubicBezTo>
                      <a:pt x="73" y="13"/>
                      <a:pt x="77" y="13"/>
                      <a:pt x="79" y="15"/>
                    </a:cubicBezTo>
                    <a:cubicBezTo>
                      <a:pt x="78" y="13"/>
                      <a:pt x="81" y="16"/>
                      <a:pt x="82" y="15"/>
                    </a:cubicBezTo>
                    <a:cubicBezTo>
                      <a:pt x="81" y="13"/>
                      <a:pt x="80" y="12"/>
                      <a:pt x="80" y="10"/>
                    </a:cubicBezTo>
                    <a:cubicBezTo>
                      <a:pt x="83" y="10"/>
                      <a:pt x="82" y="7"/>
                      <a:pt x="82" y="6"/>
                    </a:cubicBezTo>
                    <a:cubicBezTo>
                      <a:pt x="84" y="6"/>
                      <a:pt x="87" y="8"/>
                      <a:pt x="87" y="8"/>
                    </a:cubicBezTo>
                    <a:cubicBezTo>
                      <a:pt x="88" y="7"/>
                      <a:pt x="84" y="7"/>
                      <a:pt x="86" y="6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6" y="6"/>
                      <a:pt x="90" y="6"/>
                      <a:pt x="86" y="3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89" y="5"/>
                      <a:pt x="88" y="5"/>
                      <a:pt x="88" y="5"/>
                    </a:cubicBezTo>
                    <a:cubicBezTo>
                      <a:pt x="89" y="5"/>
                      <a:pt x="90" y="5"/>
                      <a:pt x="91" y="6"/>
                    </a:cubicBezTo>
                    <a:cubicBezTo>
                      <a:pt x="93" y="7"/>
                      <a:pt x="91" y="5"/>
                      <a:pt x="91" y="4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89" y="1"/>
                      <a:pt x="91" y="1"/>
                      <a:pt x="91" y="0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4" y="1"/>
                      <a:pt x="95" y="1"/>
                      <a:pt x="94" y="0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6" y="4"/>
                      <a:pt x="95" y="2"/>
                      <a:pt x="93" y="2"/>
                    </a:cubicBezTo>
                    <a:cubicBezTo>
                      <a:pt x="92" y="1"/>
                      <a:pt x="92" y="2"/>
                      <a:pt x="93" y="3"/>
                    </a:cubicBezTo>
                    <a:cubicBezTo>
                      <a:pt x="94" y="3"/>
                      <a:pt x="93" y="3"/>
                      <a:pt x="93" y="2"/>
                    </a:cubicBezTo>
                    <a:cubicBezTo>
                      <a:pt x="95" y="4"/>
                      <a:pt x="95" y="4"/>
                      <a:pt x="96" y="5"/>
                    </a:cubicBezTo>
                    <a:cubicBezTo>
                      <a:pt x="96" y="5"/>
                      <a:pt x="97" y="5"/>
                      <a:pt x="97" y="5"/>
                    </a:cubicBezTo>
                    <a:cubicBezTo>
                      <a:pt x="98" y="6"/>
                      <a:pt x="97" y="6"/>
                      <a:pt x="97" y="7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7" y="7"/>
                      <a:pt x="97" y="8"/>
                      <a:pt x="96" y="9"/>
                    </a:cubicBezTo>
                    <a:cubicBezTo>
                      <a:pt x="93" y="8"/>
                      <a:pt x="97" y="11"/>
                      <a:pt x="96" y="12"/>
                    </a:cubicBezTo>
                    <a:cubicBezTo>
                      <a:pt x="94" y="10"/>
                      <a:pt x="92" y="9"/>
                      <a:pt x="92" y="8"/>
                    </a:cubicBezTo>
                    <a:cubicBezTo>
                      <a:pt x="90" y="7"/>
                      <a:pt x="91" y="8"/>
                      <a:pt x="90" y="8"/>
                    </a:cubicBezTo>
                    <a:cubicBezTo>
                      <a:pt x="91" y="9"/>
                      <a:pt x="94" y="11"/>
                      <a:pt x="94" y="13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3"/>
                      <a:pt x="95" y="14"/>
                      <a:pt x="94" y="15"/>
                    </a:cubicBezTo>
                    <a:cubicBezTo>
                      <a:pt x="93" y="16"/>
                      <a:pt x="92" y="18"/>
                      <a:pt x="91" y="19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92" y="20"/>
                      <a:pt x="89" y="21"/>
                      <a:pt x="91" y="23"/>
                    </a:cubicBezTo>
                    <a:cubicBezTo>
                      <a:pt x="88" y="23"/>
                      <a:pt x="90" y="27"/>
                      <a:pt x="87" y="26"/>
                    </a:cubicBezTo>
                    <a:cubicBezTo>
                      <a:pt x="87" y="30"/>
                      <a:pt x="87" y="33"/>
                      <a:pt x="85" y="35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4" y="35"/>
                      <a:pt x="81" y="33"/>
                      <a:pt x="81" y="34"/>
                    </a:cubicBezTo>
                    <a:cubicBezTo>
                      <a:pt x="84" y="34"/>
                      <a:pt x="84" y="36"/>
                      <a:pt x="85" y="37"/>
                    </a:cubicBezTo>
                    <a:cubicBezTo>
                      <a:pt x="82" y="37"/>
                      <a:pt x="84" y="40"/>
                      <a:pt x="85" y="42"/>
                    </a:cubicBezTo>
                    <a:cubicBezTo>
                      <a:pt x="83" y="41"/>
                      <a:pt x="83" y="41"/>
                      <a:pt x="83" y="41"/>
                    </a:cubicBezTo>
                    <a:cubicBezTo>
                      <a:pt x="86" y="44"/>
                      <a:pt x="83" y="44"/>
                      <a:pt x="81" y="45"/>
                    </a:cubicBezTo>
                    <a:cubicBezTo>
                      <a:pt x="81" y="45"/>
                      <a:pt x="79" y="45"/>
                      <a:pt x="79" y="45"/>
                    </a:cubicBezTo>
                    <a:cubicBezTo>
                      <a:pt x="81" y="47"/>
                      <a:pt x="81" y="48"/>
                      <a:pt x="82" y="50"/>
                    </a:cubicBezTo>
                    <a:cubicBezTo>
                      <a:pt x="82" y="50"/>
                      <a:pt x="80" y="52"/>
                      <a:pt x="79" y="52"/>
                    </a:cubicBezTo>
                    <a:cubicBezTo>
                      <a:pt x="82" y="57"/>
                      <a:pt x="78" y="59"/>
                      <a:pt x="79" y="63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0" y="68"/>
                      <a:pt x="74" y="70"/>
                      <a:pt x="76" y="74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71" y="73"/>
                      <a:pt x="73" y="75"/>
                      <a:pt x="75" y="76"/>
                    </a:cubicBezTo>
                    <a:cubicBezTo>
                      <a:pt x="74" y="76"/>
                      <a:pt x="76" y="78"/>
                      <a:pt x="73" y="78"/>
                    </a:cubicBezTo>
                    <a:cubicBezTo>
                      <a:pt x="72" y="79"/>
                      <a:pt x="74" y="80"/>
                      <a:pt x="75" y="81"/>
                    </a:cubicBezTo>
                    <a:cubicBezTo>
                      <a:pt x="73" y="82"/>
                      <a:pt x="73" y="83"/>
                      <a:pt x="73" y="85"/>
                    </a:cubicBezTo>
                    <a:cubicBezTo>
                      <a:pt x="73" y="84"/>
                      <a:pt x="73" y="84"/>
                      <a:pt x="73" y="84"/>
                    </a:cubicBezTo>
                    <a:cubicBezTo>
                      <a:pt x="72" y="84"/>
                      <a:pt x="71" y="83"/>
                      <a:pt x="70" y="84"/>
                    </a:cubicBezTo>
                    <a:cubicBezTo>
                      <a:pt x="71" y="85"/>
                      <a:pt x="69" y="86"/>
                      <a:pt x="73" y="87"/>
                    </a:cubicBezTo>
                    <a:cubicBezTo>
                      <a:pt x="70" y="88"/>
                      <a:pt x="74" y="92"/>
                      <a:pt x="70" y="92"/>
                    </a:cubicBezTo>
                    <a:cubicBezTo>
                      <a:pt x="71" y="93"/>
                      <a:pt x="71" y="93"/>
                      <a:pt x="72" y="93"/>
                    </a:cubicBezTo>
                    <a:cubicBezTo>
                      <a:pt x="72" y="95"/>
                      <a:pt x="69" y="96"/>
                      <a:pt x="70" y="98"/>
                    </a:cubicBezTo>
                    <a:cubicBezTo>
                      <a:pt x="70" y="98"/>
                      <a:pt x="68" y="97"/>
                      <a:pt x="68" y="98"/>
                    </a:cubicBezTo>
                    <a:cubicBezTo>
                      <a:pt x="68" y="98"/>
                      <a:pt x="70" y="98"/>
                      <a:pt x="70" y="99"/>
                    </a:cubicBezTo>
                    <a:cubicBezTo>
                      <a:pt x="72" y="102"/>
                      <a:pt x="66" y="103"/>
                      <a:pt x="66" y="106"/>
                    </a:cubicBezTo>
                    <a:cubicBezTo>
                      <a:pt x="67" y="111"/>
                      <a:pt x="65" y="115"/>
                      <a:pt x="64" y="120"/>
                    </a:cubicBezTo>
                    <a:cubicBezTo>
                      <a:pt x="63" y="119"/>
                      <a:pt x="63" y="119"/>
                      <a:pt x="63" y="119"/>
                    </a:cubicBezTo>
                    <a:cubicBezTo>
                      <a:pt x="66" y="122"/>
                      <a:pt x="59" y="122"/>
                      <a:pt x="64" y="124"/>
                    </a:cubicBezTo>
                    <a:cubicBezTo>
                      <a:pt x="63" y="124"/>
                      <a:pt x="63" y="125"/>
                      <a:pt x="61" y="125"/>
                    </a:cubicBezTo>
                    <a:cubicBezTo>
                      <a:pt x="63" y="126"/>
                      <a:pt x="58" y="127"/>
                      <a:pt x="61" y="130"/>
                    </a:cubicBezTo>
                    <a:cubicBezTo>
                      <a:pt x="61" y="130"/>
                      <a:pt x="61" y="129"/>
                      <a:pt x="60" y="129"/>
                    </a:cubicBezTo>
                    <a:cubicBezTo>
                      <a:pt x="58" y="130"/>
                      <a:pt x="60" y="132"/>
                      <a:pt x="58" y="134"/>
                    </a:cubicBezTo>
                    <a:cubicBezTo>
                      <a:pt x="58" y="133"/>
                      <a:pt x="58" y="133"/>
                      <a:pt x="57" y="133"/>
                    </a:cubicBezTo>
                    <a:cubicBezTo>
                      <a:pt x="55" y="133"/>
                      <a:pt x="60" y="135"/>
                      <a:pt x="56" y="135"/>
                    </a:cubicBezTo>
                    <a:cubicBezTo>
                      <a:pt x="56" y="135"/>
                      <a:pt x="58" y="135"/>
                      <a:pt x="58" y="135"/>
                    </a:cubicBezTo>
                    <a:cubicBezTo>
                      <a:pt x="55" y="138"/>
                      <a:pt x="57" y="143"/>
                      <a:pt x="57" y="148"/>
                    </a:cubicBezTo>
                    <a:cubicBezTo>
                      <a:pt x="53" y="150"/>
                      <a:pt x="49" y="146"/>
                      <a:pt x="52" y="149"/>
                    </a:cubicBezTo>
                    <a:cubicBezTo>
                      <a:pt x="51" y="149"/>
                      <a:pt x="54" y="149"/>
                      <a:pt x="53" y="149"/>
                    </a:cubicBezTo>
                    <a:cubicBezTo>
                      <a:pt x="54" y="150"/>
                      <a:pt x="48" y="149"/>
                      <a:pt x="50" y="151"/>
                    </a:cubicBezTo>
                    <a:cubicBezTo>
                      <a:pt x="52" y="151"/>
                      <a:pt x="51" y="151"/>
                      <a:pt x="53" y="152"/>
                    </a:cubicBezTo>
                    <a:cubicBezTo>
                      <a:pt x="51" y="153"/>
                      <a:pt x="48" y="153"/>
                      <a:pt x="50" y="155"/>
                    </a:cubicBezTo>
                    <a:cubicBezTo>
                      <a:pt x="48" y="154"/>
                      <a:pt x="48" y="154"/>
                      <a:pt x="48" y="154"/>
                    </a:cubicBezTo>
                    <a:cubicBezTo>
                      <a:pt x="52" y="157"/>
                      <a:pt x="49" y="158"/>
                      <a:pt x="53" y="161"/>
                    </a:cubicBezTo>
                    <a:cubicBezTo>
                      <a:pt x="52" y="170"/>
                      <a:pt x="52" y="179"/>
                      <a:pt x="51" y="188"/>
                    </a:cubicBezTo>
                    <a:cubicBezTo>
                      <a:pt x="47" y="197"/>
                      <a:pt x="47" y="206"/>
                      <a:pt x="42" y="214"/>
                    </a:cubicBezTo>
                    <a:cubicBezTo>
                      <a:pt x="38" y="215"/>
                      <a:pt x="38" y="215"/>
                      <a:pt x="39" y="218"/>
                    </a:cubicBezTo>
                    <a:cubicBezTo>
                      <a:pt x="38" y="218"/>
                      <a:pt x="38" y="218"/>
                      <a:pt x="37" y="218"/>
                    </a:cubicBezTo>
                    <a:cubicBezTo>
                      <a:pt x="40" y="219"/>
                      <a:pt x="37" y="219"/>
                      <a:pt x="40" y="220"/>
                    </a:cubicBezTo>
                    <a:cubicBezTo>
                      <a:pt x="38" y="223"/>
                      <a:pt x="38" y="227"/>
                      <a:pt x="37" y="230"/>
                    </a:cubicBezTo>
                    <a:cubicBezTo>
                      <a:pt x="37" y="229"/>
                      <a:pt x="35" y="228"/>
                      <a:pt x="35" y="229"/>
                    </a:cubicBezTo>
                    <a:cubicBezTo>
                      <a:pt x="36" y="230"/>
                      <a:pt x="36" y="230"/>
                      <a:pt x="36" y="230"/>
                    </a:cubicBezTo>
                    <a:cubicBezTo>
                      <a:pt x="35" y="230"/>
                      <a:pt x="35" y="230"/>
                      <a:pt x="35" y="230"/>
                    </a:cubicBezTo>
                    <a:cubicBezTo>
                      <a:pt x="36" y="231"/>
                      <a:pt x="37" y="232"/>
                      <a:pt x="38" y="232"/>
                    </a:cubicBezTo>
                    <a:cubicBezTo>
                      <a:pt x="38" y="236"/>
                      <a:pt x="36" y="240"/>
                      <a:pt x="33" y="244"/>
                    </a:cubicBezTo>
                    <a:cubicBezTo>
                      <a:pt x="31" y="248"/>
                      <a:pt x="28" y="251"/>
                      <a:pt x="26" y="256"/>
                    </a:cubicBezTo>
                    <a:cubicBezTo>
                      <a:pt x="24" y="257"/>
                      <a:pt x="24" y="260"/>
                      <a:pt x="24" y="263"/>
                    </a:cubicBezTo>
                    <a:cubicBezTo>
                      <a:pt x="18" y="267"/>
                      <a:pt x="12" y="271"/>
                      <a:pt x="12" y="279"/>
                    </a:cubicBezTo>
                    <a:cubicBezTo>
                      <a:pt x="12" y="279"/>
                      <a:pt x="5" y="275"/>
                      <a:pt x="5" y="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165"/>
              <p:cNvSpPr/>
              <p:nvPr/>
            </p:nvSpPr>
            <p:spPr bwMode="auto">
              <a:xfrm>
                <a:off x="3742" y="1716"/>
                <a:ext cx="1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166"/>
              <p:cNvSpPr/>
              <p:nvPr/>
            </p:nvSpPr>
            <p:spPr bwMode="auto">
              <a:xfrm>
                <a:off x="3738" y="1719"/>
                <a:ext cx="0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167"/>
              <p:cNvSpPr/>
              <p:nvPr/>
            </p:nvSpPr>
            <p:spPr bwMode="auto">
              <a:xfrm>
                <a:off x="3737" y="1719"/>
                <a:ext cx="0" cy="1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1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168"/>
              <p:cNvSpPr/>
              <p:nvPr/>
            </p:nvSpPr>
            <p:spPr bwMode="auto">
              <a:xfrm>
                <a:off x="3735" y="1720"/>
                <a:ext cx="1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169"/>
              <p:cNvSpPr/>
              <p:nvPr/>
            </p:nvSpPr>
            <p:spPr bwMode="auto">
              <a:xfrm>
                <a:off x="3736" y="1720"/>
                <a:ext cx="0" cy="1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170"/>
              <p:cNvSpPr/>
              <p:nvPr/>
            </p:nvSpPr>
            <p:spPr bwMode="auto">
              <a:xfrm>
                <a:off x="3734" y="1722"/>
                <a:ext cx="1" cy="1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171"/>
              <p:cNvSpPr/>
              <p:nvPr/>
            </p:nvSpPr>
            <p:spPr bwMode="auto">
              <a:xfrm>
                <a:off x="3734" y="1724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172"/>
              <p:cNvSpPr/>
              <p:nvPr/>
            </p:nvSpPr>
            <p:spPr bwMode="auto">
              <a:xfrm>
                <a:off x="3729" y="1744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173"/>
              <p:cNvSpPr/>
              <p:nvPr/>
            </p:nvSpPr>
            <p:spPr bwMode="auto">
              <a:xfrm>
                <a:off x="3727" y="1752"/>
                <a:ext cx="0" cy="1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174"/>
              <p:cNvSpPr/>
              <p:nvPr/>
            </p:nvSpPr>
            <p:spPr bwMode="auto">
              <a:xfrm>
                <a:off x="3728" y="175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175"/>
              <p:cNvSpPr/>
              <p:nvPr/>
            </p:nvSpPr>
            <p:spPr bwMode="auto">
              <a:xfrm>
                <a:off x="3807" y="1785"/>
                <a:ext cx="1" cy="0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176"/>
              <p:cNvSpPr/>
              <p:nvPr/>
            </p:nvSpPr>
            <p:spPr bwMode="auto">
              <a:xfrm>
                <a:off x="3802" y="1785"/>
                <a:ext cx="8" cy="14"/>
              </a:xfrm>
              <a:custGeom>
                <a:avLst/>
                <a:gdLst>
                  <a:gd name="T0" fmla="*/ 9 w 36"/>
                  <a:gd name="T1" fmla="*/ 47 h 59"/>
                  <a:gd name="T2" fmla="*/ 9 w 36"/>
                  <a:gd name="T3" fmla="*/ 45 h 59"/>
                  <a:gd name="T4" fmla="*/ 5 w 36"/>
                  <a:gd name="T5" fmla="*/ 38 h 59"/>
                  <a:gd name="T6" fmla="*/ 6 w 36"/>
                  <a:gd name="T7" fmla="*/ 38 h 59"/>
                  <a:gd name="T8" fmla="*/ 10 w 36"/>
                  <a:gd name="T9" fmla="*/ 36 h 59"/>
                  <a:gd name="T10" fmla="*/ 11 w 36"/>
                  <a:gd name="T11" fmla="*/ 35 h 59"/>
                  <a:gd name="T12" fmla="*/ 9 w 36"/>
                  <a:gd name="T13" fmla="*/ 32 h 59"/>
                  <a:gd name="T14" fmla="*/ 10 w 36"/>
                  <a:gd name="T15" fmla="*/ 31 h 59"/>
                  <a:gd name="T16" fmla="*/ 12 w 36"/>
                  <a:gd name="T17" fmla="*/ 31 h 59"/>
                  <a:gd name="T18" fmla="*/ 10 w 36"/>
                  <a:gd name="T19" fmla="*/ 29 h 59"/>
                  <a:gd name="T20" fmla="*/ 7 w 36"/>
                  <a:gd name="T21" fmla="*/ 26 h 59"/>
                  <a:gd name="T22" fmla="*/ 8 w 36"/>
                  <a:gd name="T23" fmla="*/ 25 h 59"/>
                  <a:gd name="T24" fmla="*/ 6 w 36"/>
                  <a:gd name="T25" fmla="*/ 24 h 59"/>
                  <a:gd name="T26" fmla="*/ 8 w 36"/>
                  <a:gd name="T27" fmla="*/ 23 h 59"/>
                  <a:gd name="T28" fmla="*/ 8 w 36"/>
                  <a:gd name="T29" fmla="*/ 21 h 59"/>
                  <a:gd name="T30" fmla="*/ 10 w 36"/>
                  <a:gd name="T31" fmla="*/ 20 h 59"/>
                  <a:gd name="T32" fmla="*/ 8 w 36"/>
                  <a:gd name="T33" fmla="*/ 19 h 59"/>
                  <a:gd name="T34" fmla="*/ 11 w 36"/>
                  <a:gd name="T35" fmla="*/ 19 h 59"/>
                  <a:gd name="T36" fmla="*/ 9 w 36"/>
                  <a:gd name="T37" fmla="*/ 18 h 59"/>
                  <a:gd name="T38" fmla="*/ 8 w 36"/>
                  <a:gd name="T39" fmla="*/ 18 h 59"/>
                  <a:gd name="T40" fmla="*/ 8 w 36"/>
                  <a:gd name="T41" fmla="*/ 17 h 59"/>
                  <a:gd name="T42" fmla="*/ 8 w 36"/>
                  <a:gd name="T43" fmla="*/ 14 h 59"/>
                  <a:gd name="T44" fmla="*/ 8 w 36"/>
                  <a:gd name="T45" fmla="*/ 13 h 59"/>
                  <a:gd name="T46" fmla="*/ 8 w 36"/>
                  <a:gd name="T47" fmla="*/ 13 h 59"/>
                  <a:gd name="T48" fmla="*/ 9 w 36"/>
                  <a:gd name="T49" fmla="*/ 11 h 59"/>
                  <a:gd name="T50" fmla="*/ 16 w 36"/>
                  <a:gd name="T51" fmla="*/ 11 h 59"/>
                  <a:gd name="T52" fmla="*/ 9 w 36"/>
                  <a:gd name="T53" fmla="*/ 10 h 59"/>
                  <a:gd name="T54" fmla="*/ 2 w 36"/>
                  <a:gd name="T55" fmla="*/ 8 h 59"/>
                  <a:gd name="T56" fmla="*/ 5 w 36"/>
                  <a:gd name="T57" fmla="*/ 8 h 59"/>
                  <a:gd name="T58" fmla="*/ 1 w 36"/>
                  <a:gd name="T59" fmla="*/ 7 h 59"/>
                  <a:gd name="T60" fmla="*/ 4 w 36"/>
                  <a:gd name="T61" fmla="*/ 7 h 59"/>
                  <a:gd name="T62" fmla="*/ 10 w 36"/>
                  <a:gd name="T63" fmla="*/ 7 h 59"/>
                  <a:gd name="T64" fmla="*/ 4 w 36"/>
                  <a:gd name="T65" fmla="*/ 6 h 59"/>
                  <a:gd name="T66" fmla="*/ 7 w 36"/>
                  <a:gd name="T67" fmla="*/ 5 h 59"/>
                  <a:gd name="T68" fmla="*/ 4 w 36"/>
                  <a:gd name="T69" fmla="*/ 5 h 59"/>
                  <a:gd name="T70" fmla="*/ 4 w 36"/>
                  <a:gd name="T71" fmla="*/ 4 h 59"/>
                  <a:gd name="T72" fmla="*/ 12 w 36"/>
                  <a:gd name="T73" fmla="*/ 5 h 59"/>
                  <a:gd name="T74" fmla="*/ 7 w 36"/>
                  <a:gd name="T75" fmla="*/ 3 h 59"/>
                  <a:gd name="T76" fmla="*/ 18 w 36"/>
                  <a:gd name="T77" fmla="*/ 2 h 59"/>
                  <a:gd name="T78" fmla="*/ 20 w 36"/>
                  <a:gd name="T79" fmla="*/ 1 h 59"/>
                  <a:gd name="T80" fmla="*/ 19 w 36"/>
                  <a:gd name="T81" fmla="*/ 0 h 59"/>
                  <a:gd name="T82" fmla="*/ 24 w 36"/>
                  <a:gd name="T83" fmla="*/ 0 h 59"/>
                  <a:gd name="T84" fmla="*/ 20 w 36"/>
                  <a:gd name="T85" fmla="*/ 2 h 59"/>
                  <a:gd name="T86" fmla="*/ 28 w 36"/>
                  <a:gd name="T87" fmla="*/ 4 h 59"/>
                  <a:gd name="T88" fmla="*/ 31 w 36"/>
                  <a:gd name="T89" fmla="*/ 9 h 59"/>
                  <a:gd name="T90" fmla="*/ 33 w 36"/>
                  <a:gd name="T91" fmla="*/ 14 h 59"/>
                  <a:gd name="T92" fmla="*/ 34 w 36"/>
                  <a:gd name="T93" fmla="*/ 18 h 59"/>
                  <a:gd name="T94" fmla="*/ 35 w 36"/>
                  <a:gd name="T95" fmla="*/ 21 h 59"/>
                  <a:gd name="T96" fmla="*/ 32 w 36"/>
                  <a:gd name="T97" fmla="*/ 27 h 59"/>
                  <a:gd name="T98" fmla="*/ 28 w 36"/>
                  <a:gd name="T99" fmla="*/ 29 h 59"/>
                  <a:gd name="T100" fmla="*/ 24 w 36"/>
                  <a:gd name="T101" fmla="*/ 32 h 59"/>
                  <a:gd name="T102" fmla="*/ 26 w 36"/>
                  <a:gd name="T103" fmla="*/ 49 h 59"/>
                  <a:gd name="T104" fmla="*/ 23 w 36"/>
                  <a:gd name="T105" fmla="*/ 52 h 59"/>
                  <a:gd name="T106" fmla="*/ 5 w 36"/>
                  <a:gd name="T107" fmla="*/ 5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" h="59">
                    <a:moveTo>
                      <a:pt x="5" y="51"/>
                    </a:moveTo>
                    <a:cubicBezTo>
                      <a:pt x="1" y="46"/>
                      <a:pt x="7" y="50"/>
                      <a:pt x="4" y="47"/>
                    </a:cubicBezTo>
                    <a:cubicBezTo>
                      <a:pt x="3" y="46"/>
                      <a:pt x="7" y="49"/>
                      <a:pt x="6" y="48"/>
                    </a:cubicBezTo>
                    <a:cubicBezTo>
                      <a:pt x="2" y="44"/>
                      <a:pt x="5" y="46"/>
                      <a:pt x="9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1" y="49"/>
                      <a:pt x="8" y="46"/>
                      <a:pt x="9" y="47"/>
                    </a:cubicBezTo>
                    <a:cubicBezTo>
                      <a:pt x="9" y="47"/>
                      <a:pt x="9" y="47"/>
                      <a:pt x="10" y="48"/>
                    </a:cubicBezTo>
                    <a:cubicBezTo>
                      <a:pt x="9" y="46"/>
                      <a:pt x="10" y="47"/>
                      <a:pt x="8" y="46"/>
                    </a:cubicBezTo>
                    <a:cubicBezTo>
                      <a:pt x="9" y="46"/>
                      <a:pt x="11" y="47"/>
                      <a:pt x="11" y="48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5" y="42"/>
                      <a:pt x="10" y="46"/>
                      <a:pt x="8" y="44"/>
                    </a:cubicBezTo>
                    <a:cubicBezTo>
                      <a:pt x="8" y="44"/>
                      <a:pt x="9" y="45"/>
                      <a:pt x="9" y="45"/>
                    </a:cubicBezTo>
                    <a:cubicBezTo>
                      <a:pt x="7" y="42"/>
                      <a:pt x="8" y="42"/>
                      <a:pt x="7" y="41"/>
                    </a:cubicBezTo>
                    <a:cubicBezTo>
                      <a:pt x="8" y="41"/>
                      <a:pt x="9" y="42"/>
                      <a:pt x="10" y="43"/>
                    </a:cubicBezTo>
                    <a:cubicBezTo>
                      <a:pt x="8" y="41"/>
                      <a:pt x="7" y="41"/>
                      <a:pt x="7" y="40"/>
                    </a:cubicBezTo>
                    <a:cubicBezTo>
                      <a:pt x="9" y="42"/>
                      <a:pt x="5" y="39"/>
                      <a:pt x="6" y="39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4" y="38"/>
                      <a:pt x="8" y="40"/>
                      <a:pt x="5" y="38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4" y="37"/>
                      <a:pt x="9" y="40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8"/>
                      <a:pt x="8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7" y="38"/>
                      <a:pt x="9" y="39"/>
                      <a:pt x="6" y="38"/>
                    </a:cubicBezTo>
                    <a:cubicBezTo>
                      <a:pt x="8" y="39"/>
                      <a:pt x="7" y="38"/>
                      <a:pt x="10" y="40"/>
                    </a:cubicBezTo>
                    <a:cubicBezTo>
                      <a:pt x="8" y="38"/>
                      <a:pt x="9" y="37"/>
                      <a:pt x="9" y="37"/>
                    </a:cubicBezTo>
                    <a:cubicBezTo>
                      <a:pt x="10" y="37"/>
                      <a:pt x="11" y="37"/>
                      <a:pt x="12" y="38"/>
                    </a:cubicBezTo>
                    <a:cubicBezTo>
                      <a:pt x="11" y="38"/>
                      <a:pt x="11" y="37"/>
                      <a:pt x="10" y="37"/>
                    </a:cubicBezTo>
                    <a:cubicBezTo>
                      <a:pt x="10" y="37"/>
                      <a:pt x="11" y="37"/>
                      <a:pt x="11" y="37"/>
                    </a:cubicBezTo>
                    <a:cubicBezTo>
                      <a:pt x="13" y="38"/>
                      <a:pt x="9" y="35"/>
                      <a:pt x="10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0" y="36"/>
                      <a:pt x="11" y="36"/>
                      <a:pt x="10" y="36"/>
                    </a:cubicBezTo>
                    <a:cubicBezTo>
                      <a:pt x="11" y="36"/>
                      <a:pt x="11" y="36"/>
                      <a:pt x="12" y="37"/>
                    </a:cubicBezTo>
                    <a:cubicBezTo>
                      <a:pt x="10" y="35"/>
                      <a:pt x="12" y="37"/>
                      <a:pt x="11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5" y="37"/>
                      <a:pt x="9" y="35"/>
                      <a:pt x="11" y="35"/>
                    </a:cubicBezTo>
                    <a:cubicBezTo>
                      <a:pt x="11" y="35"/>
                      <a:pt x="12" y="36"/>
                      <a:pt x="12" y="36"/>
                    </a:cubicBezTo>
                    <a:cubicBezTo>
                      <a:pt x="10" y="34"/>
                      <a:pt x="11" y="35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1" y="34"/>
                      <a:pt x="10" y="33"/>
                    </a:cubicBezTo>
                    <a:cubicBezTo>
                      <a:pt x="11" y="34"/>
                      <a:pt x="14" y="35"/>
                      <a:pt x="13" y="35"/>
                    </a:cubicBezTo>
                    <a:cubicBezTo>
                      <a:pt x="10" y="33"/>
                      <a:pt x="12" y="34"/>
                      <a:pt x="9" y="32"/>
                    </a:cubicBezTo>
                    <a:cubicBezTo>
                      <a:pt x="9" y="32"/>
                      <a:pt x="11" y="32"/>
                      <a:pt x="10" y="32"/>
                    </a:cubicBezTo>
                    <a:cubicBezTo>
                      <a:pt x="11" y="32"/>
                      <a:pt x="13" y="34"/>
                      <a:pt x="14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7" y="35"/>
                      <a:pt x="15" y="35"/>
                      <a:pt x="17" y="35"/>
                    </a:cubicBezTo>
                    <a:cubicBezTo>
                      <a:pt x="17" y="35"/>
                      <a:pt x="16" y="34"/>
                      <a:pt x="16" y="34"/>
                    </a:cubicBezTo>
                    <a:cubicBezTo>
                      <a:pt x="14" y="33"/>
                      <a:pt x="11" y="32"/>
                      <a:pt x="10" y="31"/>
                    </a:cubicBezTo>
                    <a:cubicBezTo>
                      <a:pt x="12" y="32"/>
                      <a:pt x="14" y="33"/>
                      <a:pt x="14" y="3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30"/>
                      <a:pt x="11" y="31"/>
                      <a:pt x="10" y="31"/>
                    </a:cubicBezTo>
                    <a:cubicBezTo>
                      <a:pt x="9" y="30"/>
                      <a:pt x="9" y="30"/>
                      <a:pt x="8" y="30"/>
                    </a:cubicBezTo>
                    <a:cubicBezTo>
                      <a:pt x="9" y="30"/>
                      <a:pt x="8" y="29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1" y="30"/>
                      <a:pt x="11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1" y="30"/>
                      <a:pt x="9" y="29"/>
                    </a:cubicBezTo>
                    <a:cubicBezTo>
                      <a:pt x="9" y="29"/>
                      <a:pt x="11" y="30"/>
                      <a:pt x="10" y="29"/>
                    </a:cubicBezTo>
                    <a:cubicBezTo>
                      <a:pt x="8" y="29"/>
                      <a:pt x="8" y="28"/>
                      <a:pt x="8" y="28"/>
                    </a:cubicBezTo>
                    <a:cubicBezTo>
                      <a:pt x="8" y="28"/>
                      <a:pt x="9" y="29"/>
                      <a:pt x="10" y="29"/>
                    </a:cubicBezTo>
                    <a:cubicBezTo>
                      <a:pt x="7" y="28"/>
                      <a:pt x="7" y="27"/>
                      <a:pt x="6" y="27"/>
                    </a:cubicBezTo>
                    <a:cubicBezTo>
                      <a:pt x="4" y="26"/>
                      <a:pt x="8" y="28"/>
                      <a:pt x="8" y="28"/>
                    </a:cubicBezTo>
                    <a:cubicBezTo>
                      <a:pt x="10" y="28"/>
                      <a:pt x="5" y="26"/>
                      <a:pt x="8" y="27"/>
                    </a:cubicBezTo>
                    <a:cubicBezTo>
                      <a:pt x="8" y="27"/>
                      <a:pt x="6" y="26"/>
                      <a:pt x="6" y="26"/>
                    </a:cubicBezTo>
                    <a:cubicBezTo>
                      <a:pt x="7" y="26"/>
                      <a:pt x="9" y="27"/>
                      <a:pt x="8" y="27"/>
                    </a:cubicBezTo>
                    <a:cubicBezTo>
                      <a:pt x="9" y="27"/>
                      <a:pt x="8" y="26"/>
                      <a:pt x="7" y="26"/>
                    </a:cubicBezTo>
                    <a:cubicBezTo>
                      <a:pt x="6" y="26"/>
                      <a:pt x="8" y="26"/>
                      <a:pt x="8" y="27"/>
                    </a:cubicBezTo>
                    <a:cubicBezTo>
                      <a:pt x="7" y="26"/>
                      <a:pt x="5" y="25"/>
                      <a:pt x="7" y="25"/>
                    </a:cubicBezTo>
                    <a:cubicBezTo>
                      <a:pt x="6" y="25"/>
                      <a:pt x="4" y="24"/>
                      <a:pt x="4" y="24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7" y="25"/>
                      <a:pt x="6" y="24"/>
                      <a:pt x="8" y="25"/>
                    </a:cubicBezTo>
                    <a:cubicBezTo>
                      <a:pt x="5" y="24"/>
                      <a:pt x="10" y="26"/>
                      <a:pt x="8" y="25"/>
                    </a:cubicBezTo>
                    <a:cubicBezTo>
                      <a:pt x="10" y="26"/>
                      <a:pt x="5" y="24"/>
                      <a:pt x="7" y="25"/>
                    </a:cubicBezTo>
                    <a:cubicBezTo>
                      <a:pt x="7" y="25"/>
                      <a:pt x="5" y="24"/>
                      <a:pt x="7" y="25"/>
                    </a:cubicBezTo>
                    <a:cubicBezTo>
                      <a:pt x="7" y="24"/>
                      <a:pt x="10" y="26"/>
                      <a:pt x="10" y="26"/>
                    </a:cubicBezTo>
                    <a:cubicBezTo>
                      <a:pt x="10" y="25"/>
                      <a:pt x="9" y="25"/>
                      <a:pt x="8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5" y="24"/>
                      <a:pt x="8" y="24"/>
                      <a:pt x="6" y="24"/>
                    </a:cubicBezTo>
                    <a:cubicBezTo>
                      <a:pt x="7" y="24"/>
                      <a:pt x="5" y="23"/>
                      <a:pt x="8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8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4" y="23"/>
                      <a:pt x="8" y="24"/>
                      <a:pt x="5" y="23"/>
                    </a:cubicBezTo>
                    <a:cubicBezTo>
                      <a:pt x="7" y="23"/>
                      <a:pt x="5" y="22"/>
                      <a:pt x="8" y="23"/>
                    </a:cubicBezTo>
                    <a:cubicBezTo>
                      <a:pt x="7" y="23"/>
                      <a:pt x="5" y="22"/>
                      <a:pt x="6" y="22"/>
                    </a:cubicBezTo>
                    <a:cubicBezTo>
                      <a:pt x="7" y="22"/>
                      <a:pt x="7" y="22"/>
                      <a:pt x="8" y="23"/>
                    </a:cubicBezTo>
                    <a:cubicBezTo>
                      <a:pt x="9" y="23"/>
                      <a:pt x="8" y="23"/>
                      <a:pt x="7" y="22"/>
                    </a:cubicBezTo>
                    <a:cubicBezTo>
                      <a:pt x="8" y="22"/>
                      <a:pt x="10" y="23"/>
                      <a:pt x="11" y="23"/>
                    </a:cubicBezTo>
                    <a:cubicBezTo>
                      <a:pt x="10" y="23"/>
                      <a:pt x="8" y="22"/>
                      <a:pt x="6" y="22"/>
                    </a:cubicBezTo>
                    <a:cubicBezTo>
                      <a:pt x="10" y="23"/>
                      <a:pt x="4" y="20"/>
                      <a:pt x="8" y="21"/>
                    </a:cubicBezTo>
                    <a:cubicBezTo>
                      <a:pt x="8" y="22"/>
                      <a:pt x="9" y="22"/>
                      <a:pt x="10" y="22"/>
                    </a:cubicBezTo>
                    <a:cubicBezTo>
                      <a:pt x="14" y="24"/>
                      <a:pt x="8" y="21"/>
                      <a:pt x="10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8" y="21"/>
                      <a:pt x="4" y="20"/>
                      <a:pt x="8" y="21"/>
                    </a:cubicBezTo>
                    <a:cubicBezTo>
                      <a:pt x="7" y="21"/>
                      <a:pt x="9" y="21"/>
                      <a:pt x="6" y="20"/>
                    </a:cubicBezTo>
                    <a:cubicBezTo>
                      <a:pt x="9" y="21"/>
                      <a:pt x="4" y="19"/>
                      <a:pt x="10" y="20"/>
                    </a:cubicBezTo>
                    <a:cubicBezTo>
                      <a:pt x="10" y="20"/>
                      <a:pt x="10" y="20"/>
                      <a:pt x="8" y="20"/>
                    </a:cubicBezTo>
                    <a:cubicBezTo>
                      <a:pt x="7" y="19"/>
                      <a:pt x="10" y="20"/>
                      <a:pt x="9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8" y="20"/>
                      <a:pt x="8" y="20"/>
                      <a:pt x="11" y="20"/>
                    </a:cubicBezTo>
                    <a:cubicBezTo>
                      <a:pt x="13" y="21"/>
                      <a:pt x="5" y="19"/>
                      <a:pt x="7" y="19"/>
                    </a:cubicBezTo>
                    <a:cubicBezTo>
                      <a:pt x="8" y="19"/>
                      <a:pt x="9" y="19"/>
                      <a:pt x="8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9" y="19"/>
                      <a:pt x="11" y="20"/>
                    </a:cubicBezTo>
                    <a:cubicBezTo>
                      <a:pt x="11" y="20"/>
                      <a:pt x="11" y="19"/>
                      <a:pt x="10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0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10" y="19"/>
                      <a:pt x="9" y="19"/>
                      <a:pt x="9" y="19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9" y="19"/>
                      <a:pt x="9" y="18"/>
                      <a:pt x="9" y="18"/>
                    </a:cubicBezTo>
                    <a:cubicBezTo>
                      <a:pt x="9" y="18"/>
                      <a:pt x="7" y="18"/>
                      <a:pt x="7" y="18"/>
                    </a:cubicBezTo>
                    <a:cubicBezTo>
                      <a:pt x="8" y="18"/>
                      <a:pt x="7" y="17"/>
                      <a:pt x="9" y="18"/>
                    </a:cubicBezTo>
                    <a:cubicBezTo>
                      <a:pt x="9" y="18"/>
                      <a:pt x="8" y="18"/>
                      <a:pt x="9" y="18"/>
                    </a:cubicBezTo>
                    <a:cubicBezTo>
                      <a:pt x="9" y="18"/>
                      <a:pt x="11" y="19"/>
                      <a:pt x="10" y="18"/>
                    </a:cubicBezTo>
                    <a:cubicBezTo>
                      <a:pt x="9" y="18"/>
                      <a:pt x="6" y="17"/>
                      <a:pt x="7" y="17"/>
                    </a:cubicBezTo>
                    <a:cubicBezTo>
                      <a:pt x="8" y="17"/>
                      <a:pt x="9" y="18"/>
                      <a:pt x="9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7"/>
                      <a:pt x="9" y="17"/>
                      <a:pt x="6" y="17"/>
                    </a:cubicBezTo>
                    <a:cubicBezTo>
                      <a:pt x="6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9" y="17"/>
                      <a:pt x="7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6"/>
                      <a:pt x="7" y="16"/>
                    </a:cubicBezTo>
                    <a:cubicBezTo>
                      <a:pt x="8" y="16"/>
                      <a:pt x="14" y="18"/>
                      <a:pt x="12" y="17"/>
                    </a:cubicBezTo>
                    <a:cubicBezTo>
                      <a:pt x="12" y="17"/>
                      <a:pt x="8" y="16"/>
                      <a:pt x="7" y="16"/>
                    </a:cubicBezTo>
                    <a:cubicBezTo>
                      <a:pt x="8" y="16"/>
                      <a:pt x="5" y="15"/>
                      <a:pt x="8" y="15"/>
                    </a:cubicBezTo>
                    <a:cubicBezTo>
                      <a:pt x="7" y="15"/>
                      <a:pt x="7" y="15"/>
                      <a:pt x="6" y="15"/>
                    </a:cubicBezTo>
                    <a:cubicBezTo>
                      <a:pt x="7" y="15"/>
                      <a:pt x="4" y="14"/>
                      <a:pt x="8" y="14"/>
                    </a:cubicBezTo>
                    <a:cubicBezTo>
                      <a:pt x="9" y="15"/>
                      <a:pt x="10" y="15"/>
                      <a:pt x="11" y="15"/>
                    </a:cubicBezTo>
                    <a:cubicBezTo>
                      <a:pt x="9" y="14"/>
                      <a:pt x="13" y="15"/>
                      <a:pt x="10" y="15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4"/>
                      <a:pt x="6" y="13"/>
                      <a:pt x="7" y="13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8" y="14"/>
                      <a:pt x="9" y="14"/>
                      <a:pt x="8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4" y="12"/>
                      <a:pt x="6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6" y="13"/>
                      <a:pt x="4" y="12"/>
                      <a:pt x="5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2"/>
                      <a:pt x="6" y="12"/>
                      <a:pt x="5" y="12"/>
                    </a:cubicBezTo>
                    <a:cubicBezTo>
                      <a:pt x="7" y="12"/>
                      <a:pt x="7" y="12"/>
                      <a:pt x="10" y="12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3" y="10"/>
                      <a:pt x="4" y="10"/>
                    </a:cubicBezTo>
                    <a:cubicBezTo>
                      <a:pt x="6" y="10"/>
                      <a:pt x="7" y="10"/>
                      <a:pt x="9" y="11"/>
                    </a:cubicBezTo>
                    <a:cubicBezTo>
                      <a:pt x="10" y="11"/>
                      <a:pt x="6" y="10"/>
                      <a:pt x="6" y="10"/>
                    </a:cubicBezTo>
                    <a:cubicBezTo>
                      <a:pt x="4" y="10"/>
                      <a:pt x="7" y="10"/>
                      <a:pt x="5" y="10"/>
                    </a:cubicBezTo>
                    <a:cubicBezTo>
                      <a:pt x="4" y="10"/>
                      <a:pt x="6" y="10"/>
                      <a:pt x="3" y="9"/>
                    </a:cubicBezTo>
                    <a:cubicBezTo>
                      <a:pt x="4" y="10"/>
                      <a:pt x="6" y="10"/>
                      <a:pt x="8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12" y="11"/>
                      <a:pt x="16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8" y="11"/>
                      <a:pt x="18" y="12"/>
                      <a:pt x="19" y="12"/>
                    </a:cubicBezTo>
                    <a:cubicBezTo>
                      <a:pt x="18" y="11"/>
                      <a:pt x="14" y="11"/>
                      <a:pt x="13" y="11"/>
                    </a:cubicBezTo>
                    <a:cubicBezTo>
                      <a:pt x="12" y="10"/>
                      <a:pt x="7" y="10"/>
                      <a:pt x="7" y="9"/>
                    </a:cubicBezTo>
                    <a:cubicBezTo>
                      <a:pt x="8" y="10"/>
                      <a:pt x="7" y="10"/>
                      <a:pt x="9" y="10"/>
                    </a:cubicBezTo>
                    <a:cubicBezTo>
                      <a:pt x="12" y="10"/>
                      <a:pt x="8" y="10"/>
                      <a:pt x="9" y="10"/>
                    </a:cubicBezTo>
                    <a:cubicBezTo>
                      <a:pt x="8" y="10"/>
                      <a:pt x="5" y="9"/>
                      <a:pt x="5" y="9"/>
                    </a:cubicBezTo>
                    <a:cubicBezTo>
                      <a:pt x="6" y="9"/>
                      <a:pt x="7" y="9"/>
                      <a:pt x="8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0" y="8"/>
                      <a:pt x="5" y="9"/>
                      <a:pt x="2" y="8"/>
                    </a:cubicBezTo>
                    <a:cubicBezTo>
                      <a:pt x="5" y="9"/>
                      <a:pt x="8" y="9"/>
                      <a:pt x="9" y="9"/>
                    </a:cubicBezTo>
                    <a:cubicBezTo>
                      <a:pt x="7" y="9"/>
                      <a:pt x="6" y="9"/>
                      <a:pt x="2" y="8"/>
                    </a:cubicBezTo>
                    <a:cubicBezTo>
                      <a:pt x="3" y="8"/>
                      <a:pt x="5" y="8"/>
                      <a:pt x="6" y="9"/>
                    </a:cubicBezTo>
                    <a:cubicBezTo>
                      <a:pt x="8" y="9"/>
                      <a:pt x="2" y="8"/>
                      <a:pt x="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6" y="8"/>
                      <a:pt x="7" y="8"/>
                    </a:cubicBezTo>
                    <a:cubicBezTo>
                      <a:pt x="7" y="8"/>
                      <a:pt x="4" y="8"/>
                      <a:pt x="7" y="8"/>
                    </a:cubicBezTo>
                    <a:cubicBezTo>
                      <a:pt x="7" y="8"/>
                      <a:pt x="7" y="8"/>
                      <a:pt x="5" y="8"/>
                    </a:cubicBezTo>
                    <a:cubicBezTo>
                      <a:pt x="3" y="8"/>
                      <a:pt x="7" y="8"/>
                      <a:pt x="3" y="8"/>
                    </a:cubicBezTo>
                    <a:cubicBezTo>
                      <a:pt x="6" y="8"/>
                      <a:pt x="3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7"/>
                      <a:pt x="3" y="7"/>
                      <a:pt x="1" y="7"/>
                    </a:cubicBezTo>
                    <a:cubicBezTo>
                      <a:pt x="2" y="7"/>
                      <a:pt x="3" y="7"/>
                      <a:pt x="4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8" y="8"/>
                      <a:pt x="7" y="7"/>
                    </a:cubicBezTo>
                    <a:cubicBezTo>
                      <a:pt x="5" y="7"/>
                      <a:pt x="3" y="7"/>
                      <a:pt x="1" y="7"/>
                    </a:cubicBezTo>
                    <a:cubicBezTo>
                      <a:pt x="1" y="7"/>
                      <a:pt x="4" y="7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7" y="7"/>
                      <a:pt x="7" y="7"/>
                    </a:cubicBezTo>
                    <a:cubicBezTo>
                      <a:pt x="7" y="7"/>
                      <a:pt x="4" y="6"/>
                      <a:pt x="3" y="7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5" y="6"/>
                      <a:pt x="3" y="6"/>
                      <a:pt x="2" y="6"/>
                    </a:cubicBezTo>
                    <a:cubicBezTo>
                      <a:pt x="3" y="6"/>
                      <a:pt x="5" y="6"/>
                      <a:pt x="7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6" y="7"/>
                      <a:pt x="15" y="7"/>
                      <a:pt x="14" y="7"/>
                    </a:cubicBezTo>
                    <a:cubicBezTo>
                      <a:pt x="10" y="7"/>
                      <a:pt x="8" y="6"/>
                      <a:pt x="4" y="6"/>
                    </a:cubicBezTo>
                    <a:cubicBezTo>
                      <a:pt x="3" y="6"/>
                      <a:pt x="14" y="7"/>
                      <a:pt x="7" y="6"/>
                    </a:cubicBezTo>
                    <a:cubicBezTo>
                      <a:pt x="6" y="6"/>
                      <a:pt x="3" y="5"/>
                      <a:pt x="4" y="6"/>
                    </a:cubicBezTo>
                    <a:cubicBezTo>
                      <a:pt x="5" y="6"/>
                      <a:pt x="0" y="5"/>
                      <a:pt x="2" y="5"/>
                    </a:cubicBezTo>
                    <a:cubicBezTo>
                      <a:pt x="4" y="5"/>
                      <a:pt x="6" y="5"/>
                      <a:pt x="9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10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0" y="6"/>
                    </a:cubicBezTo>
                    <a:cubicBezTo>
                      <a:pt x="7" y="5"/>
                      <a:pt x="10" y="6"/>
                      <a:pt x="7" y="5"/>
                    </a:cubicBezTo>
                    <a:cubicBezTo>
                      <a:pt x="7" y="5"/>
                      <a:pt x="10" y="5"/>
                      <a:pt x="6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0" y="5"/>
                      <a:pt x="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5"/>
                      <a:pt x="2" y="5"/>
                      <a:pt x="7" y="5"/>
                    </a:cubicBezTo>
                    <a:cubicBezTo>
                      <a:pt x="7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13" y="5"/>
                      <a:pt x="9" y="5"/>
                    </a:cubicBezTo>
                    <a:cubicBezTo>
                      <a:pt x="8" y="5"/>
                      <a:pt x="8" y="5"/>
                      <a:pt x="6" y="5"/>
                    </a:cubicBezTo>
                    <a:cubicBezTo>
                      <a:pt x="6" y="4"/>
                      <a:pt x="4" y="4"/>
                      <a:pt x="4" y="4"/>
                    </a:cubicBezTo>
                    <a:cubicBezTo>
                      <a:pt x="7" y="4"/>
                      <a:pt x="4" y="4"/>
                      <a:pt x="7" y="4"/>
                    </a:cubicBezTo>
                    <a:cubicBezTo>
                      <a:pt x="5" y="4"/>
                      <a:pt x="5" y="4"/>
                      <a:pt x="9" y="5"/>
                    </a:cubicBezTo>
                    <a:cubicBezTo>
                      <a:pt x="12" y="5"/>
                      <a:pt x="8" y="5"/>
                      <a:pt x="12" y="5"/>
                    </a:cubicBezTo>
                    <a:cubicBezTo>
                      <a:pt x="12" y="5"/>
                      <a:pt x="16" y="5"/>
                      <a:pt x="18" y="5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4" y="5"/>
                      <a:pt x="15" y="5"/>
                      <a:pt x="12" y="5"/>
                    </a:cubicBezTo>
                    <a:cubicBezTo>
                      <a:pt x="13" y="5"/>
                      <a:pt x="12" y="4"/>
                      <a:pt x="9" y="4"/>
                    </a:cubicBezTo>
                    <a:cubicBezTo>
                      <a:pt x="10" y="4"/>
                      <a:pt x="13" y="4"/>
                      <a:pt x="13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0" y="4"/>
                      <a:pt x="12" y="3"/>
                      <a:pt x="9" y="3"/>
                    </a:cubicBezTo>
                    <a:cubicBezTo>
                      <a:pt x="8" y="3"/>
                      <a:pt x="6" y="3"/>
                      <a:pt x="4" y="3"/>
                    </a:cubicBezTo>
                    <a:cubicBezTo>
                      <a:pt x="4" y="3"/>
                      <a:pt x="6" y="3"/>
                      <a:pt x="7" y="3"/>
                    </a:cubicBezTo>
                    <a:cubicBezTo>
                      <a:pt x="5" y="3"/>
                      <a:pt x="10" y="3"/>
                      <a:pt x="7" y="3"/>
                    </a:cubicBezTo>
                    <a:cubicBezTo>
                      <a:pt x="8" y="3"/>
                      <a:pt x="11" y="3"/>
                      <a:pt x="14" y="3"/>
                    </a:cubicBezTo>
                    <a:cubicBezTo>
                      <a:pt x="12" y="3"/>
                      <a:pt x="16" y="3"/>
                      <a:pt x="16" y="3"/>
                    </a:cubicBezTo>
                    <a:cubicBezTo>
                      <a:pt x="15" y="3"/>
                      <a:pt x="13" y="3"/>
                      <a:pt x="13" y="3"/>
                    </a:cubicBezTo>
                    <a:cubicBezTo>
                      <a:pt x="15" y="2"/>
                      <a:pt x="13" y="2"/>
                      <a:pt x="13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8" y="2"/>
                      <a:pt x="14" y="2"/>
                      <a:pt x="16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9" y="1"/>
                      <a:pt x="14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8" y="1"/>
                      <a:pt x="19" y="1"/>
                      <a:pt x="20" y="1"/>
                    </a:cubicBezTo>
                    <a:cubicBezTo>
                      <a:pt x="22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8" y="0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1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0" y="0"/>
                    </a:cubicBezTo>
                    <a:cubicBezTo>
                      <a:pt x="18" y="0"/>
                      <a:pt x="19" y="1"/>
                      <a:pt x="21" y="1"/>
                    </a:cubicBezTo>
                    <a:cubicBezTo>
                      <a:pt x="21" y="0"/>
                      <a:pt x="20" y="0"/>
                      <a:pt x="20" y="0"/>
                    </a:cubicBezTo>
                    <a:cubicBezTo>
                      <a:pt x="23" y="0"/>
                      <a:pt x="22" y="1"/>
                      <a:pt x="24" y="1"/>
                    </a:cubicBezTo>
                    <a:cubicBezTo>
                      <a:pt x="24" y="1"/>
                      <a:pt x="25" y="0"/>
                      <a:pt x="24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4" y="1"/>
                      <a:pt x="23" y="1"/>
                    </a:cubicBezTo>
                    <a:cubicBezTo>
                      <a:pt x="26" y="1"/>
                      <a:pt x="27" y="1"/>
                      <a:pt x="26" y="1"/>
                    </a:cubicBezTo>
                    <a:cubicBezTo>
                      <a:pt x="23" y="1"/>
                      <a:pt x="28" y="2"/>
                      <a:pt x="27" y="2"/>
                    </a:cubicBezTo>
                    <a:cubicBezTo>
                      <a:pt x="24" y="2"/>
                      <a:pt x="22" y="2"/>
                      <a:pt x="21" y="1"/>
                    </a:cubicBezTo>
                    <a:cubicBezTo>
                      <a:pt x="20" y="2"/>
                      <a:pt x="21" y="2"/>
                      <a:pt x="20" y="2"/>
                    </a:cubicBezTo>
                    <a:cubicBezTo>
                      <a:pt x="22" y="2"/>
                      <a:pt x="25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2"/>
                      <a:pt x="28" y="2"/>
                      <a:pt x="27" y="2"/>
                    </a:cubicBezTo>
                    <a:cubicBezTo>
                      <a:pt x="26" y="3"/>
                      <a:pt x="26" y="3"/>
                      <a:pt x="26" y="4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8" y="4"/>
                      <a:pt x="26" y="4"/>
                      <a:pt x="28" y="4"/>
                    </a:cubicBezTo>
                    <a:cubicBezTo>
                      <a:pt x="26" y="5"/>
                      <a:pt x="29" y="5"/>
                      <a:pt x="26" y="5"/>
                    </a:cubicBezTo>
                    <a:cubicBezTo>
                      <a:pt x="28" y="6"/>
                      <a:pt x="29" y="7"/>
                      <a:pt x="28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7" y="7"/>
                      <a:pt x="24" y="7"/>
                      <a:pt x="24" y="7"/>
                    </a:cubicBezTo>
                    <a:cubicBezTo>
                      <a:pt x="26" y="7"/>
                      <a:pt x="27" y="7"/>
                      <a:pt x="29" y="8"/>
                    </a:cubicBezTo>
                    <a:cubicBezTo>
                      <a:pt x="27" y="8"/>
                      <a:pt x="29" y="8"/>
                      <a:pt x="31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2" y="9"/>
                      <a:pt x="29" y="9"/>
                      <a:pt x="29" y="10"/>
                    </a:cubicBezTo>
                    <a:cubicBezTo>
                      <a:pt x="28" y="9"/>
                      <a:pt x="26" y="9"/>
                      <a:pt x="26" y="9"/>
                    </a:cubicBezTo>
                    <a:cubicBezTo>
                      <a:pt x="29" y="10"/>
                      <a:pt x="29" y="10"/>
                      <a:pt x="31" y="11"/>
                    </a:cubicBezTo>
                    <a:cubicBezTo>
                      <a:pt x="31" y="11"/>
                      <a:pt x="30" y="11"/>
                      <a:pt x="29" y="11"/>
                    </a:cubicBezTo>
                    <a:cubicBezTo>
                      <a:pt x="33" y="12"/>
                      <a:pt x="30" y="13"/>
                      <a:pt x="33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5" y="15"/>
                      <a:pt x="31" y="15"/>
                      <a:pt x="33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30" y="16"/>
                      <a:pt x="33" y="17"/>
                    </a:cubicBezTo>
                    <a:cubicBezTo>
                      <a:pt x="32" y="17"/>
                      <a:pt x="35" y="18"/>
                      <a:pt x="32" y="17"/>
                    </a:cubicBezTo>
                    <a:cubicBezTo>
                      <a:pt x="31" y="17"/>
                      <a:pt x="33" y="18"/>
                      <a:pt x="34" y="18"/>
                    </a:cubicBezTo>
                    <a:cubicBezTo>
                      <a:pt x="32" y="18"/>
                      <a:pt x="32" y="18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9"/>
                      <a:pt x="31" y="18"/>
                      <a:pt x="31" y="18"/>
                    </a:cubicBezTo>
                    <a:cubicBezTo>
                      <a:pt x="32" y="19"/>
                      <a:pt x="30" y="19"/>
                      <a:pt x="34" y="20"/>
                    </a:cubicBezTo>
                    <a:cubicBezTo>
                      <a:pt x="31" y="19"/>
                      <a:pt x="36" y="21"/>
                      <a:pt x="32" y="21"/>
                    </a:cubicBezTo>
                    <a:cubicBezTo>
                      <a:pt x="34" y="21"/>
                      <a:pt x="34" y="21"/>
                      <a:pt x="35" y="21"/>
                    </a:cubicBezTo>
                    <a:cubicBezTo>
                      <a:pt x="35" y="22"/>
                      <a:pt x="32" y="22"/>
                      <a:pt x="34" y="22"/>
                    </a:cubicBezTo>
                    <a:cubicBezTo>
                      <a:pt x="33" y="22"/>
                      <a:pt x="32" y="22"/>
                      <a:pt x="32" y="22"/>
                    </a:cubicBezTo>
                    <a:cubicBezTo>
                      <a:pt x="32" y="22"/>
                      <a:pt x="33" y="22"/>
                      <a:pt x="34" y="22"/>
                    </a:cubicBezTo>
                    <a:cubicBezTo>
                      <a:pt x="36" y="24"/>
                      <a:pt x="31" y="23"/>
                      <a:pt x="32" y="24"/>
                    </a:cubicBezTo>
                    <a:cubicBezTo>
                      <a:pt x="34" y="25"/>
                      <a:pt x="32" y="26"/>
                      <a:pt x="33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28"/>
                      <a:pt x="28" y="27"/>
                      <a:pt x="33" y="28"/>
                    </a:cubicBezTo>
                    <a:cubicBezTo>
                      <a:pt x="32" y="28"/>
                      <a:pt x="33" y="29"/>
                      <a:pt x="31" y="28"/>
                    </a:cubicBezTo>
                    <a:cubicBezTo>
                      <a:pt x="33" y="29"/>
                      <a:pt x="28" y="28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9" y="29"/>
                      <a:pt x="31" y="30"/>
                      <a:pt x="30" y="30"/>
                    </a:cubicBezTo>
                    <a:cubicBezTo>
                      <a:pt x="29" y="30"/>
                      <a:pt x="29" y="30"/>
                      <a:pt x="28" y="29"/>
                    </a:cubicBezTo>
                    <a:cubicBezTo>
                      <a:pt x="26" y="29"/>
                      <a:pt x="32" y="31"/>
                      <a:pt x="27" y="29"/>
                    </a:cubicBezTo>
                    <a:cubicBezTo>
                      <a:pt x="27" y="30"/>
                      <a:pt x="29" y="30"/>
                      <a:pt x="29" y="30"/>
                    </a:cubicBezTo>
                    <a:cubicBezTo>
                      <a:pt x="28" y="30"/>
                      <a:pt x="30" y="32"/>
                      <a:pt x="30" y="33"/>
                    </a:cubicBezTo>
                    <a:cubicBezTo>
                      <a:pt x="28" y="33"/>
                      <a:pt x="23" y="31"/>
                      <a:pt x="26" y="33"/>
                    </a:cubicBezTo>
                    <a:cubicBezTo>
                      <a:pt x="26" y="32"/>
                      <a:pt x="28" y="33"/>
                      <a:pt x="27" y="33"/>
                    </a:cubicBezTo>
                    <a:cubicBezTo>
                      <a:pt x="28" y="33"/>
                      <a:pt x="22" y="31"/>
                      <a:pt x="24" y="32"/>
                    </a:cubicBezTo>
                    <a:cubicBezTo>
                      <a:pt x="27" y="33"/>
                      <a:pt x="26" y="33"/>
                      <a:pt x="27" y="34"/>
                    </a:cubicBezTo>
                    <a:cubicBezTo>
                      <a:pt x="26" y="33"/>
                      <a:pt x="23" y="32"/>
                      <a:pt x="25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7" y="35"/>
                      <a:pt x="25" y="34"/>
                      <a:pt x="29" y="36"/>
                    </a:cubicBezTo>
                    <a:cubicBezTo>
                      <a:pt x="29" y="39"/>
                      <a:pt x="31" y="42"/>
                      <a:pt x="30" y="44"/>
                    </a:cubicBezTo>
                    <a:cubicBezTo>
                      <a:pt x="28" y="45"/>
                      <a:pt x="29" y="48"/>
                      <a:pt x="26" y="49"/>
                    </a:cubicBezTo>
                    <a:cubicBezTo>
                      <a:pt x="23" y="47"/>
                      <a:pt x="23" y="47"/>
                      <a:pt x="24" y="49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5" y="50"/>
                      <a:pt x="23" y="48"/>
                      <a:pt x="25" y="50"/>
                    </a:cubicBezTo>
                    <a:cubicBezTo>
                      <a:pt x="24" y="50"/>
                      <a:pt x="24" y="52"/>
                      <a:pt x="24" y="52"/>
                    </a:cubicBezTo>
                    <a:cubicBezTo>
                      <a:pt x="24" y="52"/>
                      <a:pt x="22" y="51"/>
                      <a:pt x="22" y="51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52"/>
                      <a:pt x="24" y="53"/>
                      <a:pt x="25" y="53"/>
                    </a:cubicBezTo>
                    <a:cubicBezTo>
                      <a:pt x="26" y="57"/>
                      <a:pt x="20" y="55"/>
                      <a:pt x="19" y="57"/>
                    </a:cubicBezTo>
                    <a:cubicBezTo>
                      <a:pt x="18" y="56"/>
                      <a:pt x="18" y="58"/>
                      <a:pt x="18" y="58"/>
                    </a:cubicBezTo>
                    <a:cubicBezTo>
                      <a:pt x="14" y="57"/>
                      <a:pt x="11" y="56"/>
                      <a:pt x="12" y="59"/>
                    </a:cubicBezTo>
                    <a:cubicBezTo>
                      <a:pt x="12" y="59"/>
                      <a:pt x="6" y="53"/>
                      <a:pt x="5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177"/>
              <p:cNvSpPr/>
              <p:nvPr/>
            </p:nvSpPr>
            <p:spPr bwMode="auto">
              <a:xfrm>
                <a:off x="3807" y="1785"/>
                <a:ext cx="1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cubicBezTo>
                      <a:pt x="3" y="0"/>
                      <a:pt x="3" y="0"/>
                      <a:pt x="0" y="0"/>
                    </a:cubicBezTo>
                    <a:cubicBezTo>
                      <a:pt x="2" y="0"/>
                      <a:pt x="4" y="0"/>
                      <a:pt x="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178"/>
              <p:cNvSpPr/>
              <p:nvPr/>
            </p:nvSpPr>
            <p:spPr bwMode="auto">
              <a:xfrm>
                <a:off x="3804" y="1786"/>
                <a:ext cx="1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179"/>
              <p:cNvSpPr/>
              <p:nvPr/>
            </p:nvSpPr>
            <p:spPr bwMode="auto">
              <a:xfrm>
                <a:off x="3804" y="1786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180"/>
              <p:cNvSpPr/>
              <p:nvPr/>
            </p:nvSpPr>
            <p:spPr bwMode="auto">
              <a:xfrm>
                <a:off x="3803" y="1786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181"/>
              <p:cNvSpPr/>
              <p:nvPr/>
            </p:nvSpPr>
            <p:spPr bwMode="auto">
              <a:xfrm>
                <a:off x="3803" y="1786"/>
                <a:ext cx="1" cy="0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1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3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182"/>
              <p:cNvSpPr/>
              <p:nvPr/>
            </p:nvSpPr>
            <p:spPr bwMode="auto">
              <a:xfrm>
                <a:off x="3803" y="1787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2" y="0"/>
                      <a:pt x="3" y="0"/>
                      <a:pt x="1" y="0"/>
                    </a:cubicBezTo>
                    <a:cubicBezTo>
                      <a:pt x="2" y="0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183"/>
              <p:cNvSpPr/>
              <p:nvPr/>
            </p:nvSpPr>
            <p:spPr bwMode="auto">
              <a:xfrm>
                <a:off x="3803" y="1787"/>
                <a:ext cx="0" cy="0"/>
              </a:xfrm>
              <a:custGeom>
                <a:avLst/>
                <a:gdLst>
                  <a:gd name="T0" fmla="*/ 1 w 2"/>
                  <a:gd name="T1" fmla="*/ 2 w 2"/>
                  <a:gd name="T2" fmla="*/ 0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Rectangle 184"/>
              <p:cNvSpPr>
                <a:spLocks noChangeArrowheads="1"/>
              </p:cNvSpPr>
              <p:nvPr/>
            </p:nvSpPr>
            <p:spPr bwMode="auto">
              <a:xfrm>
                <a:off x="3804" y="1790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185"/>
              <p:cNvSpPr/>
              <p:nvPr/>
            </p:nvSpPr>
            <p:spPr bwMode="auto">
              <a:xfrm>
                <a:off x="3803" y="1791"/>
                <a:ext cx="1" cy="0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1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186"/>
              <p:cNvSpPr/>
              <p:nvPr/>
            </p:nvSpPr>
            <p:spPr bwMode="auto">
              <a:xfrm>
                <a:off x="3804" y="1793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187"/>
              <p:cNvSpPr/>
              <p:nvPr/>
            </p:nvSpPr>
            <p:spPr bwMode="auto">
              <a:xfrm>
                <a:off x="3878" y="1783"/>
                <a:ext cx="0" cy="0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2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188"/>
              <p:cNvSpPr/>
              <p:nvPr/>
            </p:nvSpPr>
            <p:spPr bwMode="auto">
              <a:xfrm>
                <a:off x="3863" y="1782"/>
                <a:ext cx="15" cy="22"/>
              </a:xfrm>
              <a:custGeom>
                <a:avLst/>
                <a:gdLst>
                  <a:gd name="T0" fmla="*/ 11 w 66"/>
                  <a:gd name="T1" fmla="*/ 76 h 92"/>
                  <a:gd name="T2" fmla="*/ 12 w 66"/>
                  <a:gd name="T3" fmla="*/ 74 h 92"/>
                  <a:gd name="T4" fmla="*/ 11 w 66"/>
                  <a:gd name="T5" fmla="*/ 65 h 92"/>
                  <a:gd name="T6" fmla="*/ 13 w 66"/>
                  <a:gd name="T7" fmla="*/ 63 h 92"/>
                  <a:gd name="T8" fmla="*/ 19 w 66"/>
                  <a:gd name="T9" fmla="*/ 60 h 92"/>
                  <a:gd name="T10" fmla="*/ 20 w 66"/>
                  <a:gd name="T11" fmla="*/ 58 h 92"/>
                  <a:gd name="T12" fmla="*/ 20 w 66"/>
                  <a:gd name="T13" fmla="*/ 54 h 92"/>
                  <a:gd name="T14" fmla="*/ 23 w 66"/>
                  <a:gd name="T15" fmla="*/ 52 h 92"/>
                  <a:gd name="T16" fmla="*/ 26 w 66"/>
                  <a:gd name="T17" fmla="*/ 52 h 92"/>
                  <a:gd name="T18" fmla="*/ 24 w 66"/>
                  <a:gd name="T19" fmla="*/ 49 h 92"/>
                  <a:gd name="T20" fmla="*/ 23 w 66"/>
                  <a:gd name="T21" fmla="*/ 44 h 92"/>
                  <a:gd name="T22" fmla="*/ 25 w 66"/>
                  <a:gd name="T23" fmla="*/ 42 h 92"/>
                  <a:gd name="T24" fmla="*/ 24 w 66"/>
                  <a:gd name="T25" fmla="*/ 39 h 92"/>
                  <a:gd name="T26" fmla="*/ 27 w 66"/>
                  <a:gd name="T27" fmla="*/ 38 h 92"/>
                  <a:gd name="T28" fmla="*/ 28 w 66"/>
                  <a:gd name="T29" fmla="*/ 35 h 92"/>
                  <a:gd name="T30" fmla="*/ 32 w 66"/>
                  <a:gd name="T31" fmla="*/ 34 h 92"/>
                  <a:gd name="T32" fmla="*/ 31 w 66"/>
                  <a:gd name="T33" fmla="*/ 31 h 92"/>
                  <a:gd name="T34" fmla="*/ 34 w 66"/>
                  <a:gd name="T35" fmla="*/ 32 h 92"/>
                  <a:gd name="T36" fmla="*/ 33 w 66"/>
                  <a:gd name="T37" fmla="*/ 29 h 92"/>
                  <a:gd name="T38" fmla="*/ 33 w 66"/>
                  <a:gd name="T39" fmla="*/ 28 h 92"/>
                  <a:gd name="T40" fmla="*/ 33 w 66"/>
                  <a:gd name="T41" fmla="*/ 26 h 92"/>
                  <a:gd name="T42" fmla="*/ 36 w 66"/>
                  <a:gd name="T43" fmla="*/ 22 h 92"/>
                  <a:gd name="T44" fmla="*/ 36 w 66"/>
                  <a:gd name="T45" fmla="*/ 20 h 92"/>
                  <a:gd name="T46" fmla="*/ 37 w 66"/>
                  <a:gd name="T47" fmla="*/ 19 h 92"/>
                  <a:gd name="T48" fmla="*/ 40 w 66"/>
                  <a:gd name="T49" fmla="*/ 16 h 92"/>
                  <a:gd name="T50" fmla="*/ 46 w 66"/>
                  <a:gd name="T51" fmla="*/ 19 h 92"/>
                  <a:gd name="T52" fmla="*/ 41 w 66"/>
                  <a:gd name="T53" fmla="*/ 14 h 92"/>
                  <a:gd name="T54" fmla="*/ 36 w 66"/>
                  <a:gd name="T55" fmla="*/ 9 h 92"/>
                  <a:gd name="T56" fmla="*/ 39 w 66"/>
                  <a:gd name="T57" fmla="*/ 9 h 92"/>
                  <a:gd name="T58" fmla="*/ 37 w 66"/>
                  <a:gd name="T59" fmla="*/ 6 h 92"/>
                  <a:gd name="T60" fmla="*/ 39 w 66"/>
                  <a:gd name="T61" fmla="*/ 7 h 92"/>
                  <a:gd name="T62" fmla="*/ 46 w 66"/>
                  <a:gd name="T63" fmla="*/ 9 h 92"/>
                  <a:gd name="T64" fmla="*/ 41 w 66"/>
                  <a:gd name="T65" fmla="*/ 5 h 92"/>
                  <a:gd name="T66" fmla="*/ 44 w 66"/>
                  <a:gd name="T67" fmla="*/ 6 h 92"/>
                  <a:gd name="T68" fmla="*/ 41 w 66"/>
                  <a:gd name="T69" fmla="*/ 2 h 92"/>
                  <a:gd name="T70" fmla="*/ 42 w 66"/>
                  <a:gd name="T71" fmla="*/ 1 h 92"/>
                  <a:gd name="T72" fmla="*/ 49 w 66"/>
                  <a:gd name="T73" fmla="*/ 6 h 92"/>
                  <a:gd name="T74" fmla="*/ 46 w 66"/>
                  <a:gd name="T75" fmla="*/ 1 h 92"/>
                  <a:gd name="T76" fmla="*/ 57 w 66"/>
                  <a:gd name="T77" fmla="*/ 4 h 92"/>
                  <a:gd name="T78" fmla="*/ 60 w 66"/>
                  <a:gd name="T79" fmla="*/ 4 h 92"/>
                  <a:gd name="T80" fmla="*/ 61 w 66"/>
                  <a:gd name="T81" fmla="*/ 1 h 92"/>
                  <a:gd name="T82" fmla="*/ 64 w 66"/>
                  <a:gd name="T83" fmla="*/ 5 h 92"/>
                  <a:gd name="T84" fmla="*/ 59 w 66"/>
                  <a:gd name="T85" fmla="*/ 5 h 92"/>
                  <a:gd name="T86" fmla="*/ 64 w 66"/>
                  <a:gd name="T87" fmla="*/ 12 h 92"/>
                  <a:gd name="T88" fmla="*/ 63 w 66"/>
                  <a:gd name="T89" fmla="*/ 20 h 92"/>
                  <a:gd name="T90" fmla="*/ 61 w 66"/>
                  <a:gd name="T91" fmla="*/ 29 h 92"/>
                  <a:gd name="T92" fmla="*/ 58 w 66"/>
                  <a:gd name="T93" fmla="*/ 35 h 92"/>
                  <a:gd name="T94" fmla="*/ 57 w 66"/>
                  <a:gd name="T95" fmla="*/ 40 h 92"/>
                  <a:gd name="T96" fmla="*/ 50 w 66"/>
                  <a:gd name="T97" fmla="*/ 47 h 92"/>
                  <a:gd name="T98" fmla="*/ 45 w 66"/>
                  <a:gd name="T99" fmla="*/ 50 h 92"/>
                  <a:gd name="T100" fmla="*/ 39 w 66"/>
                  <a:gd name="T101" fmla="*/ 54 h 92"/>
                  <a:gd name="T102" fmla="*/ 31 w 66"/>
                  <a:gd name="T103" fmla="*/ 77 h 92"/>
                  <a:gd name="T104" fmla="*/ 26 w 66"/>
                  <a:gd name="T105" fmla="*/ 81 h 92"/>
                  <a:gd name="T106" fmla="*/ 4 w 66"/>
                  <a:gd name="T107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92">
                    <a:moveTo>
                      <a:pt x="4" y="84"/>
                    </a:moveTo>
                    <a:cubicBezTo>
                      <a:pt x="0" y="79"/>
                      <a:pt x="6" y="82"/>
                      <a:pt x="4" y="78"/>
                    </a:cubicBezTo>
                    <a:cubicBezTo>
                      <a:pt x="4" y="78"/>
                      <a:pt x="7" y="81"/>
                      <a:pt x="6" y="80"/>
                    </a:cubicBezTo>
                    <a:cubicBezTo>
                      <a:pt x="3" y="75"/>
                      <a:pt x="7" y="76"/>
                      <a:pt x="11" y="78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12" y="79"/>
                      <a:pt x="10" y="76"/>
                      <a:pt x="11" y="76"/>
                    </a:cubicBezTo>
                    <a:cubicBezTo>
                      <a:pt x="11" y="77"/>
                      <a:pt x="11" y="77"/>
                      <a:pt x="12" y="78"/>
                    </a:cubicBezTo>
                    <a:cubicBezTo>
                      <a:pt x="10" y="76"/>
                      <a:pt x="12" y="77"/>
                      <a:pt x="11" y="75"/>
                    </a:cubicBezTo>
                    <a:cubicBezTo>
                      <a:pt x="11" y="76"/>
                      <a:pt x="13" y="77"/>
                      <a:pt x="13" y="78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8" y="71"/>
                      <a:pt x="13" y="75"/>
                      <a:pt x="11" y="73"/>
                    </a:cubicBezTo>
                    <a:cubicBezTo>
                      <a:pt x="11" y="73"/>
                      <a:pt x="12" y="73"/>
                      <a:pt x="12" y="74"/>
                    </a:cubicBezTo>
                    <a:cubicBezTo>
                      <a:pt x="10" y="70"/>
                      <a:pt x="12" y="70"/>
                      <a:pt x="11" y="68"/>
                    </a:cubicBezTo>
                    <a:cubicBezTo>
                      <a:pt x="12" y="69"/>
                      <a:pt x="13" y="70"/>
                      <a:pt x="14" y="70"/>
                    </a:cubicBezTo>
                    <a:cubicBezTo>
                      <a:pt x="12" y="69"/>
                      <a:pt x="12" y="68"/>
                      <a:pt x="12" y="67"/>
                    </a:cubicBezTo>
                    <a:cubicBezTo>
                      <a:pt x="14" y="69"/>
                      <a:pt x="10" y="65"/>
                      <a:pt x="12" y="66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0" y="64"/>
                      <a:pt x="14" y="67"/>
                      <a:pt x="11" y="65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0" y="63"/>
                      <a:pt x="15" y="67"/>
                      <a:pt x="13" y="66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2" y="64"/>
                      <a:pt x="14" y="66"/>
                      <a:pt x="13" y="65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3" y="64"/>
                      <a:pt x="15" y="65"/>
                      <a:pt x="13" y="63"/>
                    </a:cubicBezTo>
                    <a:cubicBezTo>
                      <a:pt x="15" y="65"/>
                      <a:pt x="13" y="65"/>
                      <a:pt x="16" y="67"/>
                    </a:cubicBezTo>
                    <a:cubicBezTo>
                      <a:pt x="15" y="63"/>
                      <a:pt x="16" y="63"/>
                      <a:pt x="17" y="61"/>
                    </a:cubicBezTo>
                    <a:cubicBezTo>
                      <a:pt x="18" y="62"/>
                      <a:pt x="19" y="62"/>
                      <a:pt x="20" y="63"/>
                    </a:cubicBezTo>
                    <a:cubicBezTo>
                      <a:pt x="19" y="62"/>
                      <a:pt x="20" y="62"/>
                      <a:pt x="19" y="61"/>
                    </a:cubicBezTo>
                    <a:cubicBezTo>
                      <a:pt x="19" y="61"/>
                      <a:pt x="20" y="62"/>
                      <a:pt x="20" y="62"/>
                    </a:cubicBezTo>
                    <a:cubicBezTo>
                      <a:pt x="21" y="62"/>
                      <a:pt x="18" y="59"/>
                      <a:pt x="19" y="60"/>
                    </a:cubicBezTo>
                    <a:cubicBezTo>
                      <a:pt x="19" y="61"/>
                      <a:pt x="20" y="61"/>
                      <a:pt x="21" y="62"/>
                    </a:cubicBezTo>
                    <a:cubicBezTo>
                      <a:pt x="19" y="60"/>
                      <a:pt x="20" y="60"/>
                      <a:pt x="20" y="60"/>
                    </a:cubicBezTo>
                    <a:cubicBezTo>
                      <a:pt x="20" y="60"/>
                      <a:pt x="20" y="60"/>
                      <a:pt x="21" y="61"/>
                    </a:cubicBezTo>
                    <a:cubicBezTo>
                      <a:pt x="19" y="59"/>
                      <a:pt x="22" y="61"/>
                      <a:pt x="21" y="59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4" y="61"/>
                      <a:pt x="19" y="58"/>
                      <a:pt x="20" y="58"/>
                    </a:cubicBezTo>
                    <a:cubicBezTo>
                      <a:pt x="21" y="59"/>
                      <a:pt x="21" y="59"/>
                      <a:pt x="22" y="60"/>
                    </a:cubicBezTo>
                    <a:cubicBezTo>
                      <a:pt x="20" y="57"/>
                      <a:pt x="21" y="58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1" y="57"/>
                      <a:pt x="22" y="57"/>
                      <a:pt x="21" y="56"/>
                    </a:cubicBezTo>
                    <a:cubicBezTo>
                      <a:pt x="22" y="56"/>
                      <a:pt x="24" y="58"/>
                      <a:pt x="24" y="57"/>
                    </a:cubicBezTo>
                    <a:cubicBezTo>
                      <a:pt x="21" y="55"/>
                      <a:pt x="23" y="56"/>
                      <a:pt x="20" y="54"/>
                    </a:cubicBezTo>
                    <a:cubicBezTo>
                      <a:pt x="21" y="54"/>
                      <a:pt x="22" y="54"/>
                      <a:pt x="21" y="53"/>
                    </a:cubicBezTo>
                    <a:cubicBezTo>
                      <a:pt x="22" y="54"/>
                      <a:pt x="25" y="56"/>
                      <a:pt x="25" y="56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8" y="58"/>
                      <a:pt x="26" y="57"/>
                      <a:pt x="28" y="58"/>
                    </a:cubicBezTo>
                    <a:cubicBezTo>
                      <a:pt x="28" y="58"/>
                      <a:pt x="27" y="57"/>
                      <a:pt x="27" y="57"/>
                    </a:cubicBezTo>
                    <a:cubicBezTo>
                      <a:pt x="26" y="55"/>
                      <a:pt x="23" y="53"/>
                      <a:pt x="23" y="52"/>
                    </a:cubicBezTo>
                    <a:cubicBezTo>
                      <a:pt x="24" y="53"/>
                      <a:pt x="26" y="54"/>
                      <a:pt x="26" y="55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4" y="52"/>
                      <a:pt x="23" y="51"/>
                    </a:cubicBezTo>
                    <a:cubicBezTo>
                      <a:pt x="23" y="51"/>
                      <a:pt x="22" y="50"/>
                      <a:pt x="22" y="50"/>
                    </a:cubicBezTo>
                    <a:cubicBezTo>
                      <a:pt x="22" y="50"/>
                      <a:pt x="21" y="49"/>
                      <a:pt x="24" y="51"/>
                    </a:cubicBezTo>
                    <a:cubicBezTo>
                      <a:pt x="25" y="51"/>
                      <a:pt x="24" y="51"/>
                      <a:pt x="26" y="52"/>
                    </a:cubicBezTo>
                    <a:cubicBezTo>
                      <a:pt x="26" y="52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4" y="49"/>
                      <a:pt x="23" y="48"/>
                    </a:cubicBezTo>
                    <a:cubicBezTo>
                      <a:pt x="23" y="49"/>
                      <a:pt x="25" y="50"/>
                      <a:pt x="24" y="49"/>
                    </a:cubicBezTo>
                    <a:cubicBezTo>
                      <a:pt x="22" y="48"/>
                      <a:pt x="22" y="47"/>
                      <a:pt x="22" y="47"/>
                    </a:cubicBezTo>
                    <a:cubicBezTo>
                      <a:pt x="22" y="47"/>
                      <a:pt x="23" y="48"/>
                      <a:pt x="24" y="49"/>
                    </a:cubicBezTo>
                    <a:cubicBezTo>
                      <a:pt x="22" y="47"/>
                      <a:pt x="22" y="46"/>
                      <a:pt x="21" y="45"/>
                    </a:cubicBezTo>
                    <a:cubicBezTo>
                      <a:pt x="20" y="44"/>
                      <a:pt x="23" y="47"/>
                      <a:pt x="23" y="46"/>
                    </a:cubicBezTo>
                    <a:cubicBezTo>
                      <a:pt x="25" y="47"/>
                      <a:pt x="21" y="43"/>
                      <a:pt x="24" y="45"/>
                    </a:cubicBezTo>
                    <a:cubicBezTo>
                      <a:pt x="24" y="45"/>
                      <a:pt x="22" y="44"/>
                      <a:pt x="22" y="44"/>
                    </a:cubicBezTo>
                    <a:cubicBezTo>
                      <a:pt x="23" y="44"/>
                      <a:pt x="24" y="45"/>
                      <a:pt x="24" y="45"/>
                    </a:cubicBezTo>
                    <a:cubicBezTo>
                      <a:pt x="25" y="45"/>
                      <a:pt x="24" y="44"/>
                      <a:pt x="23" y="44"/>
                    </a:cubicBezTo>
                    <a:cubicBezTo>
                      <a:pt x="23" y="43"/>
                      <a:pt x="24" y="44"/>
                      <a:pt x="24" y="44"/>
                    </a:cubicBezTo>
                    <a:cubicBezTo>
                      <a:pt x="23" y="43"/>
                      <a:pt x="22" y="41"/>
                      <a:pt x="24" y="42"/>
                    </a:cubicBezTo>
                    <a:cubicBezTo>
                      <a:pt x="23" y="42"/>
                      <a:pt x="22" y="40"/>
                      <a:pt x="22" y="40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2"/>
                      <a:pt x="24" y="41"/>
                      <a:pt x="25" y="42"/>
                    </a:cubicBezTo>
                    <a:cubicBezTo>
                      <a:pt x="23" y="40"/>
                      <a:pt x="26" y="44"/>
                      <a:pt x="25" y="42"/>
                    </a:cubicBezTo>
                    <a:cubicBezTo>
                      <a:pt x="26" y="43"/>
                      <a:pt x="22" y="40"/>
                      <a:pt x="25" y="42"/>
                    </a:cubicBezTo>
                    <a:cubicBezTo>
                      <a:pt x="25" y="41"/>
                      <a:pt x="23" y="40"/>
                      <a:pt x="25" y="41"/>
                    </a:cubicBezTo>
                    <a:cubicBezTo>
                      <a:pt x="24" y="41"/>
                      <a:pt x="27" y="43"/>
                      <a:pt x="27" y="43"/>
                    </a:cubicBezTo>
                    <a:cubicBezTo>
                      <a:pt x="27" y="42"/>
                      <a:pt x="26" y="42"/>
                      <a:pt x="26" y="41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39"/>
                      <a:pt x="26" y="40"/>
                      <a:pt x="24" y="39"/>
                    </a:cubicBezTo>
                    <a:cubicBezTo>
                      <a:pt x="25" y="40"/>
                      <a:pt x="23" y="38"/>
                      <a:pt x="26" y="40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2"/>
                      <a:pt x="26" y="40"/>
                      <a:pt x="25" y="39"/>
                    </a:cubicBezTo>
                    <a:cubicBezTo>
                      <a:pt x="25" y="39"/>
                      <a:pt x="26" y="39"/>
                      <a:pt x="26" y="40"/>
                    </a:cubicBezTo>
                    <a:cubicBezTo>
                      <a:pt x="23" y="37"/>
                      <a:pt x="27" y="40"/>
                      <a:pt x="24" y="38"/>
                    </a:cubicBezTo>
                    <a:cubicBezTo>
                      <a:pt x="26" y="38"/>
                      <a:pt x="25" y="37"/>
                      <a:pt x="27" y="38"/>
                    </a:cubicBezTo>
                    <a:cubicBezTo>
                      <a:pt x="26" y="37"/>
                      <a:pt x="25" y="36"/>
                      <a:pt x="26" y="37"/>
                    </a:cubicBezTo>
                    <a:cubicBezTo>
                      <a:pt x="26" y="37"/>
                      <a:pt x="26" y="37"/>
                      <a:pt x="27" y="37"/>
                    </a:cubicBezTo>
                    <a:cubicBezTo>
                      <a:pt x="28" y="38"/>
                      <a:pt x="27" y="37"/>
                      <a:pt x="27" y="37"/>
                    </a:cubicBezTo>
                    <a:cubicBezTo>
                      <a:pt x="27" y="37"/>
                      <a:pt x="29" y="38"/>
                      <a:pt x="30" y="39"/>
                    </a:cubicBezTo>
                    <a:cubicBezTo>
                      <a:pt x="30" y="38"/>
                      <a:pt x="28" y="36"/>
                      <a:pt x="27" y="36"/>
                    </a:cubicBezTo>
                    <a:cubicBezTo>
                      <a:pt x="30" y="38"/>
                      <a:pt x="25" y="33"/>
                      <a:pt x="28" y="35"/>
                    </a:cubicBezTo>
                    <a:cubicBezTo>
                      <a:pt x="29" y="36"/>
                      <a:pt x="30" y="37"/>
                      <a:pt x="30" y="37"/>
                    </a:cubicBezTo>
                    <a:cubicBezTo>
                      <a:pt x="34" y="39"/>
                      <a:pt x="28" y="35"/>
                      <a:pt x="30" y="36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9" y="35"/>
                      <a:pt x="26" y="32"/>
                      <a:pt x="29" y="34"/>
                    </a:cubicBezTo>
                    <a:cubicBezTo>
                      <a:pt x="28" y="34"/>
                      <a:pt x="30" y="35"/>
                      <a:pt x="27" y="33"/>
                    </a:cubicBezTo>
                    <a:cubicBezTo>
                      <a:pt x="30" y="34"/>
                      <a:pt x="27" y="31"/>
                      <a:pt x="32" y="34"/>
                    </a:cubicBezTo>
                    <a:cubicBezTo>
                      <a:pt x="32" y="33"/>
                      <a:pt x="32" y="33"/>
                      <a:pt x="31" y="32"/>
                    </a:cubicBezTo>
                    <a:cubicBezTo>
                      <a:pt x="29" y="31"/>
                      <a:pt x="32" y="33"/>
                      <a:pt x="31" y="33"/>
                    </a:cubicBezTo>
                    <a:cubicBezTo>
                      <a:pt x="31" y="33"/>
                      <a:pt x="30" y="32"/>
                      <a:pt x="29" y="32"/>
                    </a:cubicBezTo>
                    <a:cubicBezTo>
                      <a:pt x="30" y="32"/>
                      <a:pt x="30" y="32"/>
                      <a:pt x="33" y="34"/>
                    </a:cubicBezTo>
                    <a:cubicBezTo>
                      <a:pt x="35" y="35"/>
                      <a:pt x="28" y="30"/>
                      <a:pt x="30" y="30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30" y="30"/>
                      <a:pt x="32" y="31"/>
                      <a:pt x="34" y="33"/>
                    </a:cubicBezTo>
                    <a:cubicBezTo>
                      <a:pt x="34" y="32"/>
                      <a:pt x="34" y="32"/>
                      <a:pt x="33" y="31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3" y="31"/>
                      <a:pt x="34" y="32"/>
                      <a:pt x="34" y="31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2"/>
                      <a:pt x="35" y="32"/>
                      <a:pt x="34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30"/>
                      <a:pt x="32" y="30"/>
                      <a:pt x="31" y="29"/>
                    </a:cubicBezTo>
                    <a:cubicBezTo>
                      <a:pt x="33" y="30"/>
                      <a:pt x="32" y="29"/>
                      <a:pt x="33" y="29"/>
                    </a:cubicBezTo>
                    <a:cubicBezTo>
                      <a:pt x="33" y="30"/>
                      <a:pt x="31" y="28"/>
                      <a:pt x="31" y="28"/>
                    </a:cubicBezTo>
                    <a:cubicBezTo>
                      <a:pt x="32" y="29"/>
                      <a:pt x="31" y="28"/>
                      <a:pt x="33" y="29"/>
                    </a:cubicBezTo>
                    <a:cubicBezTo>
                      <a:pt x="33" y="29"/>
                      <a:pt x="32" y="28"/>
                      <a:pt x="32" y="29"/>
                    </a:cubicBezTo>
                    <a:cubicBezTo>
                      <a:pt x="33" y="30"/>
                      <a:pt x="35" y="31"/>
                      <a:pt x="34" y="30"/>
                    </a:cubicBezTo>
                    <a:cubicBezTo>
                      <a:pt x="33" y="29"/>
                      <a:pt x="30" y="27"/>
                      <a:pt x="32" y="28"/>
                    </a:cubicBezTo>
                    <a:cubicBezTo>
                      <a:pt x="32" y="28"/>
                      <a:pt x="33" y="29"/>
                      <a:pt x="33" y="29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9"/>
                      <a:pt x="33" y="29"/>
                      <a:pt x="34" y="29"/>
                    </a:cubicBezTo>
                    <a:cubicBezTo>
                      <a:pt x="32" y="28"/>
                      <a:pt x="33" y="28"/>
                      <a:pt x="31" y="27"/>
                    </a:cubicBezTo>
                    <a:cubicBezTo>
                      <a:pt x="31" y="26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4" y="28"/>
                      <a:pt x="34" y="27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2" y="25"/>
                    </a:cubicBezTo>
                    <a:cubicBezTo>
                      <a:pt x="34" y="26"/>
                      <a:pt x="39" y="30"/>
                      <a:pt x="37" y="28"/>
                    </a:cubicBezTo>
                    <a:cubicBezTo>
                      <a:pt x="37" y="28"/>
                      <a:pt x="34" y="25"/>
                      <a:pt x="33" y="25"/>
                    </a:cubicBezTo>
                    <a:cubicBezTo>
                      <a:pt x="34" y="25"/>
                      <a:pt x="32" y="23"/>
                      <a:pt x="35" y="24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4" y="23"/>
                      <a:pt x="32" y="20"/>
                      <a:pt x="36" y="22"/>
                    </a:cubicBezTo>
                    <a:cubicBezTo>
                      <a:pt x="36" y="23"/>
                      <a:pt x="37" y="23"/>
                      <a:pt x="38" y="24"/>
                    </a:cubicBezTo>
                    <a:cubicBezTo>
                      <a:pt x="37" y="23"/>
                      <a:pt x="40" y="25"/>
                      <a:pt x="37" y="23"/>
                    </a:cubicBezTo>
                    <a:cubicBezTo>
                      <a:pt x="36" y="22"/>
                      <a:pt x="35" y="22"/>
                      <a:pt x="34" y="21"/>
                    </a:cubicBezTo>
                    <a:cubicBezTo>
                      <a:pt x="34" y="20"/>
                      <a:pt x="34" y="20"/>
                      <a:pt x="36" y="21"/>
                    </a:cubicBezTo>
                    <a:cubicBezTo>
                      <a:pt x="35" y="20"/>
                      <a:pt x="35" y="20"/>
                      <a:pt x="34" y="19"/>
                    </a:cubicBezTo>
                    <a:cubicBezTo>
                      <a:pt x="37" y="21"/>
                      <a:pt x="37" y="21"/>
                      <a:pt x="36" y="20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6" y="20"/>
                      <a:pt x="33" y="18"/>
                      <a:pt x="35" y="19"/>
                    </a:cubicBezTo>
                    <a:cubicBezTo>
                      <a:pt x="36" y="19"/>
                      <a:pt x="36" y="20"/>
                      <a:pt x="37" y="20"/>
                    </a:cubicBezTo>
                    <a:cubicBezTo>
                      <a:pt x="36" y="19"/>
                      <a:pt x="34" y="17"/>
                      <a:pt x="35" y="1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7" y="18"/>
                      <a:pt x="37" y="18"/>
                      <a:pt x="39" y="19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9" y="15"/>
                      <a:pt x="35" y="13"/>
                      <a:pt x="36" y="13"/>
                    </a:cubicBezTo>
                    <a:cubicBezTo>
                      <a:pt x="37" y="14"/>
                      <a:pt x="39" y="15"/>
                      <a:pt x="40" y="16"/>
                    </a:cubicBezTo>
                    <a:cubicBezTo>
                      <a:pt x="41" y="16"/>
                      <a:pt x="38" y="14"/>
                      <a:pt x="38" y="14"/>
                    </a:cubicBezTo>
                    <a:cubicBezTo>
                      <a:pt x="36" y="13"/>
                      <a:pt x="39" y="14"/>
                      <a:pt x="37" y="13"/>
                    </a:cubicBezTo>
                    <a:cubicBezTo>
                      <a:pt x="36" y="13"/>
                      <a:pt x="38" y="13"/>
                      <a:pt x="36" y="12"/>
                    </a:cubicBezTo>
                    <a:cubicBezTo>
                      <a:pt x="37" y="12"/>
                      <a:pt x="39" y="14"/>
                      <a:pt x="40" y="14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5"/>
                      <a:pt x="43" y="17"/>
                      <a:pt x="46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20"/>
                      <a:pt x="49" y="21"/>
                      <a:pt x="50" y="21"/>
                    </a:cubicBezTo>
                    <a:cubicBezTo>
                      <a:pt x="49" y="20"/>
                      <a:pt x="45" y="17"/>
                      <a:pt x="44" y="17"/>
                    </a:cubicBezTo>
                    <a:cubicBezTo>
                      <a:pt x="44" y="16"/>
                      <a:pt x="39" y="13"/>
                      <a:pt x="39" y="13"/>
                    </a:cubicBezTo>
                    <a:cubicBezTo>
                      <a:pt x="41" y="14"/>
                      <a:pt x="40" y="14"/>
                      <a:pt x="42" y="15"/>
                    </a:cubicBezTo>
                    <a:cubicBezTo>
                      <a:pt x="43" y="16"/>
                      <a:pt x="41" y="14"/>
                      <a:pt x="41" y="14"/>
                    </a:cubicBezTo>
                    <a:cubicBezTo>
                      <a:pt x="40" y="14"/>
                      <a:pt x="38" y="12"/>
                      <a:pt x="38" y="11"/>
                    </a:cubicBezTo>
                    <a:cubicBezTo>
                      <a:pt x="39" y="12"/>
                      <a:pt x="40" y="13"/>
                      <a:pt x="40" y="13"/>
                    </a:cubicBezTo>
                    <a:cubicBezTo>
                      <a:pt x="39" y="12"/>
                      <a:pt x="38" y="11"/>
                      <a:pt x="37" y="11"/>
                    </a:cubicBezTo>
                    <a:cubicBezTo>
                      <a:pt x="34" y="9"/>
                      <a:pt x="38" y="11"/>
                      <a:pt x="36" y="9"/>
                    </a:cubicBezTo>
                    <a:cubicBezTo>
                      <a:pt x="38" y="11"/>
                      <a:pt x="41" y="13"/>
                      <a:pt x="42" y="13"/>
                    </a:cubicBezTo>
                    <a:cubicBezTo>
                      <a:pt x="40" y="12"/>
                      <a:pt x="39" y="11"/>
                      <a:pt x="36" y="9"/>
                    </a:cubicBezTo>
                    <a:cubicBezTo>
                      <a:pt x="37" y="9"/>
                      <a:pt x="39" y="10"/>
                      <a:pt x="40" y="11"/>
                    </a:cubicBezTo>
                    <a:cubicBezTo>
                      <a:pt x="41" y="12"/>
                      <a:pt x="36" y="8"/>
                      <a:pt x="40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40" y="10"/>
                      <a:pt x="41" y="11"/>
                    </a:cubicBezTo>
                    <a:cubicBezTo>
                      <a:pt x="41" y="11"/>
                      <a:pt x="38" y="9"/>
                      <a:pt x="41" y="11"/>
                    </a:cubicBezTo>
                    <a:cubicBezTo>
                      <a:pt x="41" y="10"/>
                      <a:pt x="42" y="10"/>
                      <a:pt x="39" y="9"/>
                    </a:cubicBezTo>
                    <a:cubicBezTo>
                      <a:pt x="38" y="8"/>
                      <a:pt x="41" y="10"/>
                      <a:pt x="38" y="8"/>
                    </a:cubicBezTo>
                    <a:cubicBezTo>
                      <a:pt x="40" y="10"/>
                      <a:pt x="38" y="8"/>
                      <a:pt x="37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7"/>
                      <a:pt x="37" y="7"/>
                    </a:cubicBezTo>
                    <a:cubicBezTo>
                      <a:pt x="37" y="7"/>
                      <a:pt x="38" y="8"/>
                      <a:pt x="39" y="8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40" y="8"/>
                      <a:pt x="40" y="8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3" y="10"/>
                      <a:pt x="42" y="9"/>
                    </a:cubicBezTo>
                    <a:cubicBezTo>
                      <a:pt x="40" y="8"/>
                      <a:pt x="38" y="7"/>
                      <a:pt x="37" y="6"/>
                    </a:cubicBezTo>
                    <a:cubicBezTo>
                      <a:pt x="37" y="5"/>
                      <a:pt x="39" y="7"/>
                      <a:pt x="38" y="6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0" y="8"/>
                      <a:pt x="42" y="9"/>
                      <a:pt x="42" y="8"/>
                    </a:cubicBezTo>
                    <a:cubicBezTo>
                      <a:pt x="42" y="8"/>
                      <a:pt x="40" y="6"/>
                      <a:pt x="39" y="6"/>
                    </a:cubicBezTo>
                    <a:cubicBezTo>
                      <a:pt x="39" y="6"/>
                      <a:pt x="40" y="6"/>
                      <a:pt x="41" y="7"/>
                    </a:cubicBezTo>
                    <a:cubicBezTo>
                      <a:pt x="40" y="6"/>
                      <a:pt x="39" y="6"/>
                      <a:pt x="38" y="5"/>
                    </a:cubicBezTo>
                    <a:cubicBezTo>
                      <a:pt x="39" y="6"/>
                      <a:pt x="41" y="6"/>
                      <a:pt x="43" y="7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8" y="11"/>
                      <a:pt x="47" y="10"/>
                      <a:pt x="50" y="12"/>
                    </a:cubicBezTo>
                    <a:cubicBezTo>
                      <a:pt x="50" y="12"/>
                      <a:pt x="50" y="11"/>
                      <a:pt x="49" y="11"/>
                    </a:cubicBezTo>
                    <a:cubicBezTo>
                      <a:pt x="45" y="9"/>
                      <a:pt x="44" y="7"/>
                      <a:pt x="40" y="5"/>
                    </a:cubicBezTo>
                    <a:cubicBezTo>
                      <a:pt x="40" y="4"/>
                      <a:pt x="49" y="10"/>
                      <a:pt x="44" y="6"/>
                    </a:cubicBezTo>
                    <a:cubicBezTo>
                      <a:pt x="43" y="6"/>
                      <a:pt x="40" y="4"/>
                      <a:pt x="41" y="5"/>
                    </a:cubicBezTo>
                    <a:cubicBezTo>
                      <a:pt x="42" y="5"/>
                      <a:pt x="38" y="2"/>
                      <a:pt x="39" y="3"/>
                    </a:cubicBezTo>
                    <a:cubicBezTo>
                      <a:pt x="41" y="4"/>
                      <a:pt x="43" y="5"/>
                      <a:pt x="45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6" y="7"/>
                      <a:pt x="48" y="9"/>
                      <a:pt x="48" y="8"/>
                    </a:cubicBezTo>
                    <a:cubicBezTo>
                      <a:pt x="48" y="8"/>
                      <a:pt x="48" y="8"/>
                      <a:pt x="46" y="7"/>
                    </a:cubicBezTo>
                    <a:cubicBezTo>
                      <a:pt x="44" y="5"/>
                      <a:pt x="46" y="7"/>
                      <a:pt x="44" y="6"/>
                    </a:cubicBezTo>
                    <a:cubicBezTo>
                      <a:pt x="44" y="5"/>
                      <a:pt x="47" y="7"/>
                      <a:pt x="43" y="4"/>
                    </a:cubicBezTo>
                    <a:cubicBezTo>
                      <a:pt x="43" y="5"/>
                      <a:pt x="41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2" y="3"/>
                      <a:pt x="38" y="1"/>
                      <a:pt x="39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4" y="4"/>
                      <a:pt x="40" y="2"/>
                      <a:pt x="44" y="5"/>
                    </a:cubicBezTo>
                    <a:cubicBezTo>
                      <a:pt x="44" y="4"/>
                      <a:pt x="42" y="3"/>
                      <a:pt x="43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9" y="7"/>
                      <a:pt x="47" y="5"/>
                    </a:cubicBezTo>
                    <a:cubicBezTo>
                      <a:pt x="46" y="4"/>
                      <a:pt x="45" y="4"/>
                      <a:pt x="44" y="3"/>
                    </a:cubicBezTo>
                    <a:cubicBezTo>
                      <a:pt x="44" y="3"/>
                      <a:pt x="42" y="2"/>
                      <a:pt x="42" y="1"/>
                    </a:cubicBezTo>
                    <a:cubicBezTo>
                      <a:pt x="45" y="3"/>
                      <a:pt x="43" y="1"/>
                      <a:pt x="45" y="3"/>
                    </a:cubicBezTo>
                    <a:cubicBezTo>
                      <a:pt x="44" y="2"/>
                      <a:pt x="44" y="3"/>
                      <a:pt x="46" y="4"/>
                    </a:cubicBezTo>
                    <a:cubicBezTo>
                      <a:pt x="49" y="6"/>
                      <a:pt x="45" y="4"/>
                      <a:pt x="49" y="7"/>
                    </a:cubicBezTo>
                    <a:cubicBezTo>
                      <a:pt x="49" y="6"/>
                      <a:pt x="52" y="8"/>
                      <a:pt x="54" y="9"/>
                    </a:cubicBezTo>
                    <a:cubicBezTo>
                      <a:pt x="54" y="9"/>
                      <a:pt x="54" y="9"/>
                      <a:pt x="53" y="9"/>
                    </a:cubicBezTo>
                    <a:cubicBezTo>
                      <a:pt x="51" y="7"/>
                      <a:pt x="51" y="7"/>
                      <a:pt x="49" y="6"/>
                    </a:cubicBezTo>
                    <a:cubicBezTo>
                      <a:pt x="50" y="6"/>
                      <a:pt x="49" y="5"/>
                      <a:pt x="47" y="4"/>
                    </a:cubicBezTo>
                    <a:cubicBezTo>
                      <a:pt x="48" y="4"/>
                      <a:pt x="50" y="6"/>
                      <a:pt x="50" y="6"/>
                    </a:cubicBezTo>
                    <a:cubicBezTo>
                      <a:pt x="50" y="5"/>
                      <a:pt x="51" y="5"/>
                      <a:pt x="52" y="5"/>
                    </a:cubicBezTo>
                    <a:cubicBezTo>
                      <a:pt x="48" y="3"/>
                      <a:pt x="51" y="4"/>
                      <a:pt x="48" y="2"/>
                    </a:cubicBezTo>
                    <a:cubicBezTo>
                      <a:pt x="47" y="2"/>
                      <a:pt x="45" y="1"/>
                      <a:pt x="44" y="0"/>
                    </a:cubicBezTo>
                    <a:cubicBezTo>
                      <a:pt x="44" y="0"/>
                      <a:pt x="45" y="1"/>
                      <a:pt x="46" y="1"/>
                    </a:cubicBezTo>
                    <a:cubicBezTo>
                      <a:pt x="44" y="0"/>
                      <a:pt x="49" y="3"/>
                      <a:pt x="46" y="1"/>
                    </a:cubicBezTo>
                    <a:cubicBezTo>
                      <a:pt x="47" y="2"/>
                      <a:pt x="50" y="3"/>
                      <a:pt x="52" y="5"/>
                    </a:cubicBezTo>
                    <a:cubicBezTo>
                      <a:pt x="51" y="4"/>
                      <a:pt x="54" y="6"/>
                      <a:pt x="54" y="6"/>
                    </a:cubicBezTo>
                    <a:cubicBezTo>
                      <a:pt x="53" y="4"/>
                      <a:pt x="52" y="3"/>
                      <a:pt x="52" y="3"/>
                    </a:cubicBezTo>
                    <a:cubicBezTo>
                      <a:pt x="55" y="4"/>
                      <a:pt x="53" y="2"/>
                      <a:pt x="53" y="1"/>
                    </a:cubicBezTo>
                    <a:cubicBezTo>
                      <a:pt x="54" y="2"/>
                      <a:pt x="57" y="4"/>
                      <a:pt x="57" y="4"/>
                    </a:cubicBezTo>
                    <a:cubicBezTo>
                      <a:pt x="58" y="4"/>
                      <a:pt x="54" y="2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2"/>
                      <a:pt x="59" y="3"/>
                      <a:pt x="55" y="1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7" y="3"/>
                      <a:pt x="57" y="2"/>
                    </a:cubicBezTo>
                    <a:cubicBezTo>
                      <a:pt x="58" y="3"/>
                      <a:pt x="59" y="3"/>
                      <a:pt x="60" y="4"/>
                    </a:cubicBezTo>
                    <a:cubicBezTo>
                      <a:pt x="62" y="5"/>
                      <a:pt x="60" y="3"/>
                      <a:pt x="60" y="3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1"/>
                      <a:pt x="59" y="1"/>
                      <a:pt x="58" y="1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1" y="2"/>
                      <a:pt x="62" y="2"/>
                      <a:pt x="61" y="1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3" y="4"/>
                      <a:pt x="62" y="3"/>
                      <a:pt x="61" y="2"/>
                    </a:cubicBezTo>
                    <a:cubicBezTo>
                      <a:pt x="59" y="1"/>
                      <a:pt x="59" y="2"/>
                      <a:pt x="61" y="3"/>
                    </a:cubicBezTo>
                    <a:cubicBezTo>
                      <a:pt x="61" y="3"/>
                      <a:pt x="61" y="3"/>
                      <a:pt x="60" y="2"/>
                    </a:cubicBezTo>
                    <a:cubicBezTo>
                      <a:pt x="63" y="4"/>
                      <a:pt x="63" y="4"/>
                      <a:pt x="64" y="5"/>
                    </a:cubicBezTo>
                    <a:cubicBezTo>
                      <a:pt x="64" y="5"/>
                      <a:pt x="65" y="5"/>
                      <a:pt x="64" y="5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4" y="5"/>
                      <a:pt x="64" y="5"/>
                      <a:pt x="63" y="5"/>
                    </a:cubicBezTo>
                    <a:cubicBezTo>
                      <a:pt x="65" y="6"/>
                      <a:pt x="66" y="7"/>
                      <a:pt x="65" y="7"/>
                    </a:cubicBezTo>
                    <a:cubicBezTo>
                      <a:pt x="62" y="5"/>
                      <a:pt x="66" y="8"/>
                      <a:pt x="65" y="8"/>
                    </a:cubicBezTo>
                    <a:cubicBezTo>
                      <a:pt x="63" y="7"/>
                      <a:pt x="62" y="6"/>
                      <a:pt x="61" y="5"/>
                    </a:cubicBezTo>
                    <a:cubicBezTo>
                      <a:pt x="60" y="4"/>
                      <a:pt x="61" y="5"/>
                      <a:pt x="59" y="5"/>
                    </a:cubicBezTo>
                    <a:cubicBezTo>
                      <a:pt x="61" y="6"/>
                      <a:pt x="64" y="7"/>
                      <a:pt x="64" y="8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8"/>
                      <a:pt x="66" y="9"/>
                      <a:pt x="65" y="9"/>
                    </a:cubicBezTo>
                    <a:cubicBezTo>
                      <a:pt x="64" y="10"/>
                      <a:pt x="64" y="10"/>
                      <a:pt x="63" y="10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5" y="12"/>
                      <a:pt x="62" y="11"/>
                      <a:pt x="64" y="12"/>
                    </a:cubicBezTo>
                    <a:cubicBezTo>
                      <a:pt x="62" y="12"/>
                      <a:pt x="64" y="14"/>
                      <a:pt x="62" y="13"/>
                    </a:cubicBezTo>
                    <a:cubicBezTo>
                      <a:pt x="62" y="15"/>
                      <a:pt x="63" y="16"/>
                      <a:pt x="62" y="17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7"/>
                      <a:pt x="58" y="15"/>
                      <a:pt x="58" y="15"/>
                    </a:cubicBezTo>
                    <a:cubicBezTo>
                      <a:pt x="60" y="16"/>
                      <a:pt x="61" y="17"/>
                      <a:pt x="62" y="18"/>
                    </a:cubicBezTo>
                    <a:cubicBezTo>
                      <a:pt x="60" y="17"/>
                      <a:pt x="61" y="19"/>
                      <a:pt x="63" y="20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4" y="22"/>
                      <a:pt x="61" y="20"/>
                      <a:pt x="60" y="21"/>
                    </a:cubicBezTo>
                    <a:cubicBezTo>
                      <a:pt x="60" y="20"/>
                      <a:pt x="58" y="19"/>
                      <a:pt x="58" y="20"/>
                    </a:cubicBezTo>
                    <a:cubicBezTo>
                      <a:pt x="60" y="22"/>
                      <a:pt x="60" y="22"/>
                      <a:pt x="62" y="23"/>
                    </a:cubicBezTo>
                    <a:cubicBezTo>
                      <a:pt x="61" y="23"/>
                      <a:pt x="60" y="23"/>
                      <a:pt x="59" y="23"/>
                    </a:cubicBezTo>
                    <a:cubicBezTo>
                      <a:pt x="62" y="26"/>
                      <a:pt x="59" y="26"/>
                      <a:pt x="61" y="29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62" y="31"/>
                      <a:pt x="58" y="30"/>
                      <a:pt x="59" y="32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5" y="30"/>
                      <a:pt x="56" y="31"/>
                      <a:pt x="59" y="33"/>
                    </a:cubicBezTo>
                    <a:cubicBezTo>
                      <a:pt x="57" y="32"/>
                      <a:pt x="60" y="35"/>
                      <a:pt x="57" y="33"/>
                    </a:cubicBezTo>
                    <a:cubicBezTo>
                      <a:pt x="56" y="33"/>
                      <a:pt x="58" y="34"/>
                      <a:pt x="58" y="35"/>
                    </a:cubicBezTo>
                    <a:cubicBezTo>
                      <a:pt x="57" y="35"/>
                      <a:pt x="57" y="35"/>
                      <a:pt x="57" y="36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36"/>
                      <a:pt x="55" y="35"/>
                      <a:pt x="55" y="35"/>
                    </a:cubicBezTo>
                    <a:cubicBezTo>
                      <a:pt x="56" y="35"/>
                      <a:pt x="54" y="35"/>
                      <a:pt x="58" y="37"/>
                    </a:cubicBezTo>
                    <a:cubicBezTo>
                      <a:pt x="55" y="36"/>
                      <a:pt x="58" y="40"/>
                      <a:pt x="55" y="38"/>
                    </a:cubicBezTo>
                    <a:cubicBezTo>
                      <a:pt x="56" y="39"/>
                      <a:pt x="56" y="39"/>
                      <a:pt x="57" y="40"/>
                    </a:cubicBezTo>
                    <a:cubicBezTo>
                      <a:pt x="57" y="40"/>
                      <a:pt x="54" y="39"/>
                      <a:pt x="56" y="41"/>
                    </a:cubicBezTo>
                    <a:cubicBezTo>
                      <a:pt x="55" y="41"/>
                      <a:pt x="54" y="40"/>
                      <a:pt x="54" y="40"/>
                    </a:cubicBezTo>
                    <a:cubicBezTo>
                      <a:pt x="54" y="40"/>
                      <a:pt x="55" y="41"/>
                      <a:pt x="55" y="41"/>
                    </a:cubicBezTo>
                    <a:cubicBezTo>
                      <a:pt x="57" y="44"/>
                      <a:pt x="52" y="42"/>
                      <a:pt x="52" y="43"/>
                    </a:cubicBezTo>
                    <a:cubicBezTo>
                      <a:pt x="53" y="46"/>
                      <a:pt x="51" y="46"/>
                      <a:pt x="51" y="48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2" y="50"/>
                      <a:pt x="46" y="46"/>
                      <a:pt x="50" y="50"/>
                    </a:cubicBezTo>
                    <a:cubicBezTo>
                      <a:pt x="50" y="49"/>
                      <a:pt x="50" y="50"/>
                      <a:pt x="48" y="49"/>
                    </a:cubicBezTo>
                    <a:cubicBezTo>
                      <a:pt x="50" y="51"/>
                      <a:pt x="46" y="48"/>
                      <a:pt x="48" y="51"/>
                    </a:cubicBezTo>
                    <a:cubicBezTo>
                      <a:pt x="48" y="51"/>
                      <a:pt x="48" y="51"/>
                      <a:pt x="48" y="50"/>
                    </a:cubicBezTo>
                    <a:cubicBezTo>
                      <a:pt x="46" y="50"/>
                      <a:pt x="48" y="52"/>
                      <a:pt x="46" y="51"/>
                    </a:cubicBezTo>
                    <a:cubicBezTo>
                      <a:pt x="45" y="51"/>
                      <a:pt x="45" y="51"/>
                      <a:pt x="45" y="50"/>
                    </a:cubicBezTo>
                    <a:cubicBezTo>
                      <a:pt x="43" y="49"/>
                      <a:pt x="47" y="53"/>
                      <a:pt x="44" y="50"/>
                    </a:cubicBezTo>
                    <a:cubicBezTo>
                      <a:pt x="44" y="50"/>
                      <a:pt x="45" y="52"/>
                      <a:pt x="45" y="52"/>
                    </a:cubicBezTo>
                    <a:cubicBezTo>
                      <a:pt x="43" y="52"/>
                      <a:pt x="44" y="55"/>
                      <a:pt x="44" y="56"/>
                    </a:cubicBezTo>
                    <a:cubicBezTo>
                      <a:pt x="42" y="56"/>
                      <a:pt x="38" y="52"/>
                      <a:pt x="40" y="55"/>
                    </a:cubicBezTo>
                    <a:cubicBezTo>
                      <a:pt x="40" y="54"/>
                      <a:pt x="42" y="56"/>
                      <a:pt x="41" y="55"/>
                    </a:cubicBezTo>
                    <a:cubicBezTo>
                      <a:pt x="42" y="56"/>
                      <a:pt x="37" y="52"/>
                      <a:pt x="39" y="54"/>
                    </a:cubicBezTo>
                    <a:cubicBezTo>
                      <a:pt x="41" y="56"/>
                      <a:pt x="40" y="55"/>
                      <a:pt x="41" y="56"/>
                    </a:cubicBezTo>
                    <a:cubicBezTo>
                      <a:pt x="39" y="56"/>
                      <a:pt x="37" y="54"/>
                      <a:pt x="38" y="56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40" y="58"/>
                      <a:pt x="38" y="57"/>
                      <a:pt x="41" y="60"/>
                    </a:cubicBezTo>
                    <a:cubicBezTo>
                      <a:pt x="40" y="63"/>
                      <a:pt x="40" y="68"/>
                      <a:pt x="38" y="71"/>
                    </a:cubicBezTo>
                    <a:cubicBezTo>
                      <a:pt x="35" y="72"/>
                      <a:pt x="35" y="76"/>
                      <a:pt x="31" y="77"/>
                    </a:cubicBezTo>
                    <a:cubicBezTo>
                      <a:pt x="28" y="75"/>
                      <a:pt x="28" y="76"/>
                      <a:pt x="28" y="77"/>
                    </a:cubicBezTo>
                    <a:cubicBezTo>
                      <a:pt x="28" y="77"/>
                      <a:pt x="28" y="77"/>
                      <a:pt x="27" y="76"/>
                    </a:cubicBezTo>
                    <a:cubicBezTo>
                      <a:pt x="30" y="78"/>
                      <a:pt x="27" y="77"/>
                      <a:pt x="29" y="79"/>
                    </a:cubicBezTo>
                    <a:cubicBezTo>
                      <a:pt x="28" y="79"/>
                      <a:pt x="28" y="81"/>
                      <a:pt x="27" y="82"/>
                    </a:cubicBezTo>
                    <a:cubicBezTo>
                      <a:pt x="27" y="81"/>
                      <a:pt x="25" y="80"/>
                      <a:pt x="25" y="80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26" y="81"/>
                      <a:pt x="27" y="82"/>
                      <a:pt x="28" y="83"/>
                    </a:cubicBezTo>
                    <a:cubicBezTo>
                      <a:pt x="28" y="87"/>
                      <a:pt x="21" y="85"/>
                      <a:pt x="20" y="88"/>
                    </a:cubicBezTo>
                    <a:cubicBezTo>
                      <a:pt x="18" y="88"/>
                      <a:pt x="18" y="89"/>
                      <a:pt x="18" y="90"/>
                    </a:cubicBezTo>
                    <a:cubicBezTo>
                      <a:pt x="14" y="89"/>
                      <a:pt x="10" y="88"/>
                      <a:pt x="10" y="92"/>
                    </a:cubicBezTo>
                    <a:cubicBezTo>
                      <a:pt x="10" y="92"/>
                      <a:pt x="5" y="86"/>
                      <a:pt x="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189"/>
              <p:cNvSpPr/>
              <p:nvPr/>
            </p:nvSpPr>
            <p:spPr bwMode="auto">
              <a:xfrm>
                <a:off x="3877" y="1783"/>
                <a:ext cx="1" cy="1"/>
              </a:xfrm>
              <a:custGeom>
                <a:avLst/>
                <a:gdLst>
                  <a:gd name="T0" fmla="*/ 4 w 4"/>
                  <a:gd name="T1" fmla="*/ 3 h 3"/>
                  <a:gd name="T2" fmla="*/ 0 w 4"/>
                  <a:gd name="T3" fmla="*/ 0 h 3"/>
                  <a:gd name="T4" fmla="*/ 4 w 4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2" y="1"/>
                      <a:pt x="3" y="2"/>
                      <a:pt x="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190"/>
              <p:cNvSpPr/>
              <p:nvPr/>
            </p:nvSpPr>
            <p:spPr bwMode="auto">
              <a:xfrm>
                <a:off x="3874" y="1783"/>
                <a:ext cx="1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1 w 3"/>
                  <a:gd name="T5" fmla="*/ 1 h 2"/>
                  <a:gd name="T6" fmla="*/ 2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2"/>
                      <a:pt x="2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191"/>
              <p:cNvSpPr/>
              <p:nvPr/>
            </p:nvSpPr>
            <p:spPr bwMode="auto">
              <a:xfrm>
                <a:off x="3874" y="178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192"/>
              <p:cNvSpPr/>
              <p:nvPr/>
            </p:nvSpPr>
            <p:spPr bwMode="auto">
              <a:xfrm>
                <a:off x="3872" y="1783"/>
                <a:ext cx="1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193"/>
              <p:cNvSpPr/>
              <p:nvPr/>
            </p:nvSpPr>
            <p:spPr bwMode="auto">
              <a:xfrm>
                <a:off x="3873" y="178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1"/>
                      <a:pt x="1" y="1"/>
                    </a:cubicBezTo>
                    <a:cubicBezTo>
                      <a:pt x="2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194"/>
              <p:cNvSpPr/>
              <p:nvPr/>
            </p:nvSpPr>
            <p:spPr bwMode="auto">
              <a:xfrm>
                <a:off x="3872" y="1783"/>
                <a:ext cx="0" cy="1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2" y="2"/>
                    </a:cubicBezTo>
                    <a:cubicBezTo>
                      <a:pt x="3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195"/>
              <p:cNvSpPr/>
              <p:nvPr/>
            </p:nvSpPr>
            <p:spPr bwMode="auto">
              <a:xfrm>
                <a:off x="3872" y="1784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Rectangle 196"/>
              <p:cNvSpPr>
                <a:spLocks noChangeArrowheads="1"/>
              </p:cNvSpPr>
              <p:nvPr/>
            </p:nvSpPr>
            <p:spPr bwMode="auto">
              <a:xfrm>
                <a:off x="3870" y="1790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197"/>
              <p:cNvSpPr/>
              <p:nvPr/>
            </p:nvSpPr>
            <p:spPr bwMode="auto">
              <a:xfrm>
                <a:off x="3868" y="1793"/>
                <a:ext cx="0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198"/>
              <p:cNvSpPr/>
              <p:nvPr/>
            </p:nvSpPr>
            <p:spPr bwMode="auto">
              <a:xfrm>
                <a:off x="3868" y="179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199"/>
              <p:cNvSpPr/>
              <p:nvPr/>
            </p:nvSpPr>
            <p:spPr bwMode="auto">
              <a:xfrm>
                <a:off x="4160" y="1792"/>
                <a:ext cx="0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0"/>
                      <a:pt x="0" y="1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200"/>
              <p:cNvSpPr/>
              <p:nvPr/>
            </p:nvSpPr>
            <p:spPr bwMode="auto">
              <a:xfrm>
                <a:off x="4141" y="1792"/>
                <a:ext cx="19" cy="20"/>
              </a:xfrm>
              <a:custGeom>
                <a:avLst/>
                <a:gdLst>
                  <a:gd name="T0" fmla="*/ 13 w 86"/>
                  <a:gd name="T1" fmla="*/ 71 h 88"/>
                  <a:gd name="T2" fmla="*/ 17 w 86"/>
                  <a:gd name="T3" fmla="*/ 70 h 88"/>
                  <a:gd name="T4" fmla="*/ 22 w 86"/>
                  <a:gd name="T5" fmla="*/ 62 h 88"/>
                  <a:gd name="T6" fmla="*/ 24 w 86"/>
                  <a:gd name="T7" fmla="*/ 61 h 88"/>
                  <a:gd name="T8" fmla="*/ 31 w 86"/>
                  <a:gd name="T9" fmla="*/ 61 h 88"/>
                  <a:gd name="T10" fmla="*/ 34 w 86"/>
                  <a:gd name="T11" fmla="*/ 60 h 88"/>
                  <a:gd name="T12" fmla="*/ 36 w 86"/>
                  <a:gd name="T13" fmla="*/ 56 h 88"/>
                  <a:gd name="T14" fmla="*/ 39 w 86"/>
                  <a:gd name="T15" fmla="*/ 55 h 88"/>
                  <a:gd name="T16" fmla="*/ 42 w 86"/>
                  <a:gd name="T17" fmla="*/ 56 h 88"/>
                  <a:gd name="T18" fmla="*/ 41 w 86"/>
                  <a:gd name="T19" fmla="*/ 52 h 88"/>
                  <a:gd name="T20" fmla="*/ 42 w 86"/>
                  <a:gd name="T21" fmla="*/ 47 h 88"/>
                  <a:gd name="T22" fmla="*/ 44 w 86"/>
                  <a:gd name="T23" fmla="*/ 46 h 88"/>
                  <a:gd name="T24" fmla="*/ 44 w 86"/>
                  <a:gd name="T25" fmla="*/ 43 h 88"/>
                  <a:gd name="T26" fmla="*/ 47 w 86"/>
                  <a:gd name="T27" fmla="*/ 43 h 88"/>
                  <a:gd name="T28" fmla="*/ 49 w 86"/>
                  <a:gd name="T29" fmla="*/ 40 h 88"/>
                  <a:gd name="T30" fmla="*/ 53 w 86"/>
                  <a:gd name="T31" fmla="*/ 39 h 88"/>
                  <a:gd name="T32" fmla="*/ 52 w 86"/>
                  <a:gd name="T33" fmla="*/ 36 h 88"/>
                  <a:gd name="T34" fmla="*/ 55 w 86"/>
                  <a:gd name="T35" fmla="*/ 37 h 88"/>
                  <a:gd name="T36" fmla="*/ 54 w 86"/>
                  <a:gd name="T37" fmla="*/ 34 h 88"/>
                  <a:gd name="T38" fmla="*/ 54 w 86"/>
                  <a:gd name="T39" fmla="*/ 33 h 88"/>
                  <a:gd name="T40" fmla="*/ 54 w 86"/>
                  <a:gd name="T41" fmla="*/ 31 h 88"/>
                  <a:gd name="T42" fmla="*/ 57 w 86"/>
                  <a:gd name="T43" fmla="*/ 27 h 88"/>
                  <a:gd name="T44" fmla="*/ 57 w 86"/>
                  <a:gd name="T45" fmla="*/ 25 h 88"/>
                  <a:gd name="T46" fmla="*/ 58 w 86"/>
                  <a:gd name="T47" fmla="*/ 24 h 88"/>
                  <a:gd name="T48" fmla="*/ 61 w 86"/>
                  <a:gd name="T49" fmla="*/ 20 h 88"/>
                  <a:gd name="T50" fmla="*/ 67 w 86"/>
                  <a:gd name="T51" fmla="*/ 22 h 88"/>
                  <a:gd name="T52" fmla="*/ 62 w 86"/>
                  <a:gd name="T53" fmla="*/ 18 h 88"/>
                  <a:gd name="T54" fmla="*/ 56 w 86"/>
                  <a:gd name="T55" fmla="*/ 14 h 88"/>
                  <a:gd name="T56" fmla="*/ 59 w 86"/>
                  <a:gd name="T57" fmla="*/ 13 h 88"/>
                  <a:gd name="T58" fmla="*/ 56 w 86"/>
                  <a:gd name="T59" fmla="*/ 11 h 88"/>
                  <a:gd name="T60" fmla="*/ 59 w 86"/>
                  <a:gd name="T61" fmla="*/ 11 h 88"/>
                  <a:gd name="T62" fmla="*/ 65 w 86"/>
                  <a:gd name="T63" fmla="*/ 12 h 88"/>
                  <a:gd name="T64" fmla="*/ 60 w 86"/>
                  <a:gd name="T65" fmla="*/ 9 h 88"/>
                  <a:gd name="T66" fmla="*/ 63 w 86"/>
                  <a:gd name="T67" fmla="*/ 9 h 88"/>
                  <a:gd name="T68" fmla="*/ 60 w 86"/>
                  <a:gd name="T69" fmla="*/ 6 h 88"/>
                  <a:gd name="T70" fmla="*/ 61 w 86"/>
                  <a:gd name="T71" fmla="*/ 5 h 88"/>
                  <a:gd name="T72" fmla="*/ 69 w 86"/>
                  <a:gd name="T73" fmla="*/ 8 h 88"/>
                  <a:gd name="T74" fmla="*/ 64 w 86"/>
                  <a:gd name="T75" fmla="*/ 4 h 88"/>
                  <a:gd name="T76" fmla="*/ 76 w 86"/>
                  <a:gd name="T77" fmla="*/ 4 h 88"/>
                  <a:gd name="T78" fmla="*/ 78 w 86"/>
                  <a:gd name="T79" fmla="*/ 3 h 88"/>
                  <a:gd name="T80" fmla="*/ 79 w 86"/>
                  <a:gd name="T81" fmla="*/ 0 h 88"/>
                  <a:gd name="T82" fmla="*/ 83 w 86"/>
                  <a:gd name="T83" fmla="*/ 3 h 88"/>
                  <a:gd name="T84" fmla="*/ 78 w 86"/>
                  <a:gd name="T85" fmla="*/ 4 h 88"/>
                  <a:gd name="T86" fmla="*/ 84 w 86"/>
                  <a:gd name="T87" fmla="*/ 11 h 88"/>
                  <a:gd name="T88" fmla="*/ 84 w 86"/>
                  <a:gd name="T89" fmla="*/ 20 h 88"/>
                  <a:gd name="T90" fmla="*/ 83 w 86"/>
                  <a:gd name="T91" fmla="*/ 30 h 88"/>
                  <a:gd name="T92" fmla="*/ 80 w 86"/>
                  <a:gd name="T93" fmla="*/ 38 h 88"/>
                  <a:gd name="T94" fmla="*/ 78 w 86"/>
                  <a:gd name="T95" fmla="*/ 44 h 88"/>
                  <a:gd name="T96" fmla="*/ 69 w 86"/>
                  <a:gd name="T97" fmla="*/ 54 h 88"/>
                  <a:gd name="T98" fmla="*/ 62 w 86"/>
                  <a:gd name="T99" fmla="*/ 57 h 88"/>
                  <a:gd name="T100" fmla="*/ 54 w 86"/>
                  <a:gd name="T101" fmla="*/ 61 h 88"/>
                  <a:gd name="T102" fmla="*/ 45 w 86"/>
                  <a:gd name="T103" fmla="*/ 79 h 88"/>
                  <a:gd name="T104" fmla="*/ 29 w 86"/>
                  <a:gd name="T105" fmla="*/ 83 h 88"/>
                  <a:gd name="T106" fmla="*/ 18 w 86"/>
                  <a:gd name="T107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8">
                    <a:moveTo>
                      <a:pt x="2" y="72"/>
                    </a:moveTo>
                    <a:cubicBezTo>
                      <a:pt x="3" y="65"/>
                      <a:pt x="5" y="72"/>
                      <a:pt x="6" y="68"/>
                    </a:cubicBezTo>
                    <a:cubicBezTo>
                      <a:pt x="6" y="67"/>
                      <a:pt x="6" y="72"/>
                      <a:pt x="7" y="71"/>
                    </a:cubicBezTo>
                    <a:cubicBezTo>
                      <a:pt x="8" y="65"/>
                      <a:pt x="10" y="68"/>
                      <a:pt x="12" y="72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3" y="74"/>
                      <a:pt x="13" y="70"/>
                      <a:pt x="13" y="71"/>
                    </a:cubicBezTo>
                    <a:cubicBezTo>
                      <a:pt x="13" y="71"/>
                      <a:pt x="13" y="72"/>
                      <a:pt x="14" y="73"/>
                    </a:cubicBezTo>
                    <a:cubicBezTo>
                      <a:pt x="13" y="71"/>
                      <a:pt x="14" y="72"/>
                      <a:pt x="14" y="70"/>
                    </a:cubicBezTo>
                    <a:cubicBezTo>
                      <a:pt x="14" y="71"/>
                      <a:pt x="14" y="73"/>
                      <a:pt x="15" y="73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4" y="65"/>
                      <a:pt x="16" y="71"/>
                      <a:pt x="16" y="68"/>
                    </a:cubicBezTo>
                    <a:cubicBezTo>
                      <a:pt x="16" y="69"/>
                      <a:pt x="16" y="69"/>
                      <a:pt x="17" y="70"/>
                    </a:cubicBezTo>
                    <a:cubicBezTo>
                      <a:pt x="17" y="66"/>
                      <a:pt x="19" y="66"/>
                      <a:pt x="20" y="64"/>
                    </a:cubicBezTo>
                    <a:cubicBezTo>
                      <a:pt x="20" y="65"/>
                      <a:pt x="20" y="67"/>
                      <a:pt x="21" y="68"/>
                    </a:cubicBezTo>
                    <a:cubicBezTo>
                      <a:pt x="20" y="65"/>
                      <a:pt x="20" y="65"/>
                      <a:pt x="21" y="64"/>
                    </a:cubicBezTo>
                    <a:cubicBezTo>
                      <a:pt x="21" y="67"/>
                      <a:pt x="21" y="61"/>
                      <a:pt x="21" y="63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1"/>
                      <a:pt x="22" y="65"/>
                      <a:pt x="22" y="62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2" y="60"/>
                      <a:pt x="23" y="65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62"/>
                      <a:pt x="23" y="63"/>
                      <a:pt x="24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4" y="62"/>
                      <a:pt x="25" y="64"/>
                      <a:pt x="24" y="61"/>
                    </a:cubicBezTo>
                    <a:cubicBezTo>
                      <a:pt x="25" y="63"/>
                      <a:pt x="24" y="62"/>
                      <a:pt x="25" y="66"/>
                    </a:cubicBezTo>
                    <a:cubicBezTo>
                      <a:pt x="26" y="62"/>
                      <a:pt x="28" y="62"/>
                      <a:pt x="29" y="62"/>
                    </a:cubicBezTo>
                    <a:cubicBezTo>
                      <a:pt x="30" y="63"/>
                      <a:pt x="30" y="63"/>
                      <a:pt x="31" y="64"/>
                    </a:cubicBezTo>
                    <a:cubicBezTo>
                      <a:pt x="31" y="63"/>
                      <a:pt x="31" y="63"/>
                      <a:pt x="31" y="62"/>
                    </a:cubicBezTo>
                    <a:cubicBezTo>
                      <a:pt x="31" y="62"/>
                      <a:pt x="31" y="63"/>
                      <a:pt x="31" y="63"/>
                    </a:cubicBezTo>
                    <a:cubicBezTo>
                      <a:pt x="32" y="64"/>
                      <a:pt x="31" y="60"/>
                      <a:pt x="31" y="61"/>
                    </a:cubicBezTo>
                    <a:cubicBezTo>
                      <a:pt x="32" y="62"/>
                      <a:pt x="32" y="63"/>
                      <a:pt x="32" y="64"/>
                    </a:cubicBezTo>
                    <a:cubicBezTo>
                      <a:pt x="32" y="61"/>
                      <a:pt x="32" y="62"/>
                      <a:pt x="32" y="61"/>
                    </a:cubicBezTo>
                    <a:cubicBezTo>
                      <a:pt x="32" y="61"/>
                      <a:pt x="32" y="62"/>
                      <a:pt x="33" y="62"/>
                    </a:cubicBezTo>
                    <a:cubicBezTo>
                      <a:pt x="32" y="60"/>
                      <a:pt x="34" y="63"/>
                      <a:pt x="33" y="61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5" y="64"/>
                      <a:pt x="33" y="59"/>
                      <a:pt x="34" y="60"/>
                    </a:cubicBezTo>
                    <a:cubicBezTo>
                      <a:pt x="34" y="61"/>
                      <a:pt x="34" y="61"/>
                      <a:pt x="34" y="62"/>
                    </a:cubicBezTo>
                    <a:cubicBezTo>
                      <a:pt x="33" y="59"/>
                      <a:pt x="35" y="60"/>
                      <a:pt x="34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59"/>
                      <a:pt x="36" y="59"/>
                      <a:pt x="36" y="58"/>
                    </a:cubicBezTo>
                    <a:cubicBezTo>
                      <a:pt x="36" y="58"/>
                      <a:pt x="38" y="62"/>
                      <a:pt x="38" y="61"/>
                    </a:cubicBezTo>
                    <a:cubicBezTo>
                      <a:pt x="36" y="58"/>
                      <a:pt x="38" y="59"/>
                      <a:pt x="36" y="56"/>
                    </a:cubicBezTo>
                    <a:cubicBezTo>
                      <a:pt x="36" y="56"/>
                      <a:pt x="38" y="57"/>
                      <a:pt x="37" y="56"/>
                    </a:cubicBezTo>
                    <a:cubicBezTo>
                      <a:pt x="38" y="57"/>
                      <a:pt x="39" y="59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1" y="63"/>
                      <a:pt x="40" y="61"/>
                      <a:pt x="41" y="63"/>
                    </a:cubicBezTo>
                    <a:cubicBezTo>
                      <a:pt x="41" y="63"/>
                      <a:pt x="41" y="61"/>
                      <a:pt x="41" y="61"/>
                    </a:cubicBezTo>
                    <a:cubicBezTo>
                      <a:pt x="41" y="59"/>
                      <a:pt x="39" y="56"/>
                      <a:pt x="39" y="55"/>
                    </a:cubicBezTo>
                    <a:cubicBezTo>
                      <a:pt x="40" y="57"/>
                      <a:pt x="41" y="58"/>
                      <a:pt x="41" y="59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40" y="55"/>
                      <a:pt x="40" y="54"/>
                    </a:cubicBezTo>
                    <a:cubicBezTo>
                      <a:pt x="39" y="54"/>
                      <a:pt x="39" y="53"/>
                      <a:pt x="39" y="52"/>
                    </a:cubicBezTo>
                    <a:cubicBezTo>
                      <a:pt x="39" y="53"/>
                      <a:pt x="39" y="51"/>
                      <a:pt x="41" y="54"/>
                    </a:cubicBezTo>
                    <a:cubicBezTo>
                      <a:pt x="42" y="55"/>
                      <a:pt x="41" y="55"/>
                      <a:pt x="42" y="56"/>
                    </a:cubicBezTo>
                    <a:cubicBezTo>
                      <a:pt x="42" y="56"/>
                      <a:pt x="41" y="55"/>
                      <a:pt x="42" y="54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3"/>
                      <a:pt x="40" y="52"/>
                    </a:cubicBezTo>
                    <a:cubicBezTo>
                      <a:pt x="40" y="52"/>
                      <a:pt x="42" y="53"/>
                      <a:pt x="41" y="53"/>
                    </a:cubicBezTo>
                    <a:cubicBezTo>
                      <a:pt x="40" y="51"/>
                      <a:pt x="40" y="50"/>
                      <a:pt x="40" y="50"/>
                    </a:cubicBezTo>
                    <a:cubicBezTo>
                      <a:pt x="40" y="51"/>
                      <a:pt x="41" y="51"/>
                      <a:pt x="41" y="52"/>
                    </a:cubicBezTo>
                    <a:cubicBezTo>
                      <a:pt x="40" y="50"/>
                      <a:pt x="40" y="49"/>
                      <a:pt x="40" y="48"/>
                    </a:cubicBezTo>
                    <a:cubicBezTo>
                      <a:pt x="39" y="46"/>
                      <a:pt x="41" y="50"/>
                      <a:pt x="41" y="49"/>
                    </a:cubicBezTo>
                    <a:cubicBezTo>
                      <a:pt x="43" y="51"/>
                      <a:pt x="40" y="46"/>
                      <a:pt x="42" y="49"/>
                    </a:cubicBezTo>
                    <a:cubicBezTo>
                      <a:pt x="42" y="49"/>
                      <a:pt x="41" y="47"/>
                      <a:pt x="41" y="47"/>
                    </a:cubicBezTo>
                    <a:cubicBezTo>
                      <a:pt x="41" y="47"/>
                      <a:pt x="43" y="49"/>
                      <a:pt x="42" y="48"/>
                    </a:cubicBezTo>
                    <a:cubicBezTo>
                      <a:pt x="43" y="49"/>
                      <a:pt x="42" y="48"/>
                      <a:pt x="42" y="47"/>
                    </a:cubicBezTo>
                    <a:cubicBezTo>
                      <a:pt x="42" y="46"/>
                      <a:pt x="43" y="48"/>
                      <a:pt x="43" y="48"/>
                    </a:cubicBezTo>
                    <a:cubicBezTo>
                      <a:pt x="42" y="47"/>
                      <a:pt x="42" y="45"/>
                      <a:pt x="43" y="46"/>
                    </a:cubicBezTo>
                    <a:cubicBezTo>
                      <a:pt x="43" y="45"/>
                      <a:pt x="42" y="43"/>
                      <a:pt x="42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4" y="46"/>
                      <a:pt x="43" y="44"/>
                      <a:pt x="44" y="46"/>
                    </a:cubicBezTo>
                    <a:cubicBezTo>
                      <a:pt x="43" y="43"/>
                      <a:pt x="45" y="48"/>
                      <a:pt x="44" y="46"/>
                    </a:cubicBezTo>
                    <a:cubicBezTo>
                      <a:pt x="45" y="48"/>
                      <a:pt x="42" y="43"/>
                      <a:pt x="44" y="46"/>
                    </a:cubicBezTo>
                    <a:cubicBezTo>
                      <a:pt x="44" y="45"/>
                      <a:pt x="43" y="43"/>
                      <a:pt x="44" y="45"/>
                    </a:cubicBezTo>
                    <a:cubicBezTo>
                      <a:pt x="44" y="44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5" y="45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3"/>
                      <a:pt x="45" y="44"/>
                      <a:pt x="44" y="43"/>
                    </a:cubicBezTo>
                    <a:cubicBezTo>
                      <a:pt x="45" y="44"/>
                      <a:pt x="43" y="42"/>
                      <a:pt x="46" y="44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6" y="44"/>
                      <a:pt x="45" y="43"/>
                    </a:cubicBezTo>
                    <a:cubicBezTo>
                      <a:pt x="45" y="43"/>
                      <a:pt x="46" y="44"/>
                      <a:pt x="46" y="44"/>
                    </a:cubicBezTo>
                    <a:cubicBezTo>
                      <a:pt x="43" y="41"/>
                      <a:pt x="47" y="44"/>
                      <a:pt x="44" y="41"/>
                    </a:cubicBezTo>
                    <a:cubicBezTo>
                      <a:pt x="46" y="42"/>
                      <a:pt x="45" y="41"/>
                      <a:pt x="47" y="43"/>
                    </a:cubicBezTo>
                    <a:cubicBezTo>
                      <a:pt x="46" y="41"/>
                      <a:pt x="46" y="40"/>
                      <a:pt x="46" y="41"/>
                    </a:cubicBezTo>
                    <a:cubicBezTo>
                      <a:pt x="47" y="41"/>
                      <a:pt x="47" y="41"/>
                      <a:pt x="47" y="42"/>
                    </a:cubicBezTo>
                    <a:cubicBezTo>
                      <a:pt x="48" y="43"/>
                      <a:pt x="48" y="42"/>
                      <a:pt x="47" y="41"/>
                    </a:cubicBezTo>
                    <a:cubicBezTo>
                      <a:pt x="48" y="42"/>
                      <a:pt x="49" y="43"/>
                      <a:pt x="50" y="43"/>
                    </a:cubicBezTo>
                    <a:cubicBezTo>
                      <a:pt x="50" y="42"/>
                      <a:pt x="48" y="41"/>
                      <a:pt x="47" y="40"/>
                    </a:cubicBezTo>
                    <a:cubicBezTo>
                      <a:pt x="50" y="43"/>
                      <a:pt x="46" y="38"/>
                      <a:pt x="49" y="40"/>
                    </a:cubicBezTo>
                    <a:cubicBezTo>
                      <a:pt x="49" y="40"/>
                      <a:pt x="50" y="42"/>
                      <a:pt x="51" y="42"/>
                    </a:cubicBezTo>
                    <a:cubicBezTo>
                      <a:pt x="54" y="45"/>
                      <a:pt x="49" y="40"/>
                      <a:pt x="51" y="41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50" y="40"/>
                      <a:pt x="47" y="37"/>
                      <a:pt x="49" y="39"/>
                    </a:cubicBezTo>
                    <a:cubicBezTo>
                      <a:pt x="49" y="38"/>
                      <a:pt x="51" y="40"/>
                      <a:pt x="48" y="37"/>
                    </a:cubicBezTo>
                    <a:cubicBezTo>
                      <a:pt x="51" y="39"/>
                      <a:pt x="48" y="35"/>
                      <a:pt x="53" y="39"/>
                    </a:cubicBezTo>
                    <a:cubicBezTo>
                      <a:pt x="52" y="38"/>
                      <a:pt x="53" y="38"/>
                      <a:pt x="51" y="37"/>
                    </a:cubicBezTo>
                    <a:cubicBezTo>
                      <a:pt x="50" y="36"/>
                      <a:pt x="52" y="38"/>
                      <a:pt x="51" y="38"/>
                    </a:cubicBezTo>
                    <a:cubicBezTo>
                      <a:pt x="51" y="37"/>
                      <a:pt x="51" y="37"/>
                      <a:pt x="50" y="36"/>
                    </a:cubicBezTo>
                    <a:cubicBezTo>
                      <a:pt x="51" y="37"/>
                      <a:pt x="51" y="37"/>
                      <a:pt x="53" y="39"/>
                    </a:cubicBezTo>
                    <a:cubicBezTo>
                      <a:pt x="55" y="40"/>
                      <a:pt x="49" y="35"/>
                      <a:pt x="51" y="35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1" y="34"/>
                      <a:pt x="53" y="36"/>
                      <a:pt x="55" y="38"/>
                    </a:cubicBezTo>
                    <a:cubicBezTo>
                      <a:pt x="55" y="37"/>
                      <a:pt x="55" y="37"/>
                      <a:pt x="54" y="36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4" y="36"/>
                      <a:pt x="55" y="37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5" y="36"/>
                    </a:cubicBezTo>
                    <a:cubicBezTo>
                      <a:pt x="54" y="35"/>
                      <a:pt x="54" y="35"/>
                      <a:pt x="53" y="35"/>
                    </a:cubicBezTo>
                    <a:cubicBezTo>
                      <a:pt x="52" y="34"/>
                      <a:pt x="53" y="34"/>
                      <a:pt x="52" y="34"/>
                    </a:cubicBezTo>
                    <a:cubicBezTo>
                      <a:pt x="54" y="35"/>
                      <a:pt x="53" y="34"/>
                      <a:pt x="54" y="34"/>
                    </a:cubicBezTo>
                    <a:cubicBezTo>
                      <a:pt x="54" y="34"/>
                      <a:pt x="52" y="33"/>
                      <a:pt x="52" y="33"/>
                    </a:cubicBezTo>
                    <a:cubicBezTo>
                      <a:pt x="53" y="34"/>
                      <a:pt x="53" y="33"/>
                      <a:pt x="54" y="34"/>
                    </a:cubicBezTo>
                    <a:cubicBezTo>
                      <a:pt x="54" y="34"/>
                      <a:pt x="53" y="33"/>
                      <a:pt x="54" y="34"/>
                    </a:cubicBezTo>
                    <a:cubicBezTo>
                      <a:pt x="54" y="35"/>
                      <a:pt x="56" y="36"/>
                      <a:pt x="55" y="35"/>
                    </a:cubicBezTo>
                    <a:cubicBezTo>
                      <a:pt x="54" y="34"/>
                      <a:pt x="51" y="32"/>
                      <a:pt x="53" y="33"/>
                    </a:cubicBezTo>
                    <a:cubicBezTo>
                      <a:pt x="53" y="33"/>
                      <a:pt x="54" y="34"/>
                      <a:pt x="54" y="34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4"/>
                      <a:pt x="54" y="34"/>
                      <a:pt x="55" y="34"/>
                    </a:cubicBezTo>
                    <a:cubicBezTo>
                      <a:pt x="53" y="32"/>
                      <a:pt x="54" y="33"/>
                      <a:pt x="53" y="31"/>
                    </a:cubicBezTo>
                    <a:cubicBezTo>
                      <a:pt x="52" y="31"/>
                      <a:pt x="54" y="32"/>
                      <a:pt x="54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5" y="33"/>
                      <a:pt x="55" y="32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3" y="30"/>
                    </a:cubicBezTo>
                    <a:cubicBezTo>
                      <a:pt x="55" y="31"/>
                      <a:pt x="60" y="35"/>
                      <a:pt x="58" y="33"/>
                    </a:cubicBezTo>
                    <a:cubicBezTo>
                      <a:pt x="58" y="33"/>
                      <a:pt x="55" y="30"/>
                      <a:pt x="54" y="30"/>
                    </a:cubicBezTo>
                    <a:cubicBezTo>
                      <a:pt x="55" y="30"/>
                      <a:pt x="53" y="28"/>
                      <a:pt x="56" y="29"/>
                    </a:cubicBezTo>
                    <a:cubicBezTo>
                      <a:pt x="55" y="29"/>
                      <a:pt x="55" y="28"/>
                      <a:pt x="54" y="28"/>
                    </a:cubicBezTo>
                    <a:cubicBezTo>
                      <a:pt x="55" y="28"/>
                      <a:pt x="53" y="25"/>
                      <a:pt x="57" y="27"/>
                    </a:cubicBezTo>
                    <a:cubicBezTo>
                      <a:pt x="57" y="28"/>
                      <a:pt x="58" y="28"/>
                      <a:pt x="60" y="29"/>
                    </a:cubicBezTo>
                    <a:cubicBezTo>
                      <a:pt x="58" y="28"/>
                      <a:pt x="61" y="30"/>
                      <a:pt x="59" y="28"/>
                    </a:cubicBezTo>
                    <a:cubicBezTo>
                      <a:pt x="57" y="27"/>
                      <a:pt x="56" y="26"/>
                      <a:pt x="55" y="26"/>
                    </a:cubicBezTo>
                    <a:cubicBezTo>
                      <a:pt x="55" y="25"/>
                      <a:pt x="55" y="25"/>
                      <a:pt x="57" y="25"/>
                    </a:cubicBezTo>
                    <a:cubicBezTo>
                      <a:pt x="56" y="25"/>
                      <a:pt x="56" y="25"/>
                      <a:pt x="55" y="24"/>
                    </a:cubicBezTo>
                    <a:cubicBezTo>
                      <a:pt x="58" y="26"/>
                      <a:pt x="58" y="26"/>
                      <a:pt x="57" y="25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5"/>
                      <a:pt x="54" y="23"/>
                      <a:pt x="56" y="24"/>
                    </a:cubicBezTo>
                    <a:cubicBezTo>
                      <a:pt x="57" y="24"/>
                      <a:pt x="57" y="24"/>
                      <a:pt x="58" y="25"/>
                    </a:cubicBezTo>
                    <a:cubicBezTo>
                      <a:pt x="56" y="24"/>
                      <a:pt x="54" y="22"/>
                      <a:pt x="56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3"/>
                      <a:pt x="57" y="22"/>
                      <a:pt x="56" y="22"/>
                    </a:cubicBezTo>
                    <a:cubicBezTo>
                      <a:pt x="58" y="23"/>
                      <a:pt x="58" y="22"/>
                      <a:pt x="60" y="23"/>
                    </a:cubicBezTo>
                    <a:cubicBezTo>
                      <a:pt x="56" y="20"/>
                      <a:pt x="56" y="19"/>
                      <a:pt x="57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6" y="18"/>
                      <a:pt x="57" y="18"/>
                    </a:cubicBezTo>
                    <a:cubicBezTo>
                      <a:pt x="58" y="19"/>
                      <a:pt x="59" y="19"/>
                      <a:pt x="61" y="20"/>
                    </a:cubicBezTo>
                    <a:cubicBezTo>
                      <a:pt x="62" y="20"/>
                      <a:pt x="59" y="19"/>
                      <a:pt x="58" y="18"/>
                    </a:cubicBezTo>
                    <a:cubicBezTo>
                      <a:pt x="57" y="17"/>
                      <a:pt x="59" y="19"/>
                      <a:pt x="57" y="18"/>
                    </a:cubicBezTo>
                    <a:cubicBezTo>
                      <a:pt x="57" y="17"/>
                      <a:pt x="59" y="18"/>
                      <a:pt x="56" y="17"/>
                    </a:cubicBezTo>
                    <a:cubicBezTo>
                      <a:pt x="57" y="17"/>
                      <a:pt x="59" y="18"/>
                      <a:pt x="60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2" y="19"/>
                      <a:pt x="64" y="21"/>
                      <a:pt x="67" y="22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70" y="23"/>
                      <a:pt x="70" y="24"/>
                      <a:pt x="71" y="24"/>
                    </a:cubicBezTo>
                    <a:cubicBezTo>
                      <a:pt x="70" y="23"/>
                      <a:pt x="66" y="21"/>
                      <a:pt x="65" y="21"/>
                    </a:cubicBezTo>
                    <a:cubicBezTo>
                      <a:pt x="65" y="20"/>
                      <a:pt x="59" y="18"/>
                      <a:pt x="60" y="17"/>
                    </a:cubicBezTo>
                    <a:cubicBezTo>
                      <a:pt x="61" y="18"/>
                      <a:pt x="60" y="18"/>
                      <a:pt x="62" y="19"/>
                    </a:cubicBezTo>
                    <a:cubicBezTo>
                      <a:pt x="64" y="19"/>
                      <a:pt x="61" y="18"/>
                      <a:pt x="62" y="18"/>
                    </a:cubicBezTo>
                    <a:cubicBezTo>
                      <a:pt x="61" y="18"/>
                      <a:pt x="59" y="16"/>
                      <a:pt x="58" y="16"/>
                    </a:cubicBezTo>
                    <a:cubicBezTo>
                      <a:pt x="59" y="16"/>
                      <a:pt x="60" y="17"/>
                      <a:pt x="61" y="17"/>
                    </a:cubicBezTo>
                    <a:cubicBezTo>
                      <a:pt x="59" y="16"/>
                      <a:pt x="58" y="16"/>
                      <a:pt x="57" y="15"/>
                    </a:cubicBezTo>
                    <a:cubicBezTo>
                      <a:pt x="54" y="14"/>
                      <a:pt x="58" y="15"/>
                      <a:pt x="56" y="14"/>
                    </a:cubicBezTo>
                    <a:cubicBezTo>
                      <a:pt x="58" y="15"/>
                      <a:pt x="61" y="17"/>
                      <a:pt x="62" y="17"/>
                    </a:cubicBezTo>
                    <a:cubicBezTo>
                      <a:pt x="60" y="16"/>
                      <a:pt x="60" y="15"/>
                      <a:pt x="56" y="14"/>
                    </a:cubicBezTo>
                    <a:cubicBezTo>
                      <a:pt x="57" y="14"/>
                      <a:pt x="59" y="15"/>
                      <a:pt x="60" y="15"/>
                    </a:cubicBezTo>
                    <a:cubicBezTo>
                      <a:pt x="61" y="16"/>
                      <a:pt x="56" y="13"/>
                      <a:pt x="61" y="15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9" y="14"/>
                      <a:pt x="60" y="14"/>
                      <a:pt x="61" y="15"/>
                    </a:cubicBezTo>
                    <a:cubicBezTo>
                      <a:pt x="61" y="15"/>
                      <a:pt x="58" y="13"/>
                      <a:pt x="62" y="14"/>
                    </a:cubicBezTo>
                    <a:cubicBezTo>
                      <a:pt x="61" y="14"/>
                      <a:pt x="62" y="14"/>
                      <a:pt x="59" y="13"/>
                    </a:cubicBezTo>
                    <a:cubicBezTo>
                      <a:pt x="58" y="13"/>
                      <a:pt x="61" y="14"/>
                      <a:pt x="57" y="13"/>
                    </a:cubicBezTo>
                    <a:cubicBezTo>
                      <a:pt x="60" y="14"/>
                      <a:pt x="57" y="12"/>
                      <a:pt x="56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7" y="12"/>
                      <a:pt x="58" y="12"/>
                      <a:pt x="56" y="11"/>
                    </a:cubicBezTo>
                    <a:cubicBezTo>
                      <a:pt x="57" y="12"/>
                      <a:pt x="58" y="12"/>
                      <a:pt x="58" y="12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5" y="10"/>
                      <a:pt x="60" y="13"/>
                      <a:pt x="59" y="12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3" y="13"/>
                      <a:pt x="62" y="13"/>
                    </a:cubicBezTo>
                    <a:cubicBezTo>
                      <a:pt x="60" y="12"/>
                      <a:pt x="58" y="11"/>
                      <a:pt x="57" y="10"/>
                    </a:cubicBezTo>
                    <a:cubicBezTo>
                      <a:pt x="56" y="10"/>
                      <a:pt x="59" y="11"/>
                      <a:pt x="57" y="10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0" y="12"/>
                      <a:pt x="62" y="13"/>
                      <a:pt x="62" y="12"/>
                    </a:cubicBezTo>
                    <a:cubicBezTo>
                      <a:pt x="62" y="12"/>
                      <a:pt x="59" y="10"/>
                      <a:pt x="58" y="10"/>
                    </a:cubicBezTo>
                    <a:cubicBezTo>
                      <a:pt x="58" y="10"/>
                      <a:pt x="59" y="10"/>
                      <a:pt x="60" y="11"/>
                    </a:cubicBezTo>
                    <a:cubicBezTo>
                      <a:pt x="60" y="11"/>
                      <a:pt x="58" y="10"/>
                      <a:pt x="57" y="10"/>
                    </a:cubicBezTo>
                    <a:cubicBezTo>
                      <a:pt x="59" y="10"/>
                      <a:pt x="61" y="10"/>
                      <a:pt x="62" y="11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8" y="13"/>
                      <a:pt x="67" y="13"/>
                      <a:pt x="70" y="14"/>
                    </a:cubicBezTo>
                    <a:cubicBezTo>
                      <a:pt x="71" y="14"/>
                      <a:pt x="70" y="14"/>
                      <a:pt x="69" y="13"/>
                    </a:cubicBezTo>
                    <a:cubicBezTo>
                      <a:pt x="65" y="12"/>
                      <a:pt x="63" y="11"/>
                      <a:pt x="60" y="9"/>
                    </a:cubicBezTo>
                    <a:cubicBezTo>
                      <a:pt x="59" y="8"/>
                      <a:pt x="69" y="12"/>
                      <a:pt x="63" y="10"/>
                    </a:cubicBezTo>
                    <a:cubicBezTo>
                      <a:pt x="62" y="9"/>
                      <a:pt x="59" y="8"/>
                      <a:pt x="60" y="9"/>
                    </a:cubicBezTo>
                    <a:cubicBezTo>
                      <a:pt x="61" y="9"/>
                      <a:pt x="57" y="7"/>
                      <a:pt x="58" y="7"/>
                    </a:cubicBezTo>
                    <a:cubicBezTo>
                      <a:pt x="60" y="8"/>
                      <a:pt x="62" y="8"/>
                      <a:pt x="64" y="10"/>
                    </a:cubicBezTo>
                    <a:cubicBezTo>
                      <a:pt x="63" y="9"/>
                      <a:pt x="63" y="10"/>
                      <a:pt x="64" y="10"/>
                    </a:cubicBezTo>
                    <a:cubicBezTo>
                      <a:pt x="65" y="10"/>
                      <a:pt x="68" y="11"/>
                      <a:pt x="68" y="11"/>
                    </a:cubicBezTo>
                    <a:cubicBezTo>
                      <a:pt x="67" y="11"/>
                      <a:pt x="67" y="10"/>
                      <a:pt x="65" y="10"/>
                    </a:cubicBezTo>
                    <a:cubicBezTo>
                      <a:pt x="63" y="9"/>
                      <a:pt x="66" y="10"/>
                      <a:pt x="63" y="9"/>
                    </a:cubicBezTo>
                    <a:cubicBezTo>
                      <a:pt x="63" y="8"/>
                      <a:pt x="66" y="9"/>
                      <a:pt x="62" y="8"/>
                    </a:cubicBezTo>
                    <a:cubicBezTo>
                      <a:pt x="62" y="8"/>
                      <a:pt x="60" y="7"/>
                      <a:pt x="59" y="7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1" y="7"/>
                      <a:pt x="57" y="6"/>
                      <a:pt x="57" y="5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3" y="7"/>
                      <a:pt x="59" y="7"/>
                      <a:pt x="63" y="8"/>
                    </a:cubicBezTo>
                    <a:cubicBezTo>
                      <a:pt x="63" y="8"/>
                      <a:pt x="61" y="7"/>
                      <a:pt x="62" y="7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3" y="7"/>
                      <a:pt x="69" y="9"/>
                      <a:pt x="66" y="8"/>
                    </a:cubicBezTo>
                    <a:cubicBezTo>
                      <a:pt x="65" y="7"/>
                      <a:pt x="64" y="7"/>
                      <a:pt x="63" y="7"/>
                    </a:cubicBezTo>
                    <a:cubicBezTo>
                      <a:pt x="62" y="6"/>
                      <a:pt x="61" y="5"/>
                      <a:pt x="61" y="5"/>
                    </a:cubicBezTo>
                    <a:cubicBezTo>
                      <a:pt x="64" y="6"/>
                      <a:pt x="61" y="4"/>
                      <a:pt x="64" y="6"/>
                    </a:cubicBezTo>
                    <a:cubicBezTo>
                      <a:pt x="62" y="5"/>
                      <a:pt x="62" y="6"/>
                      <a:pt x="65" y="7"/>
                    </a:cubicBezTo>
                    <a:cubicBezTo>
                      <a:pt x="69" y="8"/>
                      <a:pt x="65" y="8"/>
                      <a:pt x="68" y="9"/>
                    </a:cubicBezTo>
                    <a:cubicBezTo>
                      <a:pt x="68" y="9"/>
                      <a:pt x="72" y="10"/>
                      <a:pt x="74" y="11"/>
                    </a:cubicBezTo>
                    <a:cubicBezTo>
                      <a:pt x="74" y="11"/>
                      <a:pt x="73" y="10"/>
                      <a:pt x="73" y="10"/>
                    </a:cubicBezTo>
                    <a:cubicBezTo>
                      <a:pt x="71" y="9"/>
                      <a:pt x="71" y="9"/>
                      <a:pt x="69" y="8"/>
                    </a:cubicBezTo>
                    <a:cubicBezTo>
                      <a:pt x="69" y="8"/>
                      <a:pt x="68" y="7"/>
                      <a:pt x="66" y="6"/>
                    </a:cubicBezTo>
                    <a:cubicBezTo>
                      <a:pt x="67" y="7"/>
                      <a:pt x="70" y="7"/>
                      <a:pt x="70" y="8"/>
                    </a:cubicBezTo>
                    <a:cubicBezTo>
                      <a:pt x="69" y="7"/>
                      <a:pt x="70" y="6"/>
                      <a:pt x="71" y="6"/>
                    </a:cubicBezTo>
                    <a:cubicBezTo>
                      <a:pt x="67" y="5"/>
                      <a:pt x="70" y="5"/>
                      <a:pt x="67" y="5"/>
                    </a:cubicBezTo>
                    <a:cubicBezTo>
                      <a:pt x="66" y="5"/>
                      <a:pt x="63" y="4"/>
                      <a:pt x="62" y="3"/>
                    </a:cubicBezTo>
                    <a:cubicBezTo>
                      <a:pt x="62" y="3"/>
                      <a:pt x="63" y="4"/>
                      <a:pt x="64" y="4"/>
                    </a:cubicBezTo>
                    <a:cubicBezTo>
                      <a:pt x="62" y="3"/>
                      <a:pt x="67" y="5"/>
                      <a:pt x="64" y="4"/>
                    </a:cubicBezTo>
                    <a:cubicBezTo>
                      <a:pt x="65" y="4"/>
                      <a:pt x="69" y="5"/>
                      <a:pt x="71" y="6"/>
                    </a:cubicBezTo>
                    <a:cubicBezTo>
                      <a:pt x="70" y="5"/>
                      <a:pt x="73" y="7"/>
                      <a:pt x="74" y="6"/>
                    </a:cubicBezTo>
                    <a:cubicBezTo>
                      <a:pt x="72" y="6"/>
                      <a:pt x="71" y="5"/>
                      <a:pt x="71" y="4"/>
                    </a:cubicBezTo>
                    <a:cubicBezTo>
                      <a:pt x="73" y="4"/>
                      <a:pt x="71" y="3"/>
                      <a:pt x="71" y="2"/>
                    </a:cubicBezTo>
                    <a:cubicBezTo>
                      <a:pt x="72" y="3"/>
                      <a:pt x="76" y="4"/>
                      <a:pt x="76" y="4"/>
                    </a:cubicBezTo>
                    <a:cubicBezTo>
                      <a:pt x="76" y="3"/>
                      <a:pt x="73" y="3"/>
                      <a:pt x="74" y="3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4" y="3"/>
                      <a:pt x="77" y="3"/>
                      <a:pt x="73" y="1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3"/>
                      <a:pt x="76" y="2"/>
                      <a:pt x="75" y="2"/>
                    </a:cubicBezTo>
                    <a:cubicBezTo>
                      <a:pt x="77" y="2"/>
                      <a:pt x="78" y="3"/>
                      <a:pt x="78" y="3"/>
                    </a:cubicBezTo>
                    <a:cubicBezTo>
                      <a:pt x="81" y="3"/>
                      <a:pt x="78" y="2"/>
                      <a:pt x="78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5" y="1"/>
                      <a:pt x="77" y="1"/>
                      <a:pt x="76" y="0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1"/>
                      <a:pt x="80" y="1"/>
                      <a:pt x="79" y="0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1" y="1"/>
                      <a:pt x="79" y="1"/>
                    </a:cubicBezTo>
                    <a:cubicBezTo>
                      <a:pt x="77" y="1"/>
                      <a:pt x="78" y="1"/>
                      <a:pt x="80" y="2"/>
                    </a:cubicBezTo>
                    <a:cubicBezTo>
                      <a:pt x="80" y="2"/>
                      <a:pt x="79" y="2"/>
                      <a:pt x="79" y="1"/>
                    </a:cubicBezTo>
                    <a:cubicBezTo>
                      <a:pt x="81" y="2"/>
                      <a:pt x="81" y="2"/>
                      <a:pt x="83" y="3"/>
                    </a:cubicBezTo>
                    <a:cubicBezTo>
                      <a:pt x="83" y="3"/>
                      <a:pt x="84" y="3"/>
                      <a:pt x="83" y="3"/>
                    </a:cubicBezTo>
                    <a:cubicBezTo>
                      <a:pt x="84" y="3"/>
                      <a:pt x="84" y="3"/>
                      <a:pt x="84" y="4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4" y="4"/>
                      <a:pt x="85" y="4"/>
                      <a:pt x="84" y="5"/>
                    </a:cubicBezTo>
                    <a:cubicBezTo>
                      <a:pt x="81" y="4"/>
                      <a:pt x="86" y="6"/>
                      <a:pt x="85" y="6"/>
                    </a:cubicBezTo>
                    <a:cubicBezTo>
                      <a:pt x="82" y="5"/>
                      <a:pt x="81" y="4"/>
                      <a:pt x="80" y="4"/>
                    </a:cubicBezTo>
                    <a:cubicBezTo>
                      <a:pt x="78" y="4"/>
                      <a:pt x="80" y="4"/>
                      <a:pt x="78" y="4"/>
                    </a:cubicBezTo>
                    <a:cubicBezTo>
                      <a:pt x="80" y="5"/>
                      <a:pt x="83" y="6"/>
                      <a:pt x="84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3" y="6"/>
                      <a:pt x="86" y="7"/>
                      <a:pt x="85" y="7"/>
                    </a:cubicBezTo>
                    <a:cubicBezTo>
                      <a:pt x="84" y="8"/>
                      <a:pt x="84" y="9"/>
                      <a:pt x="83" y="9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5" y="10"/>
                      <a:pt x="82" y="10"/>
                      <a:pt x="84" y="11"/>
                    </a:cubicBezTo>
                    <a:cubicBezTo>
                      <a:pt x="82" y="11"/>
                      <a:pt x="85" y="13"/>
                      <a:pt x="82" y="12"/>
                    </a:cubicBezTo>
                    <a:cubicBezTo>
                      <a:pt x="83" y="14"/>
                      <a:pt x="84" y="16"/>
                      <a:pt x="83" y="17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2" y="17"/>
                      <a:pt x="79" y="15"/>
                      <a:pt x="79" y="16"/>
                    </a:cubicBezTo>
                    <a:cubicBezTo>
                      <a:pt x="81" y="16"/>
                      <a:pt x="82" y="17"/>
                      <a:pt x="83" y="18"/>
                    </a:cubicBezTo>
                    <a:cubicBezTo>
                      <a:pt x="81" y="17"/>
                      <a:pt x="83" y="19"/>
                      <a:pt x="84" y="20"/>
                    </a:cubicBezTo>
                    <a:cubicBezTo>
                      <a:pt x="83" y="20"/>
                      <a:pt x="83" y="20"/>
                      <a:pt x="83" y="20"/>
                    </a:cubicBezTo>
                    <a:cubicBezTo>
                      <a:pt x="86" y="21"/>
                      <a:pt x="82" y="21"/>
                      <a:pt x="82" y="21"/>
                    </a:cubicBezTo>
                    <a:cubicBezTo>
                      <a:pt x="81" y="21"/>
                      <a:pt x="79" y="21"/>
                      <a:pt x="79" y="21"/>
                    </a:cubicBezTo>
                    <a:cubicBezTo>
                      <a:pt x="82" y="22"/>
                      <a:pt x="82" y="22"/>
                      <a:pt x="83" y="24"/>
                    </a:cubicBezTo>
                    <a:cubicBezTo>
                      <a:pt x="83" y="24"/>
                      <a:pt x="82" y="24"/>
                      <a:pt x="81" y="24"/>
                    </a:cubicBezTo>
                    <a:cubicBezTo>
                      <a:pt x="84" y="27"/>
                      <a:pt x="81" y="28"/>
                      <a:pt x="83" y="30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4" y="33"/>
                      <a:pt x="79" y="33"/>
                      <a:pt x="81" y="35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6" y="33"/>
                      <a:pt x="78" y="35"/>
                      <a:pt x="80" y="36"/>
                    </a:cubicBezTo>
                    <a:cubicBezTo>
                      <a:pt x="79" y="36"/>
                      <a:pt x="82" y="38"/>
                      <a:pt x="79" y="36"/>
                    </a:cubicBezTo>
                    <a:cubicBezTo>
                      <a:pt x="78" y="36"/>
                      <a:pt x="80" y="38"/>
                      <a:pt x="80" y="38"/>
                    </a:cubicBezTo>
                    <a:cubicBezTo>
                      <a:pt x="78" y="38"/>
                      <a:pt x="79" y="39"/>
                      <a:pt x="79" y="4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39"/>
                      <a:pt x="77" y="38"/>
                      <a:pt x="77" y="38"/>
                    </a:cubicBezTo>
                    <a:cubicBezTo>
                      <a:pt x="77" y="39"/>
                      <a:pt x="75" y="39"/>
                      <a:pt x="79" y="41"/>
                    </a:cubicBezTo>
                    <a:cubicBezTo>
                      <a:pt x="77" y="40"/>
                      <a:pt x="80" y="44"/>
                      <a:pt x="77" y="43"/>
                    </a:cubicBezTo>
                    <a:cubicBezTo>
                      <a:pt x="78" y="43"/>
                      <a:pt x="78" y="44"/>
                      <a:pt x="78" y="44"/>
                    </a:cubicBezTo>
                    <a:cubicBezTo>
                      <a:pt x="78" y="45"/>
                      <a:pt x="75" y="44"/>
                      <a:pt x="77" y="46"/>
                    </a:cubicBezTo>
                    <a:cubicBezTo>
                      <a:pt x="76" y="46"/>
                      <a:pt x="75" y="45"/>
                      <a:pt x="75" y="45"/>
                    </a:cubicBezTo>
                    <a:cubicBezTo>
                      <a:pt x="75" y="45"/>
                      <a:pt x="76" y="46"/>
                      <a:pt x="77" y="46"/>
                    </a:cubicBezTo>
                    <a:cubicBezTo>
                      <a:pt x="78" y="49"/>
                      <a:pt x="73" y="47"/>
                      <a:pt x="73" y="48"/>
                    </a:cubicBezTo>
                    <a:cubicBezTo>
                      <a:pt x="73" y="52"/>
                      <a:pt x="71" y="53"/>
                      <a:pt x="70" y="54"/>
                    </a:cubicBezTo>
                    <a:cubicBezTo>
                      <a:pt x="69" y="54"/>
                      <a:pt x="69" y="54"/>
                      <a:pt x="69" y="54"/>
                    </a:cubicBezTo>
                    <a:cubicBezTo>
                      <a:pt x="71" y="57"/>
                      <a:pt x="66" y="53"/>
                      <a:pt x="69" y="57"/>
                    </a:cubicBezTo>
                    <a:cubicBezTo>
                      <a:pt x="68" y="56"/>
                      <a:pt x="68" y="57"/>
                      <a:pt x="67" y="56"/>
                    </a:cubicBezTo>
                    <a:cubicBezTo>
                      <a:pt x="69" y="58"/>
                      <a:pt x="64" y="55"/>
                      <a:pt x="66" y="58"/>
                    </a:cubicBezTo>
                    <a:cubicBezTo>
                      <a:pt x="66" y="58"/>
                      <a:pt x="66" y="58"/>
                      <a:pt x="66" y="57"/>
                    </a:cubicBezTo>
                    <a:cubicBezTo>
                      <a:pt x="64" y="56"/>
                      <a:pt x="65" y="59"/>
                      <a:pt x="63" y="58"/>
                    </a:cubicBezTo>
                    <a:cubicBezTo>
                      <a:pt x="63" y="58"/>
                      <a:pt x="63" y="58"/>
                      <a:pt x="62" y="57"/>
                    </a:cubicBezTo>
                    <a:cubicBezTo>
                      <a:pt x="61" y="56"/>
                      <a:pt x="65" y="60"/>
                      <a:pt x="61" y="57"/>
                    </a:cubicBezTo>
                    <a:cubicBezTo>
                      <a:pt x="61" y="57"/>
                      <a:pt x="63" y="59"/>
                      <a:pt x="63" y="59"/>
                    </a:cubicBezTo>
                    <a:cubicBezTo>
                      <a:pt x="60" y="59"/>
                      <a:pt x="61" y="62"/>
                      <a:pt x="60" y="64"/>
                    </a:cubicBezTo>
                    <a:cubicBezTo>
                      <a:pt x="57" y="63"/>
                      <a:pt x="55" y="58"/>
                      <a:pt x="56" y="62"/>
                    </a:cubicBezTo>
                    <a:cubicBezTo>
                      <a:pt x="56" y="61"/>
                      <a:pt x="57" y="63"/>
                      <a:pt x="57" y="62"/>
                    </a:cubicBezTo>
                    <a:cubicBezTo>
                      <a:pt x="57" y="64"/>
                      <a:pt x="53" y="59"/>
                      <a:pt x="54" y="61"/>
                    </a:cubicBezTo>
                    <a:cubicBezTo>
                      <a:pt x="56" y="63"/>
                      <a:pt x="55" y="62"/>
                      <a:pt x="56" y="64"/>
                    </a:cubicBezTo>
                    <a:cubicBezTo>
                      <a:pt x="54" y="63"/>
                      <a:pt x="53" y="61"/>
                      <a:pt x="54" y="63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5" y="65"/>
                      <a:pt x="53" y="64"/>
                      <a:pt x="55" y="68"/>
                    </a:cubicBezTo>
                    <a:cubicBezTo>
                      <a:pt x="53" y="70"/>
                      <a:pt x="52" y="72"/>
                      <a:pt x="50" y="74"/>
                    </a:cubicBezTo>
                    <a:cubicBezTo>
                      <a:pt x="49" y="76"/>
                      <a:pt x="47" y="77"/>
                      <a:pt x="45" y="79"/>
                    </a:cubicBezTo>
                    <a:cubicBezTo>
                      <a:pt x="43" y="79"/>
                      <a:pt x="41" y="80"/>
                      <a:pt x="39" y="81"/>
                    </a:cubicBezTo>
                    <a:cubicBezTo>
                      <a:pt x="38" y="82"/>
                      <a:pt x="37" y="82"/>
                      <a:pt x="36" y="82"/>
                    </a:cubicBezTo>
                    <a:cubicBezTo>
                      <a:pt x="35" y="83"/>
                      <a:pt x="34" y="83"/>
                      <a:pt x="32" y="82"/>
                    </a:cubicBezTo>
                    <a:cubicBezTo>
                      <a:pt x="30" y="79"/>
                      <a:pt x="30" y="79"/>
                      <a:pt x="30" y="81"/>
                    </a:cubicBezTo>
                    <a:cubicBezTo>
                      <a:pt x="30" y="80"/>
                      <a:pt x="30" y="80"/>
                      <a:pt x="29" y="80"/>
                    </a:cubicBezTo>
                    <a:cubicBezTo>
                      <a:pt x="30" y="83"/>
                      <a:pt x="29" y="80"/>
                      <a:pt x="29" y="83"/>
                    </a:cubicBezTo>
                    <a:cubicBezTo>
                      <a:pt x="28" y="83"/>
                      <a:pt x="26" y="84"/>
                      <a:pt x="25" y="85"/>
                    </a:cubicBezTo>
                    <a:cubicBezTo>
                      <a:pt x="25" y="84"/>
                      <a:pt x="25" y="82"/>
                      <a:pt x="24" y="82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5"/>
                      <a:pt x="25" y="86"/>
                    </a:cubicBezTo>
                    <a:cubicBezTo>
                      <a:pt x="23" y="88"/>
                      <a:pt x="21" y="87"/>
                      <a:pt x="18" y="87"/>
                    </a:cubicBezTo>
                    <a:cubicBezTo>
                      <a:pt x="16" y="86"/>
                      <a:pt x="14" y="85"/>
                      <a:pt x="12" y="85"/>
                    </a:cubicBezTo>
                    <a:cubicBezTo>
                      <a:pt x="11" y="84"/>
                      <a:pt x="10" y="86"/>
                      <a:pt x="9" y="86"/>
                    </a:cubicBezTo>
                    <a:cubicBezTo>
                      <a:pt x="6" y="82"/>
                      <a:pt x="3" y="79"/>
                      <a:pt x="0" y="82"/>
                    </a:cubicBezTo>
                    <a:cubicBezTo>
                      <a:pt x="0" y="82"/>
                      <a:pt x="0" y="74"/>
                      <a:pt x="2" y="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201"/>
              <p:cNvSpPr/>
              <p:nvPr/>
            </p:nvSpPr>
            <p:spPr bwMode="auto">
              <a:xfrm>
                <a:off x="4159" y="1792"/>
                <a:ext cx="1" cy="1"/>
              </a:xfrm>
              <a:custGeom>
                <a:avLst/>
                <a:gdLst>
                  <a:gd name="T0" fmla="*/ 4 w 4"/>
                  <a:gd name="T1" fmla="*/ 1 h 1"/>
                  <a:gd name="T2" fmla="*/ 0 w 4"/>
                  <a:gd name="T3" fmla="*/ 0 h 1"/>
                  <a:gd name="T4" fmla="*/ 4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1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202"/>
              <p:cNvSpPr/>
              <p:nvPr/>
            </p:nvSpPr>
            <p:spPr bwMode="auto">
              <a:xfrm>
                <a:off x="4156" y="1793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203"/>
              <p:cNvSpPr/>
              <p:nvPr/>
            </p:nvSpPr>
            <p:spPr bwMode="auto">
              <a:xfrm>
                <a:off x="4155" y="1793"/>
                <a:ext cx="1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204"/>
              <p:cNvSpPr/>
              <p:nvPr/>
            </p:nvSpPr>
            <p:spPr bwMode="auto">
              <a:xfrm>
                <a:off x="4154" y="179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32" name="Freeform 206"/>
            <p:cNvSpPr/>
            <p:nvPr/>
          </p:nvSpPr>
          <p:spPr bwMode="auto">
            <a:xfrm>
              <a:off x="6596063" y="2846388"/>
              <a:ext cx="0" cy="1587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207"/>
            <p:cNvSpPr/>
            <p:nvPr/>
          </p:nvSpPr>
          <p:spPr bwMode="auto">
            <a:xfrm>
              <a:off x="6594476" y="2847975"/>
              <a:ext cx="0" cy="0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1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2"/>
                    <a:pt x="2" y="1"/>
                  </a:cubicBezTo>
                  <a:cubicBezTo>
                    <a:pt x="3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Freeform 208"/>
            <p:cNvSpPr/>
            <p:nvPr/>
          </p:nvSpPr>
          <p:spPr bwMode="auto">
            <a:xfrm>
              <a:off x="6594476" y="2849563"/>
              <a:ext cx="0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Rectangle 209"/>
            <p:cNvSpPr>
              <a:spLocks noChangeArrowheads="1"/>
            </p:cNvSpPr>
            <p:nvPr/>
          </p:nvSpPr>
          <p:spPr bwMode="auto">
            <a:xfrm>
              <a:off x="6591301" y="285908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Freeform 210"/>
            <p:cNvSpPr/>
            <p:nvPr/>
          </p:nvSpPr>
          <p:spPr bwMode="auto">
            <a:xfrm>
              <a:off x="6588126" y="2862263"/>
              <a:ext cx="0" cy="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1"/>
                    <a:pt x="0" y="1"/>
                  </a:cubicBezTo>
                  <a:cubicBezTo>
                    <a:pt x="0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211"/>
            <p:cNvSpPr/>
            <p:nvPr/>
          </p:nvSpPr>
          <p:spPr bwMode="auto">
            <a:xfrm>
              <a:off x="6586538" y="2865438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212"/>
            <p:cNvSpPr/>
            <p:nvPr/>
          </p:nvSpPr>
          <p:spPr bwMode="auto">
            <a:xfrm>
              <a:off x="6716713" y="2819400"/>
              <a:ext cx="0" cy="1587"/>
            </a:xfrm>
            <a:custGeom>
              <a:avLst/>
              <a:gdLst>
                <a:gd name="T0" fmla="*/ 1 w 2"/>
                <a:gd name="T1" fmla="*/ 2 h 3"/>
                <a:gd name="T2" fmla="*/ 1 w 2"/>
                <a:gd name="T3" fmla="*/ 1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2" y="1"/>
                    <a:pt x="0" y="0"/>
                    <a:pt x="1" y="1"/>
                  </a:cubicBezTo>
                  <a:cubicBezTo>
                    <a:pt x="1" y="2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213"/>
            <p:cNvSpPr/>
            <p:nvPr/>
          </p:nvSpPr>
          <p:spPr bwMode="auto">
            <a:xfrm>
              <a:off x="6654801" y="2816225"/>
              <a:ext cx="60325" cy="74612"/>
            </a:xfrm>
            <a:custGeom>
              <a:avLst/>
              <a:gdLst>
                <a:gd name="T0" fmla="*/ 16 w 170"/>
                <a:gd name="T1" fmla="*/ 175 h 205"/>
                <a:gd name="T2" fmla="*/ 19 w 170"/>
                <a:gd name="T3" fmla="*/ 167 h 205"/>
                <a:gd name="T4" fmla="*/ 21 w 170"/>
                <a:gd name="T5" fmla="*/ 150 h 205"/>
                <a:gd name="T6" fmla="*/ 24 w 170"/>
                <a:gd name="T7" fmla="*/ 146 h 205"/>
                <a:gd name="T8" fmla="*/ 36 w 170"/>
                <a:gd name="T9" fmla="*/ 133 h 205"/>
                <a:gd name="T10" fmla="*/ 39 w 170"/>
                <a:gd name="T11" fmla="*/ 128 h 205"/>
                <a:gd name="T12" fmla="*/ 42 w 170"/>
                <a:gd name="T13" fmla="*/ 119 h 205"/>
                <a:gd name="T14" fmla="*/ 48 w 170"/>
                <a:gd name="T15" fmla="*/ 113 h 205"/>
                <a:gd name="T16" fmla="*/ 52 w 170"/>
                <a:gd name="T17" fmla="*/ 110 h 205"/>
                <a:gd name="T18" fmla="*/ 52 w 170"/>
                <a:gd name="T19" fmla="*/ 105 h 205"/>
                <a:gd name="T20" fmla="*/ 54 w 170"/>
                <a:gd name="T21" fmla="*/ 96 h 205"/>
                <a:gd name="T22" fmla="*/ 58 w 170"/>
                <a:gd name="T23" fmla="*/ 92 h 205"/>
                <a:gd name="T24" fmla="*/ 59 w 170"/>
                <a:gd name="T25" fmla="*/ 85 h 205"/>
                <a:gd name="T26" fmla="*/ 65 w 170"/>
                <a:gd name="T27" fmla="*/ 81 h 205"/>
                <a:gd name="T28" fmla="*/ 70 w 170"/>
                <a:gd name="T29" fmla="*/ 75 h 205"/>
                <a:gd name="T30" fmla="*/ 78 w 170"/>
                <a:gd name="T31" fmla="*/ 69 h 205"/>
                <a:gd name="T32" fmla="*/ 79 w 170"/>
                <a:gd name="T33" fmla="*/ 64 h 205"/>
                <a:gd name="T34" fmla="*/ 84 w 170"/>
                <a:gd name="T35" fmla="*/ 63 h 205"/>
                <a:gd name="T36" fmla="*/ 84 w 170"/>
                <a:gd name="T37" fmla="*/ 59 h 205"/>
                <a:gd name="T38" fmla="*/ 85 w 170"/>
                <a:gd name="T39" fmla="*/ 58 h 205"/>
                <a:gd name="T40" fmla="*/ 88 w 170"/>
                <a:gd name="T41" fmla="*/ 54 h 205"/>
                <a:gd name="T42" fmla="*/ 97 w 170"/>
                <a:gd name="T43" fmla="*/ 44 h 205"/>
                <a:gd name="T44" fmla="*/ 101 w 170"/>
                <a:gd name="T45" fmla="*/ 40 h 205"/>
                <a:gd name="T46" fmla="*/ 104 w 170"/>
                <a:gd name="T47" fmla="*/ 37 h 205"/>
                <a:gd name="T48" fmla="*/ 113 w 170"/>
                <a:gd name="T49" fmla="*/ 29 h 205"/>
                <a:gd name="T50" fmla="*/ 119 w 170"/>
                <a:gd name="T51" fmla="*/ 33 h 205"/>
                <a:gd name="T52" fmla="*/ 118 w 170"/>
                <a:gd name="T53" fmla="*/ 25 h 205"/>
                <a:gd name="T54" fmla="*/ 116 w 170"/>
                <a:gd name="T55" fmla="*/ 18 h 205"/>
                <a:gd name="T56" fmla="*/ 122 w 170"/>
                <a:gd name="T57" fmla="*/ 16 h 205"/>
                <a:gd name="T58" fmla="*/ 121 w 170"/>
                <a:gd name="T59" fmla="*/ 13 h 205"/>
                <a:gd name="T60" fmla="*/ 125 w 170"/>
                <a:gd name="T61" fmla="*/ 13 h 205"/>
                <a:gd name="T62" fmla="*/ 132 w 170"/>
                <a:gd name="T63" fmla="*/ 16 h 205"/>
                <a:gd name="T64" fmla="*/ 132 w 170"/>
                <a:gd name="T65" fmla="*/ 8 h 205"/>
                <a:gd name="T66" fmla="*/ 135 w 170"/>
                <a:gd name="T67" fmla="*/ 10 h 205"/>
                <a:gd name="T68" fmla="*/ 137 w 170"/>
                <a:gd name="T69" fmla="*/ 4 h 205"/>
                <a:gd name="T70" fmla="*/ 140 w 170"/>
                <a:gd name="T71" fmla="*/ 2 h 205"/>
                <a:gd name="T72" fmla="*/ 143 w 170"/>
                <a:gd name="T73" fmla="*/ 10 h 205"/>
                <a:gd name="T74" fmla="*/ 147 w 170"/>
                <a:gd name="T75" fmla="*/ 2 h 205"/>
                <a:gd name="T76" fmla="*/ 161 w 170"/>
                <a:gd name="T77" fmla="*/ 7 h 205"/>
                <a:gd name="T78" fmla="*/ 164 w 170"/>
                <a:gd name="T79" fmla="*/ 7 h 205"/>
                <a:gd name="T80" fmla="*/ 170 w 170"/>
                <a:gd name="T81" fmla="*/ 5 h 205"/>
                <a:gd name="T82" fmla="*/ 169 w 170"/>
                <a:gd name="T83" fmla="*/ 10 h 205"/>
                <a:gd name="T84" fmla="*/ 164 w 170"/>
                <a:gd name="T85" fmla="*/ 9 h 205"/>
                <a:gd name="T86" fmla="*/ 157 w 170"/>
                <a:gd name="T87" fmla="*/ 16 h 205"/>
                <a:gd name="T88" fmla="*/ 145 w 170"/>
                <a:gd name="T89" fmla="*/ 29 h 205"/>
                <a:gd name="T90" fmla="*/ 134 w 170"/>
                <a:gd name="T91" fmla="*/ 38 h 205"/>
                <a:gd name="T92" fmla="*/ 119 w 170"/>
                <a:gd name="T93" fmla="*/ 56 h 205"/>
                <a:gd name="T94" fmla="*/ 110 w 170"/>
                <a:gd name="T95" fmla="*/ 66 h 205"/>
                <a:gd name="T96" fmla="*/ 94 w 170"/>
                <a:gd name="T97" fmla="*/ 86 h 205"/>
                <a:gd name="T98" fmla="*/ 84 w 170"/>
                <a:gd name="T99" fmla="*/ 94 h 205"/>
                <a:gd name="T100" fmla="*/ 74 w 170"/>
                <a:gd name="T101" fmla="*/ 105 h 205"/>
                <a:gd name="T102" fmla="*/ 60 w 170"/>
                <a:gd name="T103" fmla="*/ 136 h 205"/>
                <a:gd name="T104" fmla="*/ 36 w 170"/>
                <a:gd name="T105" fmla="*/ 165 h 205"/>
                <a:gd name="T106" fmla="*/ 13 w 170"/>
                <a:gd name="T10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5">
                  <a:moveTo>
                    <a:pt x="6" y="198"/>
                  </a:moveTo>
                  <a:cubicBezTo>
                    <a:pt x="0" y="193"/>
                    <a:pt x="8" y="192"/>
                    <a:pt x="6" y="187"/>
                  </a:cubicBezTo>
                  <a:cubicBezTo>
                    <a:pt x="6" y="186"/>
                    <a:pt x="9" y="189"/>
                    <a:pt x="9" y="187"/>
                  </a:cubicBezTo>
                  <a:cubicBezTo>
                    <a:pt x="5" y="182"/>
                    <a:pt x="11" y="179"/>
                    <a:pt x="16" y="177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8" y="178"/>
                    <a:pt x="15" y="175"/>
                    <a:pt x="16" y="175"/>
                  </a:cubicBezTo>
                  <a:cubicBezTo>
                    <a:pt x="17" y="175"/>
                    <a:pt x="17" y="175"/>
                    <a:pt x="18" y="176"/>
                  </a:cubicBezTo>
                  <a:cubicBezTo>
                    <a:pt x="16" y="174"/>
                    <a:pt x="18" y="174"/>
                    <a:pt x="16" y="173"/>
                  </a:cubicBezTo>
                  <a:cubicBezTo>
                    <a:pt x="17" y="173"/>
                    <a:pt x="19" y="174"/>
                    <a:pt x="20" y="174"/>
                  </a:cubicBezTo>
                  <a:cubicBezTo>
                    <a:pt x="18" y="172"/>
                    <a:pt x="18" y="172"/>
                    <a:pt x="18" y="172"/>
                  </a:cubicBezTo>
                  <a:cubicBezTo>
                    <a:pt x="13" y="168"/>
                    <a:pt x="20" y="170"/>
                    <a:pt x="18" y="167"/>
                  </a:cubicBezTo>
                  <a:cubicBezTo>
                    <a:pt x="18" y="167"/>
                    <a:pt x="19" y="167"/>
                    <a:pt x="19" y="167"/>
                  </a:cubicBezTo>
                  <a:cubicBezTo>
                    <a:pt x="17" y="163"/>
                    <a:pt x="20" y="160"/>
                    <a:pt x="20" y="157"/>
                  </a:cubicBezTo>
                  <a:cubicBezTo>
                    <a:pt x="21" y="158"/>
                    <a:pt x="22" y="158"/>
                    <a:pt x="23" y="159"/>
                  </a:cubicBezTo>
                  <a:cubicBezTo>
                    <a:pt x="21" y="157"/>
                    <a:pt x="21" y="156"/>
                    <a:pt x="21" y="155"/>
                  </a:cubicBezTo>
                  <a:cubicBezTo>
                    <a:pt x="24" y="156"/>
                    <a:pt x="20" y="153"/>
                    <a:pt x="21" y="152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0" y="151"/>
                    <a:pt x="24" y="153"/>
                    <a:pt x="21" y="150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0" y="149"/>
                    <a:pt x="26" y="151"/>
                    <a:pt x="24" y="150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3" y="148"/>
                    <a:pt x="25" y="149"/>
                    <a:pt x="25" y="148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5" y="147"/>
                    <a:pt x="27" y="147"/>
                    <a:pt x="24" y="146"/>
                  </a:cubicBezTo>
                  <a:cubicBezTo>
                    <a:pt x="27" y="147"/>
                    <a:pt x="25" y="147"/>
                    <a:pt x="28" y="149"/>
                  </a:cubicBezTo>
                  <a:cubicBezTo>
                    <a:pt x="28" y="144"/>
                    <a:pt x="30" y="140"/>
                    <a:pt x="33" y="137"/>
                  </a:cubicBezTo>
                  <a:cubicBezTo>
                    <a:pt x="34" y="137"/>
                    <a:pt x="34" y="137"/>
                    <a:pt x="35" y="138"/>
                  </a:cubicBezTo>
                  <a:cubicBezTo>
                    <a:pt x="35" y="137"/>
                    <a:pt x="36" y="136"/>
                    <a:pt x="35" y="135"/>
                  </a:cubicBezTo>
                  <a:cubicBezTo>
                    <a:pt x="35" y="135"/>
                    <a:pt x="36" y="135"/>
                    <a:pt x="36" y="135"/>
                  </a:cubicBezTo>
                  <a:cubicBezTo>
                    <a:pt x="38" y="135"/>
                    <a:pt x="34" y="133"/>
                    <a:pt x="36" y="133"/>
                  </a:cubicBezTo>
                  <a:cubicBezTo>
                    <a:pt x="36" y="134"/>
                    <a:pt x="37" y="134"/>
                    <a:pt x="38" y="135"/>
                  </a:cubicBezTo>
                  <a:cubicBezTo>
                    <a:pt x="36" y="133"/>
                    <a:pt x="37" y="132"/>
                    <a:pt x="37" y="131"/>
                  </a:cubicBezTo>
                  <a:cubicBezTo>
                    <a:pt x="37" y="131"/>
                    <a:pt x="38" y="132"/>
                    <a:pt x="38" y="132"/>
                  </a:cubicBezTo>
                  <a:cubicBezTo>
                    <a:pt x="37" y="130"/>
                    <a:pt x="40" y="131"/>
                    <a:pt x="39" y="130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3" y="131"/>
                    <a:pt x="37" y="129"/>
                    <a:pt x="39" y="128"/>
                  </a:cubicBezTo>
                  <a:cubicBezTo>
                    <a:pt x="39" y="129"/>
                    <a:pt x="40" y="129"/>
                    <a:pt x="40" y="130"/>
                  </a:cubicBezTo>
                  <a:cubicBezTo>
                    <a:pt x="38" y="127"/>
                    <a:pt x="40" y="126"/>
                    <a:pt x="40" y="125"/>
                  </a:cubicBezTo>
                  <a:cubicBezTo>
                    <a:pt x="40" y="125"/>
                    <a:pt x="41" y="125"/>
                    <a:pt x="41" y="125"/>
                  </a:cubicBezTo>
                  <a:cubicBezTo>
                    <a:pt x="41" y="124"/>
                    <a:pt x="42" y="124"/>
                    <a:pt x="42" y="122"/>
                  </a:cubicBezTo>
                  <a:cubicBezTo>
                    <a:pt x="43" y="122"/>
                    <a:pt x="45" y="124"/>
                    <a:pt x="45" y="123"/>
                  </a:cubicBezTo>
                  <a:cubicBezTo>
                    <a:pt x="43" y="121"/>
                    <a:pt x="45" y="120"/>
                    <a:pt x="42" y="119"/>
                  </a:cubicBezTo>
                  <a:cubicBezTo>
                    <a:pt x="43" y="118"/>
                    <a:pt x="45" y="118"/>
                    <a:pt x="44" y="116"/>
                  </a:cubicBezTo>
                  <a:cubicBezTo>
                    <a:pt x="45" y="118"/>
                    <a:pt x="48" y="118"/>
                    <a:pt x="48" y="11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1" y="121"/>
                    <a:pt x="49" y="120"/>
                    <a:pt x="51" y="121"/>
                  </a:cubicBezTo>
                  <a:cubicBezTo>
                    <a:pt x="51" y="121"/>
                    <a:pt x="50" y="119"/>
                    <a:pt x="51" y="119"/>
                  </a:cubicBezTo>
                  <a:cubicBezTo>
                    <a:pt x="50" y="117"/>
                    <a:pt x="47" y="114"/>
                    <a:pt x="48" y="113"/>
                  </a:cubicBezTo>
                  <a:cubicBezTo>
                    <a:pt x="48" y="114"/>
                    <a:pt x="51" y="115"/>
                    <a:pt x="51" y="116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47" y="110"/>
                    <a:pt x="49" y="112"/>
                    <a:pt x="49" y="111"/>
                  </a:cubicBezTo>
                  <a:cubicBezTo>
                    <a:pt x="48" y="110"/>
                    <a:pt x="48" y="110"/>
                    <a:pt x="47" y="109"/>
                  </a:cubicBezTo>
                  <a:cubicBezTo>
                    <a:pt x="48" y="109"/>
                    <a:pt x="47" y="107"/>
                    <a:pt x="50" y="109"/>
                  </a:cubicBezTo>
                  <a:cubicBezTo>
                    <a:pt x="52" y="110"/>
                    <a:pt x="50" y="110"/>
                    <a:pt x="52" y="110"/>
                  </a:cubicBezTo>
                  <a:cubicBezTo>
                    <a:pt x="52" y="110"/>
                    <a:pt x="51" y="109"/>
                    <a:pt x="52" y="108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3" y="108"/>
                    <a:pt x="52" y="106"/>
                    <a:pt x="50" y="106"/>
                  </a:cubicBezTo>
                  <a:cubicBezTo>
                    <a:pt x="50" y="106"/>
                    <a:pt x="52" y="107"/>
                    <a:pt x="51" y="107"/>
                  </a:cubicBezTo>
                  <a:cubicBezTo>
                    <a:pt x="49" y="105"/>
                    <a:pt x="49" y="104"/>
                    <a:pt x="50" y="103"/>
                  </a:cubicBezTo>
                  <a:cubicBezTo>
                    <a:pt x="50" y="104"/>
                    <a:pt x="51" y="104"/>
                    <a:pt x="52" y="105"/>
                  </a:cubicBezTo>
                  <a:cubicBezTo>
                    <a:pt x="50" y="103"/>
                    <a:pt x="50" y="101"/>
                    <a:pt x="50" y="100"/>
                  </a:cubicBezTo>
                  <a:cubicBezTo>
                    <a:pt x="49" y="99"/>
                    <a:pt x="52" y="102"/>
                    <a:pt x="51" y="101"/>
                  </a:cubicBezTo>
                  <a:cubicBezTo>
                    <a:pt x="54" y="102"/>
                    <a:pt x="51" y="97"/>
                    <a:pt x="54" y="98"/>
                  </a:cubicBezTo>
                  <a:cubicBezTo>
                    <a:pt x="54" y="98"/>
                    <a:pt x="52" y="97"/>
                    <a:pt x="52" y="97"/>
                  </a:cubicBezTo>
                  <a:cubicBezTo>
                    <a:pt x="53" y="96"/>
                    <a:pt x="55" y="98"/>
                    <a:pt x="54" y="97"/>
                  </a:cubicBezTo>
                  <a:cubicBezTo>
                    <a:pt x="56" y="98"/>
                    <a:pt x="54" y="96"/>
                    <a:pt x="54" y="96"/>
                  </a:cubicBezTo>
                  <a:cubicBezTo>
                    <a:pt x="54" y="95"/>
                    <a:pt x="55" y="96"/>
                    <a:pt x="55" y="96"/>
                  </a:cubicBezTo>
                  <a:cubicBezTo>
                    <a:pt x="54" y="95"/>
                    <a:pt x="54" y="92"/>
                    <a:pt x="57" y="92"/>
                  </a:cubicBezTo>
                  <a:cubicBezTo>
                    <a:pt x="56" y="91"/>
                    <a:pt x="55" y="89"/>
                    <a:pt x="55" y="88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0"/>
                    <a:pt x="58" y="89"/>
                    <a:pt x="59" y="90"/>
                  </a:cubicBezTo>
                  <a:cubicBezTo>
                    <a:pt x="57" y="88"/>
                    <a:pt x="59" y="94"/>
                    <a:pt x="58" y="92"/>
                  </a:cubicBezTo>
                  <a:cubicBezTo>
                    <a:pt x="60" y="93"/>
                    <a:pt x="56" y="88"/>
                    <a:pt x="58" y="90"/>
                  </a:cubicBezTo>
                  <a:cubicBezTo>
                    <a:pt x="59" y="90"/>
                    <a:pt x="57" y="88"/>
                    <a:pt x="59" y="88"/>
                  </a:cubicBezTo>
                  <a:cubicBezTo>
                    <a:pt x="59" y="88"/>
                    <a:pt x="61" y="91"/>
                    <a:pt x="62" y="90"/>
                  </a:cubicBezTo>
                  <a:cubicBezTo>
                    <a:pt x="62" y="89"/>
                    <a:pt x="61" y="89"/>
                    <a:pt x="61" y="88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59" y="86"/>
                    <a:pt x="61" y="87"/>
                    <a:pt x="59" y="85"/>
                  </a:cubicBezTo>
                  <a:cubicBezTo>
                    <a:pt x="61" y="86"/>
                    <a:pt x="59" y="84"/>
                    <a:pt x="62" y="86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2" y="85"/>
                    <a:pt x="62" y="84"/>
                  </a:cubicBezTo>
                  <a:cubicBezTo>
                    <a:pt x="62" y="84"/>
                    <a:pt x="62" y="85"/>
                    <a:pt x="63" y="85"/>
                  </a:cubicBezTo>
                  <a:cubicBezTo>
                    <a:pt x="60" y="82"/>
                    <a:pt x="64" y="84"/>
                    <a:pt x="61" y="82"/>
                  </a:cubicBezTo>
                  <a:cubicBezTo>
                    <a:pt x="63" y="82"/>
                    <a:pt x="63" y="80"/>
                    <a:pt x="65" y="81"/>
                  </a:cubicBezTo>
                  <a:cubicBezTo>
                    <a:pt x="65" y="80"/>
                    <a:pt x="64" y="79"/>
                    <a:pt x="65" y="78"/>
                  </a:cubicBezTo>
                  <a:cubicBezTo>
                    <a:pt x="66" y="79"/>
                    <a:pt x="66" y="79"/>
                    <a:pt x="66" y="80"/>
                  </a:cubicBezTo>
                  <a:cubicBezTo>
                    <a:pt x="67" y="80"/>
                    <a:pt x="67" y="79"/>
                    <a:pt x="67" y="78"/>
                  </a:cubicBezTo>
                  <a:cubicBezTo>
                    <a:pt x="67" y="79"/>
                    <a:pt x="69" y="79"/>
                    <a:pt x="71" y="80"/>
                  </a:cubicBezTo>
                  <a:cubicBezTo>
                    <a:pt x="70" y="78"/>
                    <a:pt x="68" y="77"/>
                    <a:pt x="67" y="76"/>
                  </a:cubicBezTo>
                  <a:cubicBezTo>
                    <a:pt x="71" y="78"/>
                    <a:pt x="67" y="73"/>
                    <a:pt x="70" y="75"/>
                  </a:cubicBezTo>
                  <a:cubicBezTo>
                    <a:pt x="70" y="75"/>
                    <a:pt x="71" y="77"/>
                    <a:pt x="72" y="77"/>
                  </a:cubicBezTo>
                  <a:cubicBezTo>
                    <a:pt x="75" y="79"/>
                    <a:pt x="70" y="74"/>
                    <a:pt x="73" y="74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2" y="73"/>
                    <a:pt x="69" y="70"/>
                    <a:pt x="72" y="72"/>
                  </a:cubicBezTo>
                  <a:cubicBezTo>
                    <a:pt x="71" y="71"/>
                    <a:pt x="74" y="72"/>
                    <a:pt x="71" y="70"/>
                  </a:cubicBezTo>
                  <a:cubicBezTo>
                    <a:pt x="74" y="71"/>
                    <a:pt x="73" y="66"/>
                    <a:pt x="78" y="69"/>
                  </a:cubicBezTo>
                  <a:cubicBezTo>
                    <a:pt x="78" y="68"/>
                    <a:pt x="78" y="68"/>
                    <a:pt x="77" y="67"/>
                  </a:cubicBezTo>
                  <a:cubicBezTo>
                    <a:pt x="75" y="66"/>
                    <a:pt x="78" y="68"/>
                    <a:pt x="77" y="68"/>
                  </a:cubicBezTo>
                  <a:cubicBezTo>
                    <a:pt x="77" y="67"/>
                    <a:pt x="76" y="67"/>
                    <a:pt x="76" y="67"/>
                  </a:cubicBezTo>
                  <a:cubicBezTo>
                    <a:pt x="77" y="67"/>
                    <a:pt x="77" y="66"/>
                    <a:pt x="79" y="69"/>
                  </a:cubicBezTo>
                  <a:cubicBezTo>
                    <a:pt x="81" y="69"/>
                    <a:pt x="76" y="64"/>
                    <a:pt x="78" y="64"/>
                  </a:cubicBezTo>
                  <a:cubicBezTo>
                    <a:pt x="79" y="65"/>
                    <a:pt x="79" y="65"/>
                    <a:pt x="79" y="64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2"/>
                    <a:pt x="81" y="64"/>
                    <a:pt x="82" y="65"/>
                  </a:cubicBezTo>
                  <a:cubicBezTo>
                    <a:pt x="82" y="65"/>
                    <a:pt x="83" y="64"/>
                    <a:pt x="82" y="63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3" y="63"/>
                    <a:pt x="84" y="63"/>
                    <a:pt x="83" y="63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5" y="64"/>
                    <a:pt x="84" y="63"/>
                    <a:pt x="84" y="63"/>
                  </a:cubicBezTo>
                  <a:cubicBezTo>
                    <a:pt x="83" y="62"/>
                    <a:pt x="83" y="62"/>
                    <a:pt x="82" y="62"/>
                  </a:cubicBezTo>
                  <a:cubicBezTo>
                    <a:pt x="81" y="61"/>
                    <a:pt x="82" y="61"/>
                    <a:pt x="81" y="60"/>
                  </a:cubicBezTo>
                  <a:cubicBezTo>
                    <a:pt x="83" y="61"/>
                    <a:pt x="83" y="60"/>
                    <a:pt x="83" y="60"/>
                  </a:cubicBezTo>
                  <a:cubicBezTo>
                    <a:pt x="84" y="60"/>
                    <a:pt x="82" y="58"/>
                    <a:pt x="83" y="58"/>
                  </a:cubicBezTo>
                  <a:cubicBezTo>
                    <a:pt x="83" y="59"/>
                    <a:pt x="83" y="58"/>
                    <a:pt x="84" y="59"/>
                  </a:cubicBezTo>
                  <a:cubicBezTo>
                    <a:pt x="84" y="59"/>
                    <a:pt x="83" y="58"/>
                    <a:pt x="84" y="59"/>
                  </a:cubicBezTo>
                  <a:cubicBezTo>
                    <a:pt x="85" y="60"/>
                    <a:pt x="86" y="61"/>
                    <a:pt x="85" y="60"/>
                  </a:cubicBezTo>
                  <a:cubicBezTo>
                    <a:pt x="85" y="58"/>
                    <a:pt x="82" y="57"/>
                    <a:pt x="84" y="57"/>
                  </a:cubicBezTo>
                  <a:cubicBezTo>
                    <a:pt x="84" y="57"/>
                    <a:pt x="85" y="58"/>
                    <a:pt x="85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8"/>
                    <a:pt x="86" y="58"/>
                    <a:pt x="86" y="58"/>
                  </a:cubicBezTo>
                  <a:cubicBezTo>
                    <a:pt x="84" y="56"/>
                    <a:pt x="86" y="57"/>
                    <a:pt x="85" y="55"/>
                  </a:cubicBezTo>
                  <a:cubicBezTo>
                    <a:pt x="85" y="54"/>
                    <a:pt x="86" y="55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8" y="56"/>
                    <a:pt x="88" y="55"/>
                    <a:pt x="87" y="53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54"/>
                    <a:pt x="88" y="53"/>
                    <a:pt x="88" y="52"/>
                  </a:cubicBezTo>
                  <a:cubicBezTo>
                    <a:pt x="89" y="52"/>
                    <a:pt x="93" y="57"/>
                    <a:pt x="92" y="55"/>
                  </a:cubicBezTo>
                  <a:cubicBezTo>
                    <a:pt x="92" y="54"/>
                    <a:pt x="90" y="51"/>
                    <a:pt x="89" y="50"/>
                  </a:cubicBezTo>
                  <a:cubicBezTo>
                    <a:pt x="91" y="50"/>
                    <a:pt x="90" y="47"/>
                    <a:pt x="93" y="48"/>
                  </a:cubicBezTo>
                  <a:cubicBezTo>
                    <a:pt x="92" y="48"/>
                    <a:pt x="92" y="47"/>
                    <a:pt x="92" y="47"/>
                  </a:cubicBezTo>
                  <a:cubicBezTo>
                    <a:pt x="94" y="46"/>
                    <a:pt x="93" y="42"/>
                    <a:pt x="97" y="44"/>
                  </a:cubicBezTo>
                  <a:cubicBezTo>
                    <a:pt x="97" y="45"/>
                    <a:pt x="98" y="45"/>
                    <a:pt x="99" y="46"/>
                  </a:cubicBezTo>
                  <a:cubicBezTo>
                    <a:pt x="98" y="45"/>
                    <a:pt x="101" y="47"/>
                    <a:pt x="99" y="45"/>
                  </a:cubicBezTo>
                  <a:cubicBezTo>
                    <a:pt x="98" y="43"/>
                    <a:pt x="97" y="43"/>
                    <a:pt x="96" y="43"/>
                  </a:cubicBezTo>
                  <a:cubicBezTo>
                    <a:pt x="96" y="41"/>
                    <a:pt x="97" y="40"/>
                    <a:pt x="99" y="41"/>
                  </a:cubicBezTo>
                  <a:cubicBezTo>
                    <a:pt x="98" y="40"/>
                    <a:pt x="98" y="40"/>
                    <a:pt x="98" y="39"/>
                  </a:cubicBezTo>
                  <a:cubicBezTo>
                    <a:pt x="100" y="41"/>
                    <a:pt x="101" y="41"/>
                    <a:pt x="101" y="4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99" y="36"/>
                    <a:pt x="100" y="37"/>
                  </a:cubicBezTo>
                  <a:cubicBezTo>
                    <a:pt x="101" y="38"/>
                    <a:pt x="101" y="38"/>
                    <a:pt x="102" y="39"/>
                  </a:cubicBezTo>
                  <a:cubicBezTo>
                    <a:pt x="101" y="37"/>
                    <a:pt x="100" y="35"/>
                    <a:pt x="102" y="35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6"/>
                    <a:pt x="103" y="35"/>
                    <a:pt x="102" y="35"/>
                  </a:cubicBezTo>
                  <a:cubicBezTo>
                    <a:pt x="104" y="35"/>
                    <a:pt x="105" y="34"/>
                    <a:pt x="107" y="36"/>
                  </a:cubicBezTo>
                  <a:cubicBezTo>
                    <a:pt x="105" y="30"/>
                    <a:pt x="107" y="28"/>
                    <a:pt x="109" y="27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2" y="28"/>
                    <a:pt x="109" y="26"/>
                    <a:pt x="110" y="26"/>
                  </a:cubicBezTo>
                  <a:cubicBezTo>
                    <a:pt x="111" y="27"/>
                    <a:pt x="112" y="28"/>
                    <a:pt x="113" y="29"/>
                  </a:cubicBezTo>
                  <a:cubicBezTo>
                    <a:pt x="114" y="30"/>
                    <a:pt x="112" y="27"/>
                    <a:pt x="112" y="26"/>
                  </a:cubicBezTo>
                  <a:cubicBezTo>
                    <a:pt x="111" y="24"/>
                    <a:pt x="113" y="27"/>
                    <a:pt x="111" y="25"/>
                  </a:cubicBezTo>
                  <a:cubicBezTo>
                    <a:pt x="111" y="25"/>
                    <a:pt x="113" y="25"/>
                    <a:pt x="111" y="23"/>
                  </a:cubicBezTo>
                  <a:cubicBezTo>
                    <a:pt x="112" y="24"/>
                    <a:pt x="114" y="26"/>
                    <a:pt x="114" y="27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6" y="27"/>
                    <a:pt x="116" y="31"/>
                    <a:pt x="119" y="3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22" y="34"/>
                    <a:pt x="120" y="36"/>
                    <a:pt x="122" y="36"/>
                  </a:cubicBezTo>
                  <a:cubicBezTo>
                    <a:pt x="122" y="34"/>
                    <a:pt x="119" y="31"/>
                    <a:pt x="118" y="30"/>
                  </a:cubicBezTo>
                  <a:cubicBezTo>
                    <a:pt x="119" y="29"/>
                    <a:pt x="115" y="25"/>
                    <a:pt x="116" y="24"/>
                  </a:cubicBezTo>
                  <a:cubicBezTo>
                    <a:pt x="117" y="25"/>
                    <a:pt x="115" y="25"/>
                    <a:pt x="117" y="27"/>
                  </a:cubicBezTo>
                  <a:cubicBezTo>
                    <a:pt x="119" y="28"/>
                    <a:pt x="117" y="25"/>
                    <a:pt x="118" y="25"/>
                  </a:cubicBezTo>
                  <a:cubicBezTo>
                    <a:pt x="117" y="25"/>
                    <a:pt x="115" y="22"/>
                    <a:pt x="115" y="22"/>
                  </a:cubicBezTo>
                  <a:cubicBezTo>
                    <a:pt x="117" y="22"/>
                    <a:pt x="117" y="24"/>
                    <a:pt x="118" y="24"/>
                  </a:cubicBezTo>
                  <a:cubicBezTo>
                    <a:pt x="117" y="22"/>
                    <a:pt x="117" y="21"/>
                    <a:pt x="115" y="21"/>
                  </a:cubicBezTo>
                  <a:cubicBezTo>
                    <a:pt x="113" y="18"/>
                    <a:pt x="117" y="21"/>
                    <a:pt x="116" y="18"/>
                  </a:cubicBezTo>
                  <a:cubicBezTo>
                    <a:pt x="117" y="20"/>
                    <a:pt x="118" y="23"/>
                    <a:pt x="120" y="24"/>
                  </a:cubicBezTo>
                  <a:cubicBezTo>
                    <a:pt x="118" y="22"/>
                    <a:pt x="119" y="20"/>
                    <a:pt x="116" y="18"/>
                  </a:cubicBezTo>
                  <a:cubicBezTo>
                    <a:pt x="117" y="18"/>
                    <a:pt x="118" y="20"/>
                    <a:pt x="119" y="21"/>
                  </a:cubicBezTo>
                  <a:cubicBezTo>
                    <a:pt x="120" y="22"/>
                    <a:pt x="117" y="16"/>
                    <a:pt x="120" y="20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20" y="19"/>
                    <a:pt x="120" y="19"/>
                    <a:pt x="121" y="20"/>
                  </a:cubicBezTo>
                  <a:cubicBezTo>
                    <a:pt x="122" y="19"/>
                    <a:pt x="121" y="16"/>
                    <a:pt x="123" y="19"/>
                  </a:cubicBezTo>
                  <a:cubicBezTo>
                    <a:pt x="123" y="19"/>
                    <a:pt x="124" y="18"/>
                    <a:pt x="122" y="16"/>
                  </a:cubicBezTo>
                  <a:cubicBezTo>
                    <a:pt x="120" y="15"/>
                    <a:pt x="122" y="18"/>
                    <a:pt x="120" y="16"/>
                  </a:cubicBezTo>
                  <a:cubicBezTo>
                    <a:pt x="122" y="18"/>
                    <a:pt x="121" y="15"/>
                    <a:pt x="120" y="14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4"/>
                    <a:pt x="122" y="14"/>
                    <a:pt x="121" y="13"/>
                  </a:cubicBezTo>
                  <a:cubicBezTo>
                    <a:pt x="121" y="14"/>
                    <a:pt x="122" y="14"/>
                    <a:pt x="122" y="14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22" y="11"/>
                    <a:pt x="124" y="15"/>
                    <a:pt x="124" y="14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6"/>
                    <a:pt x="126" y="17"/>
                    <a:pt x="126" y="16"/>
                  </a:cubicBezTo>
                  <a:cubicBezTo>
                    <a:pt x="125" y="15"/>
                    <a:pt x="124" y="12"/>
                    <a:pt x="123" y="11"/>
                  </a:cubicBezTo>
                  <a:cubicBezTo>
                    <a:pt x="123" y="10"/>
                    <a:pt x="125" y="13"/>
                    <a:pt x="124" y="11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4"/>
                    <a:pt x="127" y="16"/>
                    <a:pt x="128" y="15"/>
                  </a:cubicBezTo>
                  <a:cubicBezTo>
                    <a:pt x="128" y="14"/>
                    <a:pt x="127" y="11"/>
                    <a:pt x="125" y="11"/>
                  </a:cubicBezTo>
                  <a:cubicBezTo>
                    <a:pt x="126" y="11"/>
                    <a:pt x="127" y="11"/>
                    <a:pt x="127" y="13"/>
                  </a:cubicBezTo>
                  <a:cubicBezTo>
                    <a:pt x="128" y="12"/>
                    <a:pt x="126" y="11"/>
                    <a:pt x="126" y="10"/>
                  </a:cubicBezTo>
                  <a:cubicBezTo>
                    <a:pt x="127" y="10"/>
                    <a:pt x="129" y="11"/>
                    <a:pt x="131" y="13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3" y="18"/>
                    <a:pt x="134" y="17"/>
                    <a:pt x="135" y="20"/>
                  </a:cubicBezTo>
                  <a:cubicBezTo>
                    <a:pt x="136" y="20"/>
                    <a:pt x="135" y="19"/>
                    <a:pt x="135" y="18"/>
                  </a:cubicBezTo>
                  <a:cubicBezTo>
                    <a:pt x="132" y="15"/>
                    <a:pt x="133" y="12"/>
                    <a:pt x="130" y="9"/>
                  </a:cubicBezTo>
                  <a:cubicBezTo>
                    <a:pt x="131" y="7"/>
                    <a:pt x="136" y="17"/>
                    <a:pt x="134" y="11"/>
                  </a:cubicBezTo>
                  <a:cubicBezTo>
                    <a:pt x="133" y="10"/>
                    <a:pt x="132" y="7"/>
                    <a:pt x="132" y="8"/>
                  </a:cubicBezTo>
                  <a:cubicBezTo>
                    <a:pt x="133" y="8"/>
                    <a:pt x="130" y="5"/>
                    <a:pt x="132" y="5"/>
                  </a:cubicBezTo>
                  <a:cubicBezTo>
                    <a:pt x="132" y="7"/>
                    <a:pt x="135" y="8"/>
                    <a:pt x="135" y="11"/>
                  </a:cubicBezTo>
                  <a:cubicBezTo>
                    <a:pt x="135" y="10"/>
                    <a:pt x="134" y="10"/>
                    <a:pt x="134" y="11"/>
                  </a:cubicBezTo>
                  <a:cubicBezTo>
                    <a:pt x="136" y="12"/>
                    <a:pt x="137" y="14"/>
                    <a:pt x="137" y="14"/>
                  </a:cubicBezTo>
                  <a:cubicBezTo>
                    <a:pt x="138" y="13"/>
                    <a:pt x="138" y="13"/>
                    <a:pt x="137" y="11"/>
                  </a:cubicBezTo>
                  <a:cubicBezTo>
                    <a:pt x="136" y="9"/>
                    <a:pt x="136" y="12"/>
                    <a:pt x="135" y="10"/>
                  </a:cubicBezTo>
                  <a:cubicBezTo>
                    <a:pt x="136" y="8"/>
                    <a:pt x="138" y="11"/>
                    <a:pt x="136" y="7"/>
                  </a:cubicBezTo>
                  <a:cubicBezTo>
                    <a:pt x="136" y="8"/>
                    <a:pt x="134" y="6"/>
                    <a:pt x="133" y="5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6" y="5"/>
                    <a:pt x="133" y="2"/>
                    <a:pt x="134" y="2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8" y="7"/>
                    <a:pt x="134" y="4"/>
                    <a:pt x="137" y="8"/>
                  </a:cubicBezTo>
                  <a:cubicBezTo>
                    <a:pt x="138" y="7"/>
                    <a:pt x="137" y="5"/>
                    <a:pt x="138" y="6"/>
                  </a:cubicBezTo>
                  <a:cubicBezTo>
                    <a:pt x="138" y="6"/>
                    <a:pt x="138" y="7"/>
                    <a:pt x="138" y="7"/>
                  </a:cubicBezTo>
                  <a:cubicBezTo>
                    <a:pt x="138" y="7"/>
                    <a:pt x="142" y="12"/>
                    <a:pt x="141" y="8"/>
                  </a:cubicBezTo>
                  <a:cubicBezTo>
                    <a:pt x="141" y="7"/>
                    <a:pt x="140" y="7"/>
                    <a:pt x="139" y="5"/>
                  </a:cubicBezTo>
                  <a:cubicBezTo>
                    <a:pt x="140" y="4"/>
                    <a:pt x="140" y="3"/>
                    <a:pt x="140" y="2"/>
                  </a:cubicBezTo>
                  <a:cubicBezTo>
                    <a:pt x="142" y="5"/>
                    <a:pt x="142" y="1"/>
                    <a:pt x="143" y="5"/>
                  </a:cubicBezTo>
                  <a:cubicBezTo>
                    <a:pt x="141" y="3"/>
                    <a:pt x="140" y="4"/>
                    <a:pt x="141" y="7"/>
                  </a:cubicBezTo>
                  <a:cubicBezTo>
                    <a:pt x="143" y="10"/>
                    <a:pt x="140" y="7"/>
                    <a:pt x="142" y="11"/>
                  </a:cubicBezTo>
                  <a:cubicBezTo>
                    <a:pt x="142" y="10"/>
                    <a:pt x="144" y="13"/>
                    <a:pt x="146" y="15"/>
                  </a:cubicBezTo>
                  <a:cubicBezTo>
                    <a:pt x="146" y="15"/>
                    <a:pt x="146" y="14"/>
                    <a:pt x="146" y="14"/>
                  </a:cubicBezTo>
                  <a:cubicBezTo>
                    <a:pt x="145" y="12"/>
                    <a:pt x="144" y="12"/>
                    <a:pt x="143" y="10"/>
                  </a:cubicBezTo>
                  <a:cubicBezTo>
                    <a:pt x="144" y="10"/>
                    <a:pt x="145" y="8"/>
                    <a:pt x="144" y="6"/>
                  </a:cubicBezTo>
                  <a:cubicBezTo>
                    <a:pt x="145" y="7"/>
                    <a:pt x="146" y="9"/>
                    <a:pt x="146" y="9"/>
                  </a:cubicBezTo>
                  <a:cubicBezTo>
                    <a:pt x="147" y="8"/>
                    <a:pt x="148" y="8"/>
                    <a:pt x="150" y="8"/>
                  </a:cubicBezTo>
                  <a:cubicBezTo>
                    <a:pt x="147" y="5"/>
                    <a:pt x="151" y="6"/>
                    <a:pt x="149" y="4"/>
                  </a:cubicBezTo>
                  <a:cubicBezTo>
                    <a:pt x="148" y="3"/>
                    <a:pt x="146" y="1"/>
                    <a:pt x="145" y="0"/>
                  </a:cubicBezTo>
                  <a:cubicBezTo>
                    <a:pt x="146" y="0"/>
                    <a:pt x="146" y="1"/>
                    <a:pt x="147" y="2"/>
                  </a:cubicBezTo>
                  <a:cubicBezTo>
                    <a:pt x="146" y="0"/>
                    <a:pt x="149" y="4"/>
                    <a:pt x="148" y="1"/>
                  </a:cubicBezTo>
                  <a:cubicBezTo>
                    <a:pt x="147" y="3"/>
                    <a:pt x="150" y="5"/>
                    <a:pt x="151" y="8"/>
                  </a:cubicBezTo>
                  <a:cubicBezTo>
                    <a:pt x="151" y="6"/>
                    <a:pt x="152" y="10"/>
                    <a:pt x="153" y="9"/>
                  </a:cubicBezTo>
                  <a:cubicBezTo>
                    <a:pt x="153" y="7"/>
                    <a:pt x="153" y="6"/>
                    <a:pt x="154" y="5"/>
                  </a:cubicBezTo>
                  <a:cubicBezTo>
                    <a:pt x="156" y="6"/>
                    <a:pt x="157" y="3"/>
                    <a:pt x="158" y="2"/>
                  </a:cubicBezTo>
                  <a:cubicBezTo>
                    <a:pt x="159" y="4"/>
                    <a:pt x="160" y="7"/>
                    <a:pt x="161" y="7"/>
                  </a:cubicBezTo>
                  <a:cubicBezTo>
                    <a:pt x="162" y="7"/>
                    <a:pt x="159" y="4"/>
                    <a:pt x="161" y="5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5"/>
                    <a:pt x="163" y="7"/>
                    <a:pt x="162" y="2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3" y="6"/>
                    <a:pt x="163" y="5"/>
                    <a:pt x="163" y="5"/>
                  </a:cubicBezTo>
                  <a:cubicBezTo>
                    <a:pt x="164" y="6"/>
                    <a:pt x="164" y="7"/>
                    <a:pt x="164" y="7"/>
                  </a:cubicBezTo>
                  <a:cubicBezTo>
                    <a:pt x="166" y="9"/>
                    <a:pt x="165" y="7"/>
                    <a:pt x="166" y="6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5" y="2"/>
                    <a:pt x="167" y="4"/>
                    <a:pt x="168" y="3"/>
                  </a:cubicBezTo>
                  <a:cubicBezTo>
                    <a:pt x="169" y="5"/>
                    <a:pt x="169" y="5"/>
                    <a:pt x="169" y="5"/>
                  </a:cubicBezTo>
                  <a:cubicBezTo>
                    <a:pt x="169" y="3"/>
                    <a:pt x="169" y="3"/>
                    <a:pt x="169" y="3"/>
                  </a:cubicBezTo>
                  <a:cubicBezTo>
                    <a:pt x="169" y="5"/>
                    <a:pt x="170" y="6"/>
                    <a:pt x="170" y="5"/>
                  </a:cubicBezTo>
                  <a:cubicBezTo>
                    <a:pt x="170" y="5"/>
                    <a:pt x="170" y="6"/>
                    <a:pt x="170" y="7"/>
                  </a:cubicBezTo>
                  <a:cubicBezTo>
                    <a:pt x="170" y="9"/>
                    <a:pt x="170" y="10"/>
                    <a:pt x="170" y="10"/>
                  </a:cubicBezTo>
                  <a:cubicBezTo>
                    <a:pt x="169" y="9"/>
                    <a:pt x="170" y="8"/>
                    <a:pt x="169" y="6"/>
                  </a:cubicBezTo>
                  <a:cubicBezTo>
                    <a:pt x="168" y="4"/>
                    <a:pt x="167" y="5"/>
                    <a:pt x="168" y="7"/>
                  </a:cubicBezTo>
                  <a:cubicBezTo>
                    <a:pt x="168" y="7"/>
                    <a:pt x="168" y="7"/>
                    <a:pt x="168" y="6"/>
                  </a:cubicBezTo>
                  <a:cubicBezTo>
                    <a:pt x="169" y="8"/>
                    <a:pt x="169" y="9"/>
                    <a:pt x="169" y="10"/>
                  </a:cubicBezTo>
                  <a:cubicBezTo>
                    <a:pt x="169" y="10"/>
                    <a:pt x="170" y="11"/>
                    <a:pt x="169" y="10"/>
                  </a:cubicBezTo>
                  <a:cubicBezTo>
                    <a:pt x="170" y="12"/>
                    <a:pt x="169" y="12"/>
                    <a:pt x="169" y="12"/>
                  </a:cubicBezTo>
                  <a:cubicBezTo>
                    <a:pt x="169" y="11"/>
                    <a:pt x="168" y="11"/>
                    <a:pt x="168" y="10"/>
                  </a:cubicBezTo>
                  <a:cubicBezTo>
                    <a:pt x="168" y="12"/>
                    <a:pt x="168" y="13"/>
                    <a:pt x="167" y="13"/>
                  </a:cubicBezTo>
                  <a:cubicBezTo>
                    <a:pt x="165" y="10"/>
                    <a:pt x="166" y="15"/>
                    <a:pt x="165" y="15"/>
                  </a:cubicBezTo>
                  <a:cubicBezTo>
                    <a:pt x="165" y="12"/>
                    <a:pt x="164" y="10"/>
                    <a:pt x="164" y="9"/>
                  </a:cubicBezTo>
                  <a:cubicBezTo>
                    <a:pt x="163" y="8"/>
                    <a:pt x="164" y="9"/>
                    <a:pt x="163" y="9"/>
                  </a:cubicBezTo>
                  <a:cubicBezTo>
                    <a:pt x="163" y="10"/>
                    <a:pt x="164" y="13"/>
                    <a:pt x="164" y="15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3" y="14"/>
                    <a:pt x="164" y="17"/>
                    <a:pt x="163" y="17"/>
                  </a:cubicBezTo>
                  <a:cubicBezTo>
                    <a:pt x="161" y="16"/>
                    <a:pt x="160" y="17"/>
                    <a:pt x="158" y="18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9" y="20"/>
                    <a:pt x="156" y="18"/>
                    <a:pt x="156" y="20"/>
                  </a:cubicBezTo>
                  <a:cubicBezTo>
                    <a:pt x="154" y="20"/>
                    <a:pt x="154" y="24"/>
                    <a:pt x="152" y="21"/>
                  </a:cubicBezTo>
                  <a:cubicBezTo>
                    <a:pt x="150" y="24"/>
                    <a:pt x="149" y="26"/>
                    <a:pt x="146" y="27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6" y="27"/>
                    <a:pt x="144" y="24"/>
                    <a:pt x="144" y="24"/>
                  </a:cubicBezTo>
                  <a:cubicBezTo>
                    <a:pt x="145" y="26"/>
                    <a:pt x="145" y="27"/>
                    <a:pt x="145" y="29"/>
                  </a:cubicBezTo>
                  <a:cubicBezTo>
                    <a:pt x="143" y="28"/>
                    <a:pt x="143" y="31"/>
                    <a:pt x="143" y="33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3" y="35"/>
                    <a:pt x="140" y="33"/>
                    <a:pt x="139" y="34"/>
                  </a:cubicBezTo>
                  <a:cubicBezTo>
                    <a:pt x="138" y="33"/>
                    <a:pt x="137" y="32"/>
                    <a:pt x="137" y="32"/>
                  </a:cubicBezTo>
                  <a:cubicBezTo>
                    <a:pt x="138" y="35"/>
                    <a:pt x="138" y="35"/>
                    <a:pt x="138" y="37"/>
                  </a:cubicBezTo>
                  <a:cubicBezTo>
                    <a:pt x="137" y="38"/>
                    <a:pt x="136" y="38"/>
                    <a:pt x="134" y="38"/>
                  </a:cubicBezTo>
                  <a:cubicBezTo>
                    <a:pt x="135" y="43"/>
                    <a:pt x="130" y="43"/>
                    <a:pt x="129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9" y="51"/>
                    <a:pt x="123" y="50"/>
                    <a:pt x="122" y="54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19" y="51"/>
                    <a:pt x="119" y="53"/>
                    <a:pt x="121" y="55"/>
                  </a:cubicBezTo>
                  <a:cubicBezTo>
                    <a:pt x="120" y="55"/>
                    <a:pt x="121" y="58"/>
                    <a:pt x="119" y="56"/>
                  </a:cubicBezTo>
                  <a:cubicBezTo>
                    <a:pt x="117" y="56"/>
                    <a:pt x="119" y="58"/>
                    <a:pt x="119" y="59"/>
                  </a:cubicBezTo>
                  <a:cubicBezTo>
                    <a:pt x="117" y="59"/>
                    <a:pt x="116" y="60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60"/>
                    <a:pt x="114" y="59"/>
                    <a:pt x="114" y="59"/>
                  </a:cubicBezTo>
                  <a:cubicBezTo>
                    <a:pt x="114" y="60"/>
                    <a:pt x="112" y="60"/>
                    <a:pt x="115" y="63"/>
                  </a:cubicBezTo>
                  <a:cubicBezTo>
                    <a:pt x="112" y="62"/>
                    <a:pt x="114" y="67"/>
                    <a:pt x="110" y="66"/>
                  </a:cubicBezTo>
                  <a:cubicBezTo>
                    <a:pt x="111" y="67"/>
                    <a:pt x="111" y="67"/>
                    <a:pt x="112" y="68"/>
                  </a:cubicBezTo>
                  <a:cubicBezTo>
                    <a:pt x="110" y="69"/>
                    <a:pt x="108" y="68"/>
                    <a:pt x="108" y="71"/>
                  </a:cubicBezTo>
                  <a:cubicBezTo>
                    <a:pt x="108" y="71"/>
                    <a:pt x="107" y="69"/>
                    <a:pt x="106" y="69"/>
                  </a:cubicBezTo>
                  <a:cubicBezTo>
                    <a:pt x="107" y="70"/>
                    <a:pt x="108" y="71"/>
                    <a:pt x="108" y="71"/>
                  </a:cubicBezTo>
                  <a:cubicBezTo>
                    <a:pt x="108" y="75"/>
                    <a:pt x="103" y="73"/>
                    <a:pt x="101" y="75"/>
                  </a:cubicBezTo>
                  <a:cubicBezTo>
                    <a:pt x="100" y="80"/>
                    <a:pt x="97" y="82"/>
                    <a:pt x="94" y="86"/>
                  </a:cubicBezTo>
                  <a:cubicBezTo>
                    <a:pt x="94" y="85"/>
                    <a:pt x="94" y="85"/>
                    <a:pt x="94" y="85"/>
                  </a:cubicBezTo>
                  <a:cubicBezTo>
                    <a:pt x="96" y="88"/>
                    <a:pt x="89" y="85"/>
                    <a:pt x="92" y="89"/>
                  </a:cubicBezTo>
                  <a:cubicBezTo>
                    <a:pt x="92" y="89"/>
                    <a:pt x="91" y="90"/>
                    <a:pt x="90" y="88"/>
                  </a:cubicBezTo>
                  <a:cubicBezTo>
                    <a:pt x="91" y="91"/>
                    <a:pt x="86" y="89"/>
                    <a:pt x="88" y="92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5" y="91"/>
                    <a:pt x="86" y="94"/>
                    <a:pt x="84" y="94"/>
                  </a:cubicBezTo>
                  <a:cubicBezTo>
                    <a:pt x="84" y="94"/>
                    <a:pt x="84" y="94"/>
                    <a:pt x="83" y="93"/>
                  </a:cubicBezTo>
                  <a:cubicBezTo>
                    <a:pt x="81" y="92"/>
                    <a:pt x="85" y="96"/>
                    <a:pt x="82" y="94"/>
                  </a:cubicBezTo>
                  <a:cubicBezTo>
                    <a:pt x="81" y="94"/>
                    <a:pt x="83" y="96"/>
                    <a:pt x="83" y="95"/>
                  </a:cubicBezTo>
                  <a:cubicBezTo>
                    <a:pt x="80" y="97"/>
                    <a:pt x="79" y="102"/>
                    <a:pt x="78" y="105"/>
                  </a:cubicBezTo>
                  <a:cubicBezTo>
                    <a:pt x="74" y="105"/>
                    <a:pt x="72" y="101"/>
                    <a:pt x="73" y="104"/>
                  </a:cubicBezTo>
                  <a:cubicBezTo>
                    <a:pt x="72" y="104"/>
                    <a:pt x="74" y="105"/>
                    <a:pt x="74" y="105"/>
                  </a:cubicBezTo>
                  <a:cubicBezTo>
                    <a:pt x="74" y="106"/>
                    <a:pt x="69" y="103"/>
                    <a:pt x="71" y="105"/>
                  </a:cubicBezTo>
                  <a:cubicBezTo>
                    <a:pt x="73" y="106"/>
                    <a:pt x="72" y="106"/>
                    <a:pt x="73" y="107"/>
                  </a:cubicBezTo>
                  <a:cubicBezTo>
                    <a:pt x="70" y="107"/>
                    <a:pt x="68" y="106"/>
                    <a:pt x="69" y="108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70" y="111"/>
                    <a:pt x="68" y="111"/>
                    <a:pt x="71" y="115"/>
                  </a:cubicBezTo>
                  <a:cubicBezTo>
                    <a:pt x="66" y="122"/>
                    <a:pt x="64" y="129"/>
                    <a:pt x="60" y="136"/>
                  </a:cubicBezTo>
                  <a:cubicBezTo>
                    <a:pt x="54" y="142"/>
                    <a:pt x="52" y="150"/>
                    <a:pt x="46" y="155"/>
                  </a:cubicBezTo>
                  <a:cubicBezTo>
                    <a:pt x="42" y="154"/>
                    <a:pt x="42" y="155"/>
                    <a:pt x="42" y="157"/>
                  </a:cubicBezTo>
                  <a:cubicBezTo>
                    <a:pt x="41" y="157"/>
                    <a:pt x="41" y="157"/>
                    <a:pt x="41" y="156"/>
                  </a:cubicBezTo>
                  <a:cubicBezTo>
                    <a:pt x="43" y="158"/>
                    <a:pt x="40" y="158"/>
                    <a:pt x="43" y="159"/>
                  </a:cubicBezTo>
                  <a:cubicBezTo>
                    <a:pt x="41" y="162"/>
                    <a:pt x="40" y="164"/>
                    <a:pt x="38" y="167"/>
                  </a:cubicBezTo>
                  <a:cubicBezTo>
                    <a:pt x="38" y="166"/>
                    <a:pt x="36" y="165"/>
                    <a:pt x="36" y="165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7" y="167"/>
                    <a:pt x="38" y="168"/>
                    <a:pt x="39" y="168"/>
                  </a:cubicBezTo>
                  <a:cubicBezTo>
                    <a:pt x="38" y="176"/>
                    <a:pt x="29" y="180"/>
                    <a:pt x="26" y="186"/>
                  </a:cubicBezTo>
                  <a:cubicBezTo>
                    <a:pt x="24" y="187"/>
                    <a:pt x="24" y="190"/>
                    <a:pt x="24" y="192"/>
                  </a:cubicBezTo>
                  <a:cubicBezTo>
                    <a:pt x="18" y="195"/>
                    <a:pt x="13" y="199"/>
                    <a:pt x="13" y="205"/>
                  </a:cubicBezTo>
                  <a:cubicBezTo>
                    <a:pt x="13" y="205"/>
                    <a:pt x="6" y="201"/>
                    <a:pt x="6" y="1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214"/>
            <p:cNvSpPr/>
            <p:nvPr/>
          </p:nvSpPr>
          <p:spPr bwMode="auto">
            <a:xfrm>
              <a:off x="6715126" y="2819400"/>
              <a:ext cx="1588" cy="15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1" y="2"/>
                    <a:pt x="0" y="0"/>
                  </a:cubicBezTo>
                  <a:cubicBezTo>
                    <a:pt x="1" y="1"/>
                    <a:pt x="2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Freeform 215"/>
            <p:cNvSpPr/>
            <p:nvPr/>
          </p:nvSpPr>
          <p:spPr bwMode="auto">
            <a:xfrm>
              <a:off x="6707188" y="2817813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216"/>
            <p:cNvSpPr/>
            <p:nvPr/>
          </p:nvSpPr>
          <p:spPr bwMode="auto">
            <a:xfrm>
              <a:off x="6705601" y="2817813"/>
              <a:ext cx="0" cy="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1" y="1"/>
                    <a:pt x="1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217"/>
            <p:cNvSpPr/>
            <p:nvPr/>
          </p:nvSpPr>
          <p:spPr bwMode="auto">
            <a:xfrm>
              <a:off x="6704013" y="2817813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218"/>
            <p:cNvSpPr/>
            <p:nvPr/>
          </p:nvSpPr>
          <p:spPr bwMode="auto">
            <a:xfrm>
              <a:off x="6704013" y="2817813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1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219"/>
            <p:cNvSpPr/>
            <p:nvPr/>
          </p:nvSpPr>
          <p:spPr bwMode="auto">
            <a:xfrm>
              <a:off x="6700838" y="2819400"/>
              <a:ext cx="0" cy="0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2 h 3"/>
                <a:gd name="T4" fmla="*/ 1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2"/>
                    <a:pt x="1" y="3"/>
                    <a:pt x="0" y="2"/>
                  </a:cubicBezTo>
                  <a:cubicBezTo>
                    <a:pt x="1" y="2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220"/>
            <p:cNvSpPr/>
            <p:nvPr/>
          </p:nvSpPr>
          <p:spPr bwMode="auto">
            <a:xfrm>
              <a:off x="6699251" y="2820988"/>
              <a:ext cx="0" cy="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Rectangle 221"/>
            <p:cNvSpPr>
              <a:spLocks noChangeArrowheads="1"/>
            </p:cNvSpPr>
            <p:nvPr/>
          </p:nvSpPr>
          <p:spPr bwMode="auto">
            <a:xfrm>
              <a:off x="6680201" y="2843213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222"/>
            <p:cNvSpPr/>
            <p:nvPr/>
          </p:nvSpPr>
          <p:spPr bwMode="auto">
            <a:xfrm>
              <a:off x="6670676" y="2852738"/>
              <a:ext cx="1588" cy="158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0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Freeform 223"/>
            <p:cNvSpPr/>
            <p:nvPr/>
          </p:nvSpPr>
          <p:spPr bwMode="auto">
            <a:xfrm>
              <a:off x="6669088" y="28606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224"/>
            <p:cNvSpPr/>
            <p:nvPr/>
          </p:nvSpPr>
          <p:spPr bwMode="auto">
            <a:xfrm>
              <a:off x="5248276" y="2628900"/>
              <a:ext cx="1588" cy="0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0 h 1"/>
                <a:gd name="T4" fmla="*/ 3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3" y="0"/>
                    <a:pt x="0" y="1"/>
                    <a:pt x="2" y="0"/>
                  </a:cubicBezTo>
                  <a:cubicBezTo>
                    <a:pt x="3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Freeform 225"/>
            <p:cNvSpPr/>
            <p:nvPr/>
          </p:nvSpPr>
          <p:spPr bwMode="auto">
            <a:xfrm>
              <a:off x="5168901" y="2628900"/>
              <a:ext cx="77788" cy="153987"/>
            </a:xfrm>
            <a:custGeom>
              <a:avLst/>
              <a:gdLst>
                <a:gd name="T0" fmla="*/ 22 w 223"/>
                <a:gd name="T1" fmla="*/ 369 h 422"/>
                <a:gd name="T2" fmla="*/ 28 w 223"/>
                <a:gd name="T3" fmla="*/ 356 h 422"/>
                <a:gd name="T4" fmla="*/ 34 w 223"/>
                <a:gd name="T5" fmla="*/ 328 h 422"/>
                <a:gd name="T6" fmla="*/ 38 w 223"/>
                <a:gd name="T7" fmla="*/ 319 h 422"/>
                <a:gd name="T8" fmla="*/ 55 w 223"/>
                <a:gd name="T9" fmla="*/ 296 h 422"/>
                <a:gd name="T10" fmla="*/ 60 w 223"/>
                <a:gd name="T11" fmla="*/ 288 h 422"/>
                <a:gd name="T12" fmla="*/ 68 w 223"/>
                <a:gd name="T13" fmla="*/ 272 h 422"/>
                <a:gd name="T14" fmla="*/ 75 w 223"/>
                <a:gd name="T15" fmla="*/ 263 h 422"/>
                <a:gd name="T16" fmla="*/ 76 w 223"/>
                <a:gd name="T17" fmla="*/ 248 h 422"/>
                <a:gd name="T18" fmla="*/ 76 w 223"/>
                <a:gd name="T19" fmla="*/ 240 h 422"/>
                <a:gd name="T20" fmla="*/ 83 w 223"/>
                <a:gd name="T21" fmla="*/ 227 h 422"/>
                <a:gd name="T22" fmla="*/ 89 w 223"/>
                <a:gd name="T23" fmla="*/ 214 h 422"/>
                <a:gd name="T24" fmla="*/ 92 w 223"/>
                <a:gd name="T25" fmla="*/ 209 h 422"/>
                <a:gd name="T26" fmla="*/ 93 w 223"/>
                <a:gd name="T27" fmla="*/ 200 h 422"/>
                <a:gd name="T28" fmla="*/ 101 w 223"/>
                <a:gd name="T29" fmla="*/ 188 h 422"/>
                <a:gd name="T30" fmla="*/ 107 w 223"/>
                <a:gd name="T31" fmla="*/ 177 h 422"/>
                <a:gd name="T32" fmla="*/ 115 w 223"/>
                <a:gd name="T33" fmla="*/ 163 h 422"/>
                <a:gd name="T34" fmla="*/ 122 w 223"/>
                <a:gd name="T35" fmla="*/ 158 h 422"/>
                <a:gd name="T36" fmla="*/ 121 w 223"/>
                <a:gd name="T37" fmla="*/ 152 h 422"/>
                <a:gd name="T38" fmla="*/ 126 w 223"/>
                <a:gd name="T39" fmla="*/ 151 h 422"/>
                <a:gd name="T40" fmla="*/ 127 w 223"/>
                <a:gd name="T41" fmla="*/ 142 h 422"/>
                <a:gd name="T42" fmla="*/ 133 w 223"/>
                <a:gd name="T43" fmla="*/ 129 h 422"/>
                <a:gd name="T44" fmla="*/ 140 w 223"/>
                <a:gd name="T45" fmla="*/ 114 h 422"/>
                <a:gd name="T46" fmla="*/ 145 w 223"/>
                <a:gd name="T47" fmla="*/ 106 h 422"/>
                <a:gd name="T48" fmla="*/ 154 w 223"/>
                <a:gd name="T49" fmla="*/ 87 h 422"/>
                <a:gd name="T50" fmla="*/ 159 w 223"/>
                <a:gd name="T51" fmla="*/ 83 h 422"/>
                <a:gd name="T52" fmla="*/ 163 w 223"/>
                <a:gd name="T53" fmla="*/ 82 h 422"/>
                <a:gd name="T54" fmla="*/ 166 w 223"/>
                <a:gd name="T55" fmla="*/ 76 h 422"/>
                <a:gd name="T56" fmla="*/ 169 w 223"/>
                <a:gd name="T57" fmla="*/ 67 h 422"/>
                <a:gd name="T58" fmla="*/ 168 w 223"/>
                <a:gd name="T59" fmla="*/ 62 h 422"/>
                <a:gd name="T60" fmla="*/ 169 w 223"/>
                <a:gd name="T61" fmla="*/ 56 h 422"/>
                <a:gd name="T62" fmla="*/ 177 w 223"/>
                <a:gd name="T63" fmla="*/ 52 h 422"/>
                <a:gd name="T64" fmla="*/ 181 w 223"/>
                <a:gd name="T65" fmla="*/ 46 h 422"/>
                <a:gd name="T66" fmla="*/ 185 w 223"/>
                <a:gd name="T67" fmla="*/ 44 h 422"/>
                <a:gd name="T68" fmla="*/ 179 w 223"/>
                <a:gd name="T69" fmla="*/ 36 h 422"/>
                <a:gd name="T70" fmla="*/ 186 w 223"/>
                <a:gd name="T71" fmla="*/ 35 h 422"/>
                <a:gd name="T72" fmla="*/ 196 w 223"/>
                <a:gd name="T73" fmla="*/ 39 h 422"/>
                <a:gd name="T74" fmla="*/ 190 w 223"/>
                <a:gd name="T75" fmla="*/ 23 h 422"/>
                <a:gd name="T76" fmla="*/ 206 w 223"/>
                <a:gd name="T77" fmla="*/ 13 h 422"/>
                <a:gd name="T78" fmla="*/ 213 w 223"/>
                <a:gd name="T79" fmla="*/ 9 h 422"/>
                <a:gd name="T80" fmla="*/ 218 w 223"/>
                <a:gd name="T81" fmla="*/ 1 h 422"/>
                <a:gd name="T82" fmla="*/ 222 w 223"/>
                <a:gd name="T83" fmla="*/ 8 h 422"/>
                <a:gd name="T84" fmla="*/ 216 w 223"/>
                <a:gd name="T85" fmla="*/ 13 h 422"/>
                <a:gd name="T86" fmla="*/ 210 w 223"/>
                <a:gd name="T87" fmla="*/ 29 h 422"/>
                <a:gd name="T88" fmla="*/ 199 w 223"/>
                <a:gd name="T89" fmla="*/ 59 h 422"/>
                <a:gd name="T90" fmla="*/ 186 w 223"/>
                <a:gd name="T91" fmla="*/ 82 h 422"/>
                <a:gd name="T92" fmla="*/ 166 w 223"/>
                <a:gd name="T93" fmla="*/ 122 h 422"/>
                <a:gd name="T94" fmla="*/ 156 w 223"/>
                <a:gd name="T95" fmla="*/ 144 h 422"/>
                <a:gd name="T96" fmla="*/ 134 w 223"/>
                <a:gd name="T97" fmla="*/ 185 h 422"/>
                <a:gd name="T98" fmla="*/ 120 w 223"/>
                <a:gd name="T99" fmla="*/ 205 h 422"/>
                <a:gd name="T100" fmla="*/ 105 w 223"/>
                <a:gd name="T101" fmla="*/ 228 h 422"/>
                <a:gd name="T102" fmla="*/ 91 w 223"/>
                <a:gd name="T103" fmla="*/ 266 h 422"/>
                <a:gd name="T104" fmla="*/ 50 w 223"/>
                <a:gd name="T105" fmla="*/ 347 h 422"/>
                <a:gd name="T106" fmla="*/ 27 w 223"/>
                <a:gd name="T107" fmla="*/ 39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3" h="422">
                  <a:moveTo>
                    <a:pt x="4" y="413"/>
                  </a:moveTo>
                  <a:cubicBezTo>
                    <a:pt x="0" y="405"/>
                    <a:pt x="9" y="401"/>
                    <a:pt x="8" y="394"/>
                  </a:cubicBezTo>
                  <a:cubicBezTo>
                    <a:pt x="8" y="393"/>
                    <a:pt x="11" y="395"/>
                    <a:pt x="11" y="393"/>
                  </a:cubicBezTo>
                  <a:cubicBezTo>
                    <a:pt x="8" y="386"/>
                    <a:pt x="15" y="378"/>
                    <a:pt x="22" y="373"/>
                  </a:cubicBezTo>
                  <a:cubicBezTo>
                    <a:pt x="23" y="374"/>
                    <a:pt x="23" y="374"/>
                    <a:pt x="23" y="374"/>
                  </a:cubicBezTo>
                  <a:cubicBezTo>
                    <a:pt x="24" y="373"/>
                    <a:pt x="21" y="370"/>
                    <a:pt x="22" y="369"/>
                  </a:cubicBezTo>
                  <a:cubicBezTo>
                    <a:pt x="23" y="369"/>
                    <a:pt x="23" y="370"/>
                    <a:pt x="24" y="370"/>
                  </a:cubicBezTo>
                  <a:cubicBezTo>
                    <a:pt x="22" y="369"/>
                    <a:pt x="24" y="367"/>
                    <a:pt x="23" y="366"/>
                  </a:cubicBezTo>
                  <a:cubicBezTo>
                    <a:pt x="24" y="366"/>
                    <a:pt x="25" y="367"/>
                    <a:pt x="27" y="366"/>
                  </a:cubicBezTo>
                  <a:cubicBezTo>
                    <a:pt x="25" y="364"/>
                    <a:pt x="25" y="364"/>
                    <a:pt x="25" y="364"/>
                  </a:cubicBezTo>
                  <a:cubicBezTo>
                    <a:pt x="20" y="360"/>
                    <a:pt x="28" y="360"/>
                    <a:pt x="26" y="355"/>
                  </a:cubicBezTo>
                  <a:cubicBezTo>
                    <a:pt x="27" y="356"/>
                    <a:pt x="27" y="356"/>
                    <a:pt x="28" y="356"/>
                  </a:cubicBezTo>
                  <a:cubicBezTo>
                    <a:pt x="26" y="350"/>
                    <a:pt x="30" y="345"/>
                    <a:pt x="31" y="339"/>
                  </a:cubicBezTo>
                  <a:cubicBezTo>
                    <a:pt x="32" y="339"/>
                    <a:pt x="33" y="340"/>
                    <a:pt x="34" y="340"/>
                  </a:cubicBezTo>
                  <a:cubicBezTo>
                    <a:pt x="32" y="339"/>
                    <a:pt x="32" y="337"/>
                    <a:pt x="32" y="336"/>
                  </a:cubicBezTo>
                  <a:cubicBezTo>
                    <a:pt x="35" y="336"/>
                    <a:pt x="31" y="332"/>
                    <a:pt x="33" y="331"/>
                  </a:cubicBezTo>
                  <a:cubicBezTo>
                    <a:pt x="34" y="332"/>
                    <a:pt x="34" y="332"/>
                    <a:pt x="34" y="332"/>
                  </a:cubicBezTo>
                  <a:cubicBezTo>
                    <a:pt x="32" y="329"/>
                    <a:pt x="36" y="330"/>
                    <a:pt x="34" y="328"/>
                  </a:cubicBezTo>
                  <a:cubicBezTo>
                    <a:pt x="36" y="328"/>
                    <a:pt x="36" y="328"/>
                    <a:pt x="36" y="328"/>
                  </a:cubicBezTo>
                  <a:cubicBezTo>
                    <a:pt x="33" y="326"/>
                    <a:pt x="39" y="327"/>
                    <a:pt x="37" y="325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6" y="324"/>
                    <a:pt x="38" y="324"/>
                    <a:pt x="38" y="323"/>
                  </a:cubicBezTo>
                  <a:cubicBezTo>
                    <a:pt x="38" y="323"/>
                    <a:pt x="38" y="323"/>
                    <a:pt x="38" y="323"/>
                  </a:cubicBezTo>
                  <a:cubicBezTo>
                    <a:pt x="38" y="321"/>
                    <a:pt x="41" y="320"/>
                    <a:pt x="38" y="319"/>
                  </a:cubicBezTo>
                  <a:cubicBezTo>
                    <a:pt x="41" y="319"/>
                    <a:pt x="38" y="322"/>
                    <a:pt x="42" y="322"/>
                  </a:cubicBezTo>
                  <a:cubicBezTo>
                    <a:pt x="42" y="318"/>
                    <a:pt x="43" y="314"/>
                    <a:pt x="45" y="311"/>
                  </a:cubicBezTo>
                  <a:cubicBezTo>
                    <a:pt x="46" y="307"/>
                    <a:pt x="48" y="304"/>
                    <a:pt x="50" y="301"/>
                  </a:cubicBezTo>
                  <a:cubicBezTo>
                    <a:pt x="51" y="300"/>
                    <a:pt x="52" y="300"/>
                    <a:pt x="53" y="301"/>
                  </a:cubicBezTo>
                  <a:cubicBezTo>
                    <a:pt x="53" y="300"/>
                    <a:pt x="54" y="298"/>
                    <a:pt x="53" y="296"/>
                  </a:cubicBezTo>
                  <a:cubicBezTo>
                    <a:pt x="53" y="297"/>
                    <a:pt x="54" y="297"/>
                    <a:pt x="55" y="296"/>
                  </a:cubicBezTo>
                  <a:cubicBezTo>
                    <a:pt x="56" y="296"/>
                    <a:pt x="52" y="294"/>
                    <a:pt x="54" y="293"/>
                  </a:cubicBezTo>
                  <a:cubicBezTo>
                    <a:pt x="55" y="294"/>
                    <a:pt x="55" y="294"/>
                    <a:pt x="57" y="295"/>
                  </a:cubicBezTo>
                  <a:cubicBezTo>
                    <a:pt x="55" y="293"/>
                    <a:pt x="56" y="291"/>
                    <a:pt x="56" y="290"/>
                  </a:cubicBezTo>
                  <a:cubicBezTo>
                    <a:pt x="57" y="290"/>
                    <a:pt x="57" y="290"/>
                    <a:pt x="58" y="291"/>
                  </a:cubicBezTo>
                  <a:cubicBezTo>
                    <a:pt x="56" y="288"/>
                    <a:pt x="59" y="288"/>
                    <a:pt x="59" y="286"/>
                  </a:cubicBezTo>
                  <a:cubicBezTo>
                    <a:pt x="60" y="288"/>
                    <a:pt x="60" y="288"/>
                    <a:pt x="60" y="288"/>
                  </a:cubicBezTo>
                  <a:cubicBezTo>
                    <a:pt x="63" y="287"/>
                    <a:pt x="57" y="285"/>
                    <a:pt x="59" y="284"/>
                  </a:cubicBezTo>
                  <a:cubicBezTo>
                    <a:pt x="59" y="285"/>
                    <a:pt x="60" y="285"/>
                    <a:pt x="61" y="285"/>
                  </a:cubicBezTo>
                  <a:cubicBezTo>
                    <a:pt x="59" y="282"/>
                    <a:pt x="61" y="280"/>
                    <a:pt x="61" y="278"/>
                  </a:cubicBezTo>
                  <a:cubicBezTo>
                    <a:pt x="61" y="278"/>
                    <a:pt x="61" y="278"/>
                    <a:pt x="61" y="278"/>
                  </a:cubicBezTo>
                  <a:cubicBezTo>
                    <a:pt x="62" y="276"/>
                    <a:pt x="64" y="275"/>
                    <a:pt x="64" y="272"/>
                  </a:cubicBezTo>
                  <a:cubicBezTo>
                    <a:pt x="65" y="272"/>
                    <a:pt x="67" y="275"/>
                    <a:pt x="68" y="272"/>
                  </a:cubicBezTo>
                  <a:cubicBezTo>
                    <a:pt x="65" y="271"/>
                    <a:pt x="68" y="268"/>
                    <a:pt x="64" y="268"/>
                  </a:cubicBezTo>
                  <a:cubicBezTo>
                    <a:pt x="66" y="266"/>
                    <a:pt x="68" y="264"/>
                    <a:pt x="68" y="263"/>
                  </a:cubicBezTo>
                  <a:cubicBezTo>
                    <a:pt x="68" y="264"/>
                    <a:pt x="72" y="264"/>
                    <a:pt x="71" y="265"/>
                  </a:cubicBezTo>
                  <a:cubicBezTo>
                    <a:pt x="74" y="265"/>
                    <a:pt x="74" y="265"/>
                    <a:pt x="74" y="265"/>
                  </a:cubicBezTo>
                  <a:cubicBezTo>
                    <a:pt x="75" y="266"/>
                    <a:pt x="73" y="266"/>
                    <a:pt x="74" y="267"/>
                  </a:cubicBezTo>
                  <a:cubicBezTo>
                    <a:pt x="75" y="266"/>
                    <a:pt x="74" y="263"/>
                    <a:pt x="75" y="263"/>
                  </a:cubicBezTo>
                  <a:cubicBezTo>
                    <a:pt x="74" y="261"/>
                    <a:pt x="71" y="258"/>
                    <a:pt x="72" y="256"/>
                  </a:cubicBezTo>
                  <a:cubicBezTo>
                    <a:pt x="73" y="257"/>
                    <a:pt x="76" y="257"/>
                    <a:pt x="76" y="258"/>
                  </a:cubicBezTo>
                  <a:cubicBezTo>
                    <a:pt x="71" y="252"/>
                    <a:pt x="71" y="252"/>
                    <a:pt x="71" y="252"/>
                  </a:cubicBezTo>
                  <a:cubicBezTo>
                    <a:pt x="72" y="251"/>
                    <a:pt x="74" y="253"/>
                    <a:pt x="74" y="252"/>
                  </a:cubicBezTo>
                  <a:cubicBezTo>
                    <a:pt x="73" y="251"/>
                    <a:pt x="73" y="250"/>
                    <a:pt x="72" y="250"/>
                  </a:cubicBezTo>
                  <a:cubicBezTo>
                    <a:pt x="73" y="250"/>
                    <a:pt x="73" y="247"/>
                    <a:pt x="76" y="248"/>
                  </a:cubicBezTo>
                  <a:cubicBezTo>
                    <a:pt x="77" y="248"/>
                    <a:pt x="76" y="249"/>
                    <a:pt x="78" y="249"/>
                  </a:cubicBezTo>
                  <a:cubicBezTo>
                    <a:pt x="78" y="248"/>
                    <a:pt x="77" y="247"/>
                    <a:pt x="78" y="246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79" y="246"/>
                    <a:pt x="78" y="243"/>
                    <a:pt x="76" y="243"/>
                  </a:cubicBezTo>
                  <a:cubicBezTo>
                    <a:pt x="76" y="244"/>
                    <a:pt x="78" y="244"/>
                    <a:pt x="77" y="244"/>
                  </a:cubicBezTo>
                  <a:cubicBezTo>
                    <a:pt x="75" y="243"/>
                    <a:pt x="76" y="241"/>
                    <a:pt x="76" y="240"/>
                  </a:cubicBezTo>
                  <a:cubicBezTo>
                    <a:pt x="77" y="240"/>
                    <a:pt x="77" y="241"/>
                    <a:pt x="78" y="242"/>
                  </a:cubicBezTo>
                  <a:cubicBezTo>
                    <a:pt x="77" y="239"/>
                    <a:pt x="77" y="236"/>
                    <a:pt x="77" y="234"/>
                  </a:cubicBezTo>
                  <a:cubicBezTo>
                    <a:pt x="76" y="233"/>
                    <a:pt x="79" y="236"/>
                    <a:pt x="78" y="236"/>
                  </a:cubicBezTo>
                  <a:cubicBezTo>
                    <a:pt x="82" y="235"/>
                    <a:pt x="78" y="229"/>
                    <a:pt x="82" y="229"/>
                  </a:cubicBezTo>
                  <a:cubicBezTo>
                    <a:pt x="82" y="230"/>
                    <a:pt x="80" y="228"/>
                    <a:pt x="80" y="228"/>
                  </a:cubicBezTo>
                  <a:cubicBezTo>
                    <a:pt x="81" y="227"/>
                    <a:pt x="83" y="229"/>
                    <a:pt x="83" y="227"/>
                  </a:cubicBezTo>
                  <a:cubicBezTo>
                    <a:pt x="84" y="228"/>
                    <a:pt x="83" y="226"/>
                    <a:pt x="83" y="225"/>
                  </a:cubicBezTo>
                  <a:cubicBezTo>
                    <a:pt x="83" y="224"/>
                    <a:pt x="84" y="225"/>
                    <a:pt x="84" y="226"/>
                  </a:cubicBezTo>
                  <a:cubicBezTo>
                    <a:pt x="83" y="224"/>
                    <a:pt x="84" y="219"/>
                    <a:pt x="87" y="218"/>
                  </a:cubicBezTo>
                  <a:cubicBezTo>
                    <a:pt x="86" y="217"/>
                    <a:pt x="85" y="214"/>
                    <a:pt x="85" y="214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88" y="215"/>
                    <a:pt x="88" y="213"/>
                    <a:pt x="89" y="214"/>
                  </a:cubicBezTo>
                  <a:cubicBezTo>
                    <a:pt x="88" y="212"/>
                    <a:pt x="89" y="220"/>
                    <a:pt x="88" y="217"/>
                  </a:cubicBezTo>
                  <a:cubicBezTo>
                    <a:pt x="90" y="218"/>
                    <a:pt x="86" y="213"/>
                    <a:pt x="89" y="215"/>
                  </a:cubicBezTo>
                  <a:cubicBezTo>
                    <a:pt x="89" y="214"/>
                    <a:pt x="88" y="211"/>
                    <a:pt x="90" y="211"/>
                  </a:cubicBezTo>
                  <a:cubicBezTo>
                    <a:pt x="90" y="212"/>
                    <a:pt x="92" y="214"/>
                    <a:pt x="92" y="213"/>
                  </a:cubicBezTo>
                  <a:cubicBezTo>
                    <a:pt x="93" y="211"/>
                    <a:pt x="92" y="212"/>
                    <a:pt x="92" y="210"/>
                  </a:cubicBezTo>
                  <a:cubicBezTo>
                    <a:pt x="92" y="209"/>
                    <a:pt x="92" y="209"/>
                    <a:pt x="92" y="209"/>
                  </a:cubicBezTo>
                  <a:cubicBezTo>
                    <a:pt x="90" y="208"/>
                    <a:pt x="93" y="208"/>
                    <a:pt x="90" y="207"/>
                  </a:cubicBezTo>
                  <a:cubicBezTo>
                    <a:pt x="92" y="208"/>
                    <a:pt x="91" y="204"/>
                    <a:pt x="94" y="206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6" y="207"/>
                    <a:pt x="94" y="205"/>
                    <a:pt x="93" y="204"/>
                  </a:cubicBezTo>
                  <a:cubicBezTo>
                    <a:pt x="94" y="204"/>
                    <a:pt x="94" y="204"/>
                    <a:pt x="95" y="204"/>
                  </a:cubicBezTo>
                  <a:cubicBezTo>
                    <a:pt x="91" y="202"/>
                    <a:pt x="96" y="203"/>
                    <a:pt x="93" y="200"/>
                  </a:cubicBezTo>
                  <a:cubicBezTo>
                    <a:pt x="95" y="200"/>
                    <a:pt x="96" y="197"/>
                    <a:pt x="98" y="197"/>
                  </a:cubicBezTo>
                  <a:cubicBezTo>
                    <a:pt x="98" y="195"/>
                    <a:pt x="97" y="194"/>
                    <a:pt x="99" y="193"/>
                  </a:cubicBezTo>
                  <a:cubicBezTo>
                    <a:pt x="99" y="193"/>
                    <a:pt x="99" y="194"/>
                    <a:pt x="99" y="194"/>
                  </a:cubicBezTo>
                  <a:cubicBezTo>
                    <a:pt x="101" y="194"/>
                    <a:pt x="100" y="193"/>
                    <a:pt x="100" y="192"/>
                  </a:cubicBezTo>
                  <a:cubicBezTo>
                    <a:pt x="100" y="193"/>
                    <a:pt x="103" y="192"/>
                    <a:pt x="105" y="192"/>
                  </a:cubicBezTo>
                  <a:cubicBezTo>
                    <a:pt x="104" y="190"/>
                    <a:pt x="102" y="189"/>
                    <a:pt x="101" y="188"/>
                  </a:cubicBezTo>
                  <a:cubicBezTo>
                    <a:pt x="105" y="189"/>
                    <a:pt x="101" y="184"/>
                    <a:pt x="105" y="185"/>
                  </a:cubicBezTo>
                  <a:cubicBezTo>
                    <a:pt x="105" y="185"/>
                    <a:pt x="105" y="187"/>
                    <a:pt x="107" y="187"/>
                  </a:cubicBezTo>
                  <a:cubicBezTo>
                    <a:pt x="111" y="188"/>
                    <a:pt x="105" y="183"/>
                    <a:pt x="108" y="182"/>
                  </a:cubicBezTo>
                  <a:cubicBezTo>
                    <a:pt x="105" y="181"/>
                    <a:pt x="105" y="181"/>
                    <a:pt x="105" y="181"/>
                  </a:cubicBezTo>
                  <a:cubicBezTo>
                    <a:pt x="107" y="182"/>
                    <a:pt x="104" y="178"/>
                    <a:pt x="107" y="180"/>
                  </a:cubicBezTo>
                  <a:cubicBezTo>
                    <a:pt x="107" y="179"/>
                    <a:pt x="110" y="178"/>
                    <a:pt x="107" y="177"/>
                  </a:cubicBezTo>
                  <a:cubicBezTo>
                    <a:pt x="111" y="176"/>
                    <a:pt x="109" y="169"/>
                    <a:pt x="115" y="171"/>
                  </a:cubicBezTo>
                  <a:cubicBezTo>
                    <a:pt x="115" y="170"/>
                    <a:pt x="116" y="169"/>
                    <a:pt x="114" y="169"/>
                  </a:cubicBezTo>
                  <a:cubicBezTo>
                    <a:pt x="112" y="168"/>
                    <a:pt x="115" y="170"/>
                    <a:pt x="114" y="170"/>
                  </a:cubicBezTo>
                  <a:cubicBezTo>
                    <a:pt x="114" y="170"/>
                    <a:pt x="113" y="169"/>
                    <a:pt x="113" y="169"/>
                  </a:cubicBezTo>
                  <a:cubicBezTo>
                    <a:pt x="114" y="168"/>
                    <a:pt x="114" y="168"/>
                    <a:pt x="116" y="170"/>
                  </a:cubicBezTo>
                  <a:cubicBezTo>
                    <a:pt x="119" y="169"/>
                    <a:pt x="112" y="165"/>
                    <a:pt x="115" y="163"/>
                  </a:cubicBezTo>
                  <a:cubicBezTo>
                    <a:pt x="116" y="164"/>
                    <a:pt x="117" y="164"/>
                    <a:pt x="117" y="163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17" y="160"/>
                    <a:pt x="119" y="162"/>
                    <a:pt x="121" y="163"/>
                  </a:cubicBezTo>
                  <a:cubicBezTo>
                    <a:pt x="121" y="162"/>
                    <a:pt x="122" y="161"/>
                    <a:pt x="120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1" y="160"/>
                    <a:pt x="123" y="159"/>
                    <a:pt x="122" y="158"/>
                  </a:cubicBezTo>
                  <a:cubicBezTo>
                    <a:pt x="123" y="159"/>
                    <a:pt x="123" y="159"/>
                    <a:pt x="123" y="159"/>
                  </a:cubicBezTo>
                  <a:cubicBezTo>
                    <a:pt x="123" y="159"/>
                    <a:pt x="123" y="158"/>
                    <a:pt x="124" y="157"/>
                  </a:cubicBezTo>
                  <a:cubicBezTo>
                    <a:pt x="122" y="157"/>
                    <a:pt x="121" y="157"/>
                    <a:pt x="120" y="158"/>
                  </a:cubicBezTo>
                  <a:cubicBezTo>
                    <a:pt x="120" y="157"/>
                    <a:pt x="120" y="156"/>
                    <a:pt x="120" y="155"/>
                  </a:cubicBezTo>
                  <a:cubicBezTo>
                    <a:pt x="122" y="156"/>
                    <a:pt x="122" y="154"/>
                    <a:pt x="122" y="154"/>
                  </a:cubicBezTo>
                  <a:cubicBezTo>
                    <a:pt x="123" y="153"/>
                    <a:pt x="121" y="152"/>
                    <a:pt x="121" y="152"/>
                  </a:cubicBezTo>
                  <a:cubicBezTo>
                    <a:pt x="122" y="152"/>
                    <a:pt x="122" y="151"/>
                    <a:pt x="123" y="152"/>
                  </a:cubicBezTo>
                  <a:cubicBezTo>
                    <a:pt x="124" y="153"/>
                    <a:pt x="122" y="152"/>
                    <a:pt x="123" y="153"/>
                  </a:cubicBezTo>
                  <a:cubicBezTo>
                    <a:pt x="124" y="153"/>
                    <a:pt x="125" y="154"/>
                    <a:pt x="125" y="152"/>
                  </a:cubicBezTo>
                  <a:cubicBezTo>
                    <a:pt x="124" y="151"/>
                    <a:pt x="121" y="150"/>
                    <a:pt x="123" y="149"/>
                  </a:cubicBezTo>
                  <a:cubicBezTo>
                    <a:pt x="123" y="150"/>
                    <a:pt x="124" y="151"/>
                    <a:pt x="124" y="151"/>
                  </a:cubicBezTo>
                  <a:cubicBezTo>
                    <a:pt x="126" y="151"/>
                    <a:pt x="126" y="151"/>
                    <a:pt x="126" y="151"/>
                  </a:cubicBezTo>
                  <a:cubicBezTo>
                    <a:pt x="124" y="149"/>
                    <a:pt x="124" y="149"/>
                    <a:pt x="124" y="149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4" y="148"/>
                    <a:pt x="126" y="147"/>
                    <a:pt x="124" y="146"/>
                  </a:cubicBezTo>
                  <a:cubicBezTo>
                    <a:pt x="124" y="145"/>
                    <a:pt x="126" y="145"/>
                    <a:pt x="127" y="145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8" y="145"/>
                    <a:pt x="128" y="143"/>
                    <a:pt x="127" y="142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8" y="142"/>
                    <a:pt x="128" y="140"/>
                    <a:pt x="128" y="139"/>
                  </a:cubicBezTo>
                  <a:cubicBezTo>
                    <a:pt x="130" y="139"/>
                    <a:pt x="135" y="143"/>
                    <a:pt x="133" y="140"/>
                  </a:cubicBezTo>
                  <a:cubicBezTo>
                    <a:pt x="134" y="139"/>
                    <a:pt x="131" y="137"/>
                    <a:pt x="130" y="136"/>
                  </a:cubicBezTo>
                  <a:cubicBezTo>
                    <a:pt x="132" y="135"/>
                    <a:pt x="130" y="131"/>
                    <a:pt x="134" y="131"/>
                  </a:cubicBezTo>
                  <a:cubicBezTo>
                    <a:pt x="134" y="130"/>
                    <a:pt x="133" y="130"/>
                    <a:pt x="133" y="129"/>
                  </a:cubicBezTo>
                  <a:cubicBezTo>
                    <a:pt x="135" y="127"/>
                    <a:pt x="135" y="122"/>
                    <a:pt x="139" y="121"/>
                  </a:cubicBezTo>
                  <a:cubicBezTo>
                    <a:pt x="140" y="123"/>
                    <a:pt x="141" y="123"/>
                    <a:pt x="142" y="123"/>
                  </a:cubicBezTo>
                  <a:cubicBezTo>
                    <a:pt x="141" y="121"/>
                    <a:pt x="144" y="123"/>
                    <a:pt x="142" y="121"/>
                  </a:cubicBezTo>
                  <a:cubicBezTo>
                    <a:pt x="140" y="120"/>
                    <a:pt x="139" y="120"/>
                    <a:pt x="138" y="120"/>
                  </a:cubicBezTo>
                  <a:cubicBezTo>
                    <a:pt x="138" y="118"/>
                    <a:pt x="140" y="115"/>
                    <a:pt x="142" y="115"/>
                  </a:cubicBezTo>
                  <a:cubicBezTo>
                    <a:pt x="141" y="115"/>
                    <a:pt x="141" y="115"/>
                    <a:pt x="140" y="114"/>
                  </a:cubicBezTo>
                  <a:cubicBezTo>
                    <a:pt x="143" y="116"/>
                    <a:pt x="144" y="115"/>
                    <a:pt x="144" y="113"/>
                  </a:cubicBezTo>
                  <a:cubicBezTo>
                    <a:pt x="142" y="112"/>
                    <a:pt x="142" y="112"/>
                    <a:pt x="142" y="11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4" y="112"/>
                    <a:pt x="141" y="110"/>
                    <a:pt x="143" y="110"/>
                  </a:cubicBezTo>
                  <a:cubicBezTo>
                    <a:pt x="144" y="110"/>
                    <a:pt x="145" y="110"/>
                    <a:pt x="145" y="111"/>
                  </a:cubicBezTo>
                  <a:cubicBezTo>
                    <a:pt x="145" y="109"/>
                    <a:pt x="143" y="106"/>
                    <a:pt x="145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48" y="106"/>
                    <a:pt x="147" y="104"/>
                    <a:pt x="146" y="104"/>
                  </a:cubicBezTo>
                  <a:cubicBezTo>
                    <a:pt x="148" y="103"/>
                    <a:pt x="149" y="102"/>
                    <a:pt x="152" y="103"/>
                  </a:cubicBezTo>
                  <a:cubicBezTo>
                    <a:pt x="149" y="97"/>
                    <a:pt x="151" y="92"/>
                    <a:pt x="154" y="88"/>
                  </a:cubicBezTo>
                  <a:cubicBezTo>
                    <a:pt x="155" y="89"/>
                    <a:pt x="155" y="89"/>
                    <a:pt x="155" y="89"/>
                  </a:cubicBezTo>
                  <a:cubicBezTo>
                    <a:pt x="157" y="89"/>
                    <a:pt x="153" y="87"/>
                    <a:pt x="154" y="87"/>
                  </a:cubicBezTo>
                  <a:cubicBezTo>
                    <a:pt x="155" y="88"/>
                    <a:pt x="157" y="88"/>
                    <a:pt x="158" y="89"/>
                  </a:cubicBezTo>
                  <a:cubicBezTo>
                    <a:pt x="160" y="89"/>
                    <a:pt x="157" y="86"/>
                    <a:pt x="157" y="85"/>
                  </a:cubicBezTo>
                  <a:cubicBezTo>
                    <a:pt x="156" y="84"/>
                    <a:pt x="158" y="86"/>
                    <a:pt x="156" y="85"/>
                  </a:cubicBezTo>
                  <a:cubicBezTo>
                    <a:pt x="155" y="85"/>
                    <a:pt x="158" y="84"/>
                    <a:pt x="156" y="82"/>
                  </a:cubicBezTo>
                  <a:cubicBezTo>
                    <a:pt x="157" y="82"/>
                    <a:pt x="159" y="84"/>
                    <a:pt x="160" y="84"/>
                  </a:cubicBezTo>
                  <a:cubicBezTo>
                    <a:pt x="159" y="83"/>
                    <a:pt x="159" y="83"/>
                    <a:pt x="159" y="83"/>
                  </a:cubicBezTo>
                  <a:cubicBezTo>
                    <a:pt x="162" y="83"/>
                    <a:pt x="162" y="88"/>
                    <a:pt x="167" y="89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70" y="89"/>
                    <a:pt x="168" y="92"/>
                    <a:pt x="170" y="90"/>
                  </a:cubicBezTo>
                  <a:cubicBezTo>
                    <a:pt x="170" y="89"/>
                    <a:pt x="167" y="86"/>
                    <a:pt x="165" y="86"/>
                  </a:cubicBezTo>
                  <a:cubicBezTo>
                    <a:pt x="166" y="84"/>
                    <a:pt x="160" y="82"/>
                    <a:pt x="161" y="80"/>
                  </a:cubicBezTo>
                  <a:cubicBezTo>
                    <a:pt x="163" y="80"/>
                    <a:pt x="161" y="82"/>
                    <a:pt x="163" y="82"/>
                  </a:cubicBezTo>
                  <a:cubicBezTo>
                    <a:pt x="165" y="83"/>
                    <a:pt x="163" y="80"/>
                    <a:pt x="164" y="80"/>
                  </a:cubicBezTo>
                  <a:cubicBezTo>
                    <a:pt x="163" y="80"/>
                    <a:pt x="161" y="78"/>
                    <a:pt x="161" y="77"/>
                  </a:cubicBezTo>
                  <a:cubicBezTo>
                    <a:pt x="162" y="77"/>
                    <a:pt x="163" y="79"/>
                    <a:pt x="164" y="78"/>
                  </a:cubicBezTo>
                  <a:cubicBezTo>
                    <a:pt x="162" y="77"/>
                    <a:pt x="162" y="75"/>
                    <a:pt x="161" y="75"/>
                  </a:cubicBezTo>
                  <a:cubicBezTo>
                    <a:pt x="158" y="73"/>
                    <a:pt x="162" y="74"/>
                    <a:pt x="160" y="72"/>
                  </a:cubicBezTo>
                  <a:cubicBezTo>
                    <a:pt x="163" y="73"/>
                    <a:pt x="164" y="76"/>
                    <a:pt x="166" y="76"/>
                  </a:cubicBezTo>
                  <a:cubicBezTo>
                    <a:pt x="164" y="75"/>
                    <a:pt x="165" y="72"/>
                    <a:pt x="161" y="71"/>
                  </a:cubicBezTo>
                  <a:cubicBezTo>
                    <a:pt x="162" y="71"/>
                    <a:pt x="164" y="72"/>
                    <a:pt x="165" y="73"/>
                  </a:cubicBezTo>
                  <a:cubicBezTo>
                    <a:pt x="167" y="73"/>
                    <a:pt x="162" y="68"/>
                    <a:pt x="167" y="71"/>
                  </a:cubicBezTo>
                  <a:cubicBezTo>
                    <a:pt x="165" y="69"/>
                    <a:pt x="165" y="69"/>
                    <a:pt x="165" y="69"/>
                  </a:cubicBezTo>
                  <a:cubicBezTo>
                    <a:pt x="165" y="69"/>
                    <a:pt x="166" y="69"/>
                    <a:pt x="168" y="69"/>
                  </a:cubicBezTo>
                  <a:cubicBezTo>
                    <a:pt x="168" y="68"/>
                    <a:pt x="166" y="65"/>
                    <a:pt x="169" y="67"/>
                  </a:cubicBezTo>
                  <a:cubicBezTo>
                    <a:pt x="169" y="67"/>
                    <a:pt x="170" y="65"/>
                    <a:pt x="168" y="64"/>
                  </a:cubicBezTo>
                  <a:cubicBezTo>
                    <a:pt x="166" y="65"/>
                    <a:pt x="169" y="66"/>
                    <a:pt x="165" y="65"/>
                  </a:cubicBezTo>
                  <a:cubicBezTo>
                    <a:pt x="168" y="66"/>
                    <a:pt x="166" y="64"/>
                    <a:pt x="165" y="62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6" y="62"/>
                    <a:pt x="167" y="62"/>
                    <a:pt x="166" y="61"/>
                  </a:cubicBezTo>
                  <a:cubicBezTo>
                    <a:pt x="167" y="61"/>
                    <a:pt x="168" y="62"/>
                    <a:pt x="168" y="62"/>
                  </a:cubicBezTo>
                  <a:cubicBezTo>
                    <a:pt x="166" y="60"/>
                    <a:pt x="166" y="60"/>
                    <a:pt x="166" y="60"/>
                  </a:cubicBezTo>
                  <a:cubicBezTo>
                    <a:pt x="166" y="58"/>
                    <a:pt x="170" y="62"/>
                    <a:pt x="170" y="60"/>
                  </a:cubicBezTo>
                  <a:cubicBezTo>
                    <a:pt x="171" y="62"/>
                    <a:pt x="171" y="62"/>
                    <a:pt x="171" y="62"/>
                  </a:cubicBezTo>
                  <a:cubicBezTo>
                    <a:pt x="171" y="61"/>
                    <a:pt x="173" y="62"/>
                    <a:pt x="173" y="61"/>
                  </a:cubicBezTo>
                  <a:cubicBezTo>
                    <a:pt x="171" y="60"/>
                    <a:pt x="169" y="58"/>
                    <a:pt x="168" y="57"/>
                  </a:cubicBezTo>
                  <a:cubicBezTo>
                    <a:pt x="168" y="55"/>
                    <a:pt x="170" y="58"/>
                    <a:pt x="169" y="56"/>
                  </a:cubicBezTo>
                  <a:cubicBezTo>
                    <a:pt x="171" y="58"/>
                    <a:pt x="171" y="58"/>
                    <a:pt x="171" y="58"/>
                  </a:cubicBezTo>
                  <a:cubicBezTo>
                    <a:pt x="171" y="58"/>
                    <a:pt x="174" y="59"/>
                    <a:pt x="174" y="58"/>
                  </a:cubicBezTo>
                  <a:cubicBezTo>
                    <a:pt x="174" y="57"/>
                    <a:pt x="172" y="54"/>
                    <a:pt x="171" y="55"/>
                  </a:cubicBezTo>
                  <a:cubicBezTo>
                    <a:pt x="171" y="54"/>
                    <a:pt x="173" y="54"/>
                    <a:pt x="174" y="55"/>
                  </a:cubicBezTo>
                  <a:cubicBezTo>
                    <a:pt x="174" y="53"/>
                    <a:pt x="172" y="54"/>
                    <a:pt x="171" y="52"/>
                  </a:cubicBezTo>
                  <a:cubicBezTo>
                    <a:pt x="173" y="53"/>
                    <a:pt x="175" y="52"/>
                    <a:pt x="177" y="52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82" y="57"/>
                    <a:pt x="182" y="55"/>
                    <a:pt x="184" y="57"/>
                  </a:cubicBezTo>
                  <a:cubicBezTo>
                    <a:pt x="185" y="57"/>
                    <a:pt x="184" y="55"/>
                    <a:pt x="184" y="55"/>
                  </a:cubicBezTo>
                  <a:cubicBezTo>
                    <a:pt x="179" y="54"/>
                    <a:pt x="180" y="50"/>
                    <a:pt x="176" y="48"/>
                  </a:cubicBezTo>
                  <a:cubicBezTo>
                    <a:pt x="176" y="45"/>
                    <a:pt x="185" y="52"/>
                    <a:pt x="181" y="46"/>
                  </a:cubicBezTo>
                  <a:cubicBezTo>
                    <a:pt x="180" y="46"/>
                    <a:pt x="178" y="44"/>
                    <a:pt x="178" y="46"/>
                  </a:cubicBezTo>
                  <a:cubicBezTo>
                    <a:pt x="179" y="44"/>
                    <a:pt x="175" y="43"/>
                    <a:pt x="177" y="42"/>
                  </a:cubicBezTo>
                  <a:cubicBezTo>
                    <a:pt x="178" y="44"/>
                    <a:pt x="182" y="43"/>
                    <a:pt x="183" y="46"/>
                  </a:cubicBezTo>
                  <a:cubicBezTo>
                    <a:pt x="182" y="45"/>
                    <a:pt x="181" y="46"/>
                    <a:pt x="182" y="46"/>
                  </a:cubicBezTo>
                  <a:cubicBezTo>
                    <a:pt x="183" y="47"/>
                    <a:pt x="185" y="49"/>
                    <a:pt x="186" y="47"/>
                  </a:cubicBezTo>
                  <a:cubicBezTo>
                    <a:pt x="186" y="46"/>
                    <a:pt x="187" y="45"/>
                    <a:pt x="185" y="44"/>
                  </a:cubicBezTo>
                  <a:cubicBezTo>
                    <a:pt x="183" y="43"/>
                    <a:pt x="184" y="46"/>
                    <a:pt x="182" y="44"/>
                  </a:cubicBezTo>
                  <a:cubicBezTo>
                    <a:pt x="183" y="42"/>
                    <a:pt x="186" y="43"/>
                    <a:pt x="183" y="41"/>
                  </a:cubicBezTo>
                  <a:cubicBezTo>
                    <a:pt x="182" y="42"/>
                    <a:pt x="180" y="41"/>
                    <a:pt x="179" y="40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2" y="38"/>
                    <a:pt x="178" y="37"/>
                    <a:pt x="179" y="36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4" y="38"/>
                    <a:pt x="180" y="38"/>
                    <a:pt x="184" y="40"/>
                  </a:cubicBezTo>
                  <a:cubicBezTo>
                    <a:pt x="184" y="39"/>
                    <a:pt x="183" y="38"/>
                    <a:pt x="184" y="37"/>
                  </a:cubicBezTo>
                  <a:cubicBezTo>
                    <a:pt x="185" y="37"/>
                    <a:pt x="184" y="38"/>
                    <a:pt x="185" y="38"/>
                  </a:cubicBezTo>
                  <a:cubicBezTo>
                    <a:pt x="185" y="38"/>
                    <a:pt x="190" y="40"/>
                    <a:pt x="188" y="37"/>
                  </a:cubicBezTo>
                  <a:cubicBezTo>
                    <a:pt x="188" y="35"/>
                    <a:pt x="187" y="36"/>
                    <a:pt x="186" y="35"/>
                  </a:cubicBezTo>
                  <a:cubicBezTo>
                    <a:pt x="186" y="33"/>
                    <a:pt x="185" y="32"/>
                    <a:pt x="186" y="30"/>
                  </a:cubicBezTo>
                  <a:cubicBezTo>
                    <a:pt x="188" y="32"/>
                    <a:pt x="187" y="28"/>
                    <a:pt x="189" y="31"/>
                  </a:cubicBezTo>
                  <a:cubicBezTo>
                    <a:pt x="187" y="31"/>
                    <a:pt x="186" y="34"/>
                    <a:pt x="188" y="36"/>
                  </a:cubicBezTo>
                  <a:cubicBezTo>
                    <a:pt x="192" y="37"/>
                    <a:pt x="187" y="37"/>
                    <a:pt x="190" y="40"/>
                  </a:cubicBezTo>
                  <a:cubicBezTo>
                    <a:pt x="191" y="38"/>
                    <a:pt x="194" y="40"/>
                    <a:pt x="196" y="41"/>
                  </a:cubicBezTo>
                  <a:cubicBezTo>
                    <a:pt x="197" y="41"/>
                    <a:pt x="196" y="40"/>
                    <a:pt x="196" y="39"/>
                  </a:cubicBezTo>
                  <a:cubicBezTo>
                    <a:pt x="194" y="38"/>
                    <a:pt x="194" y="38"/>
                    <a:pt x="192" y="37"/>
                  </a:cubicBezTo>
                  <a:cubicBezTo>
                    <a:pt x="193" y="36"/>
                    <a:pt x="193" y="33"/>
                    <a:pt x="192" y="31"/>
                  </a:cubicBezTo>
                  <a:cubicBezTo>
                    <a:pt x="193" y="31"/>
                    <a:pt x="195" y="33"/>
                    <a:pt x="195" y="34"/>
                  </a:cubicBezTo>
                  <a:cubicBezTo>
                    <a:pt x="195" y="31"/>
                    <a:pt x="197" y="29"/>
                    <a:pt x="198" y="27"/>
                  </a:cubicBezTo>
                  <a:cubicBezTo>
                    <a:pt x="194" y="27"/>
                    <a:pt x="199" y="25"/>
                    <a:pt x="196" y="24"/>
                  </a:cubicBezTo>
                  <a:cubicBezTo>
                    <a:pt x="194" y="25"/>
                    <a:pt x="192" y="24"/>
                    <a:pt x="190" y="23"/>
                  </a:cubicBezTo>
                  <a:cubicBezTo>
                    <a:pt x="191" y="22"/>
                    <a:pt x="192" y="24"/>
                    <a:pt x="193" y="24"/>
                  </a:cubicBezTo>
                  <a:cubicBezTo>
                    <a:pt x="191" y="22"/>
                    <a:pt x="196" y="24"/>
                    <a:pt x="194" y="22"/>
                  </a:cubicBezTo>
                  <a:cubicBezTo>
                    <a:pt x="194" y="24"/>
                    <a:pt x="198" y="24"/>
                    <a:pt x="200" y="26"/>
                  </a:cubicBezTo>
                  <a:cubicBezTo>
                    <a:pt x="199" y="24"/>
                    <a:pt x="202" y="27"/>
                    <a:pt x="203" y="26"/>
                  </a:cubicBezTo>
                  <a:cubicBezTo>
                    <a:pt x="202" y="24"/>
                    <a:pt x="202" y="21"/>
                    <a:pt x="202" y="20"/>
                  </a:cubicBezTo>
                  <a:cubicBezTo>
                    <a:pt x="206" y="19"/>
                    <a:pt x="205" y="15"/>
                    <a:pt x="206" y="13"/>
                  </a:cubicBezTo>
                  <a:cubicBezTo>
                    <a:pt x="208" y="13"/>
                    <a:pt x="210" y="15"/>
                    <a:pt x="211" y="14"/>
                  </a:cubicBezTo>
                  <a:cubicBezTo>
                    <a:pt x="212" y="13"/>
                    <a:pt x="208" y="13"/>
                    <a:pt x="210" y="13"/>
                  </a:cubicBezTo>
                  <a:cubicBezTo>
                    <a:pt x="210" y="13"/>
                    <a:pt x="210" y="13"/>
                    <a:pt x="210" y="13"/>
                  </a:cubicBezTo>
                  <a:cubicBezTo>
                    <a:pt x="210" y="12"/>
                    <a:pt x="214" y="11"/>
                    <a:pt x="210" y="8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13" y="10"/>
                    <a:pt x="213" y="10"/>
                    <a:pt x="213" y="9"/>
                  </a:cubicBezTo>
                  <a:cubicBezTo>
                    <a:pt x="214" y="10"/>
                    <a:pt x="215" y="10"/>
                    <a:pt x="215" y="11"/>
                  </a:cubicBezTo>
                  <a:cubicBezTo>
                    <a:pt x="218" y="11"/>
                    <a:pt x="216" y="8"/>
                    <a:pt x="217" y="7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214" y="4"/>
                    <a:pt x="217" y="4"/>
                    <a:pt x="217" y="2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20" y="2"/>
                    <a:pt x="222" y="2"/>
                    <a:pt x="221" y="0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222" y="6"/>
                    <a:pt x="222" y="4"/>
                    <a:pt x="220" y="3"/>
                  </a:cubicBezTo>
                  <a:cubicBezTo>
                    <a:pt x="218" y="3"/>
                    <a:pt x="217" y="5"/>
                    <a:pt x="219" y="6"/>
                  </a:cubicBezTo>
                  <a:cubicBezTo>
                    <a:pt x="219" y="5"/>
                    <a:pt x="219" y="5"/>
                    <a:pt x="219" y="4"/>
                  </a:cubicBezTo>
                  <a:cubicBezTo>
                    <a:pt x="221" y="6"/>
                    <a:pt x="221" y="6"/>
                    <a:pt x="222" y="8"/>
                  </a:cubicBezTo>
                  <a:cubicBezTo>
                    <a:pt x="222" y="8"/>
                    <a:pt x="223" y="7"/>
                    <a:pt x="223" y="7"/>
                  </a:cubicBezTo>
                  <a:cubicBezTo>
                    <a:pt x="223" y="8"/>
                    <a:pt x="223" y="9"/>
                    <a:pt x="223" y="10"/>
                  </a:cubicBezTo>
                  <a:cubicBezTo>
                    <a:pt x="222" y="9"/>
                    <a:pt x="221" y="10"/>
                    <a:pt x="220" y="9"/>
                  </a:cubicBezTo>
                  <a:cubicBezTo>
                    <a:pt x="222" y="10"/>
                    <a:pt x="222" y="12"/>
                    <a:pt x="221" y="13"/>
                  </a:cubicBezTo>
                  <a:cubicBezTo>
                    <a:pt x="218" y="13"/>
                    <a:pt x="221" y="17"/>
                    <a:pt x="220" y="18"/>
                  </a:cubicBezTo>
                  <a:cubicBezTo>
                    <a:pt x="218" y="16"/>
                    <a:pt x="216" y="14"/>
                    <a:pt x="216" y="13"/>
                  </a:cubicBezTo>
                  <a:cubicBezTo>
                    <a:pt x="214" y="13"/>
                    <a:pt x="215" y="14"/>
                    <a:pt x="214" y="14"/>
                  </a:cubicBezTo>
                  <a:cubicBezTo>
                    <a:pt x="215" y="16"/>
                    <a:pt x="217" y="17"/>
                    <a:pt x="218" y="19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6" y="20"/>
                    <a:pt x="219" y="21"/>
                    <a:pt x="217" y="23"/>
                  </a:cubicBezTo>
                  <a:cubicBezTo>
                    <a:pt x="215" y="25"/>
                    <a:pt x="213" y="28"/>
                    <a:pt x="212" y="30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3" y="32"/>
                    <a:pt x="210" y="33"/>
                    <a:pt x="210" y="36"/>
                  </a:cubicBezTo>
                  <a:cubicBezTo>
                    <a:pt x="207" y="37"/>
                    <a:pt x="209" y="42"/>
                    <a:pt x="205" y="42"/>
                  </a:cubicBezTo>
                  <a:cubicBezTo>
                    <a:pt x="204" y="47"/>
                    <a:pt x="203" y="52"/>
                    <a:pt x="200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9" y="56"/>
                    <a:pt x="196" y="54"/>
                    <a:pt x="196" y="55"/>
                  </a:cubicBezTo>
                  <a:cubicBezTo>
                    <a:pt x="198" y="55"/>
                    <a:pt x="198" y="57"/>
                    <a:pt x="199" y="59"/>
                  </a:cubicBezTo>
                  <a:cubicBezTo>
                    <a:pt x="196" y="60"/>
                    <a:pt x="196" y="63"/>
                    <a:pt x="197" y="66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97" y="69"/>
                    <a:pt x="193" y="70"/>
                    <a:pt x="191" y="72"/>
                  </a:cubicBezTo>
                  <a:cubicBezTo>
                    <a:pt x="190" y="72"/>
                    <a:pt x="189" y="71"/>
                    <a:pt x="188" y="72"/>
                  </a:cubicBezTo>
                  <a:cubicBezTo>
                    <a:pt x="190" y="75"/>
                    <a:pt x="190" y="75"/>
                    <a:pt x="190" y="78"/>
                  </a:cubicBezTo>
                  <a:cubicBezTo>
                    <a:pt x="190" y="79"/>
                    <a:pt x="188" y="81"/>
                    <a:pt x="186" y="82"/>
                  </a:cubicBezTo>
                  <a:cubicBezTo>
                    <a:pt x="187" y="89"/>
                    <a:pt x="181" y="93"/>
                    <a:pt x="180" y="100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9" y="106"/>
                    <a:pt x="172" y="110"/>
                    <a:pt x="172" y="116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8" y="117"/>
                    <a:pt x="170" y="118"/>
                  </a:cubicBezTo>
                  <a:cubicBezTo>
                    <a:pt x="168" y="119"/>
                    <a:pt x="170" y="123"/>
                    <a:pt x="166" y="122"/>
                  </a:cubicBezTo>
                  <a:cubicBezTo>
                    <a:pt x="165" y="123"/>
                    <a:pt x="167" y="125"/>
                    <a:pt x="167" y="126"/>
                  </a:cubicBezTo>
                  <a:cubicBezTo>
                    <a:pt x="164" y="128"/>
                    <a:pt x="164" y="129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1"/>
                    <a:pt x="161" y="130"/>
                    <a:pt x="161" y="131"/>
                  </a:cubicBezTo>
                  <a:cubicBezTo>
                    <a:pt x="161" y="132"/>
                    <a:pt x="158" y="134"/>
                    <a:pt x="162" y="135"/>
                  </a:cubicBezTo>
                  <a:cubicBezTo>
                    <a:pt x="158" y="137"/>
                    <a:pt x="160" y="143"/>
                    <a:pt x="156" y="144"/>
                  </a:cubicBezTo>
                  <a:cubicBezTo>
                    <a:pt x="157" y="144"/>
                    <a:pt x="157" y="145"/>
                    <a:pt x="157" y="146"/>
                  </a:cubicBezTo>
                  <a:cubicBezTo>
                    <a:pt x="156" y="148"/>
                    <a:pt x="152" y="149"/>
                    <a:pt x="153" y="152"/>
                  </a:cubicBezTo>
                  <a:cubicBezTo>
                    <a:pt x="152" y="153"/>
                    <a:pt x="151" y="151"/>
                    <a:pt x="151" y="152"/>
                  </a:cubicBezTo>
                  <a:cubicBezTo>
                    <a:pt x="151" y="153"/>
                    <a:pt x="152" y="153"/>
                    <a:pt x="152" y="154"/>
                  </a:cubicBezTo>
                  <a:cubicBezTo>
                    <a:pt x="152" y="159"/>
                    <a:pt x="145" y="161"/>
                    <a:pt x="144" y="165"/>
                  </a:cubicBezTo>
                  <a:cubicBezTo>
                    <a:pt x="142" y="172"/>
                    <a:pt x="137" y="178"/>
                    <a:pt x="134" y="185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35" y="188"/>
                    <a:pt x="127" y="187"/>
                    <a:pt x="131" y="192"/>
                  </a:cubicBezTo>
                  <a:cubicBezTo>
                    <a:pt x="130" y="192"/>
                    <a:pt x="129" y="193"/>
                    <a:pt x="128" y="192"/>
                  </a:cubicBezTo>
                  <a:cubicBezTo>
                    <a:pt x="129" y="195"/>
                    <a:pt x="123" y="196"/>
                    <a:pt x="125" y="199"/>
                  </a:cubicBezTo>
                  <a:cubicBezTo>
                    <a:pt x="125" y="199"/>
                    <a:pt x="125" y="199"/>
                    <a:pt x="125" y="199"/>
                  </a:cubicBezTo>
                  <a:cubicBezTo>
                    <a:pt x="122" y="200"/>
                    <a:pt x="123" y="204"/>
                    <a:pt x="120" y="205"/>
                  </a:cubicBezTo>
                  <a:cubicBezTo>
                    <a:pt x="120" y="205"/>
                    <a:pt x="120" y="204"/>
                    <a:pt x="119" y="204"/>
                  </a:cubicBezTo>
                  <a:cubicBezTo>
                    <a:pt x="117" y="204"/>
                    <a:pt x="121" y="208"/>
                    <a:pt x="117" y="206"/>
                  </a:cubicBezTo>
                  <a:cubicBezTo>
                    <a:pt x="116" y="207"/>
                    <a:pt x="118" y="208"/>
                    <a:pt x="118" y="207"/>
                  </a:cubicBezTo>
                  <a:cubicBezTo>
                    <a:pt x="114" y="212"/>
                    <a:pt x="113" y="219"/>
                    <a:pt x="111" y="226"/>
                  </a:cubicBezTo>
                  <a:cubicBezTo>
                    <a:pt x="106" y="229"/>
                    <a:pt x="104" y="222"/>
                    <a:pt x="105" y="227"/>
                  </a:cubicBezTo>
                  <a:cubicBezTo>
                    <a:pt x="104" y="227"/>
                    <a:pt x="106" y="228"/>
                    <a:pt x="105" y="228"/>
                  </a:cubicBezTo>
                  <a:cubicBezTo>
                    <a:pt x="106" y="230"/>
                    <a:pt x="100" y="228"/>
                    <a:pt x="102" y="230"/>
                  </a:cubicBezTo>
                  <a:cubicBezTo>
                    <a:pt x="104" y="231"/>
                    <a:pt x="103" y="231"/>
                    <a:pt x="104" y="232"/>
                  </a:cubicBezTo>
                  <a:cubicBezTo>
                    <a:pt x="101" y="233"/>
                    <a:pt x="99" y="233"/>
                    <a:pt x="99" y="236"/>
                  </a:cubicBezTo>
                  <a:cubicBezTo>
                    <a:pt x="98" y="235"/>
                    <a:pt x="98" y="235"/>
                    <a:pt x="98" y="235"/>
                  </a:cubicBezTo>
                  <a:cubicBezTo>
                    <a:pt x="100" y="239"/>
                    <a:pt x="97" y="241"/>
                    <a:pt x="100" y="245"/>
                  </a:cubicBezTo>
                  <a:cubicBezTo>
                    <a:pt x="97" y="252"/>
                    <a:pt x="94" y="259"/>
                    <a:pt x="91" y="266"/>
                  </a:cubicBezTo>
                  <a:cubicBezTo>
                    <a:pt x="88" y="272"/>
                    <a:pt x="86" y="279"/>
                    <a:pt x="83" y="286"/>
                  </a:cubicBezTo>
                  <a:cubicBezTo>
                    <a:pt x="75" y="298"/>
                    <a:pt x="70" y="311"/>
                    <a:pt x="62" y="323"/>
                  </a:cubicBezTo>
                  <a:cubicBezTo>
                    <a:pt x="57" y="325"/>
                    <a:pt x="57" y="325"/>
                    <a:pt x="56" y="329"/>
                  </a:cubicBezTo>
                  <a:cubicBezTo>
                    <a:pt x="56" y="329"/>
                    <a:pt x="56" y="328"/>
                    <a:pt x="55" y="328"/>
                  </a:cubicBezTo>
                  <a:cubicBezTo>
                    <a:pt x="58" y="330"/>
                    <a:pt x="54" y="331"/>
                    <a:pt x="57" y="332"/>
                  </a:cubicBezTo>
                  <a:cubicBezTo>
                    <a:pt x="54" y="337"/>
                    <a:pt x="53" y="342"/>
                    <a:pt x="50" y="347"/>
                  </a:cubicBezTo>
                  <a:cubicBezTo>
                    <a:pt x="50" y="346"/>
                    <a:pt x="48" y="344"/>
                    <a:pt x="48" y="345"/>
                  </a:cubicBezTo>
                  <a:cubicBezTo>
                    <a:pt x="49" y="347"/>
                    <a:pt x="49" y="347"/>
                    <a:pt x="49" y="347"/>
                  </a:cubicBezTo>
                  <a:cubicBezTo>
                    <a:pt x="48" y="347"/>
                    <a:pt x="48" y="347"/>
                    <a:pt x="48" y="347"/>
                  </a:cubicBezTo>
                  <a:cubicBezTo>
                    <a:pt x="49" y="348"/>
                    <a:pt x="50" y="349"/>
                    <a:pt x="51" y="349"/>
                  </a:cubicBezTo>
                  <a:cubicBezTo>
                    <a:pt x="47" y="363"/>
                    <a:pt x="35" y="372"/>
                    <a:pt x="31" y="385"/>
                  </a:cubicBezTo>
                  <a:cubicBezTo>
                    <a:pt x="29" y="388"/>
                    <a:pt x="28" y="392"/>
                    <a:pt x="27" y="396"/>
                  </a:cubicBezTo>
                  <a:cubicBezTo>
                    <a:pt x="19" y="404"/>
                    <a:pt x="13" y="411"/>
                    <a:pt x="11" y="422"/>
                  </a:cubicBezTo>
                  <a:cubicBezTo>
                    <a:pt x="11" y="422"/>
                    <a:pt x="4" y="418"/>
                    <a:pt x="4" y="4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226"/>
            <p:cNvSpPr/>
            <p:nvPr/>
          </p:nvSpPr>
          <p:spPr bwMode="auto">
            <a:xfrm>
              <a:off x="5246688" y="2628900"/>
              <a:ext cx="1588" cy="1587"/>
            </a:xfrm>
            <a:custGeom>
              <a:avLst/>
              <a:gdLst>
                <a:gd name="T0" fmla="*/ 4 w 4"/>
                <a:gd name="T1" fmla="*/ 1 h 2"/>
                <a:gd name="T2" fmla="*/ 0 w 4"/>
                <a:gd name="T3" fmla="*/ 0 h 2"/>
                <a:gd name="T4" fmla="*/ 4 w 4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3" y="1"/>
                    <a:pt x="1" y="2"/>
                    <a:pt x="0" y="0"/>
                  </a:cubicBezTo>
                  <a:cubicBezTo>
                    <a:pt x="1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Freeform 227"/>
            <p:cNvSpPr/>
            <p:nvPr/>
          </p:nvSpPr>
          <p:spPr bwMode="auto">
            <a:xfrm>
              <a:off x="5237163" y="2636838"/>
              <a:ext cx="1588" cy="0"/>
            </a:xfrm>
            <a:custGeom>
              <a:avLst/>
              <a:gdLst>
                <a:gd name="T0" fmla="*/ 2 w 3"/>
                <a:gd name="T1" fmla="*/ 1 h 1"/>
                <a:gd name="T2" fmla="*/ 1 w 3"/>
                <a:gd name="T3" fmla="*/ 1 h 1"/>
                <a:gd name="T4" fmla="*/ 1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1"/>
                    <a:pt x="1" y="1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228"/>
            <p:cNvSpPr/>
            <p:nvPr/>
          </p:nvSpPr>
          <p:spPr bwMode="auto">
            <a:xfrm>
              <a:off x="5235576" y="2638425"/>
              <a:ext cx="0" cy="1587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0 h 4"/>
                <a:gd name="T4" fmla="*/ 1 w 1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0" y="3"/>
                    <a:pt x="0" y="1"/>
                    <a:pt x="0" y="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229"/>
            <p:cNvSpPr/>
            <p:nvPr/>
          </p:nvSpPr>
          <p:spPr bwMode="auto">
            <a:xfrm>
              <a:off x="5232401" y="2641600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Freeform 230"/>
            <p:cNvSpPr/>
            <p:nvPr/>
          </p:nvSpPr>
          <p:spPr bwMode="auto">
            <a:xfrm>
              <a:off x="5233988" y="2641600"/>
              <a:ext cx="0" cy="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1" y="2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Freeform 231"/>
            <p:cNvSpPr/>
            <p:nvPr/>
          </p:nvSpPr>
          <p:spPr bwMode="auto">
            <a:xfrm>
              <a:off x="5229226" y="2646363"/>
              <a:ext cx="1588" cy="0"/>
            </a:xfrm>
            <a:custGeom>
              <a:avLst/>
              <a:gdLst>
                <a:gd name="T0" fmla="*/ 1 w 2"/>
                <a:gd name="T1" fmla="*/ 1 h 3"/>
                <a:gd name="T2" fmla="*/ 0 w 2"/>
                <a:gd name="T3" fmla="*/ 3 h 3"/>
                <a:gd name="T4" fmla="*/ 1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2"/>
                    <a:pt x="2" y="3"/>
                    <a:pt x="0" y="3"/>
                  </a:cubicBezTo>
                  <a:cubicBezTo>
                    <a:pt x="1" y="3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232"/>
            <p:cNvSpPr/>
            <p:nvPr/>
          </p:nvSpPr>
          <p:spPr bwMode="auto">
            <a:xfrm>
              <a:off x="5229226" y="2649538"/>
              <a:ext cx="0" cy="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Rectangle 233"/>
            <p:cNvSpPr>
              <a:spLocks noChangeArrowheads="1"/>
            </p:cNvSpPr>
            <p:nvPr/>
          </p:nvSpPr>
          <p:spPr bwMode="auto">
            <a:xfrm>
              <a:off x="5205413" y="26955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234"/>
            <p:cNvSpPr/>
            <p:nvPr/>
          </p:nvSpPr>
          <p:spPr bwMode="auto">
            <a:xfrm>
              <a:off x="5194301" y="2716213"/>
              <a:ext cx="1588" cy="0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0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235"/>
            <p:cNvSpPr/>
            <p:nvPr/>
          </p:nvSpPr>
          <p:spPr bwMode="auto">
            <a:xfrm>
              <a:off x="5191126" y="2727325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236"/>
            <p:cNvSpPr/>
            <p:nvPr/>
          </p:nvSpPr>
          <p:spPr bwMode="auto">
            <a:xfrm>
              <a:off x="5257801" y="2744788"/>
              <a:ext cx="1588" cy="0"/>
            </a:xfrm>
            <a:custGeom>
              <a:avLst/>
              <a:gdLst>
                <a:gd name="T0" fmla="*/ 2 w 3"/>
                <a:gd name="T1" fmla="*/ 1 h 1"/>
                <a:gd name="T2" fmla="*/ 1 w 3"/>
                <a:gd name="T3" fmla="*/ 0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0"/>
                    <a:pt x="0" y="0"/>
                    <a:pt x="1" y="0"/>
                  </a:cubicBezTo>
                  <a:cubicBezTo>
                    <a:pt x="2" y="1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237"/>
            <p:cNvSpPr/>
            <p:nvPr/>
          </p:nvSpPr>
          <p:spPr bwMode="auto">
            <a:xfrm>
              <a:off x="5237163" y="2743200"/>
              <a:ext cx="22225" cy="38100"/>
            </a:xfrm>
            <a:custGeom>
              <a:avLst/>
              <a:gdLst>
                <a:gd name="T0" fmla="*/ 10 w 61"/>
                <a:gd name="T1" fmla="*/ 85 h 101"/>
                <a:gd name="T2" fmla="*/ 12 w 61"/>
                <a:gd name="T3" fmla="*/ 82 h 101"/>
                <a:gd name="T4" fmla="*/ 9 w 61"/>
                <a:gd name="T5" fmla="*/ 73 h 101"/>
                <a:gd name="T6" fmla="*/ 10 w 61"/>
                <a:gd name="T7" fmla="*/ 71 h 101"/>
                <a:gd name="T8" fmla="*/ 16 w 61"/>
                <a:gd name="T9" fmla="*/ 67 h 101"/>
                <a:gd name="T10" fmla="*/ 17 w 61"/>
                <a:gd name="T11" fmla="*/ 65 h 101"/>
                <a:gd name="T12" fmla="*/ 16 w 61"/>
                <a:gd name="T13" fmla="*/ 60 h 101"/>
                <a:gd name="T14" fmla="*/ 19 w 61"/>
                <a:gd name="T15" fmla="*/ 57 h 101"/>
                <a:gd name="T16" fmla="*/ 22 w 61"/>
                <a:gd name="T17" fmla="*/ 57 h 101"/>
                <a:gd name="T18" fmla="*/ 20 w 61"/>
                <a:gd name="T19" fmla="*/ 54 h 101"/>
                <a:gd name="T20" fmla="*/ 19 w 61"/>
                <a:gd name="T21" fmla="*/ 49 h 101"/>
                <a:gd name="T22" fmla="*/ 20 w 61"/>
                <a:gd name="T23" fmla="*/ 47 h 101"/>
                <a:gd name="T24" fmla="*/ 19 w 61"/>
                <a:gd name="T25" fmla="*/ 44 h 101"/>
                <a:gd name="T26" fmla="*/ 22 w 61"/>
                <a:gd name="T27" fmla="*/ 42 h 101"/>
                <a:gd name="T28" fmla="*/ 23 w 61"/>
                <a:gd name="T29" fmla="*/ 39 h 101"/>
                <a:gd name="T30" fmla="*/ 27 w 61"/>
                <a:gd name="T31" fmla="*/ 37 h 101"/>
                <a:gd name="T32" fmla="*/ 26 w 61"/>
                <a:gd name="T33" fmla="*/ 34 h 101"/>
                <a:gd name="T34" fmla="*/ 29 w 61"/>
                <a:gd name="T35" fmla="*/ 34 h 101"/>
                <a:gd name="T36" fmla="*/ 27 w 61"/>
                <a:gd name="T37" fmla="*/ 32 h 101"/>
                <a:gd name="T38" fmla="*/ 27 w 61"/>
                <a:gd name="T39" fmla="*/ 31 h 101"/>
                <a:gd name="T40" fmla="*/ 27 w 61"/>
                <a:gd name="T41" fmla="*/ 29 h 101"/>
                <a:gd name="T42" fmla="*/ 30 w 61"/>
                <a:gd name="T43" fmla="*/ 24 h 101"/>
                <a:gd name="T44" fmla="*/ 31 w 61"/>
                <a:gd name="T45" fmla="*/ 22 h 101"/>
                <a:gd name="T46" fmla="*/ 32 w 61"/>
                <a:gd name="T47" fmla="*/ 21 h 101"/>
                <a:gd name="T48" fmla="*/ 34 w 61"/>
                <a:gd name="T49" fmla="*/ 17 h 101"/>
                <a:gd name="T50" fmla="*/ 41 w 61"/>
                <a:gd name="T51" fmla="*/ 19 h 101"/>
                <a:gd name="T52" fmla="*/ 36 w 61"/>
                <a:gd name="T53" fmla="*/ 15 h 101"/>
                <a:gd name="T54" fmla="*/ 30 w 61"/>
                <a:gd name="T55" fmla="*/ 10 h 101"/>
                <a:gd name="T56" fmla="*/ 34 w 61"/>
                <a:gd name="T57" fmla="*/ 9 h 101"/>
                <a:gd name="T58" fmla="*/ 31 w 61"/>
                <a:gd name="T59" fmla="*/ 7 h 101"/>
                <a:gd name="T60" fmla="*/ 34 w 61"/>
                <a:gd name="T61" fmla="*/ 8 h 101"/>
                <a:gd name="T62" fmla="*/ 40 w 61"/>
                <a:gd name="T63" fmla="*/ 10 h 101"/>
                <a:gd name="T64" fmla="*/ 36 w 61"/>
                <a:gd name="T65" fmla="*/ 5 h 101"/>
                <a:gd name="T66" fmla="*/ 39 w 61"/>
                <a:gd name="T67" fmla="*/ 6 h 101"/>
                <a:gd name="T68" fmla="*/ 36 w 61"/>
                <a:gd name="T69" fmla="*/ 2 h 101"/>
                <a:gd name="T70" fmla="*/ 37 w 61"/>
                <a:gd name="T71" fmla="*/ 1 h 101"/>
                <a:gd name="T72" fmla="*/ 44 w 61"/>
                <a:gd name="T73" fmla="*/ 6 h 101"/>
                <a:gd name="T74" fmla="*/ 40 w 61"/>
                <a:gd name="T75" fmla="*/ 1 h 101"/>
                <a:gd name="T76" fmla="*/ 52 w 61"/>
                <a:gd name="T77" fmla="*/ 3 h 101"/>
                <a:gd name="T78" fmla="*/ 54 w 61"/>
                <a:gd name="T79" fmla="*/ 3 h 101"/>
                <a:gd name="T80" fmla="*/ 55 w 61"/>
                <a:gd name="T81" fmla="*/ 0 h 101"/>
                <a:gd name="T82" fmla="*/ 59 w 61"/>
                <a:gd name="T83" fmla="*/ 4 h 101"/>
                <a:gd name="T84" fmla="*/ 54 w 61"/>
                <a:gd name="T85" fmla="*/ 4 h 101"/>
                <a:gd name="T86" fmla="*/ 58 w 61"/>
                <a:gd name="T87" fmla="*/ 12 h 101"/>
                <a:gd name="T88" fmla="*/ 58 w 61"/>
                <a:gd name="T89" fmla="*/ 20 h 101"/>
                <a:gd name="T90" fmla="*/ 55 w 61"/>
                <a:gd name="T91" fmla="*/ 29 h 101"/>
                <a:gd name="T92" fmla="*/ 53 w 61"/>
                <a:gd name="T93" fmla="*/ 35 h 101"/>
                <a:gd name="T94" fmla="*/ 52 w 61"/>
                <a:gd name="T95" fmla="*/ 40 h 101"/>
                <a:gd name="T96" fmla="*/ 46 w 61"/>
                <a:gd name="T97" fmla="*/ 49 h 101"/>
                <a:gd name="T98" fmla="*/ 41 w 61"/>
                <a:gd name="T99" fmla="*/ 52 h 101"/>
                <a:gd name="T100" fmla="*/ 35 w 61"/>
                <a:gd name="T101" fmla="*/ 57 h 101"/>
                <a:gd name="T102" fmla="*/ 31 w 61"/>
                <a:gd name="T103" fmla="*/ 81 h 101"/>
                <a:gd name="T104" fmla="*/ 27 w 61"/>
                <a:gd name="T105" fmla="*/ 87 h 101"/>
                <a:gd name="T106" fmla="*/ 6 w 61"/>
                <a:gd name="T107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101">
                  <a:moveTo>
                    <a:pt x="6" y="95"/>
                  </a:moveTo>
                  <a:cubicBezTo>
                    <a:pt x="0" y="90"/>
                    <a:pt x="7" y="92"/>
                    <a:pt x="4" y="89"/>
                  </a:cubicBezTo>
                  <a:cubicBezTo>
                    <a:pt x="4" y="89"/>
                    <a:pt x="7" y="91"/>
                    <a:pt x="7" y="90"/>
                  </a:cubicBezTo>
                  <a:cubicBezTo>
                    <a:pt x="3" y="86"/>
                    <a:pt x="7" y="86"/>
                    <a:pt x="11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3" y="87"/>
                    <a:pt x="10" y="85"/>
                    <a:pt x="10" y="85"/>
                  </a:cubicBezTo>
                  <a:cubicBezTo>
                    <a:pt x="11" y="86"/>
                    <a:pt x="11" y="86"/>
                    <a:pt x="12" y="86"/>
                  </a:cubicBezTo>
                  <a:cubicBezTo>
                    <a:pt x="10" y="85"/>
                    <a:pt x="12" y="85"/>
                    <a:pt x="10" y="84"/>
                  </a:cubicBezTo>
                  <a:cubicBezTo>
                    <a:pt x="11" y="85"/>
                    <a:pt x="13" y="85"/>
                    <a:pt x="14" y="86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7" y="81"/>
                    <a:pt x="12" y="83"/>
                    <a:pt x="10" y="81"/>
                  </a:cubicBezTo>
                  <a:cubicBezTo>
                    <a:pt x="11" y="82"/>
                    <a:pt x="11" y="82"/>
                    <a:pt x="12" y="82"/>
                  </a:cubicBezTo>
                  <a:cubicBezTo>
                    <a:pt x="9" y="79"/>
                    <a:pt x="10" y="78"/>
                    <a:pt x="10" y="77"/>
                  </a:cubicBezTo>
                  <a:cubicBezTo>
                    <a:pt x="11" y="77"/>
                    <a:pt x="12" y="78"/>
                    <a:pt x="13" y="78"/>
                  </a:cubicBezTo>
                  <a:cubicBezTo>
                    <a:pt x="11" y="77"/>
                    <a:pt x="10" y="76"/>
                    <a:pt x="10" y="76"/>
                  </a:cubicBezTo>
                  <a:cubicBezTo>
                    <a:pt x="12" y="77"/>
                    <a:pt x="8" y="74"/>
                    <a:pt x="10" y="74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8" y="73"/>
                    <a:pt x="12" y="75"/>
                    <a:pt x="9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8" y="72"/>
                    <a:pt x="13" y="75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0" y="72"/>
                    <a:pt x="12" y="73"/>
                    <a:pt x="11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1" y="72"/>
                    <a:pt x="13" y="73"/>
                    <a:pt x="10" y="71"/>
                  </a:cubicBezTo>
                  <a:cubicBezTo>
                    <a:pt x="12" y="72"/>
                    <a:pt x="11" y="72"/>
                    <a:pt x="14" y="74"/>
                  </a:cubicBezTo>
                  <a:cubicBezTo>
                    <a:pt x="12" y="71"/>
                    <a:pt x="14" y="70"/>
                    <a:pt x="15" y="68"/>
                  </a:cubicBezTo>
                  <a:cubicBezTo>
                    <a:pt x="16" y="69"/>
                    <a:pt x="16" y="69"/>
                    <a:pt x="17" y="69"/>
                  </a:cubicBezTo>
                  <a:cubicBezTo>
                    <a:pt x="17" y="69"/>
                    <a:pt x="17" y="68"/>
                    <a:pt x="16" y="67"/>
                  </a:cubicBezTo>
                  <a:cubicBezTo>
                    <a:pt x="16" y="67"/>
                    <a:pt x="17" y="68"/>
                    <a:pt x="17" y="68"/>
                  </a:cubicBezTo>
                  <a:cubicBezTo>
                    <a:pt x="18" y="68"/>
                    <a:pt x="15" y="66"/>
                    <a:pt x="16" y="67"/>
                  </a:cubicBezTo>
                  <a:cubicBezTo>
                    <a:pt x="17" y="67"/>
                    <a:pt x="17" y="68"/>
                    <a:pt x="18" y="68"/>
                  </a:cubicBezTo>
                  <a:cubicBezTo>
                    <a:pt x="16" y="67"/>
                    <a:pt x="17" y="67"/>
                    <a:pt x="17" y="66"/>
                  </a:cubicBezTo>
                  <a:cubicBezTo>
                    <a:pt x="17" y="66"/>
                    <a:pt x="17" y="66"/>
                    <a:pt x="18" y="67"/>
                  </a:cubicBezTo>
                  <a:cubicBezTo>
                    <a:pt x="16" y="65"/>
                    <a:pt x="19" y="66"/>
                    <a:pt x="17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1" y="67"/>
                    <a:pt x="16" y="64"/>
                    <a:pt x="17" y="65"/>
                  </a:cubicBezTo>
                  <a:cubicBezTo>
                    <a:pt x="18" y="65"/>
                    <a:pt x="18" y="65"/>
                    <a:pt x="19" y="66"/>
                  </a:cubicBezTo>
                  <a:cubicBezTo>
                    <a:pt x="16" y="64"/>
                    <a:pt x="18" y="64"/>
                    <a:pt x="17" y="63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3"/>
                    <a:pt x="18" y="63"/>
                    <a:pt x="18" y="61"/>
                  </a:cubicBezTo>
                  <a:cubicBezTo>
                    <a:pt x="18" y="62"/>
                    <a:pt x="21" y="64"/>
                    <a:pt x="21" y="63"/>
                  </a:cubicBezTo>
                  <a:cubicBezTo>
                    <a:pt x="18" y="61"/>
                    <a:pt x="20" y="61"/>
                    <a:pt x="16" y="60"/>
                  </a:cubicBezTo>
                  <a:cubicBezTo>
                    <a:pt x="17" y="60"/>
                    <a:pt x="19" y="60"/>
                    <a:pt x="18" y="59"/>
                  </a:cubicBezTo>
                  <a:cubicBezTo>
                    <a:pt x="19" y="60"/>
                    <a:pt x="22" y="61"/>
                    <a:pt x="22" y="61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3"/>
                    <a:pt x="23" y="62"/>
                    <a:pt x="25" y="63"/>
                  </a:cubicBezTo>
                  <a:cubicBezTo>
                    <a:pt x="25" y="63"/>
                    <a:pt x="24" y="62"/>
                    <a:pt x="24" y="62"/>
                  </a:cubicBezTo>
                  <a:cubicBezTo>
                    <a:pt x="23" y="60"/>
                    <a:pt x="19" y="58"/>
                    <a:pt x="19" y="57"/>
                  </a:cubicBezTo>
                  <a:cubicBezTo>
                    <a:pt x="20" y="58"/>
                    <a:pt x="22" y="59"/>
                    <a:pt x="23" y="60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5"/>
                    <a:pt x="20" y="57"/>
                    <a:pt x="19" y="56"/>
                  </a:cubicBezTo>
                  <a:cubicBezTo>
                    <a:pt x="18" y="56"/>
                    <a:pt x="18" y="56"/>
                    <a:pt x="17" y="55"/>
                  </a:cubicBezTo>
                  <a:cubicBezTo>
                    <a:pt x="18" y="55"/>
                    <a:pt x="17" y="54"/>
                    <a:pt x="20" y="56"/>
                  </a:cubicBezTo>
                  <a:cubicBezTo>
                    <a:pt x="21" y="56"/>
                    <a:pt x="21" y="56"/>
                    <a:pt x="22" y="57"/>
                  </a:cubicBezTo>
                  <a:cubicBezTo>
                    <a:pt x="22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2" y="56"/>
                    <a:pt x="20" y="55"/>
                    <a:pt x="19" y="54"/>
                  </a:cubicBezTo>
                  <a:cubicBezTo>
                    <a:pt x="18" y="54"/>
                    <a:pt x="20" y="55"/>
                    <a:pt x="19" y="54"/>
                  </a:cubicBezTo>
                  <a:cubicBezTo>
                    <a:pt x="18" y="53"/>
                    <a:pt x="18" y="53"/>
                    <a:pt x="18" y="52"/>
                  </a:cubicBezTo>
                  <a:cubicBezTo>
                    <a:pt x="18" y="53"/>
                    <a:pt x="19" y="53"/>
                    <a:pt x="20" y="54"/>
                  </a:cubicBezTo>
                  <a:cubicBezTo>
                    <a:pt x="18" y="52"/>
                    <a:pt x="17" y="51"/>
                    <a:pt x="16" y="50"/>
                  </a:cubicBezTo>
                  <a:cubicBezTo>
                    <a:pt x="15" y="49"/>
                    <a:pt x="19" y="52"/>
                    <a:pt x="18" y="52"/>
                  </a:cubicBezTo>
                  <a:cubicBezTo>
                    <a:pt x="20" y="52"/>
                    <a:pt x="16" y="49"/>
                    <a:pt x="19" y="50"/>
                  </a:cubicBezTo>
                  <a:cubicBezTo>
                    <a:pt x="19" y="50"/>
                    <a:pt x="17" y="49"/>
                    <a:pt x="17" y="49"/>
                  </a:cubicBezTo>
                  <a:cubicBezTo>
                    <a:pt x="18" y="49"/>
                    <a:pt x="20" y="50"/>
                    <a:pt x="19" y="50"/>
                  </a:cubicBezTo>
                  <a:cubicBezTo>
                    <a:pt x="20" y="50"/>
                    <a:pt x="19" y="49"/>
                    <a:pt x="19" y="49"/>
                  </a:cubicBezTo>
                  <a:cubicBezTo>
                    <a:pt x="18" y="48"/>
                    <a:pt x="19" y="49"/>
                    <a:pt x="19" y="49"/>
                  </a:cubicBezTo>
                  <a:cubicBezTo>
                    <a:pt x="18" y="48"/>
                    <a:pt x="17" y="46"/>
                    <a:pt x="19" y="47"/>
                  </a:cubicBezTo>
                  <a:cubicBezTo>
                    <a:pt x="18" y="46"/>
                    <a:pt x="16" y="45"/>
                    <a:pt x="17" y="4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0" y="46"/>
                    <a:pt x="19" y="45"/>
                    <a:pt x="20" y="46"/>
                  </a:cubicBezTo>
                  <a:cubicBezTo>
                    <a:pt x="18" y="45"/>
                    <a:pt x="21" y="48"/>
                    <a:pt x="20" y="47"/>
                  </a:cubicBezTo>
                  <a:cubicBezTo>
                    <a:pt x="22" y="48"/>
                    <a:pt x="17" y="45"/>
                    <a:pt x="20" y="46"/>
                  </a:cubicBezTo>
                  <a:cubicBezTo>
                    <a:pt x="20" y="46"/>
                    <a:pt x="18" y="45"/>
                    <a:pt x="20" y="45"/>
                  </a:cubicBezTo>
                  <a:cubicBezTo>
                    <a:pt x="19" y="45"/>
                    <a:pt x="22" y="47"/>
                    <a:pt x="22" y="47"/>
                  </a:cubicBezTo>
                  <a:cubicBezTo>
                    <a:pt x="22" y="46"/>
                    <a:pt x="21" y="46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4"/>
                    <a:pt x="21" y="45"/>
                    <a:pt x="19" y="44"/>
                  </a:cubicBezTo>
                  <a:cubicBezTo>
                    <a:pt x="20" y="44"/>
                    <a:pt x="18" y="43"/>
                    <a:pt x="21" y="44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6"/>
                    <a:pt x="21" y="44"/>
                    <a:pt x="20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18" y="42"/>
                    <a:pt x="22" y="44"/>
                    <a:pt x="19" y="42"/>
                  </a:cubicBezTo>
                  <a:cubicBezTo>
                    <a:pt x="20" y="42"/>
                    <a:pt x="20" y="41"/>
                    <a:pt x="22" y="42"/>
                  </a:cubicBezTo>
                  <a:cubicBezTo>
                    <a:pt x="21" y="41"/>
                    <a:pt x="20" y="40"/>
                    <a:pt x="21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23" y="42"/>
                    <a:pt x="22" y="41"/>
                    <a:pt x="22" y="41"/>
                  </a:cubicBezTo>
                  <a:cubicBezTo>
                    <a:pt x="22" y="41"/>
                    <a:pt x="24" y="42"/>
                    <a:pt x="25" y="42"/>
                  </a:cubicBezTo>
                  <a:cubicBezTo>
                    <a:pt x="24" y="41"/>
                    <a:pt x="22" y="40"/>
                    <a:pt x="21" y="39"/>
                  </a:cubicBezTo>
                  <a:cubicBezTo>
                    <a:pt x="25" y="41"/>
                    <a:pt x="19" y="37"/>
                    <a:pt x="23" y="39"/>
                  </a:cubicBezTo>
                  <a:cubicBezTo>
                    <a:pt x="23" y="39"/>
                    <a:pt x="24" y="40"/>
                    <a:pt x="25" y="41"/>
                  </a:cubicBezTo>
                  <a:cubicBezTo>
                    <a:pt x="29" y="43"/>
                    <a:pt x="23" y="39"/>
                    <a:pt x="25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9"/>
                    <a:pt x="21" y="36"/>
                    <a:pt x="23" y="38"/>
                  </a:cubicBezTo>
                  <a:cubicBezTo>
                    <a:pt x="22" y="37"/>
                    <a:pt x="25" y="38"/>
                    <a:pt x="22" y="36"/>
                  </a:cubicBezTo>
                  <a:cubicBezTo>
                    <a:pt x="25" y="37"/>
                    <a:pt x="21" y="34"/>
                    <a:pt x="27" y="37"/>
                  </a:cubicBezTo>
                  <a:cubicBezTo>
                    <a:pt x="26" y="36"/>
                    <a:pt x="27" y="36"/>
                    <a:pt x="25" y="36"/>
                  </a:cubicBezTo>
                  <a:cubicBezTo>
                    <a:pt x="24" y="35"/>
                    <a:pt x="26" y="36"/>
                    <a:pt x="25" y="36"/>
                  </a:cubicBezTo>
                  <a:cubicBezTo>
                    <a:pt x="25" y="36"/>
                    <a:pt x="24" y="35"/>
                    <a:pt x="24" y="35"/>
                  </a:cubicBezTo>
                  <a:cubicBezTo>
                    <a:pt x="25" y="35"/>
                    <a:pt x="25" y="35"/>
                    <a:pt x="27" y="37"/>
                  </a:cubicBezTo>
                  <a:cubicBezTo>
                    <a:pt x="29" y="37"/>
                    <a:pt x="23" y="34"/>
                    <a:pt x="24" y="34"/>
                  </a:cubicBezTo>
                  <a:cubicBezTo>
                    <a:pt x="25" y="34"/>
                    <a:pt x="26" y="35"/>
                    <a:pt x="26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7" y="34"/>
                    <a:pt x="29" y="35"/>
                  </a:cubicBezTo>
                  <a:cubicBezTo>
                    <a:pt x="28" y="35"/>
                    <a:pt x="29" y="35"/>
                    <a:pt x="27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4"/>
                    <a:pt x="29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0" y="35"/>
                    <a:pt x="29" y="34"/>
                    <a:pt x="29" y="34"/>
                  </a:cubicBezTo>
                  <a:cubicBezTo>
                    <a:pt x="28" y="33"/>
                    <a:pt x="27" y="33"/>
                    <a:pt x="27" y="33"/>
                  </a:cubicBezTo>
                  <a:cubicBezTo>
                    <a:pt x="26" y="32"/>
                    <a:pt x="26" y="32"/>
                    <a:pt x="25" y="32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8" y="32"/>
                    <a:pt x="25" y="31"/>
                    <a:pt x="25" y="31"/>
                  </a:cubicBezTo>
                  <a:cubicBezTo>
                    <a:pt x="27" y="32"/>
                    <a:pt x="26" y="31"/>
                    <a:pt x="27" y="32"/>
                  </a:cubicBezTo>
                  <a:cubicBezTo>
                    <a:pt x="27" y="32"/>
                    <a:pt x="26" y="31"/>
                    <a:pt x="27" y="32"/>
                  </a:cubicBezTo>
                  <a:cubicBezTo>
                    <a:pt x="28" y="32"/>
                    <a:pt x="30" y="33"/>
                    <a:pt x="28" y="32"/>
                  </a:cubicBezTo>
                  <a:cubicBezTo>
                    <a:pt x="28" y="32"/>
                    <a:pt x="24" y="30"/>
                    <a:pt x="26" y="30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0"/>
                    <a:pt x="28" y="31"/>
                    <a:pt x="26" y="29"/>
                  </a:cubicBezTo>
                  <a:cubicBezTo>
                    <a:pt x="26" y="29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8" y="30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29"/>
                    <a:pt x="27" y="28"/>
                  </a:cubicBezTo>
                  <a:cubicBezTo>
                    <a:pt x="28" y="28"/>
                    <a:pt x="33" y="32"/>
                    <a:pt x="31" y="30"/>
                  </a:cubicBezTo>
                  <a:cubicBezTo>
                    <a:pt x="31" y="30"/>
                    <a:pt x="28" y="28"/>
                    <a:pt x="27" y="27"/>
                  </a:cubicBezTo>
                  <a:cubicBezTo>
                    <a:pt x="28" y="27"/>
                    <a:pt x="26" y="25"/>
                    <a:pt x="29" y="26"/>
                  </a:cubicBezTo>
                  <a:cubicBezTo>
                    <a:pt x="28" y="26"/>
                    <a:pt x="28" y="26"/>
                    <a:pt x="27" y="25"/>
                  </a:cubicBezTo>
                  <a:cubicBezTo>
                    <a:pt x="28" y="25"/>
                    <a:pt x="26" y="23"/>
                    <a:pt x="30" y="24"/>
                  </a:cubicBezTo>
                  <a:cubicBezTo>
                    <a:pt x="31" y="25"/>
                    <a:pt x="32" y="25"/>
                    <a:pt x="33" y="26"/>
                  </a:cubicBezTo>
                  <a:cubicBezTo>
                    <a:pt x="31" y="25"/>
                    <a:pt x="35" y="27"/>
                    <a:pt x="32" y="25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8" y="22"/>
                    <a:pt x="28" y="22"/>
                    <a:pt x="30" y="22"/>
                  </a:cubicBezTo>
                  <a:cubicBezTo>
                    <a:pt x="29" y="22"/>
                    <a:pt x="29" y="22"/>
                    <a:pt x="28" y="21"/>
                  </a:cubicBezTo>
                  <a:cubicBezTo>
                    <a:pt x="31" y="23"/>
                    <a:pt x="31" y="23"/>
                    <a:pt x="31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2"/>
                    <a:pt x="28" y="20"/>
                    <a:pt x="29" y="21"/>
                  </a:cubicBezTo>
                  <a:cubicBezTo>
                    <a:pt x="30" y="21"/>
                    <a:pt x="30" y="21"/>
                    <a:pt x="31" y="21"/>
                  </a:cubicBezTo>
                  <a:cubicBezTo>
                    <a:pt x="30" y="21"/>
                    <a:pt x="28" y="19"/>
                    <a:pt x="29" y="19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1" y="20"/>
                    <a:pt x="30" y="19"/>
                    <a:pt x="29" y="19"/>
                  </a:cubicBezTo>
                  <a:cubicBezTo>
                    <a:pt x="31" y="20"/>
                    <a:pt x="31" y="19"/>
                    <a:pt x="33" y="20"/>
                  </a:cubicBezTo>
                  <a:cubicBezTo>
                    <a:pt x="29" y="17"/>
                    <a:pt x="29" y="16"/>
                    <a:pt x="30" y="1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3" y="16"/>
                    <a:pt x="30" y="14"/>
                    <a:pt x="30" y="15"/>
                  </a:cubicBezTo>
                  <a:cubicBezTo>
                    <a:pt x="31" y="15"/>
                    <a:pt x="33" y="16"/>
                    <a:pt x="34" y="17"/>
                  </a:cubicBezTo>
                  <a:cubicBezTo>
                    <a:pt x="36" y="17"/>
                    <a:pt x="32" y="15"/>
                    <a:pt x="32" y="15"/>
                  </a:cubicBezTo>
                  <a:cubicBezTo>
                    <a:pt x="31" y="14"/>
                    <a:pt x="33" y="15"/>
                    <a:pt x="31" y="14"/>
                  </a:cubicBezTo>
                  <a:cubicBezTo>
                    <a:pt x="30" y="14"/>
                    <a:pt x="32" y="15"/>
                    <a:pt x="30" y="13"/>
                  </a:cubicBezTo>
                  <a:cubicBezTo>
                    <a:pt x="31" y="14"/>
                    <a:pt x="33" y="15"/>
                    <a:pt x="34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16"/>
                    <a:pt x="37" y="18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20"/>
                    <a:pt x="43" y="21"/>
                    <a:pt x="44" y="21"/>
                  </a:cubicBezTo>
                  <a:cubicBezTo>
                    <a:pt x="43" y="20"/>
                    <a:pt x="40" y="18"/>
                    <a:pt x="39" y="18"/>
                  </a:cubicBezTo>
                  <a:cubicBezTo>
                    <a:pt x="38" y="17"/>
                    <a:pt x="33" y="14"/>
                    <a:pt x="34" y="14"/>
                  </a:cubicBezTo>
                  <a:cubicBezTo>
                    <a:pt x="35" y="15"/>
                    <a:pt x="34" y="15"/>
                    <a:pt x="36" y="16"/>
                  </a:cubicBezTo>
                  <a:cubicBezTo>
                    <a:pt x="38" y="16"/>
                    <a:pt x="35" y="15"/>
                    <a:pt x="36" y="15"/>
                  </a:cubicBezTo>
                  <a:cubicBezTo>
                    <a:pt x="35" y="14"/>
                    <a:pt x="32" y="13"/>
                    <a:pt x="32" y="12"/>
                  </a:cubicBezTo>
                  <a:cubicBezTo>
                    <a:pt x="33" y="13"/>
                    <a:pt x="34" y="14"/>
                    <a:pt x="35" y="14"/>
                  </a:cubicBezTo>
                  <a:cubicBezTo>
                    <a:pt x="33" y="13"/>
                    <a:pt x="32" y="12"/>
                    <a:pt x="31" y="12"/>
                  </a:cubicBezTo>
                  <a:cubicBezTo>
                    <a:pt x="28" y="10"/>
                    <a:pt x="32" y="12"/>
                    <a:pt x="30" y="10"/>
                  </a:cubicBezTo>
                  <a:cubicBezTo>
                    <a:pt x="32" y="11"/>
                    <a:pt x="35" y="14"/>
                    <a:pt x="36" y="14"/>
                  </a:cubicBezTo>
                  <a:cubicBezTo>
                    <a:pt x="34" y="13"/>
                    <a:pt x="34" y="12"/>
                    <a:pt x="30" y="10"/>
                  </a:cubicBezTo>
                  <a:cubicBezTo>
                    <a:pt x="31" y="10"/>
                    <a:pt x="33" y="11"/>
                    <a:pt x="34" y="12"/>
                  </a:cubicBezTo>
                  <a:cubicBezTo>
                    <a:pt x="35" y="13"/>
                    <a:pt x="31" y="9"/>
                    <a:pt x="35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4" y="11"/>
                    <a:pt x="35" y="12"/>
                  </a:cubicBezTo>
                  <a:cubicBezTo>
                    <a:pt x="35" y="11"/>
                    <a:pt x="33" y="9"/>
                    <a:pt x="36" y="11"/>
                  </a:cubicBezTo>
                  <a:cubicBezTo>
                    <a:pt x="35" y="11"/>
                    <a:pt x="36" y="11"/>
                    <a:pt x="34" y="9"/>
                  </a:cubicBezTo>
                  <a:cubicBezTo>
                    <a:pt x="32" y="9"/>
                    <a:pt x="35" y="11"/>
                    <a:pt x="32" y="9"/>
                  </a:cubicBezTo>
                  <a:cubicBezTo>
                    <a:pt x="34" y="10"/>
                    <a:pt x="32" y="9"/>
                    <a:pt x="31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1" y="7"/>
                  </a:cubicBezTo>
                  <a:cubicBezTo>
                    <a:pt x="32" y="8"/>
                    <a:pt x="33" y="8"/>
                    <a:pt x="33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6"/>
                    <a:pt x="34" y="9"/>
                    <a:pt x="34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9"/>
                    <a:pt x="37" y="10"/>
                    <a:pt x="36" y="10"/>
                  </a:cubicBezTo>
                  <a:cubicBezTo>
                    <a:pt x="35" y="9"/>
                    <a:pt x="33" y="7"/>
                    <a:pt x="31" y="6"/>
                  </a:cubicBezTo>
                  <a:cubicBezTo>
                    <a:pt x="31" y="6"/>
                    <a:pt x="33" y="7"/>
                    <a:pt x="32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7" y="9"/>
                    <a:pt x="37" y="9"/>
                  </a:cubicBezTo>
                  <a:cubicBezTo>
                    <a:pt x="36" y="8"/>
                    <a:pt x="34" y="7"/>
                    <a:pt x="33" y="6"/>
                  </a:cubicBezTo>
                  <a:cubicBezTo>
                    <a:pt x="33" y="6"/>
                    <a:pt x="34" y="7"/>
                    <a:pt x="35" y="8"/>
                  </a:cubicBezTo>
                  <a:cubicBezTo>
                    <a:pt x="35" y="7"/>
                    <a:pt x="33" y="6"/>
                    <a:pt x="32" y="6"/>
                  </a:cubicBezTo>
                  <a:cubicBezTo>
                    <a:pt x="34" y="6"/>
                    <a:pt x="35" y="7"/>
                    <a:pt x="37" y="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2" y="11"/>
                    <a:pt x="42" y="10"/>
                    <a:pt x="44" y="12"/>
                  </a:cubicBezTo>
                  <a:cubicBezTo>
                    <a:pt x="45" y="12"/>
                    <a:pt x="44" y="11"/>
                    <a:pt x="43" y="11"/>
                  </a:cubicBezTo>
                  <a:cubicBezTo>
                    <a:pt x="39" y="9"/>
                    <a:pt x="38" y="7"/>
                    <a:pt x="35" y="5"/>
                  </a:cubicBezTo>
                  <a:cubicBezTo>
                    <a:pt x="34" y="4"/>
                    <a:pt x="44" y="10"/>
                    <a:pt x="38" y="6"/>
                  </a:cubicBezTo>
                  <a:cubicBezTo>
                    <a:pt x="37" y="6"/>
                    <a:pt x="35" y="4"/>
                    <a:pt x="36" y="5"/>
                  </a:cubicBezTo>
                  <a:cubicBezTo>
                    <a:pt x="36" y="5"/>
                    <a:pt x="32" y="3"/>
                    <a:pt x="34" y="3"/>
                  </a:cubicBezTo>
                  <a:cubicBezTo>
                    <a:pt x="35" y="4"/>
                    <a:pt x="38" y="5"/>
                    <a:pt x="39" y="7"/>
                  </a:cubicBezTo>
                  <a:cubicBezTo>
                    <a:pt x="38" y="6"/>
                    <a:pt x="38" y="6"/>
                    <a:pt x="39" y="7"/>
                  </a:cubicBezTo>
                  <a:cubicBezTo>
                    <a:pt x="40" y="7"/>
                    <a:pt x="42" y="9"/>
                    <a:pt x="42" y="8"/>
                  </a:cubicBezTo>
                  <a:cubicBezTo>
                    <a:pt x="42" y="8"/>
                    <a:pt x="42" y="8"/>
                    <a:pt x="40" y="7"/>
                  </a:cubicBezTo>
                  <a:cubicBezTo>
                    <a:pt x="38" y="5"/>
                    <a:pt x="41" y="7"/>
                    <a:pt x="39" y="6"/>
                  </a:cubicBezTo>
                  <a:cubicBezTo>
                    <a:pt x="38" y="5"/>
                    <a:pt x="41" y="7"/>
                    <a:pt x="38" y="4"/>
                  </a:cubicBezTo>
                  <a:cubicBezTo>
                    <a:pt x="38" y="5"/>
                    <a:pt x="36" y="4"/>
                    <a:pt x="34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2" y="1"/>
                    <a:pt x="33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4"/>
                    <a:pt x="35" y="3"/>
                    <a:pt x="38" y="5"/>
                  </a:cubicBezTo>
                  <a:cubicBezTo>
                    <a:pt x="39" y="4"/>
                    <a:pt x="37" y="3"/>
                    <a:pt x="38" y="4"/>
                  </a:cubicBezTo>
                  <a:cubicBezTo>
                    <a:pt x="38" y="4"/>
                    <a:pt x="38" y="4"/>
                    <a:pt x="39" y="4"/>
                  </a:cubicBezTo>
                  <a:cubicBezTo>
                    <a:pt x="39" y="4"/>
                    <a:pt x="44" y="7"/>
                    <a:pt x="41" y="5"/>
                  </a:cubicBezTo>
                  <a:cubicBezTo>
                    <a:pt x="40" y="4"/>
                    <a:pt x="40" y="4"/>
                    <a:pt x="38" y="3"/>
                  </a:cubicBezTo>
                  <a:cubicBezTo>
                    <a:pt x="38" y="3"/>
                    <a:pt x="37" y="2"/>
                    <a:pt x="37" y="1"/>
                  </a:cubicBezTo>
                  <a:cubicBezTo>
                    <a:pt x="40" y="3"/>
                    <a:pt x="37" y="1"/>
                    <a:pt x="40" y="3"/>
                  </a:cubicBezTo>
                  <a:cubicBezTo>
                    <a:pt x="38" y="2"/>
                    <a:pt x="38" y="3"/>
                    <a:pt x="41" y="4"/>
                  </a:cubicBezTo>
                  <a:cubicBezTo>
                    <a:pt x="44" y="6"/>
                    <a:pt x="40" y="4"/>
                    <a:pt x="43" y="6"/>
                  </a:cubicBezTo>
                  <a:cubicBezTo>
                    <a:pt x="43" y="6"/>
                    <a:pt x="47" y="8"/>
                    <a:pt x="49" y="9"/>
                  </a:cubicBezTo>
                  <a:cubicBezTo>
                    <a:pt x="49" y="9"/>
                    <a:pt x="48" y="9"/>
                    <a:pt x="48" y="8"/>
                  </a:cubicBezTo>
                  <a:cubicBezTo>
                    <a:pt x="46" y="7"/>
                    <a:pt x="46" y="7"/>
                    <a:pt x="44" y="6"/>
                  </a:cubicBezTo>
                  <a:cubicBezTo>
                    <a:pt x="45" y="6"/>
                    <a:pt x="44" y="5"/>
                    <a:pt x="42" y="4"/>
                  </a:cubicBezTo>
                  <a:cubicBezTo>
                    <a:pt x="43" y="4"/>
                    <a:pt x="45" y="5"/>
                    <a:pt x="45" y="6"/>
                  </a:cubicBezTo>
                  <a:cubicBezTo>
                    <a:pt x="45" y="5"/>
                    <a:pt x="45" y="4"/>
                    <a:pt x="46" y="4"/>
                  </a:cubicBezTo>
                  <a:cubicBezTo>
                    <a:pt x="43" y="3"/>
                    <a:pt x="46" y="3"/>
                    <a:pt x="43" y="2"/>
                  </a:cubicBezTo>
                  <a:cubicBezTo>
                    <a:pt x="42" y="2"/>
                    <a:pt x="40" y="1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39" y="0"/>
                    <a:pt x="43" y="2"/>
                    <a:pt x="41" y="0"/>
                  </a:cubicBezTo>
                  <a:cubicBezTo>
                    <a:pt x="41" y="1"/>
                    <a:pt x="45" y="3"/>
                    <a:pt x="47" y="4"/>
                  </a:cubicBezTo>
                  <a:cubicBezTo>
                    <a:pt x="46" y="3"/>
                    <a:pt x="49" y="5"/>
                    <a:pt x="49" y="5"/>
                  </a:cubicBezTo>
                  <a:cubicBezTo>
                    <a:pt x="48" y="4"/>
                    <a:pt x="47" y="3"/>
                    <a:pt x="47" y="2"/>
                  </a:cubicBezTo>
                  <a:cubicBezTo>
                    <a:pt x="49" y="3"/>
                    <a:pt x="47" y="1"/>
                    <a:pt x="47" y="1"/>
                  </a:cubicBezTo>
                  <a:cubicBezTo>
                    <a:pt x="49" y="1"/>
                    <a:pt x="52" y="3"/>
                    <a:pt x="52" y="3"/>
                  </a:cubicBezTo>
                  <a:cubicBezTo>
                    <a:pt x="52" y="3"/>
                    <a:pt x="49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3" y="3"/>
                    <a:pt x="49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2"/>
                    <a:pt x="52" y="2"/>
                    <a:pt x="52" y="1"/>
                  </a:cubicBezTo>
                  <a:cubicBezTo>
                    <a:pt x="53" y="2"/>
                    <a:pt x="54" y="3"/>
                    <a:pt x="54" y="3"/>
                  </a:cubicBezTo>
                  <a:cubicBezTo>
                    <a:pt x="57" y="4"/>
                    <a:pt x="54" y="2"/>
                    <a:pt x="54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0"/>
                    <a:pt x="53" y="1"/>
                    <a:pt x="53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"/>
                    <a:pt x="57" y="1"/>
                    <a:pt x="55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8" y="3"/>
                    <a:pt x="57" y="2"/>
                    <a:pt x="55" y="1"/>
                  </a:cubicBezTo>
                  <a:cubicBezTo>
                    <a:pt x="54" y="1"/>
                    <a:pt x="54" y="1"/>
                    <a:pt x="56" y="2"/>
                  </a:cubicBezTo>
                  <a:cubicBezTo>
                    <a:pt x="56" y="2"/>
                    <a:pt x="56" y="2"/>
                    <a:pt x="55" y="2"/>
                  </a:cubicBezTo>
                  <a:cubicBezTo>
                    <a:pt x="58" y="3"/>
                    <a:pt x="57" y="3"/>
                    <a:pt x="59" y="4"/>
                  </a:cubicBezTo>
                  <a:cubicBezTo>
                    <a:pt x="59" y="4"/>
                    <a:pt x="60" y="4"/>
                    <a:pt x="59" y="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9" y="5"/>
                    <a:pt x="58" y="5"/>
                    <a:pt x="58" y="4"/>
                  </a:cubicBezTo>
                  <a:cubicBezTo>
                    <a:pt x="60" y="5"/>
                    <a:pt x="60" y="6"/>
                    <a:pt x="60" y="6"/>
                  </a:cubicBezTo>
                  <a:cubicBezTo>
                    <a:pt x="57" y="5"/>
                    <a:pt x="61" y="7"/>
                    <a:pt x="60" y="7"/>
                  </a:cubicBezTo>
                  <a:cubicBezTo>
                    <a:pt x="58" y="6"/>
                    <a:pt x="56" y="5"/>
                    <a:pt x="55" y="4"/>
                  </a:cubicBezTo>
                  <a:cubicBezTo>
                    <a:pt x="54" y="4"/>
                    <a:pt x="55" y="4"/>
                    <a:pt x="54" y="4"/>
                  </a:cubicBezTo>
                  <a:cubicBezTo>
                    <a:pt x="56" y="5"/>
                    <a:pt x="58" y="7"/>
                    <a:pt x="59" y="7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8" y="7"/>
                    <a:pt x="61" y="9"/>
                    <a:pt x="60" y="9"/>
                  </a:cubicBezTo>
                  <a:cubicBezTo>
                    <a:pt x="59" y="9"/>
                    <a:pt x="58" y="9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60" y="11"/>
                    <a:pt x="57" y="10"/>
                    <a:pt x="58" y="12"/>
                  </a:cubicBezTo>
                  <a:cubicBezTo>
                    <a:pt x="56" y="11"/>
                    <a:pt x="59" y="14"/>
                    <a:pt x="56" y="13"/>
                  </a:cubicBezTo>
                  <a:cubicBezTo>
                    <a:pt x="57" y="14"/>
                    <a:pt x="58" y="16"/>
                    <a:pt x="56" y="17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6"/>
                    <a:pt x="53" y="14"/>
                    <a:pt x="53" y="15"/>
                  </a:cubicBezTo>
                  <a:cubicBezTo>
                    <a:pt x="55" y="16"/>
                    <a:pt x="55" y="17"/>
                    <a:pt x="57" y="17"/>
                  </a:cubicBezTo>
                  <a:cubicBezTo>
                    <a:pt x="54" y="17"/>
                    <a:pt x="56" y="19"/>
                    <a:pt x="58" y="2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9" y="21"/>
                    <a:pt x="56" y="20"/>
                    <a:pt x="55" y="21"/>
                  </a:cubicBezTo>
                  <a:cubicBezTo>
                    <a:pt x="54" y="20"/>
                    <a:pt x="53" y="19"/>
                    <a:pt x="53" y="20"/>
                  </a:cubicBezTo>
                  <a:cubicBezTo>
                    <a:pt x="55" y="21"/>
                    <a:pt x="55" y="22"/>
                    <a:pt x="56" y="23"/>
                  </a:cubicBezTo>
                  <a:cubicBezTo>
                    <a:pt x="56" y="23"/>
                    <a:pt x="55" y="23"/>
                    <a:pt x="54" y="23"/>
                  </a:cubicBezTo>
                  <a:cubicBezTo>
                    <a:pt x="57" y="26"/>
                    <a:pt x="54" y="26"/>
                    <a:pt x="55" y="29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31"/>
                    <a:pt x="52" y="30"/>
                    <a:pt x="54" y="33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9" y="30"/>
                    <a:pt x="51" y="32"/>
                    <a:pt x="53" y="33"/>
                  </a:cubicBezTo>
                  <a:cubicBezTo>
                    <a:pt x="52" y="33"/>
                    <a:pt x="55" y="35"/>
                    <a:pt x="52" y="33"/>
                  </a:cubicBezTo>
                  <a:cubicBezTo>
                    <a:pt x="51" y="33"/>
                    <a:pt x="53" y="35"/>
                    <a:pt x="53" y="35"/>
                  </a:cubicBezTo>
                  <a:cubicBezTo>
                    <a:pt x="52" y="35"/>
                    <a:pt x="52" y="36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6"/>
                    <a:pt x="50" y="35"/>
                    <a:pt x="50" y="35"/>
                  </a:cubicBezTo>
                  <a:cubicBezTo>
                    <a:pt x="51" y="36"/>
                    <a:pt x="49" y="36"/>
                    <a:pt x="53" y="38"/>
                  </a:cubicBezTo>
                  <a:cubicBezTo>
                    <a:pt x="50" y="37"/>
                    <a:pt x="54" y="40"/>
                    <a:pt x="50" y="39"/>
                  </a:cubicBezTo>
                  <a:cubicBezTo>
                    <a:pt x="51" y="40"/>
                    <a:pt x="52" y="40"/>
                    <a:pt x="52" y="40"/>
                  </a:cubicBezTo>
                  <a:cubicBezTo>
                    <a:pt x="52" y="41"/>
                    <a:pt x="49" y="40"/>
                    <a:pt x="51" y="42"/>
                  </a:cubicBezTo>
                  <a:cubicBezTo>
                    <a:pt x="50" y="42"/>
                    <a:pt x="49" y="41"/>
                    <a:pt x="49" y="41"/>
                  </a:cubicBezTo>
                  <a:cubicBezTo>
                    <a:pt x="49" y="41"/>
                    <a:pt x="50" y="42"/>
                    <a:pt x="51" y="42"/>
                  </a:cubicBezTo>
                  <a:cubicBezTo>
                    <a:pt x="52" y="44"/>
                    <a:pt x="48" y="43"/>
                    <a:pt x="48" y="44"/>
                  </a:cubicBezTo>
                  <a:cubicBezTo>
                    <a:pt x="49" y="47"/>
                    <a:pt x="47" y="47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51"/>
                    <a:pt x="42" y="48"/>
                    <a:pt x="46" y="51"/>
                  </a:cubicBezTo>
                  <a:cubicBezTo>
                    <a:pt x="46" y="51"/>
                    <a:pt x="46" y="51"/>
                    <a:pt x="44" y="50"/>
                  </a:cubicBezTo>
                  <a:cubicBezTo>
                    <a:pt x="46" y="52"/>
                    <a:pt x="42" y="50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2" y="51"/>
                    <a:pt x="44" y="53"/>
                    <a:pt x="42" y="53"/>
                  </a:cubicBezTo>
                  <a:cubicBezTo>
                    <a:pt x="42" y="53"/>
                    <a:pt x="41" y="52"/>
                    <a:pt x="41" y="52"/>
                  </a:cubicBezTo>
                  <a:cubicBezTo>
                    <a:pt x="39" y="51"/>
                    <a:pt x="44" y="54"/>
                    <a:pt x="40" y="52"/>
                  </a:cubicBezTo>
                  <a:cubicBezTo>
                    <a:pt x="40" y="52"/>
                    <a:pt x="42" y="54"/>
                    <a:pt x="42" y="53"/>
                  </a:cubicBezTo>
                  <a:cubicBezTo>
                    <a:pt x="39" y="54"/>
                    <a:pt x="41" y="57"/>
                    <a:pt x="41" y="58"/>
                  </a:cubicBezTo>
                  <a:cubicBezTo>
                    <a:pt x="38" y="58"/>
                    <a:pt x="35" y="55"/>
                    <a:pt x="37" y="57"/>
                  </a:cubicBezTo>
                  <a:cubicBezTo>
                    <a:pt x="36" y="57"/>
                    <a:pt x="38" y="58"/>
                    <a:pt x="38" y="58"/>
                  </a:cubicBezTo>
                  <a:cubicBezTo>
                    <a:pt x="38" y="58"/>
                    <a:pt x="33" y="56"/>
                    <a:pt x="35" y="57"/>
                  </a:cubicBezTo>
                  <a:cubicBezTo>
                    <a:pt x="37" y="58"/>
                    <a:pt x="36" y="58"/>
                    <a:pt x="38" y="59"/>
                  </a:cubicBezTo>
                  <a:cubicBezTo>
                    <a:pt x="36" y="58"/>
                    <a:pt x="34" y="57"/>
                    <a:pt x="35" y="59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7" y="61"/>
                    <a:pt x="35" y="60"/>
                    <a:pt x="39" y="63"/>
                  </a:cubicBezTo>
                  <a:cubicBezTo>
                    <a:pt x="38" y="66"/>
                    <a:pt x="38" y="70"/>
                    <a:pt x="37" y="74"/>
                  </a:cubicBezTo>
                  <a:cubicBezTo>
                    <a:pt x="34" y="76"/>
                    <a:pt x="35" y="80"/>
                    <a:pt x="31" y="81"/>
                  </a:cubicBezTo>
                  <a:cubicBezTo>
                    <a:pt x="27" y="80"/>
                    <a:pt x="27" y="80"/>
                    <a:pt x="28" y="82"/>
                  </a:cubicBezTo>
                  <a:cubicBezTo>
                    <a:pt x="28" y="82"/>
                    <a:pt x="28" y="81"/>
                    <a:pt x="27" y="81"/>
                  </a:cubicBezTo>
                  <a:cubicBezTo>
                    <a:pt x="30" y="83"/>
                    <a:pt x="27" y="82"/>
                    <a:pt x="29" y="83"/>
                  </a:cubicBezTo>
                  <a:cubicBezTo>
                    <a:pt x="28" y="84"/>
                    <a:pt x="28" y="86"/>
                    <a:pt x="28" y="87"/>
                  </a:cubicBezTo>
                  <a:cubicBezTo>
                    <a:pt x="28" y="86"/>
                    <a:pt x="26" y="85"/>
                    <a:pt x="26" y="85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7" y="87"/>
                    <a:pt x="28" y="87"/>
                    <a:pt x="29" y="88"/>
                  </a:cubicBezTo>
                  <a:cubicBezTo>
                    <a:pt x="30" y="92"/>
                    <a:pt x="23" y="92"/>
                    <a:pt x="22" y="95"/>
                  </a:cubicBezTo>
                  <a:cubicBezTo>
                    <a:pt x="20" y="95"/>
                    <a:pt x="21" y="96"/>
                    <a:pt x="21" y="97"/>
                  </a:cubicBezTo>
                  <a:cubicBezTo>
                    <a:pt x="16" y="97"/>
                    <a:pt x="12" y="97"/>
                    <a:pt x="13" y="101"/>
                  </a:cubicBezTo>
                  <a:cubicBezTo>
                    <a:pt x="13" y="101"/>
                    <a:pt x="7" y="97"/>
                    <a:pt x="6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238"/>
            <p:cNvSpPr/>
            <p:nvPr/>
          </p:nvSpPr>
          <p:spPr bwMode="auto">
            <a:xfrm>
              <a:off x="5257801" y="2743200"/>
              <a:ext cx="1588" cy="1587"/>
            </a:xfrm>
            <a:custGeom>
              <a:avLst/>
              <a:gdLst>
                <a:gd name="T0" fmla="*/ 4 w 4"/>
                <a:gd name="T1" fmla="*/ 2 h 2"/>
                <a:gd name="T2" fmla="*/ 0 w 4"/>
                <a:gd name="T3" fmla="*/ 0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2" y="2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239"/>
            <p:cNvSpPr/>
            <p:nvPr/>
          </p:nvSpPr>
          <p:spPr bwMode="auto">
            <a:xfrm>
              <a:off x="5253038" y="2743200"/>
              <a:ext cx="0" cy="1587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240"/>
            <p:cNvSpPr/>
            <p:nvPr/>
          </p:nvSpPr>
          <p:spPr bwMode="auto">
            <a:xfrm>
              <a:off x="5251451" y="2743200"/>
              <a:ext cx="1588" cy="1587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0" y="1"/>
                    <a:pt x="0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241"/>
            <p:cNvSpPr/>
            <p:nvPr/>
          </p:nvSpPr>
          <p:spPr bwMode="auto">
            <a:xfrm>
              <a:off x="5249863" y="2743200"/>
              <a:ext cx="0" cy="1587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242"/>
            <p:cNvSpPr/>
            <p:nvPr/>
          </p:nvSpPr>
          <p:spPr bwMode="auto">
            <a:xfrm>
              <a:off x="5251451" y="2744788"/>
              <a:ext cx="0" cy="0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2"/>
                    <a:pt x="0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243"/>
            <p:cNvSpPr/>
            <p:nvPr/>
          </p:nvSpPr>
          <p:spPr bwMode="auto">
            <a:xfrm>
              <a:off x="5248276" y="2744788"/>
              <a:ext cx="1588" cy="1587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2" y="2"/>
                    <a:pt x="1" y="1"/>
                  </a:cubicBezTo>
                  <a:cubicBezTo>
                    <a:pt x="2" y="2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244"/>
            <p:cNvSpPr/>
            <p:nvPr/>
          </p:nvSpPr>
          <p:spPr bwMode="auto">
            <a:xfrm>
              <a:off x="5249863" y="2746375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Rectangle 245"/>
            <p:cNvSpPr>
              <a:spLocks noChangeArrowheads="1"/>
            </p:cNvSpPr>
            <p:nvPr/>
          </p:nvSpPr>
          <p:spPr bwMode="auto">
            <a:xfrm>
              <a:off x="5245101" y="275748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246"/>
            <p:cNvSpPr/>
            <p:nvPr/>
          </p:nvSpPr>
          <p:spPr bwMode="auto">
            <a:xfrm>
              <a:off x="5241926" y="2762250"/>
              <a:ext cx="1588" cy="0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247"/>
            <p:cNvSpPr/>
            <p:nvPr/>
          </p:nvSpPr>
          <p:spPr bwMode="auto">
            <a:xfrm>
              <a:off x="5243513" y="2765425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Freeform 248"/>
            <p:cNvSpPr/>
            <p:nvPr/>
          </p:nvSpPr>
          <p:spPr bwMode="auto">
            <a:xfrm>
              <a:off x="5138738" y="2759075"/>
              <a:ext cx="1588" cy="0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1 h 1"/>
                <a:gd name="T4" fmla="*/ 3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2" y="0"/>
                    <a:pt x="0" y="1"/>
                    <a:pt x="2" y="1"/>
                  </a:cubicBezTo>
                  <a:cubicBezTo>
                    <a:pt x="3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Freeform 249"/>
            <p:cNvSpPr/>
            <p:nvPr/>
          </p:nvSpPr>
          <p:spPr bwMode="auto">
            <a:xfrm>
              <a:off x="5121276" y="2759075"/>
              <a:ext cx="19050" cy="31750"/>
            </a:xfrm>
            <a:custGeom>
              <a:avLst/>
              <a:gdLst>
                <a:gd name="T0" fmla="*/ 10 w 52"/>
                <a:gd name="T1" fmla="*/ 75 h 89"/>
                <a:gd name="T2" fmla="*/ 11 w 52"/>
                <a:gd name="T3" fmla="*/ 72 h 89"/>
                <a:gd name="T4" fmla="*/ 8 w 52"/>
                <a:gd name="T5" fmla="*/ 64 h 89"/>
                <a:gd name="T6" fmla="*/ 10 w 52"/>
                <a:gd name="T7" fmla="*/ 62 h 89"/>
                <a:gd name="T8" fmla="*/ 15 w 52"/>
                <a:gd name="T9" fmla="*/ 59 h 89"/>
                <a:gd name="T10" fmla="*/ 16 w 52"/>
                <a:gd name="T11" fmla="*/ 57 h 89"/>
                <a:gd name="T12" fmla="*/ 15 w 52"/>
                <a:gd name="T13" fmla="*/ 53 h 89"/>
                <a:gd name="T14" fmla="*/ 18 w 52"/>
                <a:gd name="T15" fmla="*/ 51 h 89"/>
                <a:gd name="T16" fmla="*/ 20 w 52"/>
                <a:gd name="T17" fmla="*/ 51 h 89"/>
                <a:gd name="T18" fmla="*/ 18 w 52"/>
                <a:gd name="T19" fmla="*/ 48 h 89"/>
                <a:gd name="T20" fmla="*/ 17 w 52"/>
                <a:gd name="T21" fmla="*/ 43 h 89"/>
                <a:gd name="T22" fmla="*/ 18 w 52"/>
                <a:gd name="T23" fmla="*/ 42 h 89"/>
                <a:gd name="T24" fmla="*/ 17 w 52"/>
                <a:gd name="T25" fmla="*/ 39 h 89"/>
                <a:gd name="T26" fmla="*/ 20 w 52"/>
                <a:gd name="T27" fmla="*/ 38 h 89"/>
                <a:gd name="T28" fmla="*/ 20 w 52"/>
                <a:gd name="T29" fmla="*/ 35 h 89"/>
                <a:gd name="T30" fmla="*/ 23 w 52"/>
                <a:gd name="T31" fmla="*/ 34 h 89"/>
                <a:gd name="T32" fmla="*/ 22 w 52"/>
                <a:gd name="T33" fmla="*/ 31 h 89"/>
                <a:gd name="T34" fmla="*/ 25 w 52"/>
                <a:gd name="T35" fmla="*/ 31 h 89"/>
                <a:gd name="T36" fmla="*/ 23 w 52"/>
                <a:gd name="T37" fmla="*/ 29 h 89"/>
                <a:gd name="T38" fmla="*/ 23 w 52"/>
                <a:gd name="T39" fmla="*/ 29 h 89"/>
                <a:gd name="T40" fmla="*/ 23 w 52"/>
                <a:gd name="T41" fmla="*/ 27 h 89"/>
                <a:gd name="T42" fmla="*/ 25 w 52"/>
                <a:gd name="T43" fmla="*/ 23 h 89"/>
                <a:gd name="T44" fmla="*/ 25 w 52"/>
                <a:gd name="T45" fmla="*/ 21 h 89"/>
                <a:gd name="T46" fmla="*/ 26 w 52"/>
                <a:gd name="T47" fmla="*/ 20 h 89"/>
                <a:gd name="T48" fmla="*/ 27 w 52"/>
                <a:gd name="T49" fmla="*/ 17 h 89"/>
                <a:gd name="T50" fmla="*/ 34 w 52"/>
                <a:gd name="T51" fmla="*/ 19 h 89"/>
                <a:gd name="T52" fmla="*/ 28 w 52"/>
                <a:gd name="T53" fmla="*/ 15 h 89"/>
                <a:gd name="T54" fmla="*/ 22 w 52"/>
                <a:gd name="T55" fmla="*/ 12 h 89"/>
                <a:gd name="T56" fmla="*/ 25 w 52"/>
                <a:gd name="T57" fmla="*/ 11 h 89"/>
                <a:gd name="T58" fmla="*/ 22 w 52"/>
                <a:gd name="T59" fmla="*/ 10 h 89"/>
                <a:gd name="T60" fmla="*/ 24 w 52"/>
                <a:gd name="T61" fmla="*/ 10 h 89"/>
                <a:gd name="T62" fmla="*/ 31 w 52"/>
                <a:gd name="T63" fmla="*/ 11 h 89"/>
                <a:gd name="T64" fmla="*/ 25 w 52"/>
                <a:gd name="T65" fmla="*/ 7 h 89"/>
                <a:gd name="T66" fmla="*/ 29 w 52"/>
                <a:gd name="T67" fmla="*/ 8 h 89"/>
                <a:gd name="T68" fmla="*/ 25 w 52"/>
                <a:gd name="T69" fmla="*/ 6 h 89"/>
                <a:gd name="T70" fmla="*/ 25 w 52"/>
                <a:gd name="T71" fmla="*/ 4 h 89"/>
                <a:gd name="T72" fmla="*/ 34 w 52"/>
                <a:gd name="T73" fmla="*/ 7 h 89"/>
                <a:gd name="T74" fmla="*/ 29 w 52"/>
                <a:gd name="T75" fmla="*/ 4 h 89"/>
                <a:gd name="T76" fmla="*/ 40 w 52"/>
                <a:gd name="T77" fmla="*/ 3 h 89"/>
                <a:gd name="T78" fmla="*/ 42 w 52"/>
                <a:gd name="T79" fmla="*/ 3 h 89"/>
                <a:gd name="T80" fmla="*/ 42 w 52"/>
                <a:gd name="T81" fmla="*/ 0 h 89"/>
                <a:gd name="T82" fmla="*/ 47 w 52"/>
                <a:gd name="T83" fmla="*/ 2 h 89"/>
                <a:gd name="T84" fmla="*/ 42 w 52"/>
                <a:gd name="T85" fmla="*/ 3 h 89"/>
                <a:gd name="T86" fmla="*/ 49 w 52"/>
                <a:gd name="T87" fmla="*/ 9 h 89"/>
                <a:gd name="T88" fmla="*/ 50 w 52"/>
                <a:gd name="T89" fmla="*/ 17 h 89"/>
                <a:gd name="T90" fmla="*/ 50 w 52"/>
                <a:gd name="T91" fmla="*/ 25 h 89"/>
                <a:gd name="T92" fmla="*/ 49 w 52"/>
                <a:gd name="T93" fmla="*/ 32 h 89"/>
                <a:gd name="T94" fmla="*/ 49 w 52"/>
                <a:gd name="T95" fmla="*/ 37 h 89"/>
                <a:gd name="T96" fmla="*/ 43 w 52"/>
                <a:gd name="T97" fmla="*/ 45 h 89"/>
                <a:gd name="T98" fmla="*/ 38 w 52"/>
                <a:gd name="T99" fmla="*/ 48 h 89"/>
                <a:gd name="T100" fmla="*/ 33 w 52"/>
                <a:gd name="T101" fmla="*/ 52 h 89"/>
                <a:gd name="T102" fmla="*/ 29 w 52"/>
                <a:gd name="T103" fmla="*/ 74 h 89"/>
                <a:gd name="T104" fmla="*/ 25 w 52"/>
                <a:gd name="T105" fmla="*/ 78 h 89"/>
                <a:gd name="T106" fmla="*/ 5 w 52"/>
                <a:gd name="T107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89">
                  <a:moveTo>
                    <a:pt x="5" y="82"/>
                  </a:moveTo>
                  <a:cubicBezTo>
                    <a:pt x="0" y="77"/>
                    <a:pt x="6" y="80"/>
                    <a:pt x="3" y="77"/>
                  </a:cubicBezTo>
                  <a:cubicBezTo>
                    <a:pt x="3" y="76"/>
                    <a:pt x="6" y="79"/>
                    <a:pt x="6" y="78"/>
                  </a:cubicBezTo>
                  <a:cubicBezTo>
                    <a:pt x="2" y="74"/>
                    <a:pt x="6" y="75"/>
                    <a:pt x="10" y="76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7"/>
                    <a:pt x="9" y="74"/>
                    <a:pt x="10" y="75"/>
                  </a:cubicBezTo>
                  <a:cubicBezTo>
                    <a:pt x="10" y="75"/>
                    <a:pt x="10" y="75"/>
                    <a:pt x="11" y="76"/>
                  </a:cubicBezTo>
                  <a:cubicBezTo>
                    <a:pt x="9" y="74"/>
                    <a:pt x="11" y="75"/>
                    <a:pt x="9" y="74"/>
                  </a:cubicBezTo>
                  <a:cubicBezTo>
                    <a:pt x="10" y="74"/>
                    <a:pt x="12" y="75"/>
                    <a:pt x="12" y="76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6" y="70"/>
                    <a:pt x="12" y="73"/>
                    <a:pt x="9" y="71"/>
                  </a:cubicBezTo>
                  <a:cubicBezTo>
                    <a:pt x="10" y="71"/>
                    <a:pt x="10" y="72"/>
                    <a:pt x="11" y="72"/>
                  </a:cubicBezTo>
                  <a:cubicBezTo>
                    <a:pt x="8" y="69"/>
                    <a:pt x="10" y="68"/>
                    <a:pt x="9" y="67"/>
                  </a:cubicBezTo>
                  <a:cubicBezTo>
                    <a:pt x="10" y="67"/>
                    <a:pt x="11" y="68"/>
                    <a:pt x="12" y="69"/>
                  </a:cubicBezTo>
                  <a:cubicBezTo>
                    <a:pt x="10" y="67"/>
                    <a:pt x="9" y="67"/>
                    <a:pt x="9" y="66"/>
                  </a:cubicBezTo>
                  <a:cubicBezTo>
                    <a:pt x="12" y="67"/>
                    <a:pt x="7" y="64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7" y="63"/>
                    <a:pt x="11" y="66"/>
                    <a:pt x="8" y="64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7" y="62"/>
                    <a:pt x="12" y="66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3"/>
                    <a:pt x="11" y="64"/>
                    <a:pt x="10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0" y="63"/>
                    <a:pt x="12" y="64"/>
                    <a:pt x="10" y="62"/>
                  </a:cubicBezTo>
                  <a:cubicBezTo>
                    <a:pt x="12" y="63"/>
                    <a:pt x="10" y="63"/>
                    <a:pt x="13" y="65"/>
                  </a:cubicBezTo>
                  <a:cubicBezTo>
                    <a:pt x="12" y="62"/>
                    <a:pt x="13" y="61"/>
                    <a:pt x="14" y="60"/>
                  </a:cubicBezTo>
                  <a:cubicBezTo>
                    <a:pt x="15" y="60"/>
                    <a:pt x="15" y="61"/>
                    <a:pt x="16" y="61"/>
                  </a:cubicBezTo>
                  <a:cubicBezTo>
                    <a:pt x="16" y="61"/>
                    <a:pt x="16" y="60"/>
                    <a:pt x="15" y="59"/>
                  </a:cubicBezTo>
                  <a:cubicBezTo>
                    <a:pt x="15" y="60"/>
                    <a:pt x="16" y="60"/>
                    <a:pt x="16" y="60"/>
                  </a:cubicBezTo>
                  <a:cubicBezTo>
                    <a:pt x="17" y="61"/>
                    <a:pt x="14" y="58"/>
                    <a:pt x="15" y="59"/>
                  </a:cubicBezTo>
                  <a:cubicBezTo>
                    <a:pt x="16" y="59"/>
                    <a:pt x="16" y="60"/>
                    <a:pt x="17" y="60"/>
                  </a:cubicBezTo>
                  <a:cubicBezTo>
                    <a:pt x="15" y="59"/>
                    <a:pt x="16" y="59"/>
                    <a:pt x="15" y="58"/>
                  </a:cubicBezTo>
                  <a:cubicBezTo>
                    <a:pt x="16" y="58"/>
                    <a:pt x="16" y="59"/>
                    <a:pt x="17" y="59"/>
                  </a:cubicBezTo>
                  <a:cubicBezTo>
                    <a:pt x="15" y="57"/>
                    <a:pt x="18" y="59"/>
                    <a:pt x="16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20" y="60"/>
                    <a:pt x="15" y="57"/>
                    <a:pt x="16" y="57"/>
                  </a:cubicBezTo>
                  <a:cubicBezTo>
                    <a:pt x="17" y="58"/>
                    <a:pt x="17" y="58"/>
                    <a:pt x="18" y="58"/>
                  </a:cubicBezTo>
                  <a:cubicBezTo>
                    <a:pt x="15" y="56"/>
                    <a:pt x="16" y="56"/>
                    <a:pt x="16" y="55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" y="55"/>
                    <a:pt x="17" y="56"/>
                    <a:pt x="16" y="54"/>
                  </a:cubicBezTo>
                  <a:cubicBezTo>
                    <a:pt x="17" y="55"/>
                    <a:pt x="20" y="57"/>
                    <a:pt x="20" y="56"/>
                  </a:cubicBezTo>
                  <a:cubicBezTo>
                    <a:pt x="17" y="54"/>
                    <a:pt x="19" y="55"/>
                    <a:pt x="15" y="53"/>
                  </a:cubicBezTo>
                  <a:cubicBezTo>
                    <a:pt x="16" y="53"/>
                    <a:pt x="17" y="53"/>
                    <a:pt x="17" y="52"/>
                  </a:cubicBezTo>
                  <a:cubicBezTo>
                    <a:pt x="18" y="53"/>
                    <a:pt x="20" y="54"/>
                    <a:pt x="20" y="55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6"/>
                    <a:pt x="22" y="56"/>
                    <a:pt x="23" y="57"/>
                  </a:cubicBezTo>
                  <a:cubicBezTo>
                    <a:pt x="23" y="56"/>
                    <a:pt x="22" y="55"/>
                    <a:pt x="23" y="55"/>
                  </a:cubicBezTo>
                  <a:cubicBezTo>
                    <a:pt x="21" y="54"/>
                    <a:pt x="18" y="52"/>
                    <a:pt x="18" y="51"/>
                  </a:cubicBezTo>
                  <a:cubicBezTo>
                    <a:pt x="19" y="52"/>
                    <a:pt x="21" y="53"/>
                    <a:pt x="22" y="5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9" y="51"/>
                    <a:pt x="18" y="50"/>
                  </a:cubicBezTo>
                  <a:cubicBezTo>
                    <a:pt x="17" y="50"/>
                    <a:pt x="17" y="49"/>
                    <a:pt x="16" y="49"/>
                  </a:cubicBezTo>
                  <a:cubicBezTo>
                    <a:pt x="17" y="49"/>
                    <a:pt x="16" y="48"/>
                    <a:pt x="19" y="50"/>
                  </a:cubicBezTo>
                  <a:cubicBezTo>
                    <a:pt x="20" y="50"/>
                    <a:pt x="19" y="50"/>
                    <a:pt x="20" y="51"/>
                  </a:cubicBezTo>
                  <a:cubicBezTo>
                    <a:pt x="20" y="50"/>
                    <a:pt x="19" y="50"/>
                    <a:pt x="19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0"/>
                    <a:pt x="19" y="49"/>
                    <a:pt x="17" y="48"/>
                  </a:cubicBezTo>
                  <a:cubicBezTo>
                    <a:pt x="17" y="48"/>
                    <a:pt x="19" y="49"/>
                    <a:pt x="18" y="48"/>
                  </a:cubicBezTo>
                  <a:cubicBezTo>
                    <a:pt x="16" y="47"/>
                    <a:pt x="16" y="47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6" y="46"/>
                    <a:pt x="16" y="45"/>
                    <a:pt x="15" y="44"/>
                  </a:cubicBezTo>
                  <a:cubicBezTo>
                    <a:pt x="13" y="44"/>
                    <a:pt x="17" y="46"/>
                    <a:pt x="17" y="46"/>
                  </a:cubicBezTo>
                  <a:cubicBezTo>
                    <a:pt x="19" y="46"/>
                    <a:pt x="14" y="43"/>
                    <a:pt x="17" y="45"/>
                  </a:cubicBezTo>
                  <a:cubicBezTo>
                    <a:pt x="18" y="45"/>
                    <a:pt x="15" y="43"/>
                    <a:pt x="16" y="44"/>
                  </a:cubicBezTo>
                  <a:cubicBezTo>
                    <a:pt x="16" y="43"/>
                    <a:pt x="18" y="45"/>
                    <a:pt x="17" y="44"/>
                  </a:cubicBezTo>
                  <a:cubicBezTo>
                    <a:pt x="19" y="45"/>
                    <a:pt x="17" y="44"/>
                    <a:pt x="17" y="43"/>
                  </a:cubicBezTo>
                  <a:cubicBezTo>
                    <a:pt x="16" y="43"/>
                    <a:pt x="17" y="44"/>
                    <a:pt x="18" y="44"/>
                  </a:cubicBezTo>
                  <a:cubicBezTo>
                    <a:pt x="17" y="43"/>
                    <a:pt x="15" y="41"/>
                    <a:pt x="17" y="42"/>
                  </a:cubicBezTo>
                  <a:cubicBezTo>
                    <a:pt x="17" y="41"/>
                    <a:pt x="15" y="40"/>
                    <a:pt x="15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8" y="41"/>
                    <a:pt x="17" y="40"/>
                    <a:pt x="18" y="41"/>
                  </a:cubicBezTo>
                  <a:cubicBezTo>
                    <a:pt x="16" y="40"/>
                    <a:pt x="20" y="43"/>
                    <a:pt x="18" y="42"/>
                  </a:cubicBezTo>
                  <a:cubicBezTo>
                    <a:pt x="20" y="43"/>
                    <a:pt x="15" y="40"/>
                    <a:pt x="18" y="41"/>
                  </a:cubicBezTo>
                  <a:cubicBezTo>
                    <a:pt x="18" y="41"/>
                    <a:pt x="16" y="40"/>
                    <a:pt x="18" y="41"/>
                  </a:cubicBezTo>
                  <a:cubicBezTo>
                    <a:pt x="17" y="40"/>
                    <a:pt x="20" y="42"/>
                    <a:pt x="20" y="42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9"/>
                    <a:pt x="19" y="40"/>
                    <a:pt x="17" y="39"/>
                  </a:cubicBezTo>
                  <a:cubicBezTo>
                    <a:pt x="18" y="40"/>
                    <a:pt x="16" y="38"/>
                    <a:pt x="19" y="40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19" y="40"/>
                    <a:pt x="18" y="39"/>
                  </a:cubicBezTo>
                  <a:cubicBezTo>
                    <a:pt x="18" y="39"/>
                    <a:pt x="19" y="39"/>
                    <a:pt x="19" y="39"/>
                  </a:cubicBezTo>
                  <a:cubicBezTo>
                    <a:pt x="15" y="37"/>
                    <a:pt x="19" y="39"/>
                    <a:pt x="17" y="38"/>
                  </a:cubicBezTo>
                  <a:cubicBezTo>
                    <a:pt x="18" y="38"/>
                    <a:pt x="17" y="37"/>
                    <a:pt x="20" y="38"/>
                  </a:cubicBezTo>
                  <a:cubicBezTo>
                    <a:pt x="19" y="37"/>
                    <a:pt x="17" y="36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1" y="38"/>
                    <a:pt x="20" y="37"/>
                    <a:pt x="19" y="37"/>
                  </a:cubicBezTo>
                  <a:cubicBezTo>
                    <a:pt x="20" y="37"/>
                    <a:pt x="21" y="38"/>
                    <a:pt x="23" y="38"/>
                  </a:cubicBezTo>
                  <a:cubicBezTo>
                    <a:pt x="22" y="37"/>
                    <a:pt x="20" y="36"/>
                    <a:pt x="19" y="36"/>
                  </a:cubicBezTo>
                  <a:cubicBezTo>
                    <a:pt x="22" y="37"/>
                    <a:pt x="17" y="34"/>
                    <a:pt x="20" y="35"/>
                  </a:cubicBezTo>
                  <a:cubicBezTo>
                    <a:pt x="21" y="36"/>
                    <a:pt x="22" y="37"/>
                    <a:pt x="23" y="37"/>
                  </a:cubicBezTo>
                  <a:cubicBezTo>
                    <a:pt x="26" y="39"/>
                    <a:pt x="20" y="35"/>
                    <a:pt x="22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5"/>
                    <a:pt x="18" y="33"/>
                    <a:pt x="21" y="34"/>
                  </a:cubicBezTo>
                  <a:cubicBezTo>
                    <a:pt x="20" y="34"/>
                    <a:pt x="22" y="35"/>
                    <a:pt x="19" y="33"/>
                  </a:cubicBezTo>
                  <a:cubicBezTo>
                    <a:pt x="22" y="34"/>
                    <a:pt x="18" y="31"/>
                    <a:pt x="23" y="34"/>
                  </a:cubicBezTo>
                  <a:cubicBezTo>
                    <a:pt x="23" y="33"/>
                    <a:pt x="24" y="33"/>
                    <a:pt x="22" y="33"/>
                  </a:cubicBezTo>
                  <a:cubicBezTo>
                    <a:pt x="20" y="32"/>
                    <a:pt x="23" y="33"/>
                    <a:pt x="22" y="33"/>
                  </a:cubicBezTo>
                  <a:cubicBezTo>
                    <a:pt x="22" y="33"/>
                    <a:pt x="21" y="32"/>
                    <a:pt x="21" y="32"/>
                  </a:cubicBezTo>
                  <a:cubicBezTo>
                    <a:pt x="21" y="32"/>
                    <a:pt x="22" y="32"/>
                    <a:pt x="24" y="34"/>
                  </a:cubicBezTo>
                  <a:cubicBezTo>
                    <a:pt x="26" y="34"/>
                    <a:pt x="19" y="31"/>
                    <a:pt x="21" y="31"/>
                  </a:cubicBezTo>
                  <a:cubicBezTo>
                    <a:pt x="22" y="31"/>
                    <a:pt x="22" y="32"/>
                    <a:pt x="22" y="31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3" y="31"/>
                    <a:pt x="25" y="32"/>
                  </a:cubicBezTo>
                  <a:cubicBezTo>
                    <a:pt x="25" y="32"/>
                    <a:pt x="25" y="32"/>
                    <a:pt x="24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1"/>
                    <a:pt x="25" y="31"/>
                  </a:cubicBezTo>
                  <a:cubicBezTo>
                    <a:pt x="24" y="31"/>
                    <a:pt x="24" y="31"/>
                    <a:pt x="23" y="30"/>
                  </a:cubicBezTo>
                  <a:cubicBezTo>
                    <a:pt x="22" y="30"/>
                    <a:pt x="22" y="30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3" y="29"/>
                    <a:pt x="22" y="28"/>
                    <a:pt x="23" y="29"/>
                  </a:cubicBezTo>
                  <a:cubicBezTo>
                    <a:pt x="24" y="30"/>
                    <a:pt x="22" y="29"/>
                    <a:pt x="23" y="29"/>
                  </a:cubicBezTo>
                  <a:cubicBezTo>
                    <a:pt x="24" y="30"/>
                    <a:pt x="26" y="31"/>
                    <a:pt x="25" y="30"/>
                  </a:cubicBezTo>
                  <a:cubicBezTo>
                    <a:pt x="24" y="29"/>
                    <a:pt x="21" y="28"/>
                    <a:pt x="22" y="28"/>
                  </a:cubicBezTo>
                  <a:cubicBezTo>
                    <a:pt x="22" y="29"/>
                    <a:pt x="23" y="29"/>
                    <a:pt x="24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2" y="28"/>
                    <a:pt x="24" y="28"/>
                    <a:pt x="22" y="27"/>
                  </a:cubicBezTo>
                  <a:cubicBezTo>
                    <a:pt x="22" y="27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4" y="28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2" y="26"/>
                  </a:cubicBezTo>
                  <a:cubicBezTo>
                    <a:pt x="24" y="27"/>
                    <a:pt x="29" y="29"/>
                    <a:pt x="27" y="28"/>
                  </a:cubicBezTo>
                  <a:cubicBezTo>
                    <a:pt x="27" y="28"/>
                    <a:pt x="24" y="26"/>
                    <a:pt x="22" y="26"/>
                  </a:cubicBezTo>
                  <a:cubicBezTo>
                    <a:pt x="24" y="26"/>
                    <a:pt x="21" y="24"/>
                    <a:pt x="24" y="25"/>
                  </a:cubicBezTo>
                  <a:cubicBezTo>
                    <a:pt x="23" y="24"/>
                    <a:pt x="23" y="24"/>
                    <a:pt x="22" y="24"/>
                  </a:cubicBezTo>
                  <a:cubicBezTo>
                    <a:pt x="23" y="24"/>
                    <a:pt x="21" y="22"/>
                    <a:pt x="25" y="23"/>
                  </a:cubicBezTo>
                  <a:cubicBezTo>
                    <a:pt x="25" y="24"/>
                    <a:pt x="27" y="24"/>
                    <a:pt x="28" y="24"/>
                  </a:cubicBezTo>
                  <a:cubicBezTo>
                    <a:pt x="26" y="23"/>
                    <a:pt x="30" y="25"/>
                    <a:pt x="27" y="24"/>
                  </a:cubicBezTo>
                  <a:cubicBezTo>
                    <a:pt x="25" y="23"/>
                    <a:pt x="24" y="22"/>
                    <a:pt x="23" y="22"/>
                  </a:cubicBezTo>
                  <a:cubicBezTo>
                    <a:pt x="23" y="22"/>
                    <a:pt x="23" y="21"/>
                    <a:pt x="24" y="22"/>
                  </a:cubicBezTo>
                  <a:cubicBezTo>
                    <a:pt x="24" y="21"/>
                    <a:pt x="23" y="21"/>
                    <a:pt x="23" y="21"/>
                  </a:cubicBezTo>
                  <a:cubicBezTo>
                    <a:pt x="25" y="22"/>
                    <a:pt x="26" y="22"/>
                    <a:pt x="25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2" y="20"/>
                    <a:pt x="23" y="20"/>
                  </a:cubicBezTo>
                  <a:cubicBezTo>
                    <a:pt x="24" y="20"/>
                    <a:pt x="25" y="21"/>
                    <a:pt x="25" y="21"/>
                  </a:cubicBezTo>
                  <a:cubicBezTo>
                    <a:pt x="24" y="20"/>
                    <a:pt x="22" y="19"/>
                    <a:pt x="23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4" y="19"/>
                    <a:pt x="23" y="19"/>
                  </a:cubicBezTo>
                  <a:cubicBezTo>
                    <a:pt x="25" y="19"/>
                    <a:pt x="25" y="19"/>
                    <a:pt x="27" y="20"/>
                  </a:cubicBezTo>
                  <a:cubicBezTo>
                    <a:pt x="22" y="17"/>
                    <a:pt x="23" y="16"/>
                    <a:pt x="23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6"/>
                    <a:pt x="22" y="15"/>
                    <a:pt x="23" y="15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29" y="17"/>
                    <a:pt x="25" y="16"/>
                    <a:pt x="25" y="15"/>
                  </a:cubicBezTo>
                  <a:cubicBezTo>
                    <a:pt x="23" y="15"/>
                    <a:pt x="26" y="16"/>
                    <a:pt x="24" y="15"/>
                  </a:cubicBezTo>
                  <a:cubicBezTo>
                    <a:pt x="23" y="15"/>
                    <a:pt x="25" y="15"/>
                    <a:pt x="23" y="14"/>
                  </a:cubicBezTo>
                  <a:cubicBezTo>
                    <a:pt x="24" y="14"/>
                    <a:pt x="25" y="15"/>
                    <a:pt x="26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8" y="16"/>
                    <a:pt x="30" y="17"/>
                    <a:pt x="34" y="19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7" y="19"/>
                    <a:pt x="37" y="20"/>
                    <a:pt x="38" y="20"/>
                  </a:cubicBezTo>
                  <a:cubicBezTo>
                    <a:pt x="37" y="19"/>
                    <a:pt x="33" y="18"/>
                    <a:pt x="32" y="17"/>
                  </a:cubicBezTo>
                  <a:cubicBezTo>
                    <a:pt x="31" y="17"/>
                    <a:pt x="26" y="15"/>
                    <a:pt x="26" y="15"/>
                  </a:cubicBezTo>
                  <a:cubicBezTo>
                    <a:pt x="28" y="15"/>
                    <a:pt x="26" y="15"/>
                    <a:pt x="28" y="16"/>
                  </a:cubicBezTo>
                  <a:cubicBezTo>
                    <a:pt x="31" y="16"/>
                    <a:pt x="27" y="15"/>
                    <a:pt x="28" y="15"/>
                  </a:cubicBezTo>
                  <a:cubicBezTo>
                    <a:pt x="27" y="15"/>
                    <a:pt x="25" y="14"/>
                    <a:pt x="24" y="13"/>
                  </a:cubicBezTo>
                  <a:cubicBezTo>
                    <a:pt x="25" y="14"/>
                    <a:pt x="27" y="15"/>
                    <a:pt x="27" y="14"/>
                  </a:cubicBezTo>
                  <a:cubicBezTo>
                    <a:pt x="25" y="14"/>
                    <a:pt x="24" y="13"/>
                    <a:pt x="23" y="13"/>
                  </a:cubicBezTo>
                  <a:cubicBezTo>
                    <a:pt x="20" y="12"/>
                    <a:pt x="24" y="13"/>
                    <a:pt x="22" y="12"/>
                  </a:cubicBezTo>
                  <a:cubicBezTo>
                    <a:pt x="24" y="13"/>
                    <a:pt x="27" y="14"/>
                    <a:pt x="28" y="14"/>
                  </a:cubicBezTo>
                  <a:cubicBezTo>
                    <a:pt x="26" y="13"/>
                    <a:pt x="25" y="13"/>
                    <a:pt x="22" y="12"/>
                  </a:cubicBezTo>
                  <a:cubicBezTo>
                    <a:pt x="23" y="12"/>
                    <a:pt x="25" y="12"/>
                    <a:pt x="26" y="13"/>
                  </a:cubicBezTo>
                  <a:cubicBezTo>
                    <a:pt x="27" y="13"/>
                    <a:pt x="22" y="11"/>
                    <a:pt x="26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2"/>
                    <a:pt x="26" y="12"/>
                    <a:pt x="27" y="13"/>
                  </a:cubicBezTo>
                  <a:cubicBezTo>
                    <a:pt x="27" y="12"/>
                    <a:pt x="24" y="11"/>
                    <a:pt x="27" y="12"/>
                  </a:cubicBezTo>
                  <a:cubicBezTo>
                    <a:pt x="27" y="12"/>
                    <a:pt x="27" y="12"/>
                    <a:pt x="25" y="11"/>
                  </a:cubicBezTo>
                  <a:cubicBezTo>
                    <a:pt x="23" y="11"/>
                    <a:pt x="26" y="12"/>
                    <a:pt x="23" y="11"/>
                  </a:cubicBezTo>
                  <a:cubicBezTo>
                    <a:pt x="26" y="12"/>
                    <a:pt x="23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3" y="10"/>
                    <a:pt x="23" y="10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9"/>
                    <a:pt x="25" y="11"/>
                    <a:pt x="25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8" y="11"/>
                    <a:pt x="28" y="11"/>
                  </a:cubicBezTo>
                  <a:cubicBezTo>
                    <a:pt x="26" y="10"/>
                    <a:pt x="23" y="9"/>
                    <a:pt x="22" y="9"/>
                  </a:cubicBezTo>
                  <a:cubicBezTo>
                    <a:pt x="21" y="9"/>
                    <a:pt x="24" y="10"/>
                    <a:pt x="22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8" y="11"/>
                    <a:pt x="28" y="10"/>
                  </a:cubicBezTo>
                  <a:cubicBezTo>
                    <a:pt x="27" y="10"/>
                    <a:pt x="24" y="9"/>
                    <a:pt x="23" y="9"/>
                  </a:cubicBezTo>
                  <a:cubicBezTo>
                    <a:pt x="23" y="9"/>
                    <a:pt x="24" y="9"/>
                    <a:pt x="26" y="9"/>
                  </a:cubicBezTo>
                  <a:cubicBezTo>
                    <a:pt x="25" y="9"/>
                    <a:pt x="24" y="9"/>
                    <a:pt x="23" y="8"/>
                  </a:cubicBezTo>
                  <a:cubicBezTo>
                    <a:pt x="24" y="9"/>
                    <a:pt x="26" y="9"/>
                    <a:pt x="28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1"/>
                    <a:pt x="33" y="11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0" y="10"/>
                    <a:pt x="29" y="9"/>
                    <a:pt x="25" y="8"/>
                  </a:cubicBezTo>
                  <a:cubicBezTo>
                    <a:pt x="24" y="7"/>
                    <a:pt x="34" y="11"/>
                    <a:pt x="28" y="8"/>
                  </a:cubicBezTo>
                  <a:cubicBezTo>
                    <a:pt x="27" y="8"/>
                    <a:pt x="24" y="7"/>
                    <a:pt x="25" y="7"/>
                  </a:cubicBezTo>
                  <a:cubicBezTo>
                    <a:pt x="26" y="7"/>
                    <a:pt x="22" y="6"/>
                    <a:pt x="23" y="6"/>
                  </a:cubicBezTo>
                  <a:cubicBezTo>
                    <a:pt x="25" y="7"/>
                    <a:pt x="27" y="7"/>
                    <a:pt x="30" y="8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30" y="9"/>
                    <a:pt x="33" y="10"/>
                    <a:pt x="33" y="9"/>
                  </a:cubicBezTo>
                  <a:cubicBezTo>
                    <a:pt x="33" y="9"/>
                    <a:pt x="33" y="9"/>
                    <a:pt x="31" y="8"/>
                  </a:cubicBezTo>
                  <a:cubicBezTo>
                    <a:pt x="28" y="8"/>
                    <a:pt x="31" y="8"/>
                    <a:pt x="29" y="8"/>
                  </a:cubicBezTo>
                  <a:cubicBezTo>
                    <a:pt x="28" y="7"/>
                    <a:pt x="31" y="8"/>
                    <a:pt x="27" y="7"/>
                  </a:cubicBezTo>
                  <a:cubicBezTo>
                    <a:pt x="28" y="7"/>
                    <a:pt x="25" y="6"/>
                    <a:pt x="24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2" y="5"/>
                    <a:pt x="22" y="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6"/>
                    <a:pt x="24" y="6"/>
                    <a:pt x="28" y="7"/>
                  </a:cubicBezTo>
                  <a:cubicBezTo>
                    <a:pt x="28" y="7"/>
                    <a:pt x="26" y="6"/>
                    <a:pt x="27" y="6"/>
                  </a:cubicBezTo>
                  <a:cubicBezTo>
                    <a:pt x="28" y="6"/>
                    <a:pt x="28" y="6"/>
                    <a:pt x="28" y="7"/>
                  </a:cubicBezTo>
                  <a:cubicBezTo>
                    <a:pt x="28" y="6"/>
                    <a:pt x="34" y="8"/>
                    <a:pt x="31" y="7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8" y="5"/>
                    <a:pt x="26" y="4"/>
                    <a:pt x="29" y="5"/>
                  </a:cubicBezTo>
                  <a:cubicBezTo>
                    <a:pt x="27" y="5"/>
                    <a:pt x="27" y="5"/>
                    <a:pt x="30" y="6"/>
                  </a:cubicBezTo>
                  <a:cubicBezTo>
                    <a:pt x="34" y="7"/>
                    <a:pt x="29" y="7"/>
                    <a:pt x="33" y="8"/>
                  </a:cubicBezTo>
                  <a:cubicBezTo>
                    <a:pt x="33" y="7"/>
                    <a:pt x="37" y="8"/>
                    <a:pt x="39" y="9"/>
                  </a:cubicBezTo>
                  <a:cubicBezTo>
                    <a:pt x="39" y="9"/>
                    <a:pt x="38" y="9"/>
                    <a:pt x="38" y="8"/>
                  </a:cubicBezTo>
                  <a:cubicBezTo>
                    <a:pt x="36" y="8"/>
                    <a:pt x="36" y="8"/>
                    <a:pt x="34" y="7"/>
                  </a:cubicBezTo>
                  <a:cubicBezTo>
                    <a:pt x="34" y="7"/>
                    <a:pt x="33" y="6"/>
                    <a:pt x="31" y="6"/>
                  </a:cubicBezTo>
                  <a:cubicBezTo>
                    <a:pt x="32" y="6"/>
                    <a:pt x="34" y="6"/>
                    <a:pt x="34" y="7"/>
                  </a:cubicBezTo>
                  <a:cubicBezTo>
                    <a:pt x="34" y="6"/>
                    <a:pt x="34" y="6"/>
                    <a:pt x="35" y="5"/>
                  </a:cubicBezTo>
                  <a:cubicBezTo>
                    <a:pt x="31" y="5"/>
                    <a:pt x="34" y="5"/>
                    <a:pt x="31" y="4"/>
                  </a:cubicBezTo>
                  <a:cubicBezTo>
                    <a:pt x="30" y="4"/>
                    <a:pt x="28" y="4"/>
                    <a:pt x="26" y="3"/>
                  </a:cubicBezTo>
                  <a:cubicBezTo>
                    <a:pt x="26" y="3"/>
                    <a:pt x="28" y="4"/>
                    <a:pt x="29" y="4"/>
                  </a:cubicBezTo>
                  <a:cubicBezTo>
                    <a:pt x="27" y="3"/>
                    <a:pt x="32" y="4"/>
                    <a:pt x="29" y="3"/>
                  </a:cubicBezTo>
                  <a:cubicBezTo>
                    <a:pt x="30" y="4"/>
                    <a:pt x="33" y="4"/>
                    <a:pt x="36" y="5"/>
                  </a:cubicBezTo>
                  <a:cubicBezTo>
                    <a:pt x="34" y="5"/>
                    <a:pt x="38" y="6"/>
                    <a:pt x="38" y="6"/>
                  </a:cubicBezTo>
                  <a:cubicBezTo>
                    <a:pt x="36" y="5"/>
                    <a:pt x="35" y="4"/>
                    <a:pt x="35" y="4"/>
                  </a:cubicBezTo>
                  <a:cubicBezTo>
                    <a:pt x="38" y="4"/>
                    <a:pt x="35" y="3"/>
                    <a:pt x="35" y="2"/>
                  </a:cubicBezTo>
                  <a:cubicBezTo>
                    <a:pt x="37" y="3"/>
                    <a:pt x="40" y="3"/>
                    <a:pt x="40" y="3"/>
                  </a:cubicBezTo>
                  <a:cubicBezTo>
                    <a:pt x="40" y="3"/>
                    <a:pt x="37" y="3"/>
                    <a:pt x="38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8" y="3"/>
                    <a:pt x="41" y="3"/>
                    <a:pt x="37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0" y="2"/>
                    <a:pt x="39" y="2"/>
                  </a:cubicBezTo>
                  <a:cubicBezTo>
                    <a:pt x="41" y="2"/>
                    <a:pt x="42" y="2"/>
                    <a:pt x="42" y="3"/>
                  </a:cubicBezTo>
                  <a:cubicBezTo>
                    <a:pt x="45" y="3"/>
                    <a:pt x="42" y="2"/>
                    <a:pt x="42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1"/>
                    <a:pt x="41" y="1"/>
                    <a:pt x="40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1"/>
                    <a:pt x="44" y="1"/>
                    <a:pt x="42" y="0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5" y="1"/>
                    <a:pt x="43" y="1"/>
                  </a:cubicBezTo>
                  <a:cubicBezTo>
                    <a:pt x="41" y="1"/>
                    <a:pt x="41" y="1"/>
                    <a:pt x="43" y="2"/>
                  </a:cubicBezTo>
                  <a:cubicBezTo>
                    <a:pt x="44" y="2"/>
                    <a:pt x="43" y="2"/>
                    <a:pt x="43" y="1"/>
                  </a:cubicBezTo>
                  <a:cubicBezTo>
                    <a:pt x="45" y="2"/>
                    <a:pt x="45" y="2"/>
                    <a:pt x="47" y="3"/>
                  </a:cubicBezTo>
                  <a:cubicBezTo>
                    <a:pt x="47" y="2"/>
                    <a:pt x="48" y="3"/>
                    <a:pt x="47" y="2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6" y="3"/>
                  </a:cubicBezTo>
                  <a:cubicBezTo>
                    <a:pt x="48" y="3"/>
                    <a:pt x="49" y="4"/>
                    <a:pt x="48" y="4"/>
                  </a:cubicBezTo>
                  <a:cubicBezTo>
                    <a:pt x="45" y="3"/>
                    <a:pt x="50" y="5"/>
                    <a:pt x="49" y="5"/>
                  </a:cubicBezTo>
                  <a:cubicBezTo>
                    <a:pt x="47" y="4"/>
                    <a:pt x="45" y="4"/>
                    <a:pt x="44" y="3"/>
                  </a:cubicBezTo>
                  <a:cubicBezTo>
                    <a:pt x="42" y="3"/>
                    <a:pt x="44" y="4"/>
                    <a:pt x="42" y="3"/>
                  </a:cubicBezTo>
                  <a:cubicBezTo>
                    <a:pt x="44" y="4"/>
                    <a:pt x="47" y="5"/>
                    <a:pt x="48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5"/>
                    <a:pt x="50" y="6"/>
                    <a:pt x="49" y="6"/>
                  </a:cubicBezTo>
                  <a:cubicBezTo>
                    <a:pt x="48" y="7"/>
                    <a:pt x="48" y="7"/>
                    <a:pt x="48" y="8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0" y="8"/>
                    <a:pt x="47" y="8"/>
                    <a:pt x="49" y="9"/>
                  </a:cubicBezTo>
                  <a:cubicBezTo>
                    <a:pt x="47" y="9"/>
                    <a:pt x="50" y="11"/>
                    <a:pt x="47" y="10"/>
                  </a:cubicBezTo>
                  <a:cubicBezTo>
                    <a:pt x="48" y="12"/>
                    <a:pt x="49" y="13"/>
                    <a:pt x="48" y="14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4"/>
                    <a:pt x="44" y="13"/>
                    <a:pt x="45" y="13"/>
                  </a:cubicBezTo>
                  <a:cubicBezTo>
                    <a:pt x="47" y="13"/>
                    <a:pt x="47" y="14"/>
                    <a:pt x="49" y="15"/>
                  </a:cubicBezTo>
                  <a:cubicBezTo>
                    <a:pt x="47" y="15"/>
                    <a:pt x="49" y="16"/>
                    <a:pt x="50" y="1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8"/>
                    <a:pt x="49" y="17"/>
                    <a:pt x="48" y="18"/>
                  </a:cubicBezTo>
                  <a:cubicBezTo>
                    <a:pt x="47" y="18"/>
                    <a:pt x="45" y="17"/>
                    <a:pt x="46" y="17"/>
                  </a:cubicBezTo>
                  <a:cubicBezTo>
                    <a:pt x="48" y="19"/>
                    <a:pt x="48" y="19"/>
                    <a:pt x="50" y="20"/>
                  </a:cubicBezTo>
                  <a:cubicBezTo>
                    <a:pt x="50" y="20"/>
                    <a:pt x="49" y="20"/>
                    <a:pt x="48" y="20"/>
                  </a:cubicBezTo>
                  <a:cubicBezTo>
                    <a:pt x="51" y="23"/>
                    <a:pt x="48" y="23"/>
                    <a:pt x="50" y="2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7"/>
                    <a:pt x="48" y="27"/>
                    <a:pt x="49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6" y="29"/>
                    <a:pt x="49" y="30"/>
                  </a:cubicBezTo>
                  <a:cubicBezTo>
                    <a:pt x="48" y="29"/>
                    <a:pt x="50" y="31"/>
                    <a:pt x="47" y="30"/>
                  </a:cubicBezTo>
                  <a:cubicBezTo>
                    <a:pt x="47" y="30"/>
                    <a:pt x="49" y="31"/>
                    <a:pt x="49" y="32"/>
                  </a:cubicBezTo>
                  <a:cubicBezTo>
                    <a:pt x="48" y="32"/>
                    <a:pt x="48" y="32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6" y="32"/>
                    <a:pt x="46" y="32"/>
                  </a:cubicBezTo>
                  <a:cubicBezTo>
                    <a:pt x="47" y="32"/>
                    <a:pt x="45" y="32"/>
                    <a:pt x="49" y="34"/>
                  </a:cubicBezTo>
                  <a:cubicBezTo>
                    <a:pt x="46" y="33"/>
                    <a:pt x="50" y="36"/>
                    <a:pt x="47" y="35"/>
                  </a:cubicBezTo>
                  <a:cubicBezTo>
                    <a:pt x="48" y="36"/>
                    <a:pt x="48" y="36"/>
                    <a:pt x="49" y="37"/>
                  </a:cubicBezTo>
                  <a:cubicBezTo>
                    <a:pt x="49" y="37"/>
                    <a:pt x="46" y="37"/>
                    <a:pt x="48" y="38"/>
                  </a:cubicBezTo>
                  <a:cubicBezTo>
                    <a:pt x="47" y="38"/>
                    <a:pt x="46" y="37"/>
                    <a:pt x="46" y="37"/>
                  </a:cubicBezTo>
                  <a:cubicBezTo>
                    <a:pt x="46" y="37"/>
                    <a:pt x="47" y="38"/>
                    <a:pt x="48" y="38"/>
                  </a:cubicBezTo>
                  <a:cubicBezTo>
                    <a:pt x="49" y="40"/>
                    <a:pt x="45" y="39"/>
                    <a:pt x="45" y="40"/>
                  </a:cubicBezTo>
                  <a:cubicBezTo>
                    <a:pt x="46" y="43"/>
                    <a:pt x="44" y="43"/>
                    <a:pt x="44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6" y="47"/>
                    <a:pt x="39" y="44"/>
                    <a:pt x="44" y="47"/>
                  </a:cubicBezTo>
                  <a:cubicBezTo>
                    <a:pt x="43" y="46"/>
                    <a:pt x="43" y="47"/>
                    <a:pt x="42" y="46"/>
                  </a:cubicBezTo>
                  <a:cubicBezTo>
                    <a:pt x="44" y="48"/>
                    <a:pt x="39" y="46"/>
                    <a:pt x="42" y="48"/>
                  </a:cubicBezTo>
                  <a:cubicBezTo>
                    <a:pt x="42" y="48"/>
                    <a:pt x="42" y="48"/>
                    <a:pt x="41" y="48"/>
                  </a:cubicBezTo>
                  <a:cubicBezTo>
                    <a:pt x="39" y="47"/>
                    <a:pt x="41" y="49"/>
                    <a:pt x="40" y="49"/>
                  </a:cubicBezTo>
                  <a:cubicBezTo>
                    <a:pt x="39" y="48"/>
                    <a:pt x="39" y="48"/>
                    <a:pt x="38" y="48"/>
                  </a:cubicBezTo>
                  <a:cubicBezTo>
                    <a:pt x="37" y="47"/>
                    <a:pt x="41" y="50"/>
                    <a:pt x="37" y="48"/>
                  </a:cubicBezTo>
                  <a:cubicBezTo>
                    <a:pt x="37" y="48"/>
                    <a:pt x="39" y="49"/>
                    <a:pt x="39" y="49"/>
                  </a:cubicBezTo>
                  <a:cubicBezTo>
                    <a:pt x="37" y="49"/>
                    <a:pt x="39" y="52"/>
                    <a:pt x="39" y="54"/>
                  </a:cubicBezTo>
                  <a:cubicBezTo>
                    <a:pt x="36" y="53"/>
                    <a:pt x="33" y="50"/>
                    <a:pt x="35" y="52"/>
                  </a:cubicBezTo>
                  <a:cubicBezTo>
                    <a:pt x="34" y="52"/>
                    <a:pt x="36" y="53"/>
                    <a:pt x="36" y="53"/>
                  </a:cubicBezTo>
                  <a:cubicBezTo>
                    <a:pt x="37" y="54"/>
                    <a:pt x="31" y="51"/>
                    <a:pt x="33" y="52"/>
                  </a:cubicBezTo>
                  <a:cubicBezTo>
                    <a:pt x="35" y="53"/>
                    <a:pt x="34" y="53"/>
                    <a:pt x="36" y="54"/>
                  </a:cubicBezTo>
                  <a:cubicBezTo>
                    <a:pt x="34" y="53"/>
                    <a:pt x="32" y="52"/>
                    <a:pt x="33" y="54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5" y="55"/>
                    <a:pt x="33" y="55"/>
                    <a:pt x="37" y="58"/>
                  </a:cubicBezTo>
                  <a:cubicBezTo>
                    <a:pt x="36" y="61"/>
                    <a:pt x="36" y="65"/>
                    <a:pt x="35" y="67"/>
                  </a:cubicBezTo>
                  <a:cubicBezTo>
                    <a:pt x="33" y="69"/>
                    <a:pt x="33" y="73"/>
                    <a:pt x="29" y="74"/>
                  </a:cubicBezTo>
                  <a:cubicBezTo>
                    <a:pt x="26" y="73"/>
                    <a:pt x="26" y="73"/>
                    <a:pt x="27" y="74"/>
                  </a:cubicBezTo>
                  <a:cubicBezTo>
                    <a:pt x="26" y="74"/>
                    <a:pt x="26" y="74"/>
                    <a:pt x="25" y="73"/>
                  </a:cubicBezTo>
                  <a:cubicBezTo>
                    <a:pt x="28" y="75"/>
                    <a:pt x="25" y="74"/>
                    <a:pt x="28" y="76"/>
                  </a:cubicBezTo>
                  <a:cubicBezTo>
                    <a:pt x="27" y="76"/>
                    <a:pt x="27" y="78"/>
                    <a:pt x="26" y="78"/>
                  </a:cubicBezTo>
                  <a:cubicBezTo>
                    <a:pt x="26" y="78"/>
                    <a:pt x="24" y="77"/>
                    <a:pt x="24" y="77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8"/>
                    <a:pt x="25" y="78"/>
                    <a:pt x="25" y="78"/>
                  </a:cubicBezTo>
                  <a:cubicBezTo>
                    <a:pt x="25" y="78"/>
                    <a:pt x="26" y="79"/>
                    <a:pt x="27" y="80"/>
                  </a:cubicBezTo>
                  <a:cubicBezTo>
                    <a:pt x="28" y="83"/>
                    <a:pt x="21" y="82"/>
                    <a:pt x="20" y="85"/>
                  </a:cubicBezTo>
                  <a:cubicBezTo>
                    <a:pt x="19" y="85"/>
                    <a:pt x="19" y="86"/>
                    <a:pt x="19" y="87"/>
                  </a:cubicBezTo>
                  <a:cubicBezTo>
                    <a:pt x="15" y="86"/>
                    <a:pt x="11" y="86"/>
                    <a:pt x="12" y="89"/>
                  </a:cubicBezTo>
                  <a:cubicBezTo>
                    <a:pt x="12" y="89"/>
                    <a:pt x="6" y="84"/>
                    <a:pt x="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250"/>
            <p:cNvSpPr/>
            <p:nvPr/>
          </p:nvSpPr>
          <p:spPr bwMode="auto">
            <a:xfrm>
              <a:off x="5137151" y="2759075"/>
              <a:ext cx="1588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Freeform 251"/>
            <p:cNvSpPr/>
            <p:nvPr/>
          </p:nvSpPr>
          <p:spPr bwMode="auto">
            <a:xfrm>
              <a:off x="5132388" y="2760663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Freeform 252"/>
            <p:cNvSpPr/>
            <p:nvPr/>
          </p:nvSpPr>
          <p:spPr bwMode="auto">
            <a:xfrm>
              <a:off x="5132388" y="2760663"/>
              <a:ext cx="0" cy="0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0 h 1"/>
                <a:gd name="T4" fmla="*/ 3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Freeform 253"/>
            <p:cNvSpPr/>
            <p:nvPr/>
          </p:nvSpPr>
          <p:spPr bwMode="auto">
            <a:xfrm>
              <a:off x="5130801" y="2760663"/>
              <a:ext cx="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Freeform 254"/>
            <p:cNvSpPr/>
            <p:nvPr/>
          </p:nvSpPr>
          <p:spPr bwMode="auto">
            <a:xfrm>
              <a:off x="5130801" y="2760663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2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255"/>
            <p:cNvSpPr/>
            <p:nvPr/>
          </p:nvSpPr>
          <p:spPr bwMode="auto">
            <a:xfrm>
              <a:off x="5129213" y="2762250"/>
              <a:ext cx="1588" cy="0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1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2" y="1"/>
                    <a:pt x="3" y="1"/>
                    <a:pt x="1" y="1"/>
                  </a:cubicBezTo>
                  <a:cubicBezTo>
                    <a:pt x="2" y="1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Freeform 256"/>
            <p:cNvSpPr/>
            <p:nvPr/>
          </p:nvSpPr>
          <p:spPr bwMode="auto">
            <a:xfrm>
              <a:off x="5130801" y="2762250"/>
              <a:ext cx="0" cy="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Rectangle 257"/>
            <p:cNvSpPr>
              <a:spLocks noChangeArrowheads="1"/>
            </p:cNvSpPr>
            <p:nvPr/>
          </p:nvSpPr>
          <p:spPr bwMode="auto">
            <a:xfrm>
              <a:off x="5129213" y="27717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Freeform 258"/>
            <p:cNvSpPr/>
            <p:nvPr/>
          </p:nvSpPr>
          <p:spPr bwMode="auto">
            <a:xfrm>
              <a:off x="5126038" y="2774950"/>
              <a:ext cx="1588" cy="1587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0 h 2"/>
                <a:gd name="T4" fmla="*/ 1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259"/>
            <p:cNvSpPr/>
            <p:nvPr/>
          </p:nvSpPr>
          <p:spPr bwMode="auto">
            <a:xfrm>
              <a:off x="5127626" y="2778125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260"/>
            <p:cNvSpPr/>
            <p:nvPr/>
          </p:nvSpPr>
          <p:spPr bwMode="auto">
            <a:xfrm>
              <a:off x="4838701" y="2743200"/>
              <a:ext cx="1588" cy="0"/>
            </a:xfrm>
            <a:custGeom>
              <a:avLst/>
              <a:gdLst>
                <a:gd name="T0" fmla="*/ 2 w 3"/>
                <a:gd name="T1" fmla="*/ 2 h 2"/>
                <a:gd name="T2" fmla="*/ 2 w 3"/>
                <a:gd name="T3" fmla="*/ 1 h 2"/>
                <a:gd name="T4" fmla="*/ 2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0" y="0"/>
                    <a:pt x="2" y="1"/>
                  </a:cubicBezTo>
                  <a:cubicBezTo>
                    <a:pt x="2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261"/>
            <p:cNvSpPr/>
            <p:nvPr/>
          </p:nvSpPr>
          <p:spPr bwMode="auto">
            <a:xfrm>
              <a:off x="4802188" y="2740025"/>
              <a:ext cx="36513" cy="50800"/>
            </a:xfrm>
            <a:custGeom>
              <a:avLst/>
              <a:gdLst>
                <a:gd name="T0" fmla="*/ 13 w 106"/>
                <a:gd name="T1" fmla="*/ 115 h 136"/>
                <a:gd name="T2" fmla="*/ 15 w 106"/>
                <a:gd name="T3" fmla="*/ 111 h 136"/>
                <a:gd name="T4" fmla="*/ 14 w 106"/>
                <a:gd name="T5" fmla="*/ 99 h 136"/>
                <a:gd name="T6" fmla="*/ 16 w 106"/>
                <a:gd name="T7" fmla="*/ 96 h 136"/>
                <a:gd name="T8" fmla="*/ 24 w 106"/>
                <a:gd name="T9" fmla="*/ 88 h 136"/>
                <a:gd name="T10" fmla="*/ 26 w 106"/>
                <a:gd name="T11" fmla="*/ 86 h 136"/>
                <a:gd name="T12" fmla="*/ 27 w 106"/>
                <a:gd name="T13" fmla="*/ 79 h 136"/>
                <a:gd name="T14" fmla="*/ 30 w 106"/>
                <a:gd name="T15" fmla="*/ 76 h 136"/>
                <a:gd name="T16" fmla="*/ 34 w 106"/>
                <a:gd name="T17" fmla="*/ 74 h 136"/>
                <a:gd name="T18" fmla="*/ 33 w 106"/>
                <a:gd name="T19" fmla="*/ 70 h 136"/>
                <a:gd name="T20" fmla="*/ 33 w 106"/>
                <a:gd name="T21" fmla="*/ 64 h 136"/>
                <a:gd name="T22" fmla="*/ 36 w 106"/>
                <a:gd name="T23" fmla="*/ 61 h 136"/>
                <a:gd name="T24" fmla="*/ 36 w 106"/>
                <a:gd name="T25" fmla="*/ 57 h 136"/>
                <a:gd name="T26" fmla="*/ 40 w 106"/>
                <a:gd name="T27" fmla="*/ 55 h 136"/>
                <a:gd name="T28" fmla="*/ 43 w 106"/>
                <a:gd name="T29" fmla="*/ 50 h 136"/>
                <a:gd name="T30" fmla="*/ 48 w 106"/>
                <a:gd name="T31" fmla="*/ 47 h 136"/>
                <a:gd name="T32" fmla="*/ 49 w 106"/>
                <a:gd name="T33" fmla="*/ 44 h 136"/>
                <a:gd name="T34" fmla="*/ 52 w 106"/>
                <a:gd name="T35" fmla="*/ 44 h 136"/>
                <a:gd name="T36" fmla="*/ 52 w 106"/>
                <a:gd name="T37" fmla="*/ 40 h 136"/>
                <a:gd name="T38" fmla="*/ 52 w 106"/>
                <a:gd name="T39" fmla="*/ 39 h 136"/>
                <a:gd name="T40" fmla="*/ 53 w 106"/>
                <a:gd name="T41" fmla="*/ 37 h 136"/>
                <a:gd name="T42" fmla="*/ 59 w 106"/>
                <a:gd name="T43" fmla="*/ 31 h 136"/>
                <a:gd name="T44" fmla="*/ 61 w 106"/>
                <a:gd name="T45" fmla="*/ 28 h 136"/>
                <a:gd name="T46" fmla="*/ 63 w 106"/>
                <a:gd name="T47" fmla="*/ 26 h 136"/>
                <a:gd name="T48" fmla="*/ 69 w 106"/>
                <a:gd name="T49" fmla="*/ 21 h 136"/>
                <a:gd name="T50" fmla="*/ 75 w 106"/>
                <a:gd name="T51" fmla="*/ 25 h 136"/>
                <a:gd name="T52" fmla="*/ 72 w 106"/>
                <a:gd name="T53" fmla="*/ 19 h 136"/>
                <a:gd name="T54" fmla="*/ 69 w 106"/>
                <a:gd name="T55" fmla="*/ 12 h 136"/>
                <a:gd name="T56" fmla="*/ 73 w 106"/>
                <a:gd name="T57" fmla="*/ 12 h 136"/>
                <a:gd name="T58" fmla="*/ 71 w 106"/>
                <a:gd name="T59" fmla="*/ 8 h 136"/>
                <a:gd name="T60" fmla="*/ 74 w 106"/>
                <a:gd name="T61" fmla="*/ 9 h 136"/>
                <a:gd name="T62" fmla="*/ 80 w 106"/>
                <a:gd name="T63" fmla="*/ 13 h 136"/>
                <a:gd name="T64" fmla="*/ 78 w 106"/>
                <a:gd name="T65" fmla="*/ 6 h 136"/>
                <a:gd name="T66" fmla="*/ 81 w 106"/>
                <a:gd name="T67" fmla="*/ 8 h 136"/>
                <a:gd name="T68" fmla="*/ 80 w 106"/>
                <a:gd name="T69" fmla="*/ 3 h 136"/>
                <a:gd name="T70" fmla="*/ 83 w 106"/>
                <a:gd name="T71" fmla="*/ 1 h 136"/>
                <a:gd name="T72" fmla="*/ 87 w 106"/>
                <a:gd name="T73" fmla="*/ 9 h 136"/>
                <a:gd name="T74" fmla="*/ 87 w 106"/>
                <a:gd name="T75" fmla="*/ 2 h 136"/>
                <a:gd name="T76" fmla="*/ 99 w 106"/>
                <a:gd name="T77" fmla="*/ 7 h 136"/>
                <a:gd name="T78" fmla="*/ 101 w 106"/>
                <a:gd name="T79" fmla="*/ 7 h 136"/>
                <a:gd name="T80" fmla="*/ 104 w 106"/>
                <a:gd name="T81" fmla="*/ 4 h 136"/>
                <a:gd name="T82" fmla="*/ 106 w 106"/>
                <a:gd name="T83" fmla="*/ 9 h 136"/>
                <a:gd name="T84" fmla="*/ 100 w 106"/>
                <a:gd name="T85" fmla="*/ 8 h 136"/>
                <a:gd name="T86" fmla="*/ 100 w 106"/>
                <a:gd name="T87" fmla="*/ 19 h 136"/>
                <a:gd name="T88" fmla="*/ 93 w 106"/>
                <a:gd name="T89" fmla="*/ 28 h 136"/>
                <a:gd name="T90" fmla="*/ 86 w 106"/>
                <a:gd name="T91" fmla="*/ 38 h 136"/>
                <a:gd name="T92" fmla="*/ 80 w 106"/>
                <a:gd name="T93" fmla="*/ 46 h 136"/>
                <a:gd name="T94" fmla="*/ 76 w 106"/>
                <a:gd name="T95" fmla="*/ 53 h 136"/>
                <a:gd name="T96" fmla="*/ 65 w 106"/>
                <a:gd name="T97" fmla="*/ 63 h 136"/>
                <a:gd name="T98" fmla="*/ 57 w 106"/>
                <a:gd name="T99" fmla="*/ 67 h 136"/>
                <a:gd name="T100" fmla="*/ 49 w 106"/>
                <a:gd name="T101" fmla="*/ 74 h 136"/>
                <a:gd name="T102" fmla="*/ 36 w 106"/>
                <a:gd name="T103" fmla="*/ 106 h 136"/>
                <a:gd name="T104" fmla="*/ 31 w 106"/>
                <a:gd name="T105" fmla="*/ 114 h 136"/>
                <a:gd name="T106" fmla="*/ 14 w 106"/>
                <a:gd name="T10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" h="136">
                  <a:moveTo>
                    <a:pt x="6" y="130"/>
                  </a:moveTo>
                  <a:cubicBezTo>
                    <a:pt x="0" y="125"/>
                    <a:pt x="8" y="126"/>
                    <a:pt x="5" y="122"/>
                  </a:cubicBezTo>
                  <a:cubicBezTo>
                    <a:pt x="5" y="122"/>
                    <a:pt x="8" y="124"/>
                    <a:pt x="8" y="123"/>
                  </a:cubicBezTo>
                  <a:cubicBezTo>
                    <a:pt x="4" y="119"/>
                    <a:pt x="8" y="117"/>
                    <a:pt x="13" y="117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8"/>
                    <a:pt x="12" y="115"/>
                    <a:pt x="13" y="115"/>
                  </a:cubicBezTo>
                  <a:cubicBezTo>
                    <a:pt x="14" y="116"/>
                    <a:pt x="14" y="116"/>
                    <a:pt x="15" y="116"/>
                  </a:cubicBezTo>
                  <a:cubicBezTo>
                    <a:pt x="13" y="115"/>
                    <a:pt x="14" y="115"/>
                    <a:pt x="13" y="114"/>
                  </a:cubicBezTo>
                  <a:cubicBezTo>
                    <a:pt x="14" y="114"/>
                    <a:pt x="15" y="115"/>
                    <a:pt x="16" y="115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9" y="110"/>
                    <a:pt x="15" y="112"/>
                    <a:pt x="13" y="110"/>
                  </a:cubicBezTo>
                  <a:cubicBezTo>
                    <a:pt x="14" y="110"/>
                    <a:pt x="14" y="110"/>
                    <a:pt x="15" y="111"/>
                  </a:cubicBezTo>
                  <a:cubicBezTo>
                    <a:pt x="12" y="107"/>
                    <a:pt x="14" y="106"/>
                    <a:pt x="14" y="103"/>
                  </a:cubicBezTo>
                  <a:cubicBezTo>
                    <a:pt x="15" y="104"/>
                    <a:pt x="16" y="105"/>
                    <a:pt x="17" y="105"/>
                  </a:cubicBezTo>
                  <a:cubicBezTo>
                    <a:pt x="15" y="104"/>
                    <a:pt x="15" y="103"/>
                    <a:pt x="14" y="102"/>
                  </a:cubicBezTo>
                  <a:cubicBezTo>
                    <a:pt x="17" y="103"/>
                    <a:pt x="13" y="100"/>
                    <a:pt x="14" y="100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3" y="99"/>
                    <a:pt x="17" y="101"/>
                    <a:pt x="14" y="99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3" y="98"/>
                    <a:pt x="18" y="100"/>
                    <a:pt x="16" y="99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8"/>
                    <a:pt x="17" y="99"/>
                    <a:pt x="17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6" y="97"/>
                    <a:pt x="19" y="98"/>
                    <a:pt x="16" y="96"/>
                  </a:cubicBezTo>
                  <a:cubicBezTo>
                    <a:pt x="18" y="97"/>
                    <a:pt x="16" y="97"/>
                    <a:pt x="20" y="99"/>
                  </a:cubicBezTo>
                  <a:cubicBezTo>
                    <a:pt x="18" y="95"/>
                    <a:pt x="20" y="93"/>
                    <a:pt x="22" y="91"/>
                  </a:cubicBezTo>
                  <a:cubicBezTo>
                    <a:pt x="23" y="91"/>
                    <a:pt x="23" y="91"/>
                    <a:pt x="24" y="92"/>
                  </a:cubicBezTo>
                  <a:cubicBezTo>
                    <a:pt x="24" y="91"/>
                    <a:pt x="24" y="91"/>
                    <a:pt x="23" y="90"/>
                  </a:cubicBezTo>
                  <a:cubicBezTo>
                    <a:pt x="23" y="90"/>
                    <a:pt x="25" y="90"/>
                    <a:pt x="25" y="90"/>
                  </a:cubicBezTo>
                  <a:cubicBezTo>
                    <a:pt x="26" y="91"/>
                    <a:pt x="22" y="88"/>
                    <a:pt x="24" y="88"/>
                  </a:cubicBezTo>
                  <a:cubicBezTo>
                    <a:pt x="24" y="89"/>
                    <a:pt x="25" y="90"/>
                    <a:pt x="26" y="90"/>
                  </a:cubicBezTo>
                  <a:cubicBezTo>
                    <a:pt x="24" y="89"/>
                    <a:pt x="25" y="88"/>
                    <a:pt x="25" y="87"/>
                  </a:cubicBezTo>
                  <a:cubicBezTo>
                    <a:pt x="25" y="88"/>
                    <a:pt x="25" y="88"/>
                    <a:pt x="26" y="89"/>
                  </a:cubicBezTo>
                  <a:cubicBezTo>
                    <a:pt x="24" y="87"/>
                    <a:pt x="27" y="88"/>
                    <a:pt x="26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9" y="88"/>
                    <a:pt x="24" y="86"/>
                    <a:pt x="26" y="86"/>
                  </a:cubicBezTo>
                  <a:cubicBezTo>
                    <a:pt x="26" y="86"/>
                    <a:pt x="27" y="86"/>
                    <a:pt x="27" y="87"/>
                  </a:cubicBezTo>
                  <a:cubicBezTo>
                    <a:pt x="25" y="85"/>
                    <a:pt x="27" y="84"/>
                    <a:pt x="26" y="83"/>
                  </a:cubicBezTo>
                  <a:cubicBezTo>
                    <a:pt x="26" y="83"/>
                    <a:pt x="27" y="84"/>
                    <a:pt x="27" y="84"/>
                  </a:cubicBezTo>
                  <a:cubicBezTo>
                    <a:pt x="27" y="83"/>
                    <a:pt x="28" y="83"/>
                    <a:pt x="27" y="81"/>
                  </a:cubicBezTo>
                  <a:cubicBezTo>
                    <a:pt x="28" y="81"/>
                    <a:pt x="31" y="84"/>
                    <a:pt x="31" y="83"/>
                  </a:cubicBezTo>
                  <a:cubicBezTo>
                    <a:pt x="28" y="81"/>
                    <a:pt x="30" y="81"/>
                    <a:pt x="27" y="79"/>
                  </a:cubicBezTo>
                  <a:cubicBezTo>
                    <a:pt x="27" y="79"/>
                    <a:pt x="29" y="79"/>
                    <a:pt x="28" y="78"/>
                  </a:cubicBezTo>
                  <a:cubicBezTo>
                    <a:pt x="29" y="79"/>
                    <a:pt x="32" y="80"/>
                    <a:pt x="32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2"/>
                    <a:pt x="33" y="81"/>
                    <a:pt x="35" y="82"/>
                  </a:cubicBezTo>
                  <a:cubicBezTo>
                    <a:pt x="35" y="82"/>
                    <a:pt x="34" y="81"/>
                    <a:pt x="35" y="81"/>
                  </a:cubicBezTo>
                  <a:cubicBezTo>
                    <a:pt x="33" y="79"/>
                    <a:pt x="30" y="76"/>
                    <a:pt x="30" y="76"/>
                  </a:cubicBezTo>
                  <a:cubicBezTo>
                    <a:pt x="31" y="77"/>
                    <a:pt x="34" y="78"/>
                    <a:pt x="34" y="78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3"/>
                    <a:pt x="31" y="75"/>
                    <a:pt x="31" y="74"/>
                  </a:cubicBezTo>
                  <a:cubicBezTo>
                    <a:pt x="30" y="74"/>
                    <a:pt x="30" y="73"/>
                    <a:pt x="29" y="73"/>
                  </a:cubicBezTo>
                  <a:cubicBezTo>
                    <a:pt x="30" y="73"/>
                    <a:pt x="29" y="71"/>
                    <a:pt x="32" y="73"/>
                  </a:cubicBezTo>
                  <a:cubicBezTo>
                    <a:pt x="33" y="74"/>
                    <a:pt x="32" y="74"/>
                    <a:pt x="34" y="74"/>
                  </a:cubicBezTo>
                  <a:cubicBezTo>
                    <a:pt x="34" y="74"/>
                    <a:pt x="33" y="73"/>
                    <a:pt x="33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4" y="73"/>
                    <a:pt x="33" y="71"/>
                    <a:pt x="31" y="71"/>
                  </a:cubicBezTo>
                  <a:cubicBezTo>
                    <a:pt x="31" y="71"/>
                    <a:pt x="33" y="72"/>
                    <a:pt x="32" y="71"/>
                  </a:cubicBezTo>
                  <a:cubicBezTo>
                    <a:pt x="31" y="70"/>
                    <a:pt x="30" y="69"/>
                    <a:pt x="31" y="69"/>
                  </a:cubicBezTo>
                  <a:cubicBezTo>
                    <a:pt x="31" y="69"/>
                    <a:pt x="32" y="70"/>
                    <a:pt x="33" y="70"/>
                  </a:cubicBezTo>
                  <a:cubicBezTo>
                    <a:pt x="31" y="68"/>
                    <a:pt x="31" y="67"/>
                    <a:pt x="30" y="66"/>
                  </a:cubicBezTo>
                  <a:cubicBezTo>
                    <a:pt x="29" y="65"/>
                    <a:pt x="32" y="68"/>
                    <a:pt x="32" y="68"/>
                  </a:cubicBezTo>
                  <a:cubicBezTo>
                    <a:pt x="34" y="68"/>
                    <a:pt x="30" y="64"/>
                    <a:pt x="33" y="65"/>
                  </a:cubicBezTo>
                  <a:cubicBezTo>
                    <a:pt x="34" y="66"/>
                    <a:pt x="32" y="64"/>
                    <a:pt x="32" y="64"/>
                  </a:cubicBezTo>
                  <a:cubicBezTo>
                    <a:pt x="32" y="64"/>
                    <a:pt x="34" y="66"/>
                    <a:pt x="34" y="65"/>
                  </a:cubicBezTo>
                  <a:cubicBezTo>
                    <a:pt x="35" y="66"/>
                    <a:pt x="34" y="64"/>
                    <a:pt x="33" y="64"/>
                  </a:cubicBezTo>
                  <a:cubicBezTo>
                    <a:pt x="33" y="63"/>
                    <a:pt x="34" y="64"/>
                    <a:pt x="34" y="64"/>
                  </a:cubicBezTo>
                  <a:cubicBezTo>
                    <a:pt x="33" y="63"/>
                    <a:pt x="33" y="61"/>
                    <a:pt x="35" y="61"/>
                  </a:cubicBezTo>
                  <a:cubicBezTo>
                    <a:pt x="34" y="61"/>
                    <a:pt x="33" y="59"/>
                    <a:pt x="33" y="5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60"/>
                    <a:pt x="35" y="59"/>
                    <a:pt x="36" y="60"/>
                  </a:cubicBezTo>
                  <a:cubicBezTo>
                    <a:pt x="35" y="58"/>
                    <a:pt x="37" y="63"/>
                    <a:pt x="36" y="61"/>
                  </a:cubicBezTo>
                  <a:cubicBezTo>
                    <a:pt x="37" y="62"/>
                    <a:pt x="34" y="58"/>
                    <a:pt x="36" y="60"/>
                  </a:cubicBezTo>
                  <a:cubicBezTo>
                    <a:pt x="36" y="60"/>
                    <a:pt x="34" y="58"/>
                    <a:pt x="36" y="59"/>
                  </a:cubicBezTo>
                  <a:cubicBezTo>
                    <a:pt x="36" y="59"/>
                    <a:pt x="38" y="61"/>
                    <a:pt x="38" y="61"/>
                  </a:cubicBezTo>
                  <a:cubicBezTo>
                    <a:pt x="39" y="60"/>
                    <a:pt x="38" y="60"/>
                    <a:pt x="38" y="59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5" y="57"/>
                    <a:pt x="38" y="58"/>
                    <a:pt x="36" y="57"/>
                  </a:cubicBezTo>
                  <a:cubicBezTo>
                    <a:pt x="37" y="58"/>
                    <a:pt x="35" y="55"/>
                    <a:pt x="38" y="58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8" y="57"/>
                    <a:pt x="37" y="56"/>
                  </a:cubicBezTo>
                  <a:cubicBezTo>
                    <a:pt x="38" y="56"/>
                    <a:pt x="38" y="57"/>
                    <a:pt x="38" y="57"/>
                  </a:cubicBezTo>
                  <a:cubicBezTo>
                    <a:pt x="35" y="54"/>
                    <a:pt x="39" y="57"/>
                    <a:pt x="37" y="54"/>
                  </a:cubicBezTo>
                  <a:cubicBezTo>
                    <a:pt x="38" y="55"/>
                    <a:pt x="38" y="53"/>
                    <a:pt x="40" y="55"/>
                  </a:cubicBezTo>
                  <a:cubicBezTo>
                    <a:pt x="39" y="53"/>
                    <a:pt x="39" y="52"/>
                    <a:pt x="40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2" y="54"/>
                    <a:pt x="41" y="53"/>
                    <a:pt x="40" y="53"/>
                  </a:cubicBezTo>
                  <a:cubicBezTo>
                    <a:pt x="41" y="53"/>
                    <a:pt x="43" y="54"/>
                    <a:pt x="44" y="54"/>
                  </a:cubicBezTo>
                  <a:cubicBezTo>
                    <a:pt x="44" y="53"/>
                    <a:pt x="42" y="52"/>
                    <a:pt x="41" y="51"/>
                  </a:cubicBezTo>
                  <a:cubicBezTo>
                    <a:pt x="44" y="53"/>
                    <a:pt x="40" y="48"/>
                    <a:pt x="43" y="50"/>
                  </a:cubicBezTo>
                  <a:cubicBezTo>
                    <a:pt x="43" y="51"/>
                    <a:pt x="44" y="52"/>
                    <a:pt x="45" y="52"/>
                  </a:cubicBezTo>
                  <a:cubicBezTo>
                    <a:pt x="48" y="55"/>
                    <a:pt x="43" y="50"/>
                    <a:pt x="45" y="5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4" y="50"/>
                    <a:pt x="41" y="47"/>
                    <a:pt x="44" y="49"/>
                  </a:cubicBezTo>
                  <a:cubicBezTo>
                    <a:pt x="43" y="48"/>
                    <a:pt x="45" y="49"/>
                    <a:pt x="43" y="47"/>
                  </a:cubicBezTo>
                  <a:cubicBezTo>
                    <a:pt x="46" y="48"/>
                    <a:pt x="43" y="44"/>
                    <a:pt x="48" y="47"/>
                  </a:cubicBezTo>
                  <a:cubicBezTo>
                    <a:pt x="48" y="47"/>
                    <a:pt x="49" y="47"/>
                    <a:pt x="47" y="46"/>
                  </a:cubicBezTo>
                  <a:cubicBezTo>
                    <a:pt x="46" y="45"/>
                    <a:pt x="48" y="47"/>
                    <a:pt x="47" y="46"/>
                  </a:cubicBezTo>
                  <a:cubicBezTo>
                    <a:pt x="47" y="46"/>
                    <a:pt x="46" y="45"/>
                    <a:pt x="46" y="45"/>
                  </a:cubicBezTo>
                  <a:cubicBezTo>
                    <a:pt x="47" y="45"/>
                    <a:pt x="47" y="45"/>
                    <a:pt x="49" y="47"/>
                  </a:cubicBezTo>
                  <a:cubicBezTo>
                    <a:pt x="51" y="48"/>
                    <a:pt x="45" y="43"/>
                    <a:pt x="47" y="43"/>
                  </a:cubicBezTo>
                  <a:cubicBezTo>
                    <a:pt x="48" y="44"/>
                    <a:pt x="48" y="44"/>
                    <a:pt x="49" y="44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8" y="42"/>
                    <a:pt x="50" y="44"/>
                    <a:pt x="51" y="45"/>
                  </a:cubicBezTo>
                  <a:cubicBezTo>
                    <a:pt x="51" y="45"/>
                    <a:pt x="52" y="45"/>
                    <a:pt x="51" y="43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1" y="44"/>
                    <a:pt x="52" y="44"/>
                    <a:pt x="52" y="4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1" y="42"/>
                    <a:pt x="51" y="42"/>
                    <a:pt x="50" y="42"/>
                  </a:cubicBezTo>
                  <a:cubicBezTo>
                    <a:pt x="50" y="41"/>
                    <a:pt x="50" y="41"/>
                    <a:pt x="49" y="40"/>
                  </a:cubicBezTo>
                  <a:cubicBezTo>
                    <a:pt x="51" y="42"/>
                    <a:pt x="51" y="41"/>
                    <a:pt x="51" y="41"/>
                  </a:cubicBezTo>
                  <a:cubicBezTo>
                    <a:pt x="52" y="41"/>
                    <a:pt x="50" y="39"/>
                    <a:pt x="50" y="39"/>
                  </a:cubicBezTo>
                  <a:cubicBezTo>
                    <a:pt x="51" y="40"/>
                    <a:pt x="51" y="39"/>
                    <a:pt x="52" y="40"/>
                  </a:cubicBezTo>
                  <a:cubicBezTo>
                    <a:pt x="52" y="41"/>
                    <a:pt x="51" y="40"/>
                    <a:pt x="51" y="41"/>
                  </a:cubicBezTo>
                  <a:cubicBezTo>
                    <a:pt x="52" y="41"/>
                    <a:pt x="54" y="42"/>
                    <a:pt x="53" y="41"/>
                  </a:cubicBezTo>
                  <a:cubicBezTo>
                    <a:pt x="52" y="40"/>
                    <a:pt x="49" y="38"/>
                    <a:pt x="51" y="39"/>
                  </a:cubicBezTo>
                  <a:cubicBezTo>
                    <a:pt x="51" y="39"/>
                    <a:pt x="52" y="40"/>
                    <a:pt x="52" y="4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1" y="38"/>
                    <a:pt x="53" y="39"/>
                    <a:pt x="51" y="37"/>
                  </a:cubicBezTo>
                  <a:cubicBezTo>
                    <a:pt x="51" y="37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4" y="38"/>
                    <a:pt x="53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6"/>
                    <a:pt x="53" y="35"/>
                  </a:cubicBezTo>
                  <a:cubicBezTo>
                    <a:pt x="54" y="36"/>
                    <a:pt x="59" y="40"/>
                    <a:pt x="57" y="38"/>
                  </a:cubicBezTo>
                  <a:cubicBezTo>
                    <a:pt x="57" y="38"/>
                    <a:pt x="55" y="35"/>
                    <a:pt x="54" y="34"/>
                  </a:cubicBezTo>
                  <a:cubicBezTo>
                    <a:pt x="55" y="35"/>
                    <a:pt x="54" y="32"/>
                    <a:pt x="57" y="33"/>
                  </a:cubicBezTo>
                  <a:cubicBezTo>
                    <a:pt x="56" y="33"/>
                    <a:pt x="56" y="32"/>
                    <a:pt x="55" y="32"/>
                  </a:cubicBezTo>
                  <a:cubicBezTo>
                    <a:pt x="57" y="32"/>
                    <a:pt x="56" y="28"/>
                    <a:pt x="59" y="31"/>
                  </a:cubicBezTo>
                  <a:cubicBezTo>
                    <a:pt x="59" y="31"/>
                    <a:pt x="61" y="32"/>
                    <a:pt x="61" y="33"/>
                  </a:cubicBezTo>
                  <a:cubicBezTo>
                    <a:pt x="60" y="31"/>
                    <a:pt x="63" y="34"/>
                    <a:pt x="61" y="32"/>
                  </a:cubicBezTo>
                  <a:cubicBezTo>
                    <a:pt x="60" y="30"/>
                    <a:pt x="59" y="30"/>
                    <a:pt x="58" y="29"/>
                  </a:cubicBezTo>
                  <a:cubicBezTo>
                    <a:pt x="58" y="28"/>
                    <a:pt x="59" y="27"/>
                    <a:pt x="60" y="28"/>
                  </a:cubicBezTo>
                  <a:cubicBezTo>
                    <a:pt x="59" y="28"/>
                    <a:pt x="59" y="27"/>
                    <a:pt x="59" y="27"/>
                  </a:cubicBezTo>
                  <a:cubicBezTo>
                    <a:pt x="61" y="29"/>
                    <a:pt x="62" y="29"/>
                    <a:pt x="61" y="28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7"/>
                    <a:pt x="59" y="25"/>
                    <a:pt x="60" y="26"/>
                  </a:cubicBezTo>
                  <a:cubicBezTo>
                    <a:pt x="61" y="26"/>
                    <a:pt x="61" y="27"/>
                    <a:pt x="62" y="27"/>
                  </a:cubicBezTo>
                  <a:cubicBezTo>
                    <a:pt x="61" y="26"/>
                    <a:pt x="60" y="23"/>
                    <a:pt x="61" y="24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3" y="26"/>
                    <a:pt x="62" y="24"/>
                    <a:pt x="62" y="24"/>
                  </a:cubicBezTo>
                  <a:cubicBezTo>
                    <a:pt x="63" y="24"/>
                    <a:pt x="64" y="24"/>
                    <a:pt x="66" y="26"/>
                  </a:cubicBezTo>
                  <a:cubicBezTo>
                    <a:pt x="63" y="21"/>
                    <a:pt x="64" y="19"/>
                    <a:pt x="65" y="18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20"/>
                    <a:pt x="65" y="17"/>
                    <a:pt x="66" y="18"/>
                  </a:cubicBezTo>
                  <a:cubicBezTo>
                    <a:pt x="66" y="19"/>
                    <a:pt x="68" y="20"/>
                    <a:pt x="69" y="21"/>
                  </a:cubicBezTo>
                  <a:cubicBezTo>
                    <a:pt x="70" y="22"/>
                    <a:pt x="68" y="19"/>
                    <a:pt x="67" y="18"/>
                  </a:cubicBezTo>
                  <a:cubicBezTo>
                    <a:pt x="66" y="17"/>
                    <a:pt x="68" y="19"/>
                    <a:pt x="66" y="18"/>
                  </a:cubicBezTo>
                  <a:cubicBezTo>
                    <a:pt x="66" y="17"/>
                    <a:pt x="68" y="18"/>
                    <a:pt x="66" y="16"/>
                  </a:cubicBezTo>
                  <a:cubicBezTo>
                    <a:pt x="67" y="17"/>
                    <a:pt x="68" y="18"/>
                    <a:pt x="69" y="19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20"/>
                    <a:pt x="72" y="23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7" y="27"/>
                    <a:pt x="76" y="28"/>
                    <a:pt x="77" y="28"/>
                  </a:cubicBezTo>
                  <a:cubicBezTo>
                    <a:pt x="77" y="27"/>
                    <a:pt x="74" y="24"/>
                    <a:pt x="73" y="23"/>
                  </a:cubicBezTo>
                  <a:cubicBezTo>
                    <a:pt x="73" y="22"/>
                    <a:pt x="69" y="18"/>
                    <a:pt x="70" y="17"/>
                  </a:cubicBezTo>
                  <a:cubicBezTo>
                    <a:pt x="71" y="18"/>
                    <a:pt x="70" y="18"/>
                    <a:pt x="71" y="20"/>
                  </a:cubicBezTo>
                  <a:cubicBezTo>
                    <a:pt x="73" y="21"/>
                    <a:pt x="71" y="18"/>
                    <a:pt x="72" y="19"/>
                  </a:cubicBezTo>
                  <a:cubicBezTo>
                    <a:pt x="71" y="18"/>
                    <a:pt x="69" y="16"/>
                    <a:pt x="69" y="15"/>
                  </a:cubicBezTo>
                  <a:cubicBezTo>
                    <a:pt x="70" y="16"/>
                    <a:pt x="71" y="17"/>
                    <a:pt x="71" y="17"/>
                  </a:cubicBezTo>
                  <a:cubicBezTo>
                    <a:pt x="70" y="16"/>
                    <a:pt x="70" y="15"/>
                    <a:pt x="69" y="14"/>
                  </a:cubicBezTo>
                  <a:cubicBezTo>
                    <a:pt x="67" y="12"/>
                    <a:pt x="70" y="15"/>
                    <a:pt x="68" y="12"/>
                  </a:cubicBezTo>
                  <a:cubicBezTo>
                    <a:pt x="70" y="14"/>
                    <a:pt x="72" y="17"/>
                    <a:pt x="73" y="18"/>
                  </a:cubicBezTo>
                  <a:cubicBezTo>
                    <a:pt x="71" y="16"/>
                    <a:pt x="71" y="15"/>
                    <a:pt x="69" y="12"/>
                  </a:cubicBezTo>
                  <a:cubicBezTo>
                    <a:pt x="69" y="12"/>
                    <a:pt x="71" y="14"/>
                    <a:pt x="72" y="15"/>
                  </a:cubicBezTo>
                  <a:cubicBezTo>
                    <a:pt x="73" y="16"/>
                    <a:pt x="69" y="11"/>
                    <a:pt x="73" y="15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3"/>
                    <a:pt x="72" y="14"/>
                    <a:pt x="73" y="15"/>
                  </a:cubicBezTo>
                  <a:cubicBezTo>
                    <a:pt x="73" y="14"/>
                    <a:pt x="72" y="11"/>
                    <a:pt x="74" y="14"/>
                  </a:cubicBezTo>
                  <a:cubicBezTo>
                    <a:pt x="74" y="14"/>
                    <a:pt x="75" y="13"/>
                    <a:pt x="73" y="12"/>
                  </a:cubicBezTo>
                  <a:cubicBezTo>
                    <a:pt x="71" y="11"/>
                    <a:pt x="74" y="13"/>
                    <a:pt x="71" y="11"/>
                  </a:cubicBezTo>
                  <a:cubicBezTo>
                    <a:pt x="73" y="13"/>
                    <a:pt x="71" y="10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10"/>
                    <a:pt x="72" y="10"/>
                    <a:pt x="71" y="9"/>
                  </a:cubicBezTo>
                  <a:cubicBezTo>
                    <a:pt x="72" y="9"/>
                    <a:pt x="72" y="10"/>
                    <a:pt x="73" y="10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7"/>
                    <a:pt x="74" y="11"/>
                    <a:pt x="74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6" y="13"/>
                    <a:pt x="76" y="12"/>
                  </a:cubicBezTo>
                  <a:cubicBezTo>
                    <a:pt x="75" y="11"/>
                    <a:pt x="73" y="9"/>
                    <a:pt x="72" y="8"/>
                  </a:cubicBezTo>
                  <a:cubicBezTo>
                    <a:pt x="72" y="7"/>
                    <a:pt x="74" y="9"/>
                    <a:pt x="73" y="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5" y="10"/>
                    <a:pt x="77" y="12"/>
                    <a:pt x="77" y="11"/>
                  </a:cubicBezTo>
                  <a:cubicBezTo>
                    <a:pt x="77" y="11"/>
                    <a:pt x="75" y="8"/>
                    <a:pt x="74" y="8"/>
                  </a:cubicBezTo>
                  <a:cubicBezTo>
                    <a:pt x="74" y="7"/>
                    <a:pt x="75" y="8"/>
                    <a:pt x="76" y="9"/>
                  </a:cubicBezTo>
                  <a:cubicBezTo>
                    <a:pt x="76" y="9"/>
                    <a:pt x="75" y="8"/>
                    <a:pt x="74" y="7"/>
                  </a:cubicBezTo>
                  <a:cubicBezTo>
                    <a:pt x="75" y="7"/>
                    <a:pt x="77" y="8"/>
                    <a:pt x="78" y="10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2" y="15"/>
                    <a:pt x="82" y="14"/>
                    <a:pt x="84" y="16"/>
                  </a:cubicBezTo>
                  <a:cubicBezTo>
                    <a:pt x="84" y="16"/>
                    <a:pt x="84" y="15"/>
                    <a:pt x="83" y="15"/>
                  </a:cubicBezTo>
                  <a:cubicBezTo>
                    <a:pt x="80" y="12"/>
                    <a:pt x="80" y="10"/>
                    <a:pt x="77" y="7"/>
                  </a:cubicBezTo>
                  <a:cubicBezTo>
                    <a:pt x="77" y="5"/>
                    <a:pt x="84" y="14"/>
                    <a:pt x="80" y="8"/>
                  </a:cubicBezTo>
                  <a:cubicBezTo>
                    <a:pt x="80" y="8"/>
                    <a:pt x="78" y="5"/>
                    <a:pt x="78" y="6"/>
                  </a:cubicBezTo>
                  <a:cubicBezTo>
                    <a:pt x="79" y="6"/>
                    <a:pt x="76" y="3"/>
                    <a:pt x="77" y="4"/>
                  </a:cubicBezTo>
                  <a:cubicBezTo>
                    <a:pt x="78" y="5"/>
                    <a:pt x="81" y="6"/>
                    <a:pt x="82" y="9"/>
                  </a:cubicBezTo>
                  <a:cubicBezTo>
                    <a:pt x="81" y="8"/>
                    <a:pt x="81" y="8"/>
                    <a:pt x="81" y="9"/>
                  </a:cubicBezTo>
                  <a:cubicBezTo>
                    <a:pt x="82" y="10"/>
                    <a:pt x="83" y="12"/>
                    <a:pt x="84" y="11"/>
                  </a:cubicBezTo>
                  <a:cubicBezTo>
                    <a:pt x="84" y="11"/>
                    <a:pt x="84" y="11"/>
                    <a:pt x="83" y="9"/>
                  </a:cubicBezTo>
                  <a:cubicBezTo>
                    <a:pt x="81" y="7"/>
                    <a:pt x="83" y="9"/>
                    <a:pt x="81" y="8"/>
                  </a:cubicBezTo>
                  <a:cubicBezTo>
                    <a:pt x="81" y="6"/>
                    <a:pt x="84" y="9"/>
                    <a:pt x="81" y="6"/>
                  </a:cubicBezTo>
                  <a:cubicBezTo>
                    <a:pt x="81" y="6"/>
                    <a:pt x="79" y="4"/>
                    <a:pt x="78" y="3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80" y="4"/>
                    <a:pt x="77" y="1"/>
                    <a:pt x="78" y="1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2" y="5"/>
                    <a:pt x="79" y="3"/>
                    <a:pt x="82" y="6"/>
                  </a:cubicBezTo>
                  <a:cubicBezTo>
                    <a:pt x="82" y="6"/>
                    <a:pt x="81" y="4"/>
                    <a:pt x="82" y="5"/>
                  </a:cubicBezTo>
                  <a:cubicBezTo>
                    <a:pt x="82" y="5"/>
                    <a:pt x="82" y="5"/>
                    <a:pt x="82" y="6"/>
                  </a:cubicBezTo>
                  <a:cubicBezTo>
                    <a:pt x="83" y="6"/>
                    <a:pt x="86" y="10"/>
                    <a:pt x="85" y="7"/>
                  </a:cubicBezTo>
                  <a:cubicBezTo>
                    <a:pt x="84" y="6"/>
                    <a:pt x="84" y="6"/>
                    <a:pt x="83" y="4"/>
                  </a:cubicBezTo>
                  <a:cubicBezTo>
                    <a:pt x="83" y="3"/>
                    <a:pt x="82" y="2"/>
                    <a:pt x="83" y="1"/>
                  </a:cubicBezTo>
                  <a:cubicBezTo>
                    <a:pt x="84" y="4"/>
                    <a:pt x="83" y="1"/>
                    <a:pt x="85" y="4"/>
                  </a:cubicBezTo>
                  <a:cubicBezTo>
                    <a:pt x="84" y="3"/>
                    <a:pt x="83" y="4"/>
                    <a:pt x="85" y="6"/>
                  </a:cubicBezTo>
                  <a:cubicBezTo>
                    <a:pt x="87" y="9"/>
                    <a:pt x="84" y="6"/>
                    <a:pt x="86" y="9"/>
                  </a:cubicBezTo>
                  <a:cubicBezTo>
                    <a:pt x="87" y="9"/>
                    <a:pt x="89" y="12"/>
                    <a:pt x="91" y="14"/>
                  </a:cubicBezTo>
                  <a:cubicBezTo>
                    <a:pt x="91" y="14"/>
                    <a:pt x="90" y="13"/>
                    <a:pt x="90" y="12"/>
                  </a:cubicBezTo>
                  <a:cubicBezTo>
                    <a:pt x="89" y="10"/>
                    <a:pt x="89" y="11"/>
                    <a:pt x="87" y="9"/>
                  </a:cubicBezTo>
                  <a:cubicBezTo>
                    <a:pt x="88" y="9"/>
                    <a:pt x="88" y="7"/>
                    <a:pt x="87" y="5"/>
                  </a:cubicBezTo>
                  <a:cubicBezTo>
                    <a:pt x="88" y="6"/>
                    <a:pt x="89" y="8"/>
                    <a:pt x="89" y="8"/>
                  </a:cubicBezTo>
                  <a:cubicBezTo>
                    <a:pt x="89" y="7"/>
                    <a:pt x="90" y="7"/>
                    <a:pt x="91" y="7"/>
                  </a:cubicBezTo>
                  <a:cubicBezTo>
                    <a:pt x="88" y="4"/>
                    <a:pt x="91" y="6"/>
                    <a:pt x="89" y="4"/>
                  </a:cubicBezTo>
                  <a:cubicBezTo>
                    <a:pt x="88" y="3"/>
                    <a:pt x="86" y="1"/>
                    <a:pt x="85" y="0"/>
                  </a:cubicBezTo>
                  <a:cubicBezTo>
                    <a:pt x="86" y="0"/>
                    <a:pt x="86" y="1"/>
                    <a:pt x="87" y="2"/>
                  </a:cubicBezTo>
                  <a:cubicBezTo>
                    <a:pt x="86" y="0"/>
                    <a:pt x="89" y="4"/>
                    <a:pt x="88" y="1"/>
                  </a:cubicBezTo>
                  <a:cubicBezTo>
                    <a:pt x="88" y="3"/>
                    <a:pt x="90" y="5"/>
                    <a:pt x="92" y="7"/>
                  </a:cubicBezTo>
                  <a:cubicBezTo>
                    <a:pt x="91" y="6"/>
                    <a:pt x="93" y="9"/>
                    <a:pt x="94" y="9"/>
                  </a:cubicBezTo>
                  <a:cubicBezTo>
                    <a:pt x="93" y="7"/>
                    <a:pt x="93" y="6"/>
                    <a:pt x="93" y="5"/>
                  </a:cubicBezTo>
                  <a:cubicBezTo>
                    <a:pt x="95" y="6"/>
                    <a:pt x="95" y="3"/>
                    <a:pt x="95" y="3"/>
                  </a:cubicBezTo>
                  <a:cubicBezTo>
                    <a:pt x="96" y="4"/>
                    <a:pt x="98" y="7"/>
                    <a:pt x="99" y="7"/>
                  </a:cubicBezTo>
                  <a:cubicBezTo>
                    <a:pt x="99" y="7"/>
                    <a:pt x="96" y="4"/>
                    <a:pt x="98" y="5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5"/>
                    <a:pt x="101" y="7"/>
                    <a:pt x="98" y="3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5"/>
                    <a:pt x="100" y="5"/>
                  </a:cubicBezTo>
                  <a:cubicBezTo>
                    <a:pt x="100" y="6"/>
                    <a:pt x="101" y="6"/>
                    <a:pt x="101" y="7"/>
                  </a:cubicBezTo>
                  <a:cubicBezTo>
                    <a:pt x="103" y="9"/>
                    <a:pt x="102" y="6"/>
                    <a:pt x="102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3"/>
                    <a:pt x="102" y="4"/>
                    <a:pt x="102" y="3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5"/>
                    <a:pt x="105" y="6"/>
                    <a:pt x="104" y="4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5" y="8"/>
                    <a:pt x="105" y="7"/>
                    <a:pt x="104" y="5"/>
                  </a:cubicBezTo>
                  <a:cubicBezTo>
                    <a:pt x="103" y="4"/>
                    <a:pt x="102" y="5"/>
                    <a:pt x="103" y="7"/>
                  </a:cubicBezTo>
                  <a:cubicBezTo>
                    <a:pt x="104" y="7"/>
                    <a:pt x="104" y="6"/>
                    <a:pt x="103" y="6"/>
                  </a:cubicBezTo>
                  <a:cubicBezTo>
                    <a:pt x="105" y="8"/>
                    <a:pt x="105" y="8"/>
                    <a:pt x="106" y="10"/>
                  </a:cubicBezTo>
                  <a:cubicBezTo>
                    <a:pt x="106" y="9"/>
                    <a:pt x="106" y="10"/>
                    <a:pt x="106" y="9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5" y="10"/>
                    <a:pt x="104" y="9"/>
                  </a:cubicBezTo>
                  <a:cubicBezTo>
                    <a:pt x="106" y="11"/>
                    <a:pt x="106" y="12"/>
                    <a:pt x="105" y="12"/>
                  </a:cubicBezTo>
                  <a:cubicBezTo>
                    <a:pt x="103" y="10"/>
                    <a:pt x="106" y="14"/>
                    <a:pt x="105" y="14"/>
                  </a:cubicBezTo>
                  <a:cubicBezTo>
                    <a:pt x="103" y="12"/>
                    <a:pt x="102" y="10"/>
                    <a:pt x="102" y="9"/>
                  </a:cubicBezTo>
                  <a:cubicBezTo>
                    <a:pt x="101" y="8"/>
                    <a:pt x="102" y="9"/>
                    <a:pt x="100" y="8"/>
                  </a:cubicBezTo>
                  <a:cubicBezTo>
                    <a:pt x="101" y="10"/>
                    <a:pt x="103" y="12"/>
                    <a:pt x="103" y="14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3"/>
                    <a:pt x="104" y="15"/>
                    <a:pt x="103" y="15"/>
                  </a:cubicBezTo>
                  <a:cubicBezTo>
                    <a:pt x="102" y="15"/>
                    <a:pt x="101" y="16"/>
                    <a:pt x="100" y="16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101" y="18"/>
                    <a:pt x="99" y="17"/>
                    <a:pt x="100" y="19"/>
                  </a:cubicBezTo>
                  <a:cubicBezTo>
                    <a:pt x="98" y="18"/>
                    <a:pt x="99" y="21"/>
                    <a:pt x="97" y="19"/>
                  </a:cubicBezTo>
                  <a:cubicBezTo>
                    <a:pt x="96" y="21"/>
                    <a:pt x="96" y="23"/>
                    <a:pt x="94" y="24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4" y="23"/>
                    <a:pt x="91" y="21"/>
                    <a:pt x="91" y="21"/>
                  </a:cubicBezTo>
                  <a:cubicBezTo>
                    <a:pt x="93" y="23"/>
                    <a:pt x="93" y="24"/>
                    <a:pt x="94" y="25"/>
                  </a:cubicBezTo>
                  <a:cubicBezTo>
                    <a:pt x="92" y="24"/>
                    <a:pt x="93" y="26"/>
                    <a:pt x="93" y="28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4" y="30"/>
                    <a:pt x="91" y="28"/>
                    <a:pt x="90" y="28"/>
                  </a:cubicBezTo>
                  <a:cubicBezTo>
                    <a:pt x="89" y="28"/>
                    <a:pt x="88" y="27"/>
                    <a:pt x="88" y="27"/>
                  </a:cubicBezTo>
                  <a:cubicBezTo>
                    <a:pt x="90" y="30"/>
                    <a:pt x="89" y="30"/>
                    <a:pt x="90" y="32"/>
                  </a:cubicBezTo>
                  <a:cubicBezTo>
                    <a:pt x="90" y="32"/>
                    <a:pt x="89" y="32"/>
                    <a:pt x="87" y="31"/>
                  </a:cubicBezTo>
                  <a:cubicBezTo>
                    <a:pt x="89" y="36"/>
                    <a:pt x="86" y="35"/>
                    <a:pt x="86" y="38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6" y="42"/>
                    <a:pt x="81" y="40"/>
                    <a:pt x="82" y="43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40"/>
                    <a:pt x="79" y="42"/>
                    <a:pt x="81" y="44"/>
                  </a:cubicBezTo>
                  <a:cubicBezTo>
                    <a:pt x="80" y="43"/>
                    <a:pt x="81" y="46"/>
                    <a:pt x="79" y="44"/>
                  </a:cubicBezTo>
                  <a:cubicBezTo>
                    <a:pt x="78" y="44"/>
                    <a:pt x="80" y="46"/>
                    <a:pt x="80" y="46"/>
                  </a:cubicBezTo>
                  <a:cubicBezTo>
                    <a:pt x="78" y="46"/>
                    <a:pt x="78" y="47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7"/>
                    <a:pt x="76" y="46"/>
                    <a:pt x="76" y="46"/>
                  </a:cubicBezTo>
                  <a:cubicBezTo>
                    <a:pt x="77" y="47"/>
                    <a:pt x="74" y="46"/>
                    <a:pt x="78" y="49"/>
                  </a:cubicBezTo>
                  <a:cubicBezTo>
                    <a:pt x="75" y="48"/>
                    <a:pt x="78" y="53"/>
                    <a:pt x="74" y="51"/>
                  </a:cubicBezTo>
                  <a:cubicBezTo>
                    <a:pt x="75" y="52"/>
                    <a:pt x="75" y="52"/>
                    <a:pt x="76" y="53"/>
                  </a:cubicBezTo>
                  <a:cubicBezTo>
                    <a:pt x="75" y="53"/>
                    <a:pt x="73" y="52"/>
                    <a:pt x="74" y="54"/>
                  </a:cubicBezTo>
                  <a:cubicBezTo>
                    <a:pt x="73" y="54"/>
                    <a:pt x="72" y="53"/>
                    <a:pt x="72" y="53"/>
                  </a:cubicBezTo>
                  <a:cubicBezTo>
                    <a:pt x="72" y="53"/>
                    <a:pt x="73" y="54"/>
                    <a:pt x="73" y="55"/>
                  </a:cubicBezTo>
                  <a:cubicBezTo>
                    <a:pt x="74" y="57"/>
                    <a:pt x="70" y="55"/>
                    <a:pt x="69" y="57"/>
                  </a:cubicBezTo>
                  <a:cubicBezTo>
                    <a:pt x="69" y="60"/>
                    <a:pt x="67" y="61"/>
                    <a:pt x="65" y="63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6"/>
                    <a:pt x="61" y="62"/>
                    <a:pt x="64" y="66"/>
                  </a:cubicBezTo>
                  <a:cubicBezTo>
                    <a:pt x="63" y="65"/>
                    <a:pt x="63" y="66"/>
                    <a:pt x="62" y="65"/>
                  </a:cubicBezTo>
                  <a:cubicBezTo>
                    <a:pt x="64" y="67"/>
                    <a:pt x="59" y="65"/>
                    <a:pt x="61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59" y="66"/>
                    <a:pt x="60" y="69"/>
                    <a:pt x="58" y="68"/>
                  </a:cubicBezTo>
                  <a:cubicBezTo>
                    <a:pt x="58" y="68"/>
                    <a:pt x="58" y="67"/>
                    <a:pt x="57" y="67"/>
                  </a:cubicBezTo>
                  <a:cubicBezTo>
                    <a:pt x="56" y="66"/>
                    <a:pt x="60" y="70"/>
                    <a:pt x="56" y="67"/>
                  </a:cubicBezTo>
                  <a:cubicBezTo>
                    <a:pt x="56" y="68"/>
                    <a:pt x="58" y="69"/>
                    <a:pt x="58" y="69"/>
                  </a:cubicBezTo>
                  <a:cubicBezTo>
                    <a:pt x="55" y="69"/>
                    <a:pt x="56" y="73"/>
                    <a:pt x="55" y="75"/>
                  </a:cubicBezTo>
                  <a:cubicBezTo>
                    <a:pt x="52" y="75"/>
                    <a:pt x="49" y="71"/>
                    <a:pt x="51" y="74"/>
                  </a:cubicBezTo>
                  <a:cubicBezTo>
                    <a:pt x="50" y="73"/>
                    <a:pt x="52" y="75"/>
                    <a:pt x="52" y="74"/>
                  </a:cubicBezTo>
                  <a:cubicBezTo>
                    <a:pt x="52" y="75"/>
                    <a:pt x="47" y="72"/>
                    <a:pt x="49" y="74"/>
                  </a:cubicBezTo>
                  <a:cubicBezTo>
                    <a:pt x="51" y="75"/>
                    <a:pt x="50" y="75"/>
                    <a:pt x="51" y="76"/>
                  </a:cubicBezTo>
                  <a:cubicBezTo>
                    <a:pt x="49" y="75"/>
                    <a:pt x="47" y="74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8"/>
                    <a:pt x="48" y="78"/>
                    <a:pt x="51" y="81"/>
                  </a:cubicBezTo>
                  <a:cubicBezTo>
                    <a:pt x="48" y="86"/>
                    <a:pt x="48" y="91"/>
                    <a:pt x="45" y="95"/>
                  </a:cubicBezTo>
                  <a:cubicBezTo>
                    <a:pt x="42" y="99"/>
                    <a:pt x="41" y="103"/>
                    <a:pt x="36" y="106"/>
                  </a:cubicBezTo>
                  <a:cubicBezTo>
                    <a:pt x="33" y="105"/>
                    <a:pt x="33" y="105"/>
                    <a:pt x="33" y="107"/>
                  </a:cubicBezTo>
                  <a:cubicBezTo>
                    <a:pt x="33" y="107"/>
                    <a:pt x="33" y="107"/>
                    <a:pt x="32" y="107"/>
                  </a:cubicBezTo>
                  <a:cubicBezTo>
                    <a:pt x="35" y="108"/>
                    <a:pt x="32" y="107"/>
                    <a:pt x="34" y="109"/>
                  </a:cubicBezTo>
                  <a:cubicBezTo>
                    <a:pt x="33" y="110"/>
                    <a:pt x="33" y="112"/>
                    <a:pt x="32" y="114"/>
                  </a:cubicBezTo>
                  <a:cubicBezTo>
                    <a:pt x="32" y="113"/>
                    <a:pt x="30" y="112"/>
                    <a:pt x="30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3"/>
                    <a:pt x="31" y="113"/>
                    <a:pt x="31" y="113"/>
                  </a:cubicBezTo>
                  <a:cubicBezTo>
                    <a:pt x="31" y="114"/>
                    <a:pt x="32" y="115"/>
                    <a:pt x="33" y="115"/>
                  </a:cubicBezTo>
                  <a:cubicBezTo>
                    <a:pt x="33" y="118"/>
                    <a:pt x="31" y="119"/>
                    <a:pt x="29" y="120"/>
                  </a:cubicBezTo>
                  <a:cubicBezTo>
                    <a:pt x="27" y="122"/>
                    <a:pt x="25" y="123"/>
                    <a:pt x="24" y="125"/>
                  </a:cubicBezTo>
                  <a:cubicBezTo>
                    <a:pt x="22" y="126"/>
                    <a:pt x="23" y="128"/>
                    <a:pt x="23" y="129"/>
                  </a:cubicBezTo>
                  <a:cubicBezTo>
                    <a:pt x="17" y="130"/>
                    <a:pt x="13" y="132"/>
                    <a:pt x="14" y="136"/>
                  </a:cubicBezTo>
                  <a:cubicBezTo>
                    <a:pt x="14" y="136"/>
                    <a:pt x="7" y="132"/>
                    <a:pt x="6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262"/>
            <p:cNvSpPr/>
            <p:nvPr/>
          </p:nvSpPr>
          <p:spPr bwMode="auto">
            <a:xfrm>
              <a:off x="4838701" y="2743200"/>
              <a:ext cx="1588" cy="0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2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263"/>
            <p:cNvSpPr/>
            <p:nvPr/>
          </p:nvSpPr>
          <p:spPr bwMode="auto">
            <a:xfrm>
              <a:off x="4832351" y="2741613"/>
              <a:ext cx="1588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264"/>
            <p:cNvSpPr/>
            <p:nvPr/>
          </p:nvSpPr>
          <p:spPr bwMode="auto">
            <a:xfrm>
              <a:off x="4832351" y="2741613"/>
              <a:ext cx="0" cy="158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265"/>
            <p:cNvSpPr/>
            <p:nvPr/>
          </p:nvSpPr>
          <p:spPr bwMode="auto">
            <a:xfrm>
              <a:off x="4829176" y="2741613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266"/>
            <p:cNvSpPr/>
            <p:nvPr/>
          </p:nvSpPr>
          <p:spPr bwMode="auto">
            <a:xfrm>
              <a:off x="4830763" y="2741613"/>
              <a:ext cx="0" cy="158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267"/>
            <p:cNvSpPr/>
            <p:nvPr/>
          </p:nvSpPr>
          <p:spPr bwMode="auto">
            <a:xfrm>
              <a:off x="4827588" y="2741613"/>
              <a:ext cx="1588" cy="1587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2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2"/>
                    <a:pt x="1" y="3"/>
                    <a:pt x="0" y="2"/>
                  </a:cubicBezTo>
                  <a:cubicBezTo>
                    <a:pt x="1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268"/>
            <p:cNvSpPr/>
            <p:nvPr/>
          </p:nvSpPr>
          <p:spPr bwMode="auto">
            <a:xfrm>
              <a:off x="4827588" y="27432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Rectangle 269"/>
            <p:cNvSpPr>
              <a:spLocks noChangeArrowheads="1"/>
            </p:cNvSpPr>
            <p:nvPr/>
          </p:nvSpPr>
          <p:spPr bwMode="auto">
            <a:xfrm>
              <a:off x="4816476" y="27590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270"/>
            <p:cNvSpPr/>
            <p:nvPr/>
          </p:nvSpPr>
          <p:spPr bwMode="auto">
            <a:xfrm>
              <a:off x="4811713" y="2765425"/>
              <a:ext cx="0" cy="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0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Rectangle 271"/>
            <p:cNvSpPr>
              <a:spLocks noChangeArrowheads="1"/>
            </p:cNvSpPr>
            <p:nvPr/>
          </p:nvSpPr>
          <p:spPr bwMode="auto">
            <a:xfrm>
              <a:off x="4811713" y="277018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272"/>
            <p:cNvSpPr/>
            <p:nvPr/>
          </p:nvSpPr>
          <p:spPr bwMode="auto">
            <a:xfrm>
              <a:off x="4171951" y="2773363"/>
              <a:ext cx="1588" cy="1587"/>
            </a:xfrm>
            <a:custGeom>
              <a:avLst/>
              <a:gdLst>
                <a:gd name="T0" fmla="*/ 2 w 3"/>
                <a:gd name="T1" fmla="*/ 1 h 1"/>
                <a:gd name="T2" fmla="*/ 1 w 3"/>
                <a:gd name="T3" fmla="*/ 0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2" y="0"/>
                    <a:pt x="0" y="0"/>
                    <a:pt x="1" y="0"/>
                  </a:cubicBezTo>
                  <a:cubicBezTo>
                    <a:pt x="2" y="1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273"/>
            <p:cNvSpPr/>
            <p:nvPr/>
          </p:nvSpPr>
          <p:spPr bwMode="auto">
            <a:xfrm>
              <a:off x="4157663" y="2773363"/>
              <a:ext cx="15875" cy="23812"/>
            </a:xfrm>
            <a:custGeom>
              <a:avLst/>
              <a:gdLst>
                <a:gd name="T0" fmla="*/ 9 w 46"/>
                <a:gd name="T1" fmla="*/ 53 h 66"/>
                <a:gd name="T2" fmla="*/ 10 w 46"/>
                <a:gd name="T3" fmla="*/ 51 h 66"/>
                <a:gd name="T4" fmla="*/ 8 w 46"/>
                <a:gd name="T5" fmla="*/ 44 h 66"/>
                <a:gd name="T6" fmla="*/ 9 w 46"/>
                <a:gd name="T7" fmla="*/ 43 h 66"/>
                <a:gd name="T8" fmla="*/ 13 w 46"/>
                <a:gd name="T9" fmla="*/ 41 h 66"/>
                <a:gd name="T10" fmla="*/ 14 w 46"/>
                <a:gd name="T11" fmla="*/ 40 h 66"/>
                <a:gd name="T12" fmla="*/ 13 w 46"/>
                <a:gd name="T13" fmla="*/ 36 h 66"/>
                <a:gd name="T14" fmla="*/ 16 w 46"/>
                <a:gd name="T15" fmla="*/ 35 h 66"/>
                <a:gd name="T16" fmla="*/ 18 w 46"/>
                <a:gd name="T17" fmla="*/ 36 h 66"/>
                <a:gd name="T18" fmla="*/ 16 w 46"/>
                <a:gd name="T19" fmla="*/ 33 h 66"/>
                <a:gd name="T20" fmla="*/ 14 w 46"/>
                <a:gd name="T21" fmla="*/ 29 h 66"/>
                <a:gd name="T22" fmla="*/ 15 w 46"/>
                <a:gd name="T23" fmla="*/ 28 h 66"/>
                <a:gd name="T24" fmla="*/ 14 w 46"/>
                <a:gd name="T25" fmla="*/ 25 h 66"/>
                <a:gd name="T26" fmla="*/ 16 w 46"/>
                <a:gd name="T27" fmla="*/ 25 h 66"/>
                <a:gd name="T28" fmla="*/ 17 w 46"/>
                <a:gd name="T29" fmla="*/ 23 h 66"/>
                <a:gd name="T30" fmla="*/ 20 w 46"/>
                <a:gd name="T31" fmla="*/ 22 h 66"/>
                <a:gd name="T32" fmla="*/ 18 w 46"/>
                <a:gd name="T33" fmla="*/ 21 h 66"/>
                <a:gd name="T34" fmla="*/ 21 w 46"/>
                <a:gd name="T35" fmla="*/ 21 h 66"/>
                <a:gd name="T36" fmla="*/ 19 w 46"/>
                <a:gd name="T37" fmla="*/ 19 h 66"/>
                <a:gd name="T38" fmla="*/ 19 w 46"/>
                <a:gd name="T39" fmla="*/ 19 h 66"/>
                <a:gd name="T40" fmla="*/ 19 w 46"/>
                <a:gd name="T41" fmla="*/ 17 h 66"/>
                <a:gd name="T42" fmla="*/ 20 w 46"/>
                <a:gd name="T43" fmla="*/ 14 h 66"/>
                <a:gd name="T44" fmla="*/ 21 w 46"/>
                <a:gd name="T45" fmla="*/ 13 h 66"/>
                <a:gd name="T46" fmla="*/ 21 w 46"/>
                <a:gd name="T47" fmla="*/ 12 h 66"/>
                <a:gd name="T48" fmla="*/ 23 w 46"/>
                <a:gd name="T49" fmla="*/ 10 h 66"/>
                <a:gd name="T50" fmla="*/ 29 w 46"/>
                <a:gd name="T51" fmla="*/ 13 h 66"/>
                <a:gd name="T52" fmla="*/ 23 w 46"/>
                <a:gd name="T53" fmla="*/ 9 h 66"/>
                <a:gd name="T54" fmla="*/ 18 w 46"/>
                <a:gd name="T55" fmla="*/ 5 h 66"/>
                <a:gd name="T56" fmla="*/ 20 w 46"/>
                <a:gd name="T57" fmla="*/ 5 h 66"/>
                <a:gd name="T58" fmla="*/ 17 w 46"/>
                <a:gd name="T59" fmla="*/ 4 h 66"/>
                <a:gd name="T60" fmla="*/ 20 w 46"/>
                <a:gd name="T61" fmla="*/ 4 h 66"/>
                <a:gd name="T62" fmla="*/ 26 w 46"/>
                <a:gd name="T63" fmla="*/ 6 h 66"/>
                <a:gd name="T64" fmla="*/ 21 w 46"/>
                <a:gd name="T65" fmla="*/ 3 h 66"/>
                <a:gd name="T66" fmla="*/ 24 w 46"/>
                <a:gd name="T67" fmla="*/ 3 h 66"/>
                <a:gd name="T68" fmla="*/ 20 w 46"/>
                <a:gd name="T69" fmla="*/ 1 h 66"/>
                <a:gd name="T70" fmla="*/ 21 w 46"/>
                <a:gd name="T71" fmla="*/ 0 h 66"/>
                <a:gd name="T72" fmla="*/ 29 w 46"/>
                <a:gd name="T73" fmla="*/ 4 h 66"/>
                <a:gd name="T74" fmla="*/ 24 w 46"/>
                <a:gd name="T75" fmla="*/ 0 h 66"/>
                <a:gd name="T76" fmla="*/ 35 w 46"/>
                <a:gd name="T77" fmla="*/ 2 h 66"/>
                <a:gd name="T78" fmla="*/ 37 w 46"/>
                <a:gd name="T79" fmla="*/ 2 h 66"/>
                <a:gd name="T80" fmla="*/ 37 w 46"/>
                <a:gd name="T81" fmla="*/ 0 h 66"/>
                <a:gd name="T82" fmla="*/ 42 w 46"/>
                <a:gd name="T83" fmla="*/ 3 h 66"/>
                <a:gd name="T84" fmla="*/ 37 w 46"/>
                <a:gd name="T85" fmla="*/ 3 h 66"/>
                <a:gd name="T86" fmla="*/ 43 w 46"/>
                <a:gd name="T87" fmla="*/ 8 h 66"/>
                <a:gd name="T88" fmla="*/ 45 w 46"/>
                <a:gd name="T89" fmla="*/ 14 h 66"/>
                <a:gd name="T90" fmla="*/ 45 w 46"/>
                <a:gd name="T91" fmla="*/ 21 h 66"/>
                <a:gd name="T92" fmla="*/ 44 w 46"/>
                <a:gd name="T93" fmla="*/ 25 h 66"/>
                <a:gd name="T94" fmla="*/ 44 w 46"/>
                <a:gd name="T95" fmla="*/ 29 h 66"/>
                <a:gd name="T96" fmla="*/ 39 w 46"/>
                <a:gd name="T97" fmla="*/ 35 h 66"/>
                <a:gd name="T98" fmla="*/ 34 w 46"/>
                <a:gd name="T99" fmla="*/ 36 h 66"/>
                <a:gd name="T100" fmla="*/ 30 w 46"/>
                <a:gd name="T101" fmla="*/ 39 h 66"/>
                <a:gd name="T102" fmla="*/ 27 w 46"/>
                <a:gd name="T103" fmla="*/ 57 h 66"/>
                <a:gd name="T104" fmla="*/ 24 w 46"/>
                <a:gd name="T105" fmla="*/ 60 h 66"/>
                <a:gd name="T106" fmla="*/ 5 w 46"/>
                <a:gd name="T107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66">
                  <a:moveTo>
                    <a:pt x="5" y="59"/>
                  </a:moveTo>
                  <a:cubicBezTo>
                    <a:pt x="0" y="53"/>
                    <a:pt x="6" y="57"/>
                    <a:pt x="4" y="53"/>
                  </a:cubicBezTo>
                  <a:cubicBezTo>
                    <a:pt x="4" y="53"/>
                    <a:pt x="7" y="56"/>
                    <a:pt x="6" y="55"/>
                  </a:cubicBezTo>
                  <a:cubicBezTo>
                    <a:pt x="3" y="51"/>
                    <a:pt x="6" y="52"/>
                    <a:pt x="10" y="54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6"/>
                    <a:pt x="9" y="53"/>
                    <a:pt x="9" y="53"/>
                  </a:cubicBezTo>
                  <a:cubicBezTo>
                    <a:pt x="10" y="54"/>
                    <a:pt x="10" y="54"/>
                    <a:pt x="11" y="54"/>
                  </a:cubicBezTo>
                  <a:cubicBezTo>
                    <a:pt x="9" y="53"/>
                    <a:pt x="10" y="53"/>
                    <a:pt x="9" y="52"/>
                  </a:cubicBezTo>
                  <a:cubicBezTo>
                    <a:pt x="10" y="53"/>
                    <a:pt x="11" y="54"/>
                    <a:pt x="12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6" y="49"/>
                    <a:pt x="11" y="52"/>
                    <a:pt x="9" y="50"/>
                  </a:cubicBezTo>
                  <a:cubicBezTo>
                    <a:pt x="9" y="50"/>
                    <a:pt x="10" y="51"/>
                    <a:pt x="10" y="51"/>
                  </a:cubicBezTo>
                  <a:cubicBezTo>
                    <a:pt x="8" y="48"/>
                    <a:pt x="9" y="48"/>
                    <a:pt x="9" y="46"/>
                  </a:cubicBezTo>
                  <a:cubicBezTo>
                    <a:pt x="9" y="47"/>
                    <a:pt x="10" y="48"/>
                    <a:pt x="11" y="49"/>
                  </a:cubicBezTo>
                  <a:cubicBezTo>
                    <a:pt x="9" y="47"/>
                    <a:pt x="9" y="46"/>
                    <a:pt x="9" y="46"/>
                  </a:cubicBezTo>
                  <a:cubicBezTo>
                    <a:pt x="11" y="48"/>
                    <a:pt x="7" y="44"/>
                    <a:pt x="8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10" y="46"/>
                    <a:pt x="8" y="4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6" y="42"/>
                    <a:pt x="11" y="46"/>
                    <a:pt x="10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8" y="43"/>
                    <a:pt x="10" y="45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11" y="45"/>
                    <a:pt x="9" y="43"/>
                  </a:cubicBezTo>
                  <a:cubicBezTo>
                    <a:pt x="11" y="44"/>
                    <a:pt x="9" y="44"/>
                    <a:pt x="12" y="46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4" y="43"/>
                    <a:pt x="14" y="43"/>
                    <a:pt x="13" y="42"/>
                  </a:cubicBezTo>
                  <a:cubicBezTo>
                    <a:pt x="13" y="42"/>
                    <a:pt x="14" y="43"/>
                    <a:pt x="15" y="43"/>
                  </a:cubicBezTo>
                  <a:cubicBezTo>
                    <a:pt x="16" y="43"/>
                    <a:pt x="12" y="40"/>
                    <a:pt x="13" y="41"/>
                  </a:cubicBezTo>
                  <a:cubicBezTo>
                    <a:pt x="14" y="42"/>
                    <a:pt x="15" y="42"/>
                    <a:pt x="16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5" y="42"/>
                  </a:cubicBezTo>
                  <a:cubicBezTo>
                    <a:pt x="13" y="40"/>
                    <a:pt x="16" y="42"/>
                    <a:pt x="15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8" y="43"/>
                    <a:pt x="13" y="40"/>
                    <a:pt x="14" y="40"/>
                  </a:cubicBezTo>
                  <a:cubicBezTo>
                    <a:pt x="15" y="40"/>
                    <a:pt x="15" y="41"/>
                    <a:pt x="16" y="41"/>
                  </a:cubicBezTo>
                  <a:cubicBezTo>
                    <a:pt x="14" y="39"/>
                    <a:pt x="15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39"/>
                    <a:pt x="14" y="38"/>
                  </a:cubicBezTo>
                  <a:cubicBezTo>
                    <a:pt x="15" y="38"/>
                    <a:pt x="18" y="40"/>
                    <a:pt x="17" y="40"/>
                  </a:cubicBezTo>
                  <a:cubicBezTo>
                    <a:pt x="15" y="38"/>
                    <a:pt x="17" y="39"/>
                    <a:pt x="13" y="36"/>
                  </a:cubicBezTo>
                  <a:cubicBezTo>
                    <a:pt x="14" y="36"/>
                    <a:pt x="15" y="37"/>
                    <a:pt x="14" y="36"/>
                  </a:cubicBezTo>
                  <a:cubicBezTo>
                    <a:pt x="15" y="37"/>
                    <a:pt x="18" y="39"/>
                    <a:pt x="18" y="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41"/>
                    <a:pt x="19" y="40"/>
                    <a:pt x="21" y="41"/>
                  </a:cubicBezTo>
                  <a:cubicBezTo>
                    <a:pt x="21" y="41"/>
                    <a:pt x="20" y="40"/>
                    <a:pt x="20" y="40"/>
                  </a:cubicBezTo>
                  <a:cubicBezTo>
                    <a:pt x="19" y="38"/>
                    <a:pt x="16" y="36"/>
                    <a:pt x="16" y="35"/>
                  </a:cubicBezTo>
                  <a:cubicBezTo>
                    <a:pt x="17" y="36"/>
                    <a:pt x="19" y="38"/>
                    <a:pt x="19" y="3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6" y="35"/>
                    <a:pt x="16" y="35"/>
                  </a:cubicBezTo>
                  <a:cubicBezTo>
                    <a:pt x="15" y="34"/>
                    <a:pt x="14" y="34"/>
                    <a:pt x="14" y="33"/>
                  </a:cubicBezTo>
                  <a:cubicBezTo>
                    <a:pt x="14" y="33"/>
                    <a:pt x="13" y="32"/>
                    <a:pt x="16" y="34"/>
                  </a:cubicBezTo>
                  <a:cubicBezTo>
                    <a:pt x="17" y="35"/>
                    <a:pt x="17" y="35"/>
                    <a:pt x="18" y="36"/>
                  </a:cubicBezTo>
                  <a:cubicBezTo>
                    <a:pt x="18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6" y="34"/>
                    <a:pt x="15" y="33"/>
                  </a:cubicBezTo>
                  <a:cubicBezTo>
                    <a:pt x="15" y="33"/>
                    <a:pt x="16" y="34"/>
                    <a:pt x="16" y="33"/>
                  </a:cubicBezTo>
                  <a:cubicBezTo>
                    <a:pt x="14" y="32"/>
                    <a:pt x="14" y="32"/>
                    <a:pt x="14" y="31"/>
                  </a:cubicBezTo>
                  <a:cubicBezTo>
                    <a:pt x="14" y="32"/>
                    <a:pt x="15" y="32"/>
                    <a:pt x="16" y="33"/>
                  </a:cubicBezTo>
                  <a:cubicBezTo>
                    <a:pt x="14" y="31"/>
                    <a:pt x="13" y="30"/>
                    <a:pt x="12" y="30"/>
                  </a:cubicBezTo>
                  <a:cubicBezTo>
                    <a:pt x="11" y="29"/>
                    <a:pt x="15" y="31"/>
                    <a:pt x="14" y="31"/>
                  </a:cubicBezTo>
                  <a:cubicBezTo>
                    <a:pt x="16" y="32"/>
                    <a:pt x="12" y="28"/>
                    <a:pt x="15" y="30"/>
                  </a:cubicBezTo>
                  <a:cubicBezTo>
                    <a:pt x="15" y="30"/>
                    <a:pt x="13" y="29"/>
                    <a:pt x="13" y="29"/>
                  </a:cubicBezTo>
                  <a:cubicBezTo>
                    <a:pt x="13" y="29"/>
                    <a:pt x="15" y="30"/>
                    <a:pt x="15" y="30"/>
                  </a:cubicBezTo>
                  <a:cubicBezTo>
                    <a:pt x="16" y="31"/>
                    <a:pt x="14" y="29"/>
                    <a:pt x="14" y="29"/>
                  </a:cubicBezTo>
                  <a:cubicBezTo>
                    <a:pt x="13" y="28"/>
                    <a:pt x="15" y="29"/>
                    <a:pt x="15" y="30"/>
                  </a:cubicBezTo>
                  <a:cubicBezTo>
                    <a:pt x="14" y="29"/>
                    <a:pt x="13" y="27"/>
                    <a:pt x="14" y="28"/>
                  </a:cubicBezTo>
                  <a:cubicBezTo>
                    <a:pt x="14" y="27"/>
                    <a:pt x="12" y="26"/>
                    <a:pt x="12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8"/>
                    <a:pt x="14" y="27"/>
                    <a:pt x="15" y="28"/>
                  </a:cubicBezTo>
                  <a:cubicBezTo>
                    <a:pt x="13" y="26"/>
                    <a:pt x="17" y="29"/>
                    <a:pt x="15" y="28"/>
                  </a:cubicBezTo>
                  <a:cubicBezTo>
                    <a:pt x="17" y="29"/>
                    <a:pt x="13" y="26"/>
                    <a:pt x="15" y="28"/>
                  </a:cubicBezTo>
                  <a:cubicBezTo>
                    <a:pt x="15" y="27"/>
                    <a:pt x="13" y="26"/>
                    <a:pt x="15" y="27"/>
                  </a:cubicBezTo>
                  <a:cubicBezTo>
                    <a:pt x="15" y="27"/>
                    <a:pt x="17" y="29"/>
                    <a:pt x="17" y="29"/>
                  </a:cubicBezTo>
                  <a:cubicBezTo>
                    <a:pt x="17" y="28"/>
                    <a:pt x="16" y="28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3" y="26"/>
                    <a:pt x="16" y="27"/>
                    <a:pt x="14" y="25"/>
                  </a:cubicBezTo>
                  <a:cubicBezTo>
                    <a:pt x="15" y="26"/>
                    <a:pt x="13" y="25"/>
                    <a:pt x="16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6" y="26"/>
                    <a:pt x="15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2" y="24"/>
                    <a:pt x="16" y="26"/>
                    <a:pt x="14" y="24"/>
                  </a:cubicBezTo>
                  <a:cubicBezTo>
                    <a:pt x="15" y="25"/>
                    <a:pt x="14" y="24"/>
                    <a:pt x="16" y="25"/>
                  </a:cubicBezTo>
                  <a:cubicBezTo>
                    <a:pt x="15" y="24"/>
                    <a:pt x="14" y="23"/>
                    <a:pt x="15" y="24"/>
                  </a:cubicBezTo>
                  <a:cubicBezTo>
                    <a:pt x="15" y="24"/>
                    <a:pt x="15" y="24"/>
                    <a:pt x="16" y="25"/>
                  </a:cubicBezTo>
                  <a:cubicBezTo>
                    <a:pt x="17" y="25"/>
                    <a:pt x="16" y="25"/>
                    <a:pt x="16" y="24"/>
                  </a:cubicBezTo>
                  <a:cubicBezTo>
                    <a:pt x="16" y="25"/>
                    <a:pt x="18" y="25"/>
                    <a:pt x="19" y="26"/>
                  </a:cubicBezTo>
                  <a:cubicBezTo>
                    <a:pt x="18" y="25"/>
                    <a:pt x="16" y="24"/>
                    <a:pt x="15" y="23"/>
                  </a:cubicBezTo>
                  <a:cubicBezTo>
                    <a:pt x="19" y="25"/>
                    <a:pt x="13" y="21"/>
                    <a:pt x="17" y="23"/>
                  </a:cubicBezTo>
                  <a:cubicBezTo>
                    <a:pt x="17" y="24"/>
                    <a:pt x="18" y="25"/>
                    <a:pt x="19" y="25"/>
                  </a:cubicBezTo>
                  <a:cubicBezTo>
                    <a:pt x="23" y="27"/>
                    <a:pt x="17" y="23"/>
                    <a:pt x="19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4" y="21"/>
                    <a:pt x="17" y="23"/>
                  </a:cubicBezTo>
                  <a:cubicBezTo>
                    <a:pt x="16" y="22"/>
                    <a:pt x="18" y="23"/>
                    <a:pt x="15" y="21"/>
                  </a:cubicBezTo>
                  <a:cubicBezTo>
                    <a:pt x="18" y="22"/>
                    <a:pt x="14" y="20"/>
                    <a:pt x="20" y="22"/>
                  </a:cubicBezTo>
                  <a:cubicBezTo>
                    <a:pt x="19" y="22"/>
                    <a:pt x="20" y="22"/>
                    <a:pt x="18" y="21"/>
                  </a:cubicBezTo>
                  <a:cubicBezTo>
                    <a:pt x="17" y="21"/>
                    <a:pt x="19" y="22"/>
                    <a:pt x="18" y="22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8" y="21"/>
                    <a:pt x="18" y="21"/>
                    <a:pt x="20" y="23"/>
                  </a:cubicBezTo>
                  <a:cubicBezTo>
                    <a:pt x="22" y="23"/>
                    <a:pt x="16" y="19"/>
                    <a:pt x="17" y="20"/>
                  </a:cubicBezTo>
                  <a:cubicBezTo>
                    <a:pt x="18" y="21"/>
                    <a:pt x="19" y="21"/>
                    <a:pt x="18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9" y="21"/>
                    <a:pt x="21" y="22"/>
                  </a:cubicBezTo>
                  <a:cubicBezTo>
                    <a:pt x="21" y="22"/>
                    <a:pt x="21" y="21"/>
                    <a:pt x="20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0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2"/>
                    <a:pt x="22" y="21"/>
                    <a:pt x="21" y="21"/>
                  </a:cubicBezTo>
                  <a:cubicBezTo>
                    <a:pt x="20" y="20"/>
                    <a:pt x="20" y="20"/>
                    <a:pt x="19" y="20"/>
                  </a:cubicBezTo>
                  <a:cubicBezTo>
                    <a:pt x="18" y="19"/>
                    <a:pt x="19" y="19"/>
                    <a:pt x="18" y="19"/>
                  </a:cubicBezTo>
                  <a:cubicBezTo>
                    <a:pt x="19" y="20"/>
                    <a:pt x="19" y="19"/>
                    <a:pt x="19" y="19"/>
                  </a:cubicBezTo>
                  <a:cubicBezTo>
                    <a:pt x="20" y="20"/>
                    <a:pt x="18" y="18"/>
                    <a:pt x="18" y="18"/>
                  </a:cubicBezTo>
                  <a:cubicBezTo>
                    <a:pt x="19" y="19"/>
                    <a:pt x="18" y="18"/>
                    <a:pt x="19" y="19"/>
                  </a:cubicBezTo>
                  <a:cubicBezTo>
                    <a:pt x="20" y="19"/>
                    <a:pt x="18" y="19"/>
                    <a:pt x="19" y="19"/>
                  </a:cubicBezTo>
                  <a:cubicBezTo>
                    <a:pt x="20" y="20"/>
                    <a:pt x="22" y="21"/>
                    <a:pt x="21" y="20"/>
                  </a:cubicBezTo>
                  <a:cubicBezTo>
                    <a:pt x="20" y="19"/>
                    <a:pt x="17" y="17"/>
                    <a:pt x="18" y="18"/>
                  </a:cubicBezTo>
                  <a:cubicBezTo>
                    <a:pt x="18" y="18"/>
                    <a:pt x="19" y="19"/>
                    <a:pt x="20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18"/>
                    <a:pt x="20" y="18"/>
                    <a:pt x="18" y="17"/>
                  </a:cubicBezTo>
                  <a:cubicBezTo>
                    <a:pt x="17" y="17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8" y="16"/>
                  </a:cubicBezTo>
                  <a:cubicBezTo>
                    <a:pt x="19" y="17"/>
                    <a:pt x="25" y="20"/>
                    <a:pt x="23" y="19"/>
                  </a:cubicBezTo>
                  <a:cubicBezTo>
                    <a:pt x="23" y="19"/>
                    <a:pt x="20" y="17"/>
                    <a:pt x="18" y="16"/>
                  </a:cubicBezTo>
                  <a:cubicBezTo>
                    <a:pt x="20" y="16"/>
                    <a:pt x="17" y="14"/>
                    <a:pt x="20" y="16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19" y="15"/>
                    <a:pt x="17" y="13"/>
                    <a:pt x="20" y="14"/>
                  </a:cubicBezTo>
                  <a:cubicBezTo>
                    <a:pt x="21" y="15"/>
                    <a:pt x="22" y="15"/>
                    <a:pt x="23" y="16"/>
                  </a:cubicBezTo>
                  <a:cubicBezTo>
                    <a:pt x="22" y="15"/>
                    <a:pt x="25" y="17"/>
                    <a:pt x="22" y="15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3"/>
                    <a:pt x="18" y="13"/>
                    <a:pt x="20" y="13"/>
                  </a:cubicBezTo>
                  <a:cubicBezTo>
                    <a:pt x="19" y="13"/>
                    <a:pt x="19" y="13"/>
                    <a:pt x="18" y="12"/>
                  </a:cubicBezTo>
                  <a:cubicBezTo>
                    <a:pt x="21" y="14"/>
                    <a:pt x="21" y="14"/>
                    <a:pt x="21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17" y="11"/>
                    <a:pt x="19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19" y="12"/>
                    <a:pt x="17" y="11"/>
                    <a:pt x="19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0" y="11"/>
                    <a:pt x="19" y="11"/>
                  </a:cubicBezTo>
                  <a:cubicBezTo>
                    <a:pt x="20" y="11"/>
                    <a:pt x="21" y="11"/>
                    <a:pt x="23" y="12"/>
                  </a:cubicBezTo>
                  <a:cubicBezTo>
                    <a:pt x="18" y="9"/>
                    <a:pt x="18" y="9"/>
                    <a:pt x="19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18" y="8"/>
                    <a:pt x="19" y="8"/>
                  </a:cubicBezTo>
                  <a:cubicBezTo>
                    <a:pt x="20" y="9"/>
                    <a:pt x="21" y="9"/>
                    <a:pt x="23" y="10"/>
                  </a:cubicBezTo>
                  <a:cubicBezTo>
                    <a:pt x="24" y="11"/>
                    <a:pt x="21" y="9"/>
                    <a:pt x="20" y="9"/>
                  </a:cubicBezTo>
                  <a:cubicBezTo>
                    <a:pt x="19" y="8"/>
                    <a:pt x="21" y="9"/>
                    <a:pt x="19" y="8"/>
                  </a:cubicBezTo>
                  <a:cubicBezTo>
                    <a:pt x="19" y="8"/>
                    <a:pt x="20" y="8"/>
                    <a:pt x="18" y="7"/>
                  </a:cubicBezTo>
                  <a:cubicBezTo>
                    <a:pt x="19" y="8"/>
                    <a:pt x="21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4" y="10"/>
                    <a:pt x="26" y="11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2" y="14"/>
                    <a:pt x="32" y="14"/>
                    <a:pt x="33" y="14"/>
                  </a:cubicBezTo>
                  <a:cubicBezTo>
                    <a:pt x="32" y="14"/>
                    <a:pt x="28" y="12"/>
                    <a:pt x="27" y="11"/>
                  </a:cubicBezTo>
                  <a:cubicBezTo>
                    <a:pt x="26" y="11"/>
                    <a:pt x="21" y="8"/>
                    <a:pt x="21" y="8"/>
                  </a:cubicBezTo>
                  <a:cubicBezTo>
                    <a:pt x="23" y="9"/>
                    <a:pt x="22" y="9"/>
                    <a:pt x="24" y="10"/>
                  </a:cubicBezTo>
                  <a:cubicBezTo>
                    <a:pt x="26" y="10"/>
                    <a:pt x="23" y="9"/>
                    <a:pt x="23" y="9"/>
                  </a:cubicBezTo>
                  <a:cubicBezTo>
                    <a:pt x="22" y="9"/>
                    <a:pt x="20" y="7"/>
                    <a:pt x="20" y="7"/>
                  </a:cubicBezTo>
                  <a:cubicBezTo>
                    <a:pt x="21" y="7"/>
                    <a:pt x="22" y="8"/>
                    <a:pt x="22" y="8"/>
                  </a:cubicBezTo>
                  <a:cubicBezTo>
                    <a:pt x="21" y="7"/>
                    <a:pt x="20" y="7"/>
                    <a:pt x="19" y="6"/>
                  </a:cubicBezTo>
                  <a:cubicBezTo>
                    <a:pt x="16" y="5"/>
                    <a:pt x="20" y="7"/>
                    <a:pt x="17" y="5"/>
                  </a:cubicBezTo>
                  <a:cubicBezTo>
                    <a:pt x="20" y="6"/>
                    <a:pt x="22" y="8"/>
                    <a:pt x="24" y="8"/>
                  </a:cubicBezTo>
                  <a:cubicBezTo>
                    <a:pt x="22" y="7"/>
                    <a:pt x="21" y="7"/>
                    <a:pt x="18" y="5"/>
                  </a:cubicBezTo>
                  <a:cubicBezTo>
                    <a:pt x="18" y="6"/>
                    <a:pt x="20" y="6"/>
                    <a:pt x="21" y="7"/>
                  </a:cubicBezTo>
                  <a:cubicBezTo>
                    <a:pt x="23" y="8"/>
                    <a:pt x="17" y="5"/>
                    <a:pt x="22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2" y="7"/>
                  </a:cubicBezTo>
                  <a:cubicBezTo>
                    <a:pt x="22" y="7"/>
                    <a:pt x="19" y="5"/>
                    <a:pt x="23" y="7"/>
                  </a:cubicBezTo>
                  <a:cubicBezTo>
                    <a:pt x="22" y="6"/>
                    <a:pt x="23" y="6"/>
                    <a:pt x="20" y="5"/>
                  </a:cubicBezTo>
                  <a:cubicBezTo>
                    <a:pt x="19" y="5"/>
                    <a:pt x="22" y="6"/>
                    <a:pt x="19" y="5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9" y="4"/>
                    <a:pt x="17" y="4"/>
                  </a:cubicBezTo>
                  <a:cubicBezTo>
                    <a:pt x="18" y="4"/>
                    <a:pt x="19" y="4"/>
                    <a:pt x="19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21" y="5"/>
                    <a:pt x="20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3" y="6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7" y="3"/>
                    <a:pt x="19" y="4"/>
                    <a:pt x="18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3" y="5"/>
                    <a:pt x="23" y="5"/>
                  </a:cubicBezTo>
                  <a:cubicBezTo>
                    <a:pt x="22" y="5"/>
                    <a:pt x="20" y="4"/>
                    <a:pt x="19" y="3"/>
                  </a:cubicBezTo>
                  <a:cubicBezTo>
                    <a:pt x="19" y="3"/>
                    <a:pt x="20" y="4"/>
                    <a:pt x="21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9" y="3"/>
                    <a:pt x="21" y="4"/>
                    <a:pt x="23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7"/>
                    <a:pt x="28" y="7"/>
                    <a:pt x="30" y="8"/>
                  </a:cubicBezTo>
                  <a:cubicBezTo>
                    <a:pt x="31" y="8"/>
                    <a:pt x="30" y="7"/>
                    <a:pt x="29" y="7"/>
                  </a:cubicBezTo>
                  <a:cubicBezTo>
                    <a:pt x="25" y="6"/>
                    <a:pt x="24" y="4"/>
                    <a:pt x="20" y="3"/>
                  </a:cubicBezTo>
                  <a:cubicBezTo>
                    <a:pt x="19" y="2"/>
                    <a:pt x="29" y="7"/>
                    <a:pt x="24" y="4"/>
                  </a:cubicBezTo>
                  <a:cubicBezTo>
                    <a:pt x="23" y="3"/>
                    <a:pt x="20" y="2"/>
                    <a:pt x="21" y="3"/>
                  </a:cubicBezTo>
                  <a:cubicBezTo>
                    <a:pt x="21" y="3"/>
                    <a:pt x="17" y="1"/>
                    <a:pt x="19" y="1"/>
                  </a:cubicBezTo>
                  <a:cubicBezTo>
                    <a:pt x="20" y="2"/>
                    <a:pt x="23" y="3"/>
                    <a:pt x="25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6" y="5"/>
                    <a:pt x="28" y="6"/>
                    <a:pt x="28" y="5"/>
                  </a:cubicBezTo>
                  <a:cubicBezTo>
                    <a:pt x="28" y="5"/>
                    <a:pt x="28" y="5"/>
                    <a:pt x="26" y="4"/>
                  </a:cubicBezTo>
                  <a:cubicBezTo>
                    <a:pt x="23" y="3"/>
                    <a:pt x="26" y="4"/>
                    <a:pt x="24" y="3"/>
                  </a:cubicBezTo>
                  <a:cubicBezTo>
                    <a:pt x="23" y="3"/>
                    <a:pt x="26" y="4"/>
                    <a:pt x="22" y="3"/>
                  </a:cubicBezTo>
                  <a:cubicBezTo>
                    <a:pt x="23" y="3"/>
                    <a:pt x="20" y="2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2"/>
                    <a:pt x="17" y="0"/>
                    <a:pt x="1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2"/>
                    <a:pt x="19" y="1"/>
                    <a:pt x="23" y="3"/>
                  </a:cubicBezTo>
                  <a:cubicBezTo>
                    <a:pt x="23" y="3"/>
                    <a:pt x="21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9" y="5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1"/>
                    <a:pt x="21" y="1"/>
                    <a:pt x="21" y="0"/>
                  </a:cubicBezTo>
                  <a:cubicBezTo>
                    <a:pt x="24" y="2"/>
                    <a:pt x="21" y="0"/>
                    <a:pt x="24" y="2"/>
                  </a:cubicBezTo>
                  <a:cubicBezTo>
                    <a:pt x="22" y="1"/>
                    <a:pt x="22" y="1"/>
                    <a:pt x="25" y="3"/>
                  </a:cubicBezTo>
                  <a:cubicBezTo>
                    <a:pt x="29" y="4"/>
                    <a:pt x="25" y="3"/>
                    <a:pt x="28" y="4"/>
                  </a:cubicBezTo>
                  <a:cubicBezTo>
                    <a:pt x="28" y="4"/>
                    <a:pt x="32" y="5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1" y="5"/>
                    <a:pt x="31" y="5"/>
                    <a:pt x="29" y="4"/>
                  </a:cubicBezTo>
                  <a:cubicBezTo>
                    <a:pt x="29" y="4"/>
                    <a:pt x="28" y="3"/>
                    <a:pt x="26" y="2"/>
                  </a:cubicBezTo>
                  <a:cubicBezTo>
                    <a:pt x="27" y="3"/>
                    <a:pt x="29" y="4"/>
                    <a:pt x="29" y="4"/>
                  </a:cubicBezTo>
                  <a:cubicBezTo>
                    <a:pt x="29" y="3"/>
                    <a:pt x="29" y="3"/>
                    <a:pt x="30" y="3"/>
                  </a:cubicBezTo>
                  <a:cubicBezTo>
                    <a:pt x="27" y="2"/>
                    <a:pt x="29" y="2"/>
                    <a:pt x="26" y="1"/>
                  </a:cubicBezTo>
                  <a:cubicBezTo>
                    <a:pt x="26" y="1"/>
                    <a:pt x="23" y="0"/>
                    <a:pt x="22" y="0"/>
                  </a:cubicBezTo>
                  <a:cubicBezTo>
                    <a:pt x="22" y="0"/>
                    <a:pt x="23" y="0"/>
                    <a:pt x="24" y="0"/>
                  </a:cubicBezTo>
                  <a:cubicBezTo>
                    <a:pt x="22" y="0"/>
                    <a:pt x="27" y="1"/>
                    <a:pt x="24" y="0"/>
                  </a:cubicBezTo>
                  <a:cubicBezTo>
                    <a:pt x="25" y="1"/>
                    <a:pt x="28" y="2"/>
                    <a:pt x="31" y="3"/>
                  </a:cubicBezTo>
                  <a:cubicBezTo>
                    <a:pt x="29" y="2"/>
                    <a:pt x="33" y="4"/>
                    <a:pt x="33" y="4"/>
                  </a:cubicBezTo>
                  <a:cubicBezTo>
                    <a:pt x="31" y="3"/>
                    <a:pt x="30" y="2"/>
                    <a:pt x="30" y="2"/>
                  </a:cubicBezTo>
                  <a:cubicBezTo>
                    <a:pt x="33" y="2"/>
                    <a:pt x="30" y="1"/>
                    <a:pt x="30" y="1"/>
                  </a:cubicBezTo>
                  <a:cubicBezTo>
                    <a:pt x="32" y="1"/>
                    <a:pt x="35" y="2"/>
                    <a:pt x="35" y="2"/>
                  </a:cubicBezTo>
                  <a:cubicBezTo>
                    <a:pt x="35" y="2"/>
                    <a:pt x="32" y="1"/>
                    <a:pt x="33" y="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1"/>
                    <a:pt x="36" y="2"/>
                    <a:pt x="32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1"/>
                    <a:pt x="34" y="1"/>
                  </a:cubicBezTo>
                  <a:cubicBezTo>
                    <a:pt x="35" y="2"/>
                    <a:pt x="37" y="2"/>
                    <a:pt x="37" y="2"/>
                  </a:cubicBezTo>
                  <a:cubicBezTo>
                    <a:pt x="40" y="3"/>
                    <a:pt x="37" y="2"/>
                    <a:pt x="37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0"/>
                    <a:pt x="35" y="1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1"/>
                    <a:pt x="39" y="1"/>
                    <a:pt x="37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2"/>
                    <a:pt x="40" y="2"/>
                    <a:pt x="38" y="1"/>
                  </a:cubicBezTo>
                  <a:cubicBezTo>
                    <a:pt x="36" y="1"/>
                    <a:pt x="36" y="1"/>
                    <a:pt x="38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40" y="2"/>
                    <a:pt x="40" y="2"/>
                    <a:pt x="42" y="3"/>
                  </a:cubicBezTo>
                  <a:cubicBezTo>
                    <a:pt x="42" y="3"/>
                    <a:pt x="43" y="3"/>
                    <a:pt x="42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2" y="3"/>
                    <a:pt x="41" y="3"/>
                    <a:pt x="41" y="3"/>
                  </a:cubicBezTo>
                  <a:cubicBezTo>
                    <a:pt x="43" y="4"/>
                    <a:pt x="44" y="4"/>
                    <a:pt x="43" y="4"/>
                  </a:cubicBezTo>
                  <a:cubicBezTo>
                    <a:pt x="40" y="3"/>
                    <a:pt x="45" y="5"/>
                    <a:pt x="44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7" y="3"/>
                    <a:pt x="39" y="3"/>
                    <a:pt x="37" y="3"/>
                  </a:cubicBezTo>
                  <a:cubicBezTo>
                    <a:pt x="39" y="3"/>
                    <a:pt x="42" y="4"/>
                    <a:pt x="43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5"/>
                    <a:pt x="45" y="6"/>
                    <a:pt x="44" y="6"/>
                  </a:cubicBezTo>
                  <a:cubicBezTo>
                    <a:pt x="43" y="6"/>
                    <a:pt x="43" y="7"/>
                    <a:pt x="42" y="7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4" y="8"/>
                    <a:pt x="42" y="7"/>
                    <a:pt x="43" y="8"/>
                  </a:cubicBezTo>
                  <a:cubicBezTo>
                    <a:pt x="42" y="8"/>
                    <a:pt x="45" y="10"/>
                    <a:pt x="42" y="9"/>
                  </a:cubicBezTo>
                  <a:cubicBezTo>
                    <a:pt x="43" y="10"/>
                    <a:pt x="44" y="11"/>
                    <a:pt x="43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2" y="11"/>
                    <a:pt x="39" y="10"/>
                    <a:pt x="39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41" y="12"/>
                    <a:pt x="43" y="13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6" y="15"/>
                    <a:pt x="43" y="14"/>
                    <a:pt x="42" y="14"/>
                  </a:cubicBezTo>
                  <a:cubicBezTo>
                    <a:pt x="42" y="14"/>
                    <a:pt x="40" y="14"/>
                    <a:pt x="40" y="14"/>
                  </a:cubicBezTo>
                  <a:cubicBezTo>
                    <a:pt x="43" y="15"/>
                    <a:pt x="43" y="15"/>
                    <a:pt x="44" y="16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46" y="19"/>
                    <a:pt x="43" y="19"/>
                    <a:pt x="45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6" y="23"/>
                    <a:pt x="42" y="22"/>
                    <a:pt x="44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1"/>
                    <a:pt x="41" y="23"/>
                    <a:pt x="44" y="24"/>
                  </a:cubicBezTo>
                  <a:cubicBezTo>
                    <a:pt x="42" y="24"/>
                    <a:pt x="45" y="25"/>
                    <a:pt x="42" y="24"/>
                  </a:cubicBezTo>
                  <a:cubicBezTo>
                    <a:pt x="41" y="24"/>
                    <a:pt x="43" y="25"/>
                    <a:pt x="44" y="25"/>
                  </a:cubicBezTo>
                  <a:cubicBezTo>
                    <a:pt x="42" y="25"/>
                    <a:pt x="42" y="26"/>
                    <a:pt x="43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2" y="26"/>
                    <a:pt x="41" y="25"/>
                    <a:pt x="41" y="25"/>
                  </a:cubicBezTo>
                  <a:cubicBezTo>
                    <a:pt x="42" y="26"/>
                    <a:pt x="40" y="25"/>
                    <a:pt x="44" y="27"/>
                  </a:cubicBezTo>
                  <a:cubicBezTo>
                    <a:pt x="41" y="26"/>
                    <a:pt x="45" y="29"/>
                    <a:pt x="42" y="28"/>
                  </a:cubicBezTo>
                  <a:cubicBezTo>
                    <a:pt x="43" y="29"/>
                    <a:pt x="43" y="29"/>
                    <a:pt x="44" y="29"/>
                  </a:cubicBezTo>
                  <a:cubicBezTo>
                    <a:pt x="43" y="30"/>
                    <a:pt x="41" y="29"/>
                    <a:pt x="43" y="30"/>
                  </a:cubicBezTo>
                  <a:cubicBezTo>
                    <a:pt x="42" y="30"/>
                    <a:pt x="41" y="29"/>
                    <a:pt x="41" y="29"/>
                  </a:cubicBezTo>
                  <a:cubicBezTo>
                    <a:pt x="41" y="30"/>
                    <a:pt x="42" y="30"/>
                    <a:pt x="42" y="30"/>
                  </a:cubicBezTo>
                  <a:cubicBezTo>
                    <a:pt x="44" y="32"/>
                    <a:pt x="40" y="31"/>
                    <a:pt x="40" y="31"/>
                  </a:cubicBezTo>
                  <a:cubicBezTo>
                    <a:pt x="41" y="34"/>
                    <a:pt x="40" y="34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1" y="37"/>
                    <a:pt x="35" y="34"/>
                    <a:pt x="39" y="37"/>
                  </a:cubicBezTo>
                  <a:cubicBezTo>
                    <a:pt x="39" y="36"/>
                    <a:pt x="39" y="37"/>
                    <a:pt x="37" y="36"/>
                  </a:cubicBezTo>
                  <a:cubicBezTo>
                    <a:pt x="39" y="37"/>
                    <a:pt x="35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5" y="36"/>
                    <a:pt x="37" y="38"/>
                    <a:pt x="35" y="37"/>
                  </a:cubicBezTo>
                  <a:cubicBezTo>
                    <a:pt x="35" y="37"/>
                    <a:pt x="35" y="37"/>
                    <a:pt x="34" y="36"/>
                  </a:cubicBezTo>
                  <a:cubicBezTo>
                    <a:pt x="33" y="36"/>
                    <a:pt x="37" y="39"/>
                    <a:pt x="33" y="37"/>
                  </a:cubicBezTo>
                  <a:cubicBezTo>
                    <a:pt x="33" y="37"/>
                    <a:pt x="35" y="38"/>
                    <a:pt x="35" y="38"/>
                  </a:cubicBezTo>
                  <a:cubicBezTo>
                    <a:pt x="33" y="38"/>
                    <a:pt x="35" y="40"/>
                    <a:pt x="35" y="41"/>
                  </a:cubicBezTo>
                  <a:cubicBezTo>
                    <a:pt x="32" y="41"/>
                    <a:pt x="29" y="37"/>
                    <a:pt x="31" y="40"/>
                  </a:cubicBezTo>
                  <a:cubicBezTo>
                    <a:pt x="31" y="39"/>
                    <a:pt x="33" y="41"/>
                    <a:pt x="32" y="40"/>
                  </a:cubicBezTo>
                  <a:cubicBezTo>
                    <a:pt x="33" y="41"/>
                    <a:pt x="28" y="38"/>
                    <a:pt x="30" y="39"/>
                  </a:cubicBezTo>
                  <a:cubicBezTo>
                    <a:pt x="32" y="40"/>
                    <a:pt x="31" y="40"/>
                    <a:pt x="32" y="41"/>
                  </a:cubicBezTo>
                  <a:cubicBezTo>
                    <a:pt x="30" y="40"/>
                    <a:pt x="28" y="39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2" y="42"/>
                    <a:pt x="30" y="41"/>
                    <a:pt x="33" y="44"/>
                  </a:cubicBezTo>
                  <a:cubicBezTo>
                    <a:pt x="32" y="47"/>
                    <a:pt x="33" y="50"/>
                    <a:pt x="32" y="52"/>
                  </a:cubicBezTo>
                  <a:cubicBezTo>
                    <a:pt x="30" y="54"/>
                    <a:pt x="30" y="57"/>
                    <a:pt x="27" y="57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4" y="56"/>
                    <a:pt x="24" y="56"/>
                    <a:pt x="24" y="55"/>
                  </a:cubicBezTo>
                  <a:cubicBezTo>
                    <a:pt x="26" y="57"/>
                    <a:pt x="23" y="56"/>
                    <a:pt x="26" y="58"/>
                  </a:cubicBezTo>
                  <a:cubicBezTo>
                    <a:pt x="25" y="58"/>
                    <a:pt x="25" y="59"/>
                    <a:pt x="24" y="60"/>
                  </a:cubicBezTo>
                  <a:cubicBezTo>
                    <a:pt x="24" y="60"/>
                    <a:pt x="22" y="58"/>
                    <a:pt x="22" y="58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4" y="61"/>
                    <a:pt x="25" y="61"/>
                  </a:cubicBezTo>
                  <a:cubicBezTo>
                    <a:pt x="26" y="65"/>
                    <a:pt x="20" y="62"/>
                    <a:pt x="19" y="64"/>
                  </a:cubicBezTo>
                  <a:cubicBezTo>
                    <a:pt x="17" y="64"/>
                    <a:pt x="18" y="65"/>
                    <a:pt x="18" y="66"/>
                  </a:cubicBezTo>
                  <a:cubicBezTo>
                    <a:pt x="14" y="64"/>
                    <a:pt x="11" y="63"/>
                    <a:pt x="11" y="66"/>
                  </a:cubicBezTo>
                  <a:cubicBezTo>
                    <a:pt x="11" y="66"/>
                    <a:pt x="6" y="60"/>
                    <a:pt x="5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274"/>
            <p:cNvSpPr/>
            <p:nvPr/>
          </p:nvSpPr>
          <p:spPr bwMode="auto">
            <a:xfrm>
              <a:off x="4171951" y="2773363"/>
              <a:ext cx="1588" cy="1587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3" y="1"/>
                    <a:pt x="2" y="1"/>
                    <a:pt x="0" y="0"/>
                  </a:cubicBezTo>
                  <a:cubicBezTo>
                    <a:pt x="2" y="0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275"/>
            <p:cNvSpPr/>
            <p:nvPr/>
          </p:nvSpPr>
          <p:spPr bwMode="auto">
            <a:xfrm>
              <a:off x="4165601" y="2773363"/>
              <a:ext cx="1588" cy="158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0 h 1"/>
                <a:gd name="T4" fmla="*/ 1 w 3"/>
                <a:gd name="T5" fmla="*/ 0 h 1"/>
                <a:gd name="T6" fmla="*/ 2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276"/>
            <p:cNvSpPr/>
            <p:nvPr/>
          </p:nvSpPr>
          <p:spPr bwMode="auto">
            <a:xfrm>
              <a:off x="4165601" y="2773363"/>
              <a:ext cx="1588" cy="1587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277"/>
            <p:cNvSpPr/>
            <p:nvPr/>
          </p:nvSpPr>
          <p:spPr bwMode="auto">
            <a:xfrm>
              <a:off x="4164013" y="2773363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Freeform 278"/>
            <p:cNvSpPr/>
            <p:nvPr/>
          </p:nvSpPr>
          <p:spPr bwMode="auto">
            <a:xfrm>
              <a:off x="4165601" y="2773363"/>
              <a:ext cx="0" cy="1587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1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2" y="1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Freeform 279"/>
            <p:cNvSpPr/>
            <p:nvPr/>
          </p:nvSpPr>
          <p:spPr bwMode="auto">
            <a:xfrm>
              <a:off x="4164013" y="2774950"/>
              <a:ext cx="0" cy="0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1"/>
                    <a:pt x="3" y="1"/>
                    <a:pt x="1" y="1"/>
                  </a:cubicBezTo>
                  <a:cubicBezTo>
                    <a:pt x="2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280"/>
            <p:cNvSpPr/>
            <p:nvPr/>
          </p:nvSpPr>
          <p:spPr bwMode="auto">
            <a:xfrm>
              <a:off x="4164013" y="2774950"/>
              <a:ext cx="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7" name="Freeform 281"/>
            <p:cNvSpPr/>
            <p:nvPr/>
          </p:nvSpPr>
          <p:spPr bwMode="auto">
            <a:xfrm>
              <a:off x="4162426" y="27813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8" name="Freeform 282"/>
            <p:cNvSpPr/>
            <p:nvPr/>
          </p:nvSpPr>
          <p:spPr bwMode="auto">
            <a:xfrm>
              <a:off x="4160838" y="2784475"/>
              <a:ext cx="1588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9" name="Rectangle 283"/>
            <p:cNvSpPr>
              <a:spLocks noChangeArrowheads="1"/>
            </p:cNvSpPr>
            <p:nvPr/>
          </p:nvSpPr>
          <p:spPr bwMode="auto">
            <a:xfrm>
              <a:off x="4162426" y="2787650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0" name="Freeform 284"/>
            <p:cNvSpPr/>
            <p:nvPr/>
          </p:nvSpPr>
          <p:spPr bwMode="auto">
            <a:xfrm>
              <a:off x="4124326" y="2747963"/>
              <a:ext cx="1588" cy="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0" y="0"/>
                    <a:pt x="1" y="0"/>
                  </a:cubicBezTo>
                  <a:cubicBezTo>
                    <a:pt x="2" y="1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1" name="Freeform 285"/>
            <p:cNvSpPr/>
            <p:nvPr/>
          </p:nvSpPr>
          <p:spPr bwMode="auto">
            <a:xfrm>
              <a:off x="4067176" y="2746375"/>
              <a:ext cx="57150" cy="50800"/>
            </a:xfrm>
            <a:custGeom>
              <a:avLst/>
              <a:gdLst>
                <a:gd name="T0" fmla="*/ 19 w 163"/>
                <a:gd name="T1" fmla="*/ 119 h 141"/>
                <a:gd name="T2" fmla="*/ 23 w 163"/>
                <a:gd name="T3" fmla="*/ 115 h 141"/>
                <a:gd name="T4" fmla="*/ 29 w 163"/>
                <a:gd name="T5" fmla="*/ 103 h 141"/>
                <a:gd name="T6" fmla="*/ 33 w 163"/>
                <a:gd name="T7" fmla="*/ 100 h 141"/>
                <a:gd name="T8" fmla="*/ 45 w 163"/>
                <a:gd name="T9" fmla="*/ 94 h 141"/>
                <a:gd name="T10" fmla="*/ 49 w 163"/>
                <a:gd name="T11" fmla="*/ 92 h 141"/>
                <a:gd name="T12" fmla="*/ 53 w 163"/>
                <a:gd name="T13" fmla="*/ 85 h 141"/>
                <a:gd name="T14" fmla="*/ 58 w 163"/>
                <a:gd name="T15" fmla="*/ 82 h 141"/>
                <a:gd name="T16" fmla="*/ 62 w 163"/>
                <a:gd name="T17" fmla="*/ 81 h 141"/>
                <a:gd name="T18" fmla="*/ 63 w 163"/>
                <a:gd name="T19" fmla="*/ 76 h 141"/>
                <a:gd name="T20" fmla="*/ 66 w 163"/>
                <a:gd name="T21" fmla="*/ 69 h 141"/>
                <a:gd name="T22" fmla="*/ 69 w 163"/>
                <a:gd name="T23" fmla="*/ 67 h 141"/>
                <a:gd name="T24" fmla="*/ 71 w 163"/>
                <a:gd name="T25" fmla="*/ 62 h 141"/>
                <a:gd name="T26" fmla="*/ 77 w 163"/>
                <a:gd name="T27" fmla="*/ 60 h 141"/>
                <a:gd name="T28" fmla="*/ 81 w 163"/>
                <a:gd name="T29" fmla="*/ 55 h 141"/>
                <a:gd name="T30" fmla="*/ 88 w 163"/>
                <a:gd name="T31" fmla="*/ 52 h 141"/>
                <a:gd name="T32" fmla="*/ 89 w 163"/>
                <a:gd name="T33" fmla="*/ 49 h 141"/>
                <a:gd name="T34" fmla="*/ 93 w 163"/>
                <a:gd name="T35" fmla="*/ 49 h 141"/>
                <a:gd name="T36" fmla="*/ 94 w 163"/>
                <a:gd name="T37" fmla="*/ 45 h 141"/>
                <a:gd name="T38" fmla="*/ 94 w 163"/>
                <a:gd name="T39" fmla="*/ 44 h 141"/>
                <a:gd name="T40" fmla="*/ 97 w 163"/>
                <a:gd name="T41" fmla="*/ 41 h 141"/>
                <a:gd name="T42" fmla="*/ 105 w 163"/>
                <a:gd name="T43" fmla="*/ 34 h 141"/>
                <a:gd name="T44" fmla="*/ 107 w 163"/>
                <a:gd name="T45" fmla="*/ 31 h 141"/>
                <a:gd name="T46" fmla="*/ 110 w 163"/>
                <a:gd name="T47" fmla="*/ 29 h 141"/>
                <a:gd name="T48" fmla="*/ 117 w 163"/>
                <a:gd name="T49" fmla="*/ 24 h 141"/>
                <a:gd name="T50" fmla="*/ 123 w 163"/>
                <a:gd name="T51" fmla="*/ 28 h 141"/>
                <a:gd name="T52" fmla="*/ 121 w 163"/>
                <a:gd name="T53" fmla="*/ 21 h 141"/>
                <a:gd name="T54" fmla="*/ 119 w 163"/>
                <a:gd name="T55" fmla="*/ 14 h 141"/>
                <a:gd name="T56" fmla="*/ 124 w 163"/>
                <a:gd name="T57" fmla="*/ 13 h 141"/>
                <a:gd name="T58" fmla="*/ 123 w 163"/>
                <a:gd name="T59" fmla="*/ 10 h 141"/>
                <a:gd name="T60" fmla="*/ 126 w 163"/>
                <a:gd name="T61" fmla="*/ 11 h 141"/>
                <a:gd name="T62" fmla="*/ 132 w 163"/>
                <a:gd name="T63" fmla="*/ 14 h 141"/>
                <a:gd name="T64" fmla="*/ 131 w 163"/>
                <a:gd name="T65" fmla="*/ 7 h 141"/>
                <a:gd name="T66" fmla="*/ 134 w 163"/>
                <a:gd name="T67" fmla="*/ 9 h 141"/>
                <a:gd name="T68" fmla="*/ 134 w 163"/>
                <a:gd name="T69" fmla="*/ 4 h 141"/>
                <a:gd name="T70" fmla="*/ 137 w 163"/>
                <a:gd name="T71" fmla="*/ 2 h 141"/>
                <a:gd name="T72" fmla="*/ 141 w 163"/>
                <a:gd name="T73" fmla="*/ 10 h 141"/>
                <a:gd name="T74" fmla="*/ 142 w 163"/>
                <a:gd name="T75" fmla="*/ 2 h 141"/>
                <a:gd name="T76" fmla="*/ 155 w 163"/>
                <a:gd name="T77" fmla="*/ 7 h 141"/>
                <a:gd name="T78" fmla="*/ 158 w 163"/>
                <a:gd name="T79" fmla="*/ 7 h 141"/>
                <a:gd name="T80" fmla="*/ 162 w 163"/>
                <a:gd name="T81" fmla="*/ 3 h 141"/>
                <a:gd name="T82" fmla="*/ 163 w 163"/>
                <a:gd name="T83" fmla="*/ 9 h 141"/>
                <a:gd name="T84" fmla="*/ 157 w 163"/>
                <a:gd name="T85" fmla="*/ 8 h 141"/>
                <a:gd name="T86" fmla="*/ 154 w 163"/>
                <a:gd name="T87" fmla="*/ 19 h 141"/>
                <a:gd name="T88" fmla="*/ 144 w 163"/>
                <a:gd name="T89" fmla="*/ 31 h 141"/>
                <a:gd name="T90" fmla="*/ 133 w 163"/>
                <a:gd name="T91" fmla="*/ 43 h 141"/>
                <a:gd name="T92" fmla="*/ 124 w 163"/>
                <a:gd name="T93" fmla="*/ 52 h 141"/>
                <a:gd name="T94" fmla="*/ 118 w 163"/>
                <a:gd name="T95" fmla="*/ 59 h 141"/>
                <a:gd name="T96" fmla="*/ 101 w 163"/>
                <a:gd name="T97" fmla="*/ 71 h 141"/>
                <a:gd name="T98" fmla="*/ 91 w 163"/>
                <a:gd name="T99" fmla="*/ 75 h 141"/>
                <a:gd name="T100" fmla="*/ 79 w 163"/>
                <a:gd name="T101" fmla="*/ 82 h 141"/>
                <a:gd name="T102" fmla="*/ 49 w 163"/>
                <a:gd name="T103" fmla="*/ 117 h 141"/>
                <a:gd name="T104" fmla="*/ 39 w 163"/>
                <a:gd name="T105" fmla="*/ 124 h 141"/>
                <a:gd name="T106" fmla="*/ 4 w 163"/>
                <a:gd name="T10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3" h="141">
                  <a:moveTo>
                    <a:pt x="1" y="131"/>
                  </a:moveTo>
                  <a:cubicBezTo>
                    <a:pt x="0" y="124"/>
                    <a:pt x="6" y="128"/>
                    <a:pt x="6" y="123"/>
                  </a:cubicBezTo>
                  <a:cubicBezTo>
                    <a:pt x="6" y="122"/>
                    <a:pt x="8" y="126"/>
                    <a:pt x="8" y="125"/>
                  </a:cubicBezTo>
                  <a:cubicBezTo>
                    <a:pt x="7" y="119"/>
                    <a:pt x="13" y="120"/>
                    <a:pt x="18" y="121"/>
                  </a:cubicBezTo>
                  <a:cubicBezTo>
                    <a:pt x="18" y="122"/>
                    <a:pt x="18" y="122"/>
                    <a:pt x="18" y="122"/>
                  </a:cubicBezTo>
                  <a:cubicBezTo>
                    <a:pt x="19" y="123"/>
                    <a:pt x="18" y="119"/>
                    <a:pt x="19" y="119"/>
                  </a:cubicBezTo>
                  <a:cubicBezTo>
                    <a:pt x="19" y="120"/>
                    <a:pt x="19" y="120"/>
                    <a:pt x="20" y="121"/>
                  </a:cubicBezTo>
                  <a:cubicBezTo>
                    <a:pt x="19" y="119"/>
                    <a:pt x="20" y="119"/>
                    <a:pt x="19" y="118"/>
                  </a:cubicBezTo>
                  <a:cubicBezTo>
                    <a:pt x="20" y="119"/>
                    <a:pt x="21" y="120"/>
                    <a:pt x="22" y="121"/>
                  </a:cubicBezTo>
                  <a:cubicBezTo>
                    <a:pt x="21" y="118"/>
                    <a:pt x="21" y="118"/>
                    <a:pt x="21" y="118"/>
                  </a:cubicBezTo>
                  <a:cubicBezTo>
                    <a:pt x="18" y="113"/>
                    <a:pt x="23" y="117"/>
                    <a:pt x="22" y="114"/>
                  </a:cubicBezTo>
                  <a:cubicBezTo>
                    <a:pt x="23" y="114"/>
                    <a:pt x="23" y="115"/>
                    <a:pt x="23" y="115"/>
                  </a:cubicBezTo>
                  <a:cubicBezTo>
                    <a:pt x="23" y="111"/>
                    <a:pt x="26" y="110"/>
                    <a:pt x="27" y="107"/>
                  </a:cubicBezTo>
                  <a:cubicBezTo>
                    <a:pt x="27" y="108"/>
                    <a:pt x="28" y="109"/>
                    <a:pt x="29" y="110"/>
                  </a:cubicBezTo>
                  <a:cubicBezTo>
                    <a:pt x="27" y="108"/>
                    <a:pt x="28" y="107"/>
                    <a:pt x="28" y="106"/>
                  </a:cubicBezTo>
                  <a:cubicBezTo>
                    <a:pt x="30" y="108"/>
                    <a:pt x="27" y="103"/>
                    <a:pt x="29" y="104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28" y="102"/>
                    <a:pt x="31" y="106"/>
                    <a:pt x="29" y="103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29" y="101"/>
                    <a:pt x="33" y="105"/>
                    <a:pt x="32" y="103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1" y="102"/>
                    <a:pt x="33" y="103"/>
                    <a:pt x="33" y="102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3" y="101"/>
                    <a:pt x="35" y="103"/>
                    <a:pt x="33" y="100"/>
                  </a:cubicBezTo>
                  <a:cubicBezTo>
                    <a:pt x="35" y="102"/>
                    <a:pt x="33" y="102"/>
                    <a:pt x="35" y="104"/>
                  </a:cubicBezTo>
                  <a:cubicBezTo>
                    <a:pt x="36" y="100"/>
                    <a:pt x="39" y="98"/>
                    <a:pt x="42" y="96"/>
                  </a:cubicBezTo>
                  <a:cubicBezTo>
                    <a:pt x="43" y="97"/>
                    <a:pt x="43" y="97"/>
                    <a:pt x="44" y="98"/>
                  </a:cubicBezTo>
                  <a:cubicBezTo>
                    <a:pt x="44" y="97"/>
                    <a:pt x="45" y="97"/>
                    <a:pt x="44" y="95"/>
                  </a:cubicBezTo>
                  <a:cubicBezTo>
                    <a:pt x="44" y="96"/>
                    <a:pt x="45" y="96"/>
                    <a:pt x="45" y="97"/>
                  </a:cubicBezTo>
                  <a:cubicBezTo>
                    <a:pt x="46" y="97"/>
                    <a:pt x="44" y="93"/>
                    <a:pt x="45" y="94"/>
                  </a:cubicBezTo>
                  <a:cubicBezTo>
                    <a:pt x="45" y="95"/>
                    <a:pt x="46" y="96"/>
                    <a:pt x="47" y="97"/>
                  </a:cubicBezTo>
                  <a:cubicBezTo>
                    <a:pt x="46" y="94"/>
                    <a:pt x="46" y="94"/>
                    <a:pt x="47" y="93"/>
                  </a:cubicBezTo>
                  <a:cubicBezTo>
                    <a:pt x="47" y="94"/>
                    <a:pt x="47" y="94"/>
                    <a:pt x="47" y="95"/>
                  </a:cubicBezTo>
                  <a:cubicBezTo>
                    <a:pt x="46" y="92"/>
                    <a:pt x="49" y="94"/>
                    <a:pt x="48" y="93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1" y="95"/>
                    <a:pt x="47" y="91"/>
                    <a:pt x="49" y="92"/>
                  </a:cubicBezTo>
                  <a:cubicBezTo>
                    <a:pt x="49" y="92"/>
                    <a:pt x="49" y="93"/>
                    <a:pt x="50" y="93"/>
                  </a:cubicBezTo>
                  <a:cubicBezTo>
                    <a:pt x="48" y="90"/>
                    <a:pt x="50" y="90"/>
                    <a:pt x="50" y="89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1" y="89"/>
                    <a:pt x="52" y="89"/>
                    <a:pt x="52" y="87"/>
                  </a:cubicBezTo>
                  <a:cubicBezTo>
                    <a:pt x="53" y="88"/>
                    <a:pt x="55" y="91"/>
                    <a:pt x="55" y="89"/>
                  </a:cubicBezTo>
                  <a:cubicBezTo>
                    <a:pt x="53" y="87"/>
                    <a:pt x="55" y="87"/>
                    <a:pt x="53" y="85"/>
                  </a:cubicBezTo>
                  <a:cubicBezTo>
                    <a:pt x="54" y="85"/>
                    <a:pt x="55" y="85"/>
                    <a:pt x="55" y="84"/>
                  </a:cubicBezTo>
                  <a:cubicBezTo>
                    <a:pt x="56" y="85"/>
                    <a:pt x="58" y="87"/>
                    <a:pt x="58" y="87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0" y="90"/>
                    <a:pt x="59" y="89"/>
                    <a:pt x="60" y="90"/>
                  </a:cubicBezTo>
                  <a:cubicBezTo>
                    <a:pt x="60" y="90"/>
                    <a:pt x="60" y="88"/>
                    <a:pt x="61" y="88"/>
                  </a:cubicBezTo>
                  <a:cubicBezTo>
                    <a:pt x="60" y="86"/>
                    <a:pt x="58" y="83"/>
                    <a:pt x="58" y="82"/>
                  </a:cubicBezTo>
                  <a:cubicBezTo>
                    <a:pt x="59" y="83"/>
                    <a:pt x="61" y="84"/>
                    <a:pt x="61" y="85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79"/>
                    <a:pt x="60" y="81"/>
                    <a:pt x="60" y="80"/>
                  </a:cubicBezTo>
                  <a:cubicBezTo>
                    <a:pt x="59" y="79"/>
                    <a:pt x="59" y="79"/>
                    <a:pt x="58" y="78"/>
                  </a:cubicBezTo>
                  <a:cubicBezTo>
                    <a:pt x="59" y="78"/>
                    <a:pt x="59" y="77"/>
                    <a:pt x="61" y="79"/>
                  </a:cubicBezTo>
                  <a:cubicBezTo>
                    <a:pt x="62" y="80"/>
                    <a:pt x="61" y="80"/>
                    <a:pt x="62" y="81"/>
                  </a:cubicBezTo>
                  <a:cubicBezTo>
                    <a:pt x="63" y="80"/>
                    <a:pt x="62" y="80"/>
                    <a:pt x="62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80"/>
                    <a:pt x="63" y="78"/>
                    <a:pt x="61" y="76"/>
                  </a:cubicBezTo>
                  <a:cubicBezTo>
                    <a:pt x="61" y="76"/>
                    <a:pt x="63" y="78"/>
                    <a:pt x="62" y="77"/>
                  </a:cubicBezTo>
                  <a:cubicBezTo>
                    <a:pt x="61" y="76"/>
                    <a:pt x="61" y="75"/>
                    <a:pt x="61" y="74"/>
                  </a:cubicBezTo>
                  <a:cubicBezTo>
                    <a:pt x="62" y="75"/>
                    <a:pt x="62" y="76"/>
                    <a:pt x="63" y="76"/>
                  </a:cubicBezTo>
                  <a:cubicBezTo>
                    <a:pt x="62" y="74"/>
                    <a:pt x="62" y="73"/>
                    <a:pt x="62" y="71"/>
                  </a:cubicBezTo>
                  <a:cubicBezTo>
                    <a:pt x="61" y="70"/>
                    <a:pt x="63" y="74"/>
                    <a:pt x="63" y="73"/>
                  </a:cubicBezTo>
                  <a:cubicBezTo>
                    <a:pt x="65" y="74"/>
                    <a:pt x="63" y="69"/>
                    <a:pt x="65" y="71"/>
                  </a:cubicBezTo>
                  <a:cubicBezTo>
                    <a:pt x="65" y="71"/>
                    <a:pt x="64" y="69"/>
                    <a:pt x="64" y="70"/>
                  </a:cubicBezTo>
                  <a:cubicBezTo>
                    <a:pt x="65" y="69"/>
                    <a:pt x="66" y="71"/>
                    <a:pt x="66" y="70"/>
                  </a:cubicBezTo>
                  <a:cubicBezTo>
                    <a:pt x="67" y="71"/>
                    <a:pt x="66" y="70"/>
                    <a:pt x="66" y="69"/>
                  </a:cubicBezTo>
                  <a:cubicBezTo>
                    <a:pt x="66" y="68"/>
                    <a:pt x="67" y="70"/>
                    <a:pt x="66" y="70"/>
                  </a:cubicBezTo>
                  <a:cubicBezTo>
                    <a:pt x="66" y="69"/>
                    <a:pt x="66" y="66"/>
                    <a:pt x="69" y="66"/>
                  </a:cubicBezTo>
                  <a:cubicBezTo>
                    <a:pt x="68" y="66"/>
                    <a:pt x="67" y="63"/>
                    <a:pt x="67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0" y="66"/>
                    <a:pt x="69" y="64"/>
                    <a:pt x="71" y="66"/>
                  </a:cubicBezTo>
                  <a:cubicBezTo>
                    <a:pt x="69" y="63"/>
                    <a:pt x="70" y="69"/>
                    <a:pt x="69" y="67"/>
                  </a:cubicBezTo>
                  <a:cubicBezTo>
                    <a:pt x="71" y="68"/>
                    <a:pt x="68" y="63"/>
                    <a:pt x="70" y="66"/>
                  </a:cubicBezTo>
                  <a:cubicBezTo>
                    <a:pt x="70" y="65"/>
                    <a:pt x="69" y="63"/>
                    <a:pt x="71" y="64"/>
                  </a:cubicBezTo>
                  <a:cubicBezTo>
                    <a:pt x="71" y="64"/>
                    <a:pt x="72" y="67"/>
                    <a:pt x="73" y="67"/>
                  </a:cubicBezTo>
                  <a:cubicBezTo>
                    <a:pt x="73" y="66"/>
                    <a:pt x="72" y="66"/>
                    <a:pt x="72" y="65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1" y="62"/>
                    <a:pt x="73" y="63"/>
                    <a:pt x="71" y="62"/>
                  </a:cubicBezTo>
                  <a:cubicBezTo>
                    <a:pt x="72" y="63"/>
                    <a:pt x="71" y="60"/>
                    <a:pt x="73" y="63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4" y="63"/>
                    <a:pt x="73" y="61"/>
                  </a:cubicBezTo>
                  <a:cubicBezTo>
                    <a:pt x="73" y="62"/>
                    <a:pt x="74" y="62"/>
                    <a:pt x="74" y="62"/>
                  </a:cubicBezTo>
                  <a:cubicBezTo>
                    <a:pt x="71" y="59"/>
                    <a:pt x="75" y="62"/>
                    <a:pt x="73" y="59"/>
                  </a:cubicBezTo>
                  <a:cubicBezTo>
                    <a:pt x="75" y="60"/>
                    <a:pt x="75" y="58"/>
                    <a:pt x="77" y="60"/>
                  </a:cubicBezTo>
                  <a:cubicBezTo>
                    <a:pt x="76" y="59"/>
                    <a:pt x="76" y="57"/>
                    <a:pt x="77" y="58"/>
                  </a:cubicBezTo>
                  <a:cubicBezTo>
                    <a:pt x="77" y="58"/>
                    <a:pt x="77" y="58"/>
                    <a:pt x="77" y="59"/>
                  </a:cubicBezTo>
                  <a:cubicBezTo>
                    <a:pt x="79" y="60"/>
                    <a:pt x="78" y="59"/>
                    <a:pt x="78" y="58"/>
                  </a:cubicBezTo>
                  <a:cubicBezTo>
                    <a:pt x="78" y="58"/>
                    <a:pt x="80" y="59"/>
                    <a:pt x="81" y="60"/>
                  </a:cubicBezTo>
                  <a:cubicBezTo>
                    <a:pt x="81" y="59"/>
                    <a:pt x="79" y="57"/>
                    <a:pt x="78" y="56"/>
                  </a:cubicBezTo>
                  <a:cubicBezTo>
                    <a:pt x="81" y="59"/>
                    <a:pt x="78" y="53"/>
                    <a:pt x="81" y="55"/>
                  </a:cubicBezTo>
                  <a:cubicBezTo>
                    <a:pt x="81" y="56"/>
                    <a:pt x="82" y="58"/>
                    <a:pt x="83" y="58"/>
                  </a:cubicBezTo>
                  <a:cubicBezTo>
                    <a:pt x="86" y="61"/>
                    <a:pt x="81" y="55"/>
                    <a:pt x="83" y="56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3" y="55"/>
                    <a:pt x="81" y="51"/>
                    <a:pt x="83" y="54"/>
                  </a:cubicBezTo>
                  <a:cubicBezTo>
                    <a:pt x="82" y="53"/>
                    <a:pt x="84" y="54"/>
                    <a:pt x="82" y="52"/>
                  </a:cubicBezTo>
                  <a:cubicBezTo>
                    <a:pt x="85" y="53"/>
                    <a:pt x="84" y="48"/>
                    <a:pt x="88" y="52"/>
                  </a:cubicBezTo>
                  <a:cubicBezTo>
                    <a:pt x="88" y="52"/>
                    <a:pt x="89" y="52"/>
                    <a:pt x="87" y="51"/>
                  </a:cubicBezTo>
                  <a:cubicBezTo>
                    <a:pt x="86" y="49"/>
                    <a:pt x="88" y="52"/>
                    <a:pt x="87" y="51"/>
                  </a:cubicBezTo>
                  <a:cubicBezTo>
                    <a:pt x="87" y="51"/>
                    <a:pt x="87" y="50"/>
                    <a:pt x="86" y="50"/>
                  </a:cubicBezTo>
                  <a:cubicBezTo>
                    <a:pt x="87" y="50"/>
                    <a:pt x="87" y="50"/>
                    <a:pt x="89" y="52"/>
                  </a:cubicBezTo>
                  <a:cubicBezTo>
                    <a:pt x="91" y="53"/>
                    <a:pt x="86" y="47"/>
                    <a:pt x="88" y="48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9" y="46"/>
                    <a:pt x="91" y="49"/>
                    <a:pt x="92" y="50"/>
                  </a:cubicBezTo>
                  <a:cubicBezTo>
                    <a:pt x="92" y="50"/>
                    <a:pt x="93" y="50"/>
                    <a:pt x="92" y="48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2" y="49"/>
                    <a:pt x="93" y="49"/>
                    <a:pt x="93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4" y="50"/>
                    <a:pt x="94" y="49"/>
                    <a:pt x="94" y="48"/>
                  </a:cubicBezTo>
                  <a:cubicBezTo>
                    <a:pt x="93" y="47"/>
                    <a:pt x="92" y="47"/>
                    <a:pt x="92" y="47"/>
                  </a:cubicBezTo>
                  <a:cubicBezTo>
                    <a:pt x="91" y="46"/>
                    <a:pt x="92" y="46"/>
                    <a:pt x="91" y="45"/>
                  </a:cubicBezTo>
                  <a:cubicBezTo>
                    <a:pt x="92" y="47"/>
                    <a:pt x="93" y="46"/>
                    <a:pt x="93" y="46"/>
                  </a:cubicBezTo>
                  <a:cubicBezTo>
                    <a:pt x="94" y="46"/>
                    <a:pt x="92" y="44"/>
                    <a:pt x="92" y="44"/>
                  </a:cubicBezTo>
                  <a:cubicBezTo>
                    <a:pt x="93" y="45"/>
                    <a:pt x="93" y="44"/>
                    <a:pt x="94" y="45"/>
                  </a:cubicBezTo>
                  <a:cubicBezTo>
                    <a:pt x="94" y="45"/>
                    <a:pt x="93" y="44"/>
                    <a:pt x="93" y="45"/>
                  </a:cubicBezTo>
                  <a:cubicBezTo>
                    <a:pt x="94" y="46"/>
                    <a:pt x="95" y="47"/>
                    <a:pt x="95" y="46"/>
                  </a:cubicBezTo>
                  <a:cubicBezTo>
                    <a:pt x="94" y="45"/>
                    <a:pt x="92" y="43"/>
                    <a:pt x="93" y="43"/>
                  </a:cubicBezTo>
                  <a:cubicBezTo>
                    <a:pt x="93" y="44"/>
                    <a:pt x="94" y="45"/>
                    <a:pt x="94" y="45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5" y="44"/>
                    <a:pt x="95" y="45"/>
                    <a:pt x="95" y="45"/>
                  </a:cubicBezTo>
                  <a:cubicBezTo>
                    <a:pt x="94" y="43"/>
                    <a:pt x="95" y="44"/>
                    <a:pt x="94" y="42"/>
                  </a:cubicBezTo>
                  <a:cubicBezTo>
                    <a:pt x="94" y="41"/>
                    <a:pt x="95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3"/>
                    <a:pt x="97" y="42"/>
                    <a:pt x="96" y="41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7" y="41"/>
                    <a:pt x="97" y="41"/>
                    <a:pt x="97" y="39"/>
                  </a:cubicBezTo>
                  <a:cubicBezTo>
                    <a:pt x="98" y="40"/>
                    <a:pt x="102" y="45"/>
                    <a:pt x="100" y="43"/>
                  </a:cubicBezTo>
                  <a:cubicBezTo>
                    <a:pt x="101" y="43"/>
                    <a:pt x="99" y="39"/>
                    <a:pt x="98" y="39"/>
                  </a:cubicBezTo>
                  <a:cubicBezTo>
                    <a:pt x="99" y="39"/>
                    <a:pt x="98" y="36"/>
                    <a:pt x="101" y="38"/>
                  </a:cubicBezTo>
                  <a:cubicBezTo>
                    <a:pt x="101" y="37"/>
                    <a:pt x="100" y="36"/>
                    <a:pt x="100" y="36"/>
                  </a:cubicBezTo>
                  <a:cubicBezTo>
                    <a:pt x="102" y="36"/>
                    <a:pt x="101" y="32"/>
                    <a:pt x="105" y="34"/>
                  </a:cubicBezTo>
                  <a:cubicBezTo>
                    <a:pt x="105" y="35"/>
                    <a:pt x="106" y="36"/>
                    <a:pt x="107" y="37"/>
                  </a:cubicBezTo>
                  <a:cubicBezTo>
                    <a:pt x="106" y="35"/>
                    <a:pt x="108" y="38"/>
                    <a:pt x="106" y="36"/>
                  </a:cubicBezTo>
                  <a:cubicBezTo>
                    <a:pt x="105" y="34"/>
                    <a:pt x="104" y="33"/>
                    <a:pt x="104" y="33"/>
                  </a:cubicBezTo>
                  <a:cubicBezTo>
                    <a:pt x="104" y="32"/>
                    <a:pt x="105" y="31"/>
                    <a:pt x="106" y="32"/>
                  </a:cubicBezTo>
                  <a:cubicBezTo>
                    <a:pt x="106" y="31"/>
                    <a:pt x="105" y="31"/>
                    <a:pt x="105" y="30"/>
                  </a:cubicBezTo>
                  <a:cubicBezTo>
                    <a:pt x="107" y="33"/>
                    <a:pt x="108" y="33"/>
                    <a:pt x="107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06" y="28"/>
                    <a:pt x="107" y="29"/>
                  </a:cubicBezTo>
                  <a:cubicBezTo>
                    <a:pt x="108" y="30"/>
                    <a:pt x="108" y="30"/>
                    <a:pt x="108" y="31"/>
                  </a:cubicBezTo>
                  <a:cubicBezTo>
                    <a:pt x="108" y="29"/>
                    <a:pt x="107" y="27"/>
                    <a:pt x="108" y="28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29"/>
                    <a:pt x="110" y="27"/>
                    <a:pt x="109" y="27"/>
                  </a:cubicBezTo>
                  <a:cubicBezTo>
                    <a:pt x="111" y="28"/>
                    <a:pt x="111" y="27"/>
                    <a:pt x="113" y="29"/>
                  </a:cubicBezTo>
                  <a:cubicBezTo>
                    <a:pt x="111" y="24"/>
                    <a:pt x="112" y="22"/>
                    <a:pt x="114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6" y="23"/>
                    <a:pt x="114" y="20"/>
                    <a:pt x="115" y="21"/>
                  </a:cubicBezTo>
                  <a:cubicBezTo>
                    <a:pt x="115" y="22"/>
                    <a:pt x="117" y="23"/>
                    <a:pt x="117" y="24"/>
                  </a:cubicBezTo>
                  <a:cubicBezTo>
                    <a:pt x="119" y="25"/>
                    <a:pt x="117" y="22"/>
                    <a:pt x="117" y="21"/>
                  </a:cubicBezTo>
                  <a:cubicBezTo>
                    <a:pt x="116" y="19"/>
                    <a:pt x="117" y="22"/>
                    <a:pt x="116" y="20"/>
                  </a:cubicBezTo>
                  <a:cubicBezTo>
                    <a:pt x="115" y="20"/>
                    <a:pt x="117" y="21"/>
                    <a:pt x="116" y="18"/>
                  </a:cubicBezTo>
                  <a:cubicBezTo>
                    <a:pt x="117" y="19"/>
                    <a:pt x="118" y="21"/>
                    <a:pt x="118" y="22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0" y="23"/>
                    <a:pt x="120" y="26"/>
                    <a:pt x="123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5" y="30"/>
                    <a:pt x="124" y="31"/>
                    <a:pt x="126" y="31"/>
                  </a:cubicBezTo>
                  <a:cubicBezTo>
                    <a:pt x="125" y="30"/>
                    <a:pt x="123" y="26"/>
                    <a:pt x="122" y="26"/>
                  </a:cubicBezTo>
                  <a:cubicBezTo>
                    <a:pt x="123" y="25"/>
                    <a:pt x="119" y="20"/>
                    <a:pt x="120" y="20"/>
                  </a:cubicBezTo>
                  <a:cubicBezTo>
                    <a:pt x="121" y="21"/>
                    <a:pt x="119" y="21"/>
                    <a:pt x="121" y="22"/>
                  </a:cubicBezTo>
                  <a:cubicBezTo>
                    <a:pt x="122" y="24"/>
                    <a:pt x="121" y="21"/>
                    <a:pt x="121" y="21"/>
                  </a:cubicBezTo>
                  <a:cubicBezTo>
                    <a:pt x="120" y="21"/>
                    <a:pt x="119" y="18"/>
                    <a:pt x="119" y="18"/>
                  </a:cubicBezTo>
                  <a:cubicBezTo>
                    <a:pt x="120" y="18"/>
                    <a:pt x="120" y="20"/>
                    <a:pt x="121" y="20"/>
                  </a:cubicBezTo>
                  <a:cubicBezTo>
                    <a:pt x="120" y="18"/>
                    <a:pt x="120" y="17"/>
                    <a:pt x="119" y="16"/>
                  </a:cubicBezTo>
                  <a:cubicBezTo>
                    <a:pt x="117" y="14"/>
                    <a:pt x="120" y="17"/>
                    <a:pt x="119" y="14"/>
                  </a:cubicBezTo>
                  <a:cubicBezTo>
                    <a:pt x="120" y="16"/>
                    <a:pt x="122" y="19"/>
                    <a:pt x="123" y="20"/>
                  </a:cubicBezTo>
                  <a:cubicBezTo>
                    <a:pt x="122" y="18"/>
                    <a:pt x="122" y="17"/>
                    <a:pt x="119" y="14"/>
                  </a:cubicBezTo>
                  <a:cubicBezTo>
                    <a:pt x="120" y="14"/>
                    <a:pt x="121" y="16"/>
                    <a:pt x="122" y="17"/>
                  </a:cubicBezTo>
                  <a:cubicBezTo>
                    <a:pt x="123" y="18"/>
                    <a:pt x="120" y="13"/>
                    <a:pt x="123" y="17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5"/>
                    <a:pt x="123" y="16"/>
                    <a:pt x="124" y="17"/>
                  </a:cubicBezTo>
                  <a:cubicBezTo>
                    <a:pt x="124" y="16"/>
                    <a:pt x="123" y="13"/>
                    <a:pt x="125" y="16"/>
                  </a:cubicBezTo>
                  <a:cubicBezTo>
                    <a:pt x="125" y="16"/>
                    <a:pt x="126" y="15"/>
                    <a:pt x="124" y="13"/>
                  </a:cubicBezTo>
                  <a:cubicBezTo>
                    <a:pt x="123" y="13"/>
                    <a:pt x="125" y="15"/>
                    <a:pt x="122" y="13"/>
                  </a:cubicBezTo>
                  <a:cubicBezTo>
                    <a:pt x="124" y="15"/>
                    <a:pt x="123" y="12"/>
                    <a:pt x="122" y="11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12"/>
                    <a:pt x="124" y="12"/>
                    <a:pt x="123" y="10"/>
                  </a:cubicBezTo>
                  <a:cubicBezTo>
                    <a:pt x="123" y="11"/>
                    <a:pt x="124" y="12"/>
                    <a:pt x="124" y="12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5" y="13"/>
                    <a:pt x="126" y="12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3"/>
                    <a:pt x="128" y="15"/>
                    <a:pt x="128" y="14"/>
                  </a:cubicBezTo>
                  <a:cubicBezTo>
                    <a:pt x="126" y="12"/>
                    <a:pt x="125" y="10"/>
                    <a:pt x="124" y="9"/>
                  </a:cubicBezTo>
                  <a:cubicBezTo>
                    <a:pt x="124" y="8"/>
                    <a:pt x="126" y="11"/>
                    <a:pt x="125" y="9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2"/>
                    <a:pt x="128" y="13"/>
                    <a:pt x="129" y="13"/>
                  </a:cubicBezTo>
                  <a:cubicBezTo>
                    <a:pt x="129" y="12"/>
                    <a:pt x="127" y="10"/>
                    <a:pt x="126" y="9"/>
                  </a:cubicBezTo>
                  <a:cubicBezTo>
                    <a:pt x="126" y="9"/>
                    <a:pt x="127" y="10"/>
                    <a:pt x="128" y="11"/>
                  </a:cubicBezTo>
                  <a:cubicBezTo>
                    <a:pt x="128" y="10"/>
                    <a:pt x="127" y="9"/>
                    <a:pt x="126" y="8"/>
                  </a:cubicBezTo>
                  <a:cubicBezTo>
                    <a:pt x="127" y="9"/>
                    <a:pt x="129" y="10"/>
                    <a:pt x="131" y="11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4" y="16"/>
                    <a:pt x="134" y="15"/>
                    <a:pt x="136" y="18"/>
                  </a:cubicBezTo>
                  <a:cubicBezTo>
                    <a:pt x="136" y="18"/>
                    <a:pt x="136" y="17"/>
                    <a:pt x="135" y="16"/>
                  </a:cubicBezTo>
                  <a:cubicBezTo>
                    <a:pt x="132" y="13"/>
                    <a:pt x="132" y="11"/>
                    <a:pt x="130" y="8"/>
                  </a:cubicBezTo>
                  <a:cubicBezTo>
                    <a:pt x="130" y="6"/>
                    <a:pt x="136" y="15"/>
                    <a:pt x="133" y="9"/>
                  </a:cubicBezTo>
                  <a:cubicBezTo>
                    <a:pt x="133" y="9"/>
                    <a:pt x="131" y="6"/>
                    <a:pt x="131" y="7"/>
                  </a:cubicBezTo>
                  <a:cubicBezTo>
                    <a:pt x="132" y="7"/>
                    <a:pt x="129" y="4"/>
                    <a:pt x="131" y="4"/>
                  </a:cubicBezTo>
                  <a:cubicBezTo>
                    <a:pt x="131" y="6"/>
                    <a:pt x="134" y="7"/>
                    <a:pt x="135" y="10"/>
                  </a:cubicBezTo>
                  <a:cubicBezTo>
                    <a:pt x="134" y="9"/>
                    <a:pt x="134" y="9"/>
                    <a:pt x="134" y="10"/>
                  </a:cubicBezTo>
                  <a:cubicBezTo>
                    <a:pt x="135" y="11"/>
                    <a:pt x="136" y="13"/>
                    <a:pt x="137" y="13"/>
                  </a:cubicBezTo>
                  <a:cubicBezTo>
                    <a:pt x="137" y="12"/>
                    <a:pt x="137" y="12"/>
                    <a:pt x="136" y="10"/>
                  </a:cubicBezTo>
                  <a:cubicBezTo>
                    <a:pt x="134" y="8"/>
                    <a:pt x="135" y="11"/>
                    <a:pt x="134" y="9"/>
                  </a:cubicBezTo>
                  <a:cubicBezTo>
                    <a:pt x="134" y="7"/>
                    <a:pt x="137" y="10"/>
                    <a:pt x="134" y="7"/>
                  </a:cubicBezTo>
                  <a:cubicBezTo>
                    <a:pt x="134" y="7"/>
                    <a:pt x="133" y="5"/>
                    <a:pt x="132" y="4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4" y="4"/>
                    <a:pt x="131" y="2"/>
                    <a:pt x="132" y="1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6" y="6"/>
                    <a:pt x="132" y="4"/>
                    <a:pt x="135" y="7"/>
                  </a:cubicBezTo>
                  <a:cubicBezTo>
                    <a:pt x="136" y="7"/>
                    <a:pt x="135" y="5"/>
                    <a:pt x="136" y="5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6"/>
                    <a:pt x="140" y="11"/>
                    <a:pt x="139" y="8"/>
                  </a:cubicBezTo>
                  <a:cubicBezTo>
                    <a:pt x="138" y="6"/>
                    <a:pt x="138" y="6"/>
                    <a:pt x="137" y="5"/>
                  </a:cubicBezTo>
                  <a:cubicBezTo>
                    <a:pt x="137" y="4"/>
                    <a:pt x="137" y="2"/>
                    <a:pt x="137" y="2"/>
                  </a:cubicBezTo>
                  <a:cubicBezTo>
                    <a:pt x="139" y="5"/>
                    <a:pt x="138" y="1"/>
                    <a:pt x="139" y="4"/>
                  </a:cubicBezTo>
                  <a:cubicBezTo>
                    <a:pt x="138" y="3"/>
                    <a:pt x="137" y="4"/>
                    <a:pt x="138" y="7"/>
                  </a:cubicBezTo>
                  <a:cubicBezTo>
                    <a:pt x="141" y="10"/>
                    <a:pt x="137" y="7"/>
                    <a:pt x="140" y="10"/>
                  </a:cubicBezTo>
                  <a:cubicBezTo>
                    <a:pt x="140" y="10"/>
                    <a:pt x="142" y="13"/>
                    <a:pt x="144" y="15"/>
                  </a:cubicBezTo>
                  <a:cubicBezTo>
                    <a:pt x="144" y="15"/>
                    <a:pt x="144" y="14"/>
                    <a:pt x="144" y="13"/>
                  </a:cubicBezTo>
                  <a:cubicBezTo>
                    <a:pt x="142" y="11"/>
                    <a:pt x="142" y="11"/>
                    <a:pt x="141" y="10"/>
                  </a:cubicBezTo>
                  <a:cubicBezTo>
                    <a:pt x="142" y="10"/>
                    <a:pt x="142" y="8"/>
                    <a:pt x="141" y="6"/>
                  </a:cubicBezTo>
                  <a:cubicBezTo>
                    <a:pt x="142" y="7"/>
                    <a:pt x="143" y="9"/>
                    <a:pt x="143" y="9"/>
                  </a:cubicBezTo>
                  <a:cubicBezTo>
                    <a:pt x="143" y="8"/>
                    <a:pt x="145" y="7"/>
                    <a:pt x="146" y="7"/>
                  </a:cubicBezTo>
                  <a:cubicBezTo>
                    <a:pt x="143" y="5"/>
                    <a:pt x="146" y="6"/>
                    <a:pt x="144" y="4"/>
                  </a:cubicBezTo>
                  <a:cubicBezTo>
                    <a:pt x="143" y="3"/>
                    <a:pt x="141" y="2"/>
                    <a:pt x="140" y="0"/>
                  </a:cubicBezTo>
                  <a:cubicBezTo>
                    <a:pt x="141" y="0"/>
                    <a:pt x="141" y="1"/>
                    <a:pt x="142" y="2"/>
                  </a:cubicBezTo>
                  <a:cubicBezTo>
                    <a:pt x="141" y="0"/>
                    <a:pt x="144" y="4"/>
                    <a:pt x="143" y="1"/>
                  </a:cubicBezTo>
                  <a:cubicBezTo>
                    <a:pt x="143" y="3"/>
                    <a:pt x="145" y="5"/>
                    <a:pt x="147" y="8"/>
                  </a:cubicBezTo>
                  <a:cubicBezTo>
                    <a:pt x="147" y="6"/>
                    <a:pt x="148" y="9"/>
                    <a:pt x="149" y="9"/>
                  </a:cubicBezTo>
                  <a:cubicBezTo>
                    <a:pt x="148" y="7"/>
                    <a:pt x="148" y="6"/>
                    <a:pt x="149" y="5"/>
                  </a:cubicBezTo>
                  <a:cubicBezTo>
                    <a:pt x="151" y="6"/>
                    <a:pt x="151" y="3"/>
                    <a:pt x="151" y="3"/>
                  </a:cubicBezTo>
                  <a:cubicBezTo>
                    <a:pt x="152" y="4"/>
                    <a:pt x="154" y="6"/>
                    <a:pt x="155" y="7"/>
                  </a:cubicBezTo>
                  <a:cubicBezTo>
                    <a:pt x="155" y="6"/>
                    <a:pt x="152" y="4"/>
                    <a:pt x="154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4"/>
                    <a:pt x="157" y="6"/>
                    <a:pt x="154" y="2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7" y="5"/>
                    <a:pt x="156" y="5"/>
                    <a:pt x="156" y="4"/>
                  </a:cubicBezTo>
                  <a:cubicBezTo>
                    <a:pt x="157" y="5"/>
                    <a:pt x="157" y="6"/>
                    <a:pt x="158" y="7"/>
                  </a:cubicBezTo>
                  <a:cubicBezTo>
                    <a:pt x="160" y="8"/>
                    <a:pt x="158" y="6"/>
                    <a:pt x="159" y="5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7" y="2"/>
                    <a:pt x="159" y="3"/>
                    <a:pt x="159" y="2"/>
                  </a:cubicBezTo>
                  <a:cubicBezTo>
                    <a:pt x="160" y="4"/>
                    <a:pt x="160" y="4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1" y="4"/>
                    <a:pt x="162" y="5"/>
                    <a:pt x="162" y="3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2" y="8"/>
                    <a:pt x="162" y="6"/>
                    <a:pt x="161" y="5"/>
                  </a:cubicBezTo>
                  <a:cubicBezTo>
                    <a:pt x="160" y="3"/>
                    <a:pt x="159" y="4"/>
                    <a:pt x="160" y="6"/>
                  </a:cubicBezTo>
                  <a:cubicBezTo>
                    <a:pt x="161" y="6"/>
                    <a:pt x="160" y="6"/>
                    <a:pt x="160" y="5"/>
                  </a:cubicBezTo>
                  <a:cubicBezTo>
                    <a:pt x="162" y="7"/>
                    <a:pt x="162" y="7"/>
                    <a:pt x="162" y="9"/>
                  </a:cubicBezTo>
                  <a:cubicBezTo>
                    <a:pt x="162" y="9"/>
                    <a:pt x="163" y="9"/>
                    <a:pt x="163" y="9"/>
                  </a:cubicBezTo>
                  <a:cubicBezTo>
                    <a:pt x="163" y="10"/>
                    <a:pt x="163" y="10"/>
                    <a:pt x="163" y="11"/>
                  </a:cubicBezTo>
                  <a:cubicBezTo>
                    <a:pt x="162" y="10"/>
                    <a:pt x="161" y="9"/>
                    <a:pt x="161" y="9"/>
                  </a:cubicBezTo>
                  <a:cubicBezTo>
                    <a:pt x="163" y="11"/>
                    <a:pt x="163" y="12"/>
                    <a:pt x="162" y="12"/>
                  </a:cubicBezTo>
                  <a:cubicBezTo>
                    <a:pt x="159" y="9"/>
                    <a:pt x="162" y="14"/>
                    <a:pt x="160" y="14"/>
                  </a:cubicBezTo>
                  <a:cubicBezTo>
                    <a:pt x="159" y="11"/>
                    <a:pt x="158" y="9"/>
                    <a:pt x="158" y="8"/>
                  </a:cubicBezTo>
                  <a:cubicBezTo>
                    <a:pt x="157" y="8"/>
                    <a:pt x="158" y="9"/>
                    <a:pt x="157" y="8"/>
                  </a:cubicBezTo>
                  <a:cubicBezTo>
                    <a:pt x="157" y="10"/>
                    <a:pt x="159" y="12"/>
                    <a:pt x="159" y="13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58" y="13"/>
                    <a:pt x="160" y="15"/>
                    <a:pt x="159" y="15"/>
                  </a:cubicBezTo>
                  <a:cubicBezTo>
                    <a:pt x="157" y="15"/>
                    <a:pt x="156" y="16"/>
                    <a:pt x="155" y="17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6" y="19"/>
                    <a:pt x="153" y="17"/>
                    <a:pt x="154" y="19"/>
                  </a:cubicBezTo>
                  <a:cubicBezTo>
                    <a:pt x="152" y="19"/>
                    <a:pt x="153" y="22"/>
                    <a:pt x="150" y="20"/>
                  </a:cubicBezTo>
                  <a:cubicBezTo>
                    <a:pt x="149" y="23"/>
                    <a:pt x="148" y="25"/>
                    <a:pt x="146" y="26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5"/>
                    <a:pt x="144" y="22"/>
                    <a:pt x="144" y="23"/>
                  </a:cubicBezTo>
                  <a:cubicBezTo>
                    <a:pt x="145" y="24"/>
                    <a:pt x="145" y="25"/>
                    <a:pt x="146" y="27"/>
                  </a:cubicBezTo>
                  <a:cubicBezTo>
                    <a:pt x="144" y="26"/>
                    <a:pt x="144" y="29"/>
                    <a:pt x="144" y="31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45" y="33"/>
                    <a:pt x="142" y="31"/>
                    <a:pt x="141" y="31"/>
                  </a:cubicBezTo>
                  <a:cubicBezTo>
                    <a:pt x="140" y="31"/>
                    <a:pt x="139" y="29"/>
                    <a:pt x="139" y="30"/>
                  </a:cubicBezTo>
                  <a:cubicBezTo>
                    <a:pt x="140" y="32"/>
                    <a:pt x="140" y="32"/>
                    <a:pt x="140" y="35"/>
                  </a:cubicBezTo>
                  <a:cubicBezTo>
                    <a:pt x="139" y="35"/>
                    <a:pt x="138" y="35"/>
                    <a:pt x="137" y="34"/>
                  </a:cubicBezTo>
                  <a:cubicBezTo>
                    <a:pt x="137" y="39"/>
                    <a:pt x="134" y="39"/>
                    <a:pt x="133" y="43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3" y="46"/>
                    <a:pt x="127" y="45"/>
                    <a:pt x="127" y="48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4" y="45"/>
                    <a:pt x="124" y="47"/>
                    <a:pt x="126" y="49"/>
                  </a:cubicBezTo>
                  <a:cubicBezTo>
                    <a:pt x="125" y="48"/>
                    <a:pt x="126" y="51"/>
                    <a:pt x="124" y="49"/>
                  </a:cubicBezTo>
                  <a:cubicBezTo>
                    <a:pt x="123" y="49"/>
                    <a:pt x="124" y="51"/>
                    <a:pt x="124" y="52"/>
                  </a:cubicBezTo>
                  <a:cubicBezTo>
                    <a:pt x="122" y="52"/>
                    <a:pt x="122" y="52"/>
                    <a:pt x="121" y="54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1" y="53"/>
                    <a:pt x="120" y="52"/>
                    <a:pt x="120" y="52"/>
                  </a:cubicBezTo>
                  <a:cubicBezTo>
                    <a:pt x="120" y="53"/>
                    <a:pt x="118" y="52"/>
                    <a:pt x="121" y="55"/>
                  </a:cubicBezTo>
                  <a:cubicBezTo>
                    <a:pt x="118" y="54"/>
                    <a:pt x="120" y="59"/>
                    <a:pt x="117" y="57"/>
                  </a:cubicBezTo>
                  <a:cubicBezTo>
                    <a:pt x="117" y="58"/>
                    <a:pt x="117" y="58"/>
                    <a:pt x="118" y="59"/>
                  </a:cubicBezTo>
                  <a:cubicBezTo>
                    <a:pt x="117" y="60"/>
                    <a:pt x="114" y="59"/>
                    <a:pt x="115" y="61"/>
                  </a:cubicBezTo>
                  <a:cubicBezTo>
                    <a:pt x="114" y="61"/>
                    <a:pt x="114" y="59"/>
                    <a:pt x="113" y="59"/>
                  </a:cubicBezTo>
                  <a:cubicBezTo>
                    <a:pt x="113" y="60"/>
                    <a:pt x="114" y="61"/>
                    <a:pt x="114" y="61"/>
                  </a:cubicBezTo>
                  <a:cubicBezTo>
                    <a:pt x="114" y="64"/>
                    <a:pt x="110" y="62"/>
                    <a:pt x="109" y="64"/>
                  </a:cubicBezTo>
                  <a:cubicBezTo>
                    <a:pt x="108" y="68"/>
                    <a:pt x="104" y="69"/>
                    <a:pt x="102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3" y="74"/>
                    <a:pt x="97" y="69"/>
                    <a:pt x="100" y="74"/>
                  </a:cubicBezTo>
                  <a:cubicBezTo>
                    <a:pt x="99" y="73"/>
                    <a:pt x="99" y="74"/>
                    <a:pt x="98" y="73"/>
                  </a:cubicBezTo>
                  <a:cubicBezTo>
                    <a:pt x="99" y="75"/>
                    <a:pt x="95" y="72"/>
                    <a:pt x="96" y="76"/>
                  </a:cubicBezTo>
                  <a:cubicBezTo>
                    <a:pt x="96" y="76"/>
                    <a:pt x="96" y="75"/>
                    <a:pt x="96" y="75"/>
                  </a:cubicBezTo>
                  <a:cubicBezTo>
                    <a:pt x="93" y="74"/>
                    <a:pt x="94" y="77"/>
                    <a:pt x="92" y="77"/>
                  </a:cubicBezTo>
                  <a:cubicBezTo>
                    <a:pt x="92" y="76"/>
                    <a:pt x="92" y="76"/>
                    <a:pt x="91" y="75"/>
                  </a:cubicBezTo>
                  <a:cubicBezTo>
                    <a:pt x="90" y="74"/>
                    <a:pt x="93" y="79"/>
                    <a:pt x="90" y="76"/>
                  </a:cubicBezTo>
                  <a:cubicBezTo>
                    <a:pt x="90" y="76"/>
                    <a:pt x="91" y="77"/>
                    <a:pt x="91" y="77"/>
                  </a:cubicBezTo>
                  <a:cubicBezTo>
                    <a:pt x="88" y="78"/>
                    <a:pt x="87" y="82"/>
                    <a:pt x="86" y="84"/>
                  </a:cubicBezTo>
                  <a:cubicBezTo>
                    <a:pt x="82" y="84"/>
                    <a:pt x="81" y="79"/>
                    <a:pt x="82" y="82"/>
                  </a:cubicBezTo>
                  <a:cubicBezTo>
                    <a:pt x="81" y="82"/>
                    <a:pt x="83" y="84"/>
                    <a:pt x="82" y="83"/>
                  </a:cubicBezTo>
                  <a:cubicBezTo>
                    <a:pt x="82" y="84"/>
                    <a:pt x="78" y="80"/>
                    <a:pt x="79" y="82"/>
                  </a:cubicBezTo>
                  <a:cubicBezTo>
                    <a:pt x="81" y="84"/>
                    <a:pt x="80" y="83"/>
                    <a:pt x="81" y="85"/>
                  </a:cubicBezTo>
                  <a:cubicBezTo>
                    <a:pt x="79" y="84"/>
                    <a:pt x="77" y="82"/>
                    <a:pt x="78" y="85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8" y="87"/>
                    <a:pt x="76" y="86"/>
                    <a:pt x="78" y="91"/>
                  </a:cubicBezTo>
                  <a:cubicBezTo>
                    <a:pt x="74" y="96"/>
                    <a:pt x="70" y="102"/>
                    <a:pt x="65" y="106"/>
                  </a:cubicBezTo>
                  <a:cubicBezTo>
                    <a:pt x="59" y="109"/>
                    <a:pt x="56" y="115"/>
                    <a:pt x="49" y="117"/>
                  </a:cubicBezTo>
                  <a:cubicBezTo>
                    <a:pt x="45" y="115"/>
                    <a:pt x="45" y="115"/>
                    <a:pt x="45" y="117"/>
                  </a:cubicBezTo>
                  <a:cubicBezTo>
                    <a:pt x="45" y="117"/>
                    <a:pt x="45" y="116"/>
                    <a:pt x="44" y="116"/>
                  </a:cubicBezTo>
                  <a:cubicBezTo>
                    <a:pt x="46" y="118"/>
                    <a:pt x="43" y="117"/>
                    <a:pt x="45" y="119"/>
                  </a:cubicBezTo>
                  <a:cubicBezTo>
                    <a:pt x="43" y="120"/>
                    <a:pt x="41" y="122"/>
                    <a:pt x="39" y="124"/>
                  </a:cubicBezTo>
                  <a:cubicBezTo>
                    <a:pt x="39" y="123"/>
                    <a:pt x="38" y="121"/>
                    <a:pt x="38" y="122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38" y="123"/>
                    <a:pt x="39" y="125"/>
                    <a:pt x="40" y="125"/>
                  </a:cubicBezTo>
                  <a:cubicBezTo>
                    <a:pt x="38" y="128"/>
                    <a:pt x="35" y="130"/>
                    <a:pt x="31" y="130"/>
                  </a:cubicBezTo>
                  <a:cubicBezTo>
                    <a:pt x="28" y="131"/>
                    <a:pt x="25" y="132"/>
                    <a:pt x="22" y="134"/>
                  </a:cubicBezTo>
                  <a:cubicBezTo>
                    <a:pt x="20" y="134"/>
                    <a:pt x="19" y="136"/>
                    <a:pt x="18" y="137"/>
                  </a:cubicBezTo>
                  <a:cubicBezTo>
                    <a:pt x="12" y="136"/>
                    <a:pt x="7" y="136"/>
                    <a:pt x="4" y="141"/>
                  </a:cubicBezTo>
                  <a:cubicBezTo>
                    <a:pt x="4" y="141"/>
                    <a:pt x="1" y="134"/>
                    <a:pt x="1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2" name="Freeform 286"/>
            <p:cNvSpPr/>
            <p:nvPr/>
          </p:nvSpPr>
          <p:spPr bwMode="auto">
            <a:xfrm>
              <a:off x="4124326" y="2747963"/>
              <a:ext cx="1588" cy="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2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3" name="Freeform 287"/>
            <p:cNvSpPr/>
            <p:nvPr/>
          </p:nvSpPr>
          <p:spPr bwMode="auto">
            <a:xfrm>
              <a:off x="4117976" y="2746375"/>
              <a:ext cx="0" cy="158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0 w 1"/>
                <a:gd name="T5" fmla="*/ 1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4" name="Freeform 288"/>
            <p:cNvSpPr/>
            <p:nvPr/>
          </p:nvSpPr>
          <p:spPr bwMode="auto">
            <a:xfrm>
              <a:off x="4116388" y="2746375"/>
              <a:ext cx="0" cy="1587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5" name="Freeform 289"/>
            <p:cNvSpPr/>
            <p:nvPr/>
          </p:nvSpPr>
          <p:spPr bwMode="auto">
            <a:xfrm>
              <a:off x="4114801" y="2746375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6" name="Freeform 290"/>
            <p:cNvSpPr/>
            <p:nvPr/>
          </p:nvSpPr>
          <p:spPr bwMode="auto">
            <a:xfrm>
              <a:off x="4114801" y="2747963"/>
              <a:ext cx="0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1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7" name="Freeform 291"/>
            <p:cNvSpPr/>
            <p:nvPr/>
          </p:nvSpPr>
          <p:spPr bwMode="auto">
            <a:xfrm>
              <a:off x="4111626" y="2747963"/>
              <a:ext cx="1588" cy="0"/>
            </a:xfrm>
            <a:custGeom>
              <a:avLst/>
              <a:gdLst>
                <a:gd name="T0" fmla="*/ 2 w 2"/>
                <a:gd name="T1" fmla="*/ 2 h 3"/>
                <a:gd name="T2" fmla="*/ 1 w 2"/>
                <a:gd name="T3" fmla="*/ 2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1" y="2"/>
                    <a:pt x="2" y="3"/>
                    <a:pt x="1" y="2"/>
                  </a:cubicBezTo>
                  <a:cubicBezTo>
                    <a:pt x="2" y="3"/>
                    <a:pt x="0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8" name="Freeform 292"/>
            <p:cNvSpPr/>
            <p:nvPr/>
          </p:nvSpPr>
          <p:spPr bwMode="auto">
            <a:xfrm>
              <a:off x="4111626" y="2749550"/>
              <a:ext cx="0" cy="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" name="Rectangle 293"/>
            <p:cNvSpPr>
              <a:spLocks noChangeArrowheads="1"/>
            </p:cNvSpPr>
            <p:nvPr/>
          </p:nvSpPr>
          <p:spPr bwMode="auto">
            <a:xfrm>
              <a:off x="4095751" y="276542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" name="Freeform 294"/>
            <p:cNvSpPr/>
            <p:nvPr/>
          </p:nvSpPr>
          <p:spPr bwMode="auto">
            <a:xfrm>
              <a:off x="4087813" y="2771775"/>
              <a:ext cx="0" cy="0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" name="Freeform 295"/>
            <p:cNvSpPr/>
            <p:nvPr/>
          </p:nvSpPr>
          <p:spPr bwMode="auto">
            <a:xfrm>
              <a:off x="4086226" y="2776538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" name="Freeform 296"/>
            <p:cNvSpPr/>
            <p:nvPr/>
          </p:nvSpPr>
          <p:spPr bwMode="auto">
            <a:xfrm>
              <a:off x="4062413" y="2241550"/>
              <a:ext cx="1588" cy="1587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0 h 1"/>
                <a:gd name="T4" fmla="*/ 3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2" y="0"/>
                    <a:pt x="0" y="1"/>
                    <a:pt x="2" y="0"/>
                  </a:cubicBezTo>
                  <a:cubicBezTo>
                    <a:pt x="3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3" name="Freeform 297"/>
            <p:cNvSpPr/>
            <p:nvPr/>
          </p:nvSpPr>
          <p:spPr bwMode="auto">
            <a:xfrm>
              <a:off x="4019551" y="2243138"/>
              <a:ext cx="44450" cy="90487"/>
            </a:xfrm>
            <a:custGeom>
              <a:avLst/>
              <a:gdLst>
                <a:gd name="T0" fmla="*/ 18 w 127"/>
                <a:gd name="T1" fmla="*/ 217 h 249"/>
                <a:gd name="T2" fmla="*/ 22 w 127"/>
                <a:gd name="T3" fmla="*/ 210 h 249"/>
                <a:gd name="T4" fmla="*/ 25 w 127"/>
                <a:gd name="T5" fmla="*/ 193 h 249"/>
                <a:gd name="T6" fmla="*/ 28 w 127"/>
                <a:gd name="T7" fmla="*/ 188 h 249"/>
                <a:gd name="T8" fmla="*/ 39 w 127"/>
                <a:gd name="T9" fmla="*/ 174 h 249"/>
                <a:gd name="T10" fmla="*/ 43 w 127"/>
                <a:gd name="T11" fmla="*/ 170 h 249"/>
                <a:gd name="T12" fmla="*/ 45 w 127"/>
                <a:gd name="T13" fmla="*/ 160 h 249"/>
                <a:gd name="T14" fmla="*/ 50 w 127"/>
                <a:gd name="T15" fmla="*/ 153 h 249"/>
                <a:gd name="T16" fmla="*/ 54 w 127"/>
                <a:gd name="T17" fmla="*/ 150 h 249"/>
                <a:gd name="T18" fmla="*/ 54 w 127"/>
                <a:gd name="T19" fmla="*/ 145 h 249"/>
                <a:gd name="T20" fmla="*/ 56 w 127"/>
                <a:gd name="T21" fmla="*/ 135 h 249"/>
                <a:gd name="T22" fmla="*/ 59 w 127"/>
                <a:gd name="T23" fmla="*/ 131 h 249"/>
                <a:gd name="T24" fmla="*/ 59 w 127"/>
                <a:gd name="T25" fmla="*/ 124 h 249"/>
                <a:gd name="T26" fmla="*/ 64 w 127"/>
                <a:gd name="T27" fmla="*/ 119 h 249"/>
                <a:gd name="T28" fmla="*/ 68 w 127"/>
                <a:gd name="T29" fmla="*/ 112 h 249"/>
                <a:gd name="T30" fmla="*/ 74 w 127"/>
                <a:gd name="T31" fmla="*/ 104 h 249"/>
                <a:gd name="T32" fmla="*/ 74 w 127"/>
                <a:gd name="T33" fmla="*/ 100 h 249"/>
                <a:gd name="T34" fmla="*/ 78 w 127"/>
                <a:gd name="T35" fmla="*/ 97 h 249"/>
                <a:gd name="T36" fmla="*/ 78 w 127"/>
                <a:gd name="T37" fmla="*/ 93 h 249"/>
                <a:gd name="T38" fmla="*/ 78 w 127"/>
                <a:gd name="T39" fmla="*/ 92 h 249"/>
                <a:gd name="T40" fmla="*/ 79 w 127"/>
                <a:gd name="T41" fmla="*/ 87 h 249"/>
                <a:gd name="T42" fmla="*/ 85 w 127"/>
                <a:gd name="T43" fmla="*/ 75 h 249"/>
                <a:gd name="T44" fmla="*/ 87 w 127"/>
                <a:gd name="T45" fmla="*/ 70 h 249"/>
                <a:gd name="T46" fmla="*/ 88 w 127"/>
                <a:gd name="T47" fmla="*/ 66 h 249"/>
                <a:gd name="T48" fmla="*/ 93 w 127"/>
                <a:gd name="T49" fmla="*/ 56 h 249"/>
                <a:gd name="T50" fmla="*/ 100 w 127"/>
                <a:gd name="T51" fmla="*/ 56 h 249"/>
                <a:gd name="T52" fmla="*/ 96 w 127"/>
                <a:gd name="T53" fmla="*/ 50 h 249"/>
                <a:gd name="T54" fmla="*/ 90 w 127"/>
                <a:gd name="T55" fmla="*/ 44 h 249"/>
                <a:gd name="T56" fmla="*/ 94 w 127"/>
                <a:gd name="T57" fmla="*/ 41 h 249"/>
                <a:gd name="T58" fmla="*/ 92 w 127"/>
                <a:gd name="T59" fmla="*/ 38 h 249"/>
                <a:gd name="T60" fmla="*/ 95 w 127"/>
                <a:gd name="T61" fmla="*/ 37 h 249"/>
                <a:gd name="T62" fmla="*/ 102 w 127"/>
                <a:gd name="T63" fmla="*/ 35 h 249"/>
                <a:gd name="T64" fmla="*/ 97 w 127"/>
                <a:gd name="T65" fmla="*/ 29 h 249"/>
                <a:gd name="T66" fmla="*/ 101 w 127"/>
                <a:gd name="T67" fmla="*/ 28 h 249"/>
                <a:gd name="T68" fmla="*/ 98 w 127"/>
                <a:gd name="T69" fmla="*/ 24 h 249"/>
                <a:gd name="T70" fmla="*/ 99 w 127"/>
                <a:gd name="T71" fmla="*/ 20 h 249"/>
                <a:gd name="T72" fmla="*/ 107 w 127"/>
                <a:gd name="T73" fmla="*/ 24 h 249"/>
                <a:gd name="T74" fmla="*/ 103 w 127"/>
                <a:gd name="T75" fmla="*/ 16 h 249"/>
                <a:gd name="T76" fmla="*/ 117 w 127"/>
                <a:gd name="T77" fmla="*/ 9 h 249"/>
                <a:gd name="T78" fmla="*/ 119 w 127"/>
                <a:gd name="T79" fmla="*/ 7 h 249"/>
                <a:gd name="T80" fmla="*/ 120 w 127"/>
                <a:gd name="T81" fmla="*/ 0 h 249"/>
                <a:gd name="T82" fmla="*/ 124 w 127"/>
                <a:gd name="T83" fmla="*/ 4 h 249"/>
                <a:gd name="T84" fmla="*/ 119 w 127"/>
                <a:gd name="T85" fmla="*/ 9 h 249"/>
                <a:gd name="T86" fmla="*/ 124 w 127"/>
                <a:gd name="T87" fmla="*/ 22 h 249"/>
                <a:gd name="T88" fmla="*/ 121 w 127"/>
                <a:gd name="T89" fmla="*/ 42 h 249"/>
                <a:gd name="T90" fmla="*/ 116 w 127"/>
                <a:gd name="T91" fmla="*/ 64 h 249"/>
                <a:gd name="T92" fmla="*/ 111 w 127"/>
                <a:gd name="T93" fmla="*/ 80 h 249"/>
                <a:gd name="T94" fmla="*/ 107 w 127"/>
                <a:gd name="T95" fmla="*/ 93 h 249"/>
                <a:gd name="T96" fmla="*/ 93 w 127"/>
                <a:gd name="T97" fmla="*/ 116 h 249"/>
                <a:gd name="T98" fmla="*/ 84 w 127"/>
                <a:gd name="T99" fmla="*/ 127 h 249"/>
                <a:gd name="T100" fmla="*/ 73 w 127"/>
                <a:gd name="T101" fmla="*/ 142 h 249"/>
                <a:gd name="T102" fmla="*/ 49 w 127"/>
                <a:gd name="T103" fmla="*/ 197 h 249"/>
                <a:gd name="T104" fmla="*/ 41 w 127"/>
                <a:gd name="T105" fmla="*/ 210 h 249"/>
                <a:gd name="T106" fmla="*/ 5 w 127"/>
                <a:gd name="T10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49">
                  <a:moveTo>
                    <a:pt x="5" y="241"/>
                  </a:moveTo>
                  <a:cubicBezTo>
                    <a:pt x="0" y="235"/>
                    <a:pt x="9" y="235"/>
                    <a:pt x="7" y="229"/>
                  </a:cubicBezTo>
                  <a:cubicBezTo>
                    <a:pt x="7" y="229"/>
                    <a:pt x="10" y="231"/>
                    <a:pt x="10" y="230"/>
                  </a:cubicBezTo>
                  <a:cubicBezTo>
                    <a:pt x="7" y="224"/>
                    <a:pt x="12" y="221"/>
                    <a:pt x="18" y="22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20" y="220"/>
                    <a:pt x="17" y="218"/>
                    <a:pt x="18" y="217"/>
                  </a:cubicBezTo>
                  <a:cubicBezTo>
                    <a:pt x="19" y="218"/>
                    <a:pt x="19" y="218"/>
                    <a:pt x="20" y="218"/>
                  </a:cubicBezTo>
                  <a:cubicBezTo>
                    <a:pt x="18" y="217"/>
                    <a:pt x="20" y="216"/>
                    <a:pt x="19" y="215"/>
                  </a:cubicBezTo>
                  <a:cubicBezTo>
                    <a:pt x="20" y="215"/>
                    <a:pt x="21" y="216"/>
                    <a:pt x="22" y="217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16" y="211"/>
                    <a:pt x="22" y="212"/>
                    <a:pt x="21" y="209"/>
                  </a:cubicBezTo>
                  <a:cubicBezTo>
                    <a:pt x="21" y="209"/>
                    <a:pt x="21" y="210"/>
                    <a:pt x="22" y="210"/>
                  </a:cubicBezTo>
                  <a:cubicBezTo>
                    <a:pt x="20" y="206"/>
                    <a:pt x="23" y="203"/>
                    <a:pt x="24" y="199"/>
                  </a:cubicBezTo>
                  <a:cubicBezTo>
                    <a:pt x="24" y="200"/>
                    <a:pt x="26" y="201"/>
                    <a:pt x="27" y="201"/>
                  </a:cubicBezTo>
                  <a:cubicBezTo>
                    <a:pt x="24" y="200"/>
                    <a:pt x="24" y="198"/>
                    <a:pt x="24" y="197"/>
                  </a:cubicBezTo>
                  <a:cubicBezTo>
                    <a:pt x="27" y="199"/>
                    <a:pt x="23" y="195"/>
                    <a:pt x="25" y="195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23" y="193"/>
                    <a:pt x="27" y="195"/>
                    <a:pt x="25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4" y="191"/>
                    <a:pt x="29" y="194"/>
                    <a:pt x="28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8" y="191"/>
                    <a:pt x="28" y="190"/>
                  </a:cubicBezTo>
                  <a:cubicBezTo>
                    <a:pt x="29" y="191"/>
                    <a:pt x="29" y="191"/>
                    <a:pt x="29" y="191"/>
                  </a:cubicBezTo>
                  <a:cubicBezTo>
                    <a:pt x="28" y="189"/>
                    <a:pt x="31" y="190"/>
                    <a:pt x="28" y="188"/>
                  </a:cubicBezTo>
                  <a:cubicBezTo>
                    <a:pt x="30" y="189"/>
                    <a:pt x="28" y="190"/>
                    <a:pt x="32" y="191"/>
                  </a:cubicBezTo>
                  <a:cubicBezTo>
                    <a:pt x="31" y="186"/>
                    <a:pt x="34" y="182"/>
                    <a:pt x="36" y="179"/>
                  </a:cubicBezTo>
                  <a:cubicBezTo>
                    <a:pt x="38" y="179"/>
                    <a:pt x="38" y="179"/>
                    <a:pt x="39" y="179"/>
                  </a:cubicBezTo>
                  <a:cubicBezTo>
                    <a:pt x="39" y="179"/>
                    <a:pt x="40" y="178"/>
                    <a:pt x="39" y="176"/>
                  </a:cubicBezTo>
                  <a:cubicBezTo>
                    <a:pt x="38" y="177"/>
                    <a:pt x="40" y="177"/>
                    <a:pt x="40" y="177"/>
                  </a:cubicBezTo>
                  <a:cubicBezTo>
                    <a:pt x="42" y="177"/>
                    <a:pt x="38" y="174"/>
                    <a:pt x="39" y="174"/>
                  </a:cubicBezTo>
                  <a:cubicBezTo>
                    <a:pt x="40" y="175"/>
                    <a:pt x="41" y="176"/>
                    <a:pt x="42" y="176"/>
                  </a:cubicBezTo>
                  <a:cubicBezTo>
                    <a:pt x="40" y="174"/>
                    <a:pt x="41" y="174"/>
                    <a:pt x="41" y="173"/>
                  </a:cubicBezTo>
                  <a:cubicBezTo>
                    <a:pt x="41" y="173"/>
                    <a:pt x="41" y="173"/>
                    <a:pt x="42" y="174"/>
                  </a:cubicBezTo>
                  <a:cubicBezTo>
                    <a:pt x="40" y="172"/>
                    <a:pt x="43" y="173"/>
                    <a:pt x="43" y="171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6" y="172"/>
                    <a:pt x="41" y="170"/>
                    <a:pt x="43" y="170"/>
                  </a:cubicBezTo>
                  <a:cubicBezTo>
                    <a:pt x="43" y="170"/>
                    <a:pt x="44" y="170"/>
                    <a:pt x="44" y="171"/>
                  </a:cubicBezTo>
                  <a:cubicBezTo>
                    <a:pt x="42" y="168"/>
                    <a:pt x="44" y="167"/>
                    <a:pt x="44" y="166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44" y="165"/>
                    <a:pt x="46" y="165"/>
                    <a:pt x="45" y="163"/>
                  </a:cubicBezTo>
                  <a:cubicBezTo>
                    <a:pt x="46" y="163"/>
                    <a:pt x="49" y="165"/>
                    <a:pt x="49" y="164"/>
                  </a:cubicBezTo>
                  <a:cubicBezTo>
                    <a:pt x="46" y="162"/>
                    <a:pt x="49" y="161"/>
                    <a:pt x="45" y="160"/>
                  </a:cubicBezTo>
                  <a:cubicBezTo>
                    <a:pt x="46" y="159"/>
                    <a:pt x="48" y="158"/>
                    <a:pt x="48" y="157"/>
                  </a:cubicBezTo>
                  <a:cubicBezTo>
                    <a:pt x="48" y="158"/>
                    <a:pt x="51" y="159"/>
                    <a:pt x="51" y="160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55" y="161"/>
                    <a:pt x="53" y="161"/>
                    <a:pt x="54" y="161"/>
                  </a:cubicBezTo>
                  <a:cubicBezTo>
                    <a:pt x="54" y="161"/>
                    <a:pt x="54" y="159"/>
                    <a:pt x="55" y="159"/>
                  </a:cubicBezTo>
                  <a:cubicBezTo>
                    <a:pt x="53" y="157"/>
                    <a:pt x="50" y="155"/>
                    <a:pt x="50" y="153"/>
                  </a:cubicBezTo>
                  <a:cubicBezTo>
                    <a:pt x="51" y="155"/>
                    <a:pt x="54" y="155"/>
                    <a:pt x="54" y="156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50" y="150"/>
                    <a:pt x="52" y="152"/>
                    <a:pt x="51" y="151"/>
                  </a:cubicBezTo>
                  <a:cubicBezTo>
                    <a:pt x="51" y="150"/>
                    <a:pt x="50" y="150"/>
                    <a:pt x="50" y="149"/>
                  </a:cubicBezTo>
                  <a:cubicBezTo>
                    <a:pt x="50" y="149"/>
                    <a:pt x="50" y="147"/>
                    <a:pt x="53" y="149"/>
                  </a:cubicBezTo>
                  <a:cubicBezTo>
                    <a:pt x="54" y="150"/>
                    <a:pt x="53" y="150"/>
                    <a:pt x="54" y="150"/>
                  </a:cubicBezTo>
                  <a:cubicBezTo>
                    <a:pt x="55" y="149"/>
                    <a:pt x="54" y="149"/>
                    <a:pt x="54" y="148"/>
                  </a:cubicBezTo>
                  <a:cubicBezTo>
                    <a:pt x="55" y="148"/>
                    <a:pt x="55" y="148"/>
                    <a:pt x="55" y="148"/>
                  </a:cubicBezTo>
                  <a:cubicBezTo>
                    <a:pt x="55" y="148"/>
                    <a:pt x="54" y="146"/>
                    <a:pt x="52" y="146"/>
                  </a:cubicBezTo>
                  <a:cubicBezTo>
                    <a:pt x="52" y="146"/>
                    <a:pt x="54" y="147"/>
                    <a:pt x="53" y="147"/>
                  </a:cubicBezTo>
                  <a:cubicBezTo>
                    <a:pt x="52" y="145"/>
                    <a:pt x="52" y="144"/>
                    <a:pt x="52" y="144"/>
                  </a:cubicBezTo>
                  <a:cubicBezTo>
                    <a:pt x="52" y="144"/>
                    <a:pt x="53" y="144"/>
                    <a:pt x="54" y="145"/>
                  </a:cubicBezTo>
                  <a:cubicBezTo>
                    <a:pt x="52" y="143"/>
                    <a:pt x="52" y="141"/>
                    <a:pt x="52" y="140"/>
                  </a:cubicBezTo>
                  <a:cubicBezTo>
                    <a:pt x="50" y="139"/>
                    <a:pt x="54" y="142"/>
                    <a:pt x="53" y="141"/>
                  </a:cubicBezTo>
                  <a:cubicBezTo>
                    <a:pt x="56" y="141"/>
                    <a:pt x="52" y="137"/>
                    <a:pt x="56" y="138"/>
                  </a:cubicBezTo>
                  <a:cubicBezTo>
                    <a:pt x="56" y="138"/>
                    <a:pt x="53" y="136"/>
                    <a:pt x="54" y="137"/>
                  </a:cubicBezTo>
                  <a:cubicBezTo>
                    <a:pt x="54" y="136"/>
                    <a:pt x="56" y="137"/>
                    <a:pt x="56" y="137"/>
                  </a:cubicBezTo>
                  <a:cubicBezTo>
                    <a:pt x="57" y="137"/>
                    <a:pt x="56" y="136"/>
                    <a:pt x="56" y="135"/>
                  </a:cubicBezTo>
                  <a:cubicBezTo>
                    <a:pt x="55" y="134"/>
                    <a:pt x="56" y="135"/>
                    <a:pt x="56" y="136"/>
                  </a:cubicBezTo>
                  <a:cubicBezTo>
                    <a:pt x="56" y="135"/>
                    <a:pt x="55" y="131"/>
                    <a:pt x="58" y="131"/>
                  </a:cubicBezTo>
                  <a:cubicBezTo>
                    <a:pt x="57" y="130"/>
                    <a:pt x="55" y="128"/>
                    <a:pt x="56" y="128"/>
                  </a:cubicBezTo>
                  <a:cubicBezTo>
                    <a:pt x="57" y="129"/>
                    <a:pt x="57" y="129"/>
                    <a:pt x="57" y="129"/>
                  </a:cubicBezTo>
                  <a:cubicBezTo>
                    <a:pt x="59" y="129"/>
                    <a:pt x="58" y="128"/>
                    <a:pt x="60" y="129"/>
                  </a:cubicBezTo>
                  <a:cubicBezTo>
                    <a:pt x="58" y="127"/>
                    <a:pt x="60" y="133"/>
                    <a:pt x="59" y="131"/>
                  </a:cubicBezTo>
                  <a:cubicBezTo>
                    <a:pt x="60" y="131"/>
                    <a:pt x="56" y="128"/>
                    <a:pt x="59" y="129"/>
                  </a:cubicBezTo>
                  <a:cubicBezTo>
                    <a:pt x="59" y="129"/>
                    <a:pt x="57" y="127"/>
                    <a:pt x="60" y="127"/>
                  </a:cubicBezTo>
                  <a:cubicBezTo>
                    <a:pt x="59" y="127"/>
                    <a:pt x="62" y="129"/>
                    <a:pt x="62" y="129"/>
                  </a:cubicBezTo>
                  <a:cubicBezTo>
                    <a:pt x="62" y="127"/>
                    <a:pt x="61" y="128"/>
                    <a:pt x="61" y="127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59" y="125"/>
                    <a:pt x="61" y="125"/>
                    <a:pt x="59" y="124"/>
                  </a:cubicBezTo>
                  <a:cubicBezTo>
                    <a:pt x="61" y="125"/>
                    <a:pt x="59" y="122"/>
                    <a:pt x="62" y="124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4" y="125"/>
                    <a:pt x="62" y="124"/>
                    <a:pt x="61" y="123"/>
                  </a:cubicBezTo>
                  <a:cubicBezTo>
                    <a:pt x="61" y="123"/>
                    <a:pt x="62" y="123"/>
                    <a:pt x="62" y="123"/>
                  </a:cubicBezTo>
                  <a:cubicBezTo>
                    <a:pt x="59" y="121"/>
                    <a:pt x="63" y="122"/>
                    <a:pt x="61" y="120"/>
                  </a:cubicBezTo>
                  <a:cubicBezTo>
                    <a:pt x="62" y="120"/>
                    <a:pt x="62" y="118"/>
                    <a:pt x="64" y="119"/>
                  </a:cubicBezTo>
                  <a:cubicBezTo>
                    <a:pt x="64" y="118"/>
                    <a:pt x="63" y="117"/>
                    <a:pt x="64" y="116"/>
                  </a:cubicBezTo>
                  <a:cubicBezTo>
                    <a:pt x="64" y="117"/>
                    <a:pt x="64" y="117"/>
                    <a:pt x="65" y="117"/>
                  </a:cubicBezTo>
                  <a:cubicBezTo>
                    <a:pt x="66" y="118"/>
                    <a:pt x="65" y="117"/>
                    <a:pt x="65" y="116"/>
                  </a:cubicBezTo>
                  <a:cubicBezTo>
                    <a:pt x="66" y="117"/>
                    <a:pt x="68" y="116"/>
                    <a:pt x="69" y="117"/>
                  </a:cubicBezTo>
                  <a:cubicBezTo>
                    <a:pt x="68" y="115"/>
                    <a:pt x="66" y="115"/>
                    <a:pt x="65" y="114"/>
                  </a:cubicBezTo>
                  <a:cubicBezTo>
                    <a:pt x="69" y="115"/>
                    <a:pt x="64" y="111"/>
                    <a:pt x="68" y="112"/>
                  </a:cubicBezTo>
                  <a:cubicBezTo>
                    <a:pt x="68" y="112"/>
                    <a:pt x="69" y="114"/>
                    <a:pt x="70" y="114"/>
                  </a:cubicBezTo>
                  <a:cubicBezTo>
                    <a:pt x="74" y="115"/>
                    <a:pt x="68" y="111"/>
                    <a:pt x="70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9" y="110"/>
                    <a:pt x="66" y="107"/>
                    <a:pt x="69" y="109"/>
                  </a:cubicBezTo>
                  <a:cubicBezTo>
                    <a:pt x="68" y="108"/>
                    <a:pt x="71" y="109"/>
                    <a:pt x="68" y="107"/>
                  </a:cubicBezTo>
                  <a:cubicBezTo>
                    <a:pt x="71" y="107"/>
                    <a:pt x="68" y="102"/>
                    <a:pt x="74" y="104"/>
                  </a:cubicBezTo>
                  <a:cubicBezTo>
                    <a:pt x="74" y="104"/>
                    <a:pt x="75" y="104"/>
                    <a:pt x="73" y="103"/>
                  </a:cubicBezTo>
                  <a:cubicBezTo>
                    <a:pt x="71" y="102"/>
                    <a:pt x="74" y="104"/>
                    <a:pt x="73" y="104"/>
                  </a:cubicBezTo>
                  <a:cubicBezTo>
                    <a:pt x="73" y="103"/>
                    <a:pt x="72" y="103"/>
                    <a:pt x="72" y="103"/>
                  </a:cubicBezTo>
                  <a:cubicBezTo>
                    <a:pt x="72" y="102"/>
                    <a:pt x="73" y="102"/>
                    <a:pt x="75" y="104"/>
                  </a:cubicBezTo>
                  <a:cubicBezTo>
                    <a:pt x="77" y="104"/>
                    <a:pt x="71" y="100"/>
                    <a:pt x="73" y="99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3" y="98"/>
                    <a:pt x="73" y="98"/>
                    <a:pt x="73" y="98"/>
                  </a:cubicBezTo>
                  <a:cubicBezTo>
                    <a:pt x="73" y="97"/>
                    <a:pt x="76" y="99"/>
                    <a:pt x="78" y="100"/>
                  </a:cubicBezTo>
                  <a:cubicBezTo>
                    <a:pt x="78" y="99"/>
                    <a:pt x="78" y="99"/>
                    <a:pt x="77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7" y="98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8"/>
                    <a:pt x="79" y="97"/>
                    <a:pt x="79" y="97"/>
                  </a:cubicBezTo>
                  <a:cubicBezTo>
                    <a:pt x="78" y="96"/>
                    <a:pt x="77" y="96"/>
                    <a:pt x="76" y="96"/>
                  </a:cubicBezTo>
                  <a:cubicBezTo>
                    <a:pt x="75" y="96"/>
                    <a:pt x="76" y="95"/>
                    <a:pt x="75" y="94"/>
                  </a:cubicBezTo>
                  <a:cubicBezTo>
                    <a:pt x="77" y="96"/>
                    <a:pt x="77" y="94"/>
                    <a:pt x="77" y="94"/>
                  </a:cubicBezTo>
                  <a:cubicBezTo>
                    <a:pt x="78" y="94"/>
                    <a:pt x="76" y="93"/>
                    <a:pt x="76" y="93"/>
                  </a:cubicBezTo>
                  <a:cubicBezTo>
                    <a:pt x="77" y="93"/>
                    <a:pt x="76" y="92"/>
                    <a:pt x="78" y="93"/>
                  </a:cubicBezTo>
                  <a:cubicBezTo>
                    <a:pt x="78" y="93"/>
                    <a:pt x="76" y="93"/>
                    <a:pt x="77" y="94"/>
                  </a:cubicBezTo>
                  <a:cubicBezTo>
                    <a:pt x="78" y="94"/>
                    <a:pt x="80" y="95"/>
                    <a:pt x="79" y="93"/>
                  </a:cubicBezTo>
                  <a:cubicBezTo>
                    <a:pt x="78" y="93"/>
                    <a:pt x="75" y="92"/>
                    <a:pt x="77" y="91"/>
                  </a:cubicBezTo>
                  <a:cubicBezTo>
                    <a:pt x="77" y="92"/>
                    <a:pt x="78" y="92"/>
                    <a:pt x="78" y="93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77" y="91"/>
                    <a:pt x="79" y="90"/>
                    <a:pt x="77" y="89"/>
                  </a:cubicBezTo>
                  <a:cubicBezTo>
                    <a:pt x="77" y="89"/>
                    <a:pt x="79" y="89"/>
                    <a:pt x="79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79" y="87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0" y="87"/>
                    <a:pt x="80" y="86"/>
                    <a:pt x="79" y="85"/>
                  </a:cubicBezTo>
                  <a:cubicBezTo>
                    <a:pt x="80" y="85"/>
                    <a:pt x="86" y="89"/>
                    <a:pt x="84" y="87"/>
                  </a:cubicBezTo>
                  <a:cubicBezTo>
                    <a:pt x="84" y="86"/>
                    <a:pt x="81" y="84"/>
                    <a:pt x="80" y="84"/>
                  </a:cubicBezTo>
                  <a:cubicBezTo>
                    <a:pt x="81" y="83"/>
                    <a:pt x="79" y="80"/>
                    <a:pt x="82" y="81"/>
                  </a:cubicBezTo>
                  <a:cubicBezTo>
                    <a:pt x="82" y="80"/>
                    <a:pt x="81" y="80"/>
                    <a:pt x="81" y="79"/>
                  </a:cubicBezTo>
                  <a:cubicBezTo>
                    <a:pt x="83" y="78"/>
                    <a:pt x="81" y="75"/>
                    <a:pt x="85" y="75"/>
                  </a:cubicBezTo>
                  <a:cubicBezTo>
                    <a:pt x="85" y="76"/>
                    <a:pt x="87" y="76"/>
                    <a:pt x="88" y="76"/>
                  </a:cubicBezTo>
                  <a:cubicBezTo>
                    <a:pt x="86" y="75"/>
                    <a:pt x="90" y="77"/>
                    <a:pt x="87" y="75"/>
                  </a:cubicBezTo>
                  <a:cubicBezTo>
                    <a:pt x="85" y="74"/>
                    <a:pt x="84" y="74"/>
                    <a:pt x="83" y="74"/>
                  </a:cubicBezTo>
                  <a:cubicBezTo>
                    <a:pt x="83" y="73"/>
                    <a:pt x="84" y="71"/>
                    <a:pt x="86" y="71"/>
                  </a:cubicBezTo>
                  <a:cubicBezTo>
                    <a:pt x="85" y="71"/>
                    <a:pt x="84" y="71"/>
                    <a:pt x="84" y="70"/>
                  </a:cubicBezTo>
                  <a:cubicBezTo>
                    <a:pt x="87" y="72"/>
                    <a:pt x="87" y="71"/>
                    <a:pt x="87" y="70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6" y="69"/>
                    <a:pt x="83" y="68"/>
                    <a:pt x="85" y="68"/>
                  </a:cubicBezTo>
                  <a:cubicBezTo>
                    <a:pt x="86" y="68"/>
                    <a:pt x="87" y="68"/>
                    <a:pt x="87" y="68"/>
                  </a:cubicBezTo>
                  <a:cubicBezTo>
                    <a:pt x="86" y="67"/>
                    <a:pt x="84" y="65"/>
                    <a:pt x="86" y="65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88" y="65"/>
                    <a:pt x="87" y="64"/>
                    <a:pt x="86" y="65"/>
                  </a:cubicBezTo>
                  <a:cubicBezTo>
                    <a:pt x="88" y="64"/>
                    <a:pt x="89" y="63"/>
                    <a:pt x="91" y="64"/>
                  </a:cubicBezTo>
                  <a:cubicBezTo>
                    <a:pt x="87" y="60"/>
                    <a:pt x="88" y="57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5"/>
                    <a:pt x="88" y="54"/>
                    <a:pt x="89" y="54"/>
                  </a:cubicBezTo>
                  <a:cubicBezTo>
                    <a:pt x="90" y="55"/>
                    <a:pt x="92" y="55"/>
                    <a:pt x="93" y="56"/>
                  </a:cubicBezTo>
                  <a:cubicBezTo>
                    <a:pt x="95" y="55"/>
                    <a:pt x="91" y="54"/>
                    <a:pt x="91" y="53"/>
                  </a:cubicBezTo>
                  <a:cubicBezTo>
                    <a:pt x="89" y="52"/>
                    <a:pt x="92" y="54"/>
                    <a:pt x="90" y="53"/>
                  </a:cubicBezTo>
                  <a:cubicBezTo>
                    <a:pt x="89" y="53"/>
                    <a:pt x="92" y="52"/>
                    <a:pt x="89" y="51"/>
                  </a:cubicBezTo>
                  <a:cubicBezTo>
                    <a:pt x="90" y="51"/>
                    <a:pt x="92" y="52"/>
                    <a:pt x="93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5" y="52"/>
                    <a:pt x="97" y="55"/>
                    <a:pt x="100" y="56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3" y="56"/>
                    <a:pt x="103" y="58"/>
                    <a:pt x="104" y="57"/>
                  </a:cubicBezTo>
                  <a:cubicBezTo>
                    <a:pt x="103" y="56"/>
                    <a:pt x="100" y="54"/>
                    <a:pt x="98" y="54"/>
                  </a:cubicBezTo>
                  <a:cubicBezTo>
                    <a:pt x="98" y="53"/>
                    <a:pt x="92" y="51"/>
                    <a:pt x="93" y="50"/>
                  </a:cubicBezTo>
                  <a:cubicBezTo>
                    <a:pt x="95" y="50"/>
                    <a:pt x="93" y="51"/>
                    <a:pt x="95" y="52"/>
                  </a:cubicBezTo>
                  <a:cubicBezTo>
                    <a:pt x="98" y="52"/>
                    <a:pt x="95" y="50"/>
                    <a:pt x="96" y="50"/>
                  </a:cubicBezTo>
                  <a:cubicBezTo>
                    <a:pt x="94" y="50"/>
                    <a:pt x="92" y="49"/>
                    <a:pt x="92" y="48"/>
                  </a:cubicBezTo>
                  <a:cubicBezTo>
                    <a:pt x="93" y="48"/>
                    <a:pt x="94" y="49"/>
                    <a:pt x="95" y="49"/>
                  </a:cubicBezTo>
                  <a:cubicBezTo>
                    <a:pt x="93" y="48"/>
                    <a:pt x="92" y="47"/>
                    <a:pt x="91" y="47"/>
                  </a:cubicBezTo>
                  <a:cubicBezTo>
                    <a:pt x="88" y="46"/>
                    <a:pt x="92" y="47"/>
                    <a:pt x="90" y="45"/>
                  </a:cubicBezTo>
                  <a:cubicBezTo>
                    <a:pt x="92" y="46"/>
                    <a:pt x="95" y="48"/>
                    <a:pt x="97" y="48"/>
                  </a:cubicBezTo>
                  <a:cubicBezTo>
                    <a:pt x="94" y="47"/>
                    <a:pt x="94" y="45"/>
                    <a:pt x="90" y="44"/>
                  </a:cubicBezTo>
                  <a:cubicBezTo>
                    <a:pt x="91" y="44"/>
                    <a:pt x="93" y="45"/>
                    <a:pt x="94" y="46"/>
                  </a:cubicBezTo>
                  <a:cubicBezTo>
                    <a:pt x="96" y="46"/>
                    <a:pt x="91" y="43"/>
                    <a:pt x="95" y="44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3"/>
                    <a:pt x="94" y="43"/>
                    <a:pt x="96" y="44"/>
                  </a:cubicBezTo>
                  <a:cubicBezTo>
                    <a:pt x="96" y="43"/>
                    <a:pt x="93" y="41"/>
                    <a:pt x="97" y="42"/>
                  </a:cubicBezTo>
                  <a:cubicBezTo>
                    <a:pt x="96" y="42"/>
                    <a:pt x="97" y="41"/>
                    <a:pt x="94" y="41"/>
                  </a:cubicBezTo>
                  <a:cubicBezTo>
                    <a:pt x="93" y="41"/>
                    <a:pt x="96" y="42"/>
                    <a:pt x="92" y="41"/>
                  </a:cubicBezTo>
                  <a:cubicBezTo>
                    <a:pt x="95" y="42"/>
                    <a:pt x="92" y="40"/>
                    <a:pt x="92" y="39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39"/>
                    <a:pt x="93" y="39"/>
                    <a:pt x="92" y="38"/>
                  </a:cubicBezTo>
                  <a:cubicBezTo>
                    <a:pt x="92" y="39"/>
                    <a:pt x="93" y="39"/>
                    <a:pt x="94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1" y="37"/>
                    <a:pt x="95" y="39"/>
                    <a:pt x="95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8" y="39"/>
                    <a:pt x="98" y="39"/>
                  </a:cubicBezTo>
                  <a:cubicBezTo>
                    <a:pt x="96" y="38"/>
                    <a:pt x="94" y="37"/>
                    <a:pt x="92" y="36"/>
                  </a:cubicBezTo>
                  <a:cubicBezTo>
                    <a:pt x="92" y="35"/>
                    <a:pt x="94" y="36"/>
                    <a:pt x="93" y="35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7"/>
                    <a:pt x="98" y="37"/>
                    <a:pt x="98" y="37"/>
                  </a:cubicBezTo>
                  <a:cubicBezTo>
                    <a:pt x="98" y="36"/>
                    <a:pt x="95" y="34"/>
                    <a:pt x="94" y="35"/>
                  </a:cubicBezTo>
                  <a:cubicBezTo>
                    <a:pt x="94" y="34"/>
                    <a:pt x="95" y="34"/>
                    <a:pt x="97" y="35"/>
                  </a:cubicBezTo>
                  <a:cubicBezTo>
                    <a:pt x="96" y="34"/>
                    <a:pt x="94" y="34"/>
                    <a:pt x="94" y="33"/>
                  </a:cubicBezTo>
                  <a:cubicBezTo>
                    <a:pt x="95" y="34"/>
                    <a:pt x="97" y="33"/>
                    <a:pt x="99" y="33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4" y="36"/>
                    <a:pt x="104" y="35"/>
                    <a:pt x="107" y="36"/>
                  </a:cubicBezTo>
                  <a:cubicBezTo>
                    <a:pt x="107" y="36"/>
                    <a:pt x="106" y="35"/>
                    <a:pt x="106" y="35"/>
                  </a:cubicBezTo>
                  <a:cubicBezTo>
                    <a:pt x="101" y="34"/>
                    <a:pt x="100" y="32"/>
                    <a:pt x="96" y="31"/>
                  </a:cubicBezTo>
                  <a:cubicBezTo>
                    <a:pt x="96" y="29"/>
                    <a:pt x="106" y="33"/>
                    <a:pt x="100" y="30"/>
                  </a:cubicBezTo>
                  <a:cubicBezTo>
                    <a:pt x="99" y="30"/>
                    <a:pt x="97" y="28"/>
                    <a:pt x="97" y="29"/>
                  </a:cubicBezTo>
                  <a:cubicBezTo>
                    <a:pt x="98" y="29"/>
                    <a:pt x="94" y="27"/>
                    <a:pt x="96" y="27"/>
                  </a:cubicBezTo>
                  <a:cubicBezTo>
                    <a:pt x="97" y="28"/>
                    <a:pt x="100" y="28"/>
                    <a:pt x="102" y="29"/>
                  </a:cubicBezTo>
                  <a:cubicBezTo>
                    <a:pt x="101" y="29"/>
                    <a:pt x="101" y="29"/>
                    <a:pt x="101" y="30"/>
                  </a:cubicBezTo>
                  <a:cubicBezTo>
                    <a:pt x="103" y="30"/>
                    <a:pt x="105" y="31"/>
                    <a:pt x="105" y="30"/>
                  </a:cubicBezTo>
                  <a:cubicBezTo>
                    <a:pt x="105" y="30"/>
                    <a:pt x="105" y="29"/>
                    <a:pt x="103" y="28"/>
                  </a:cubicBezTo>
                  <a:cubicBezTo>
                    <a:pt x="101" y="28"/>
                    <a:pt x="103" y="29"/>
                    <a:pt x="101" y="28"/>
                  </a:cubicBezTo>
                  <a:cubicBezTo>
                    <a:pt x="100" y="27"/>
                    <a:pt x="104" y="28"/>
                    <a:pt x="100" y="26"/>
                  </a:cubicBezTo>
                  <a:cubicBezTo>
                    <a:pt x="100" y="27"/>
                    <a:pt x="98" y="26"/>
                    <a:pt x="96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8" y="25"/>
                    <a:pt x="94" y="24"/>
                    <a:pt x="95" y="23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1" y="25"/>
                    <a:pt x="97" y="25"/>
                    <a:pt x="101" y="26"/>
                  </a:cubicBezTo>
                  <a:cubicBezTo>
                    <a:pt x="101" y="25"/>
                    <a:pt x="99" y="24"/>
                    <a:pt x="100" y="24"/>
                  </a:cubicBezTo>
                  <a:cubicBezTo>
                    <a:pt x="101" y="24"/>
                    <a:pt x="101" y="25"/>
                    <a:pt x="101" y="25"/>
                  </a:cubicBezTo>
                  <a:cubicBezTo>
                    <a:pt x="101" y="25"/>
                    <a:pt x="107" y="26"/>
                    <a:pt x="104" y="24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2"/>
                    <a:pt x="99" y="21"/>
                    <a:pt x="99" y="20"/>
                  </a:cubicBezTo>
                  <a:cubicBezTo>
                    <a:pt x="102" y="21"/>
                    <a:pt x="100" y="19"/>
                    <a:pt x="103" y="20"/>
                  </a:cubicBezTo>
                  <a:cubicBezTo>
                    <a:pt x="101" y="20"/>
                    <a:pt x="101" y="22"/>
                    <a:pt x="103" y="23"/>
                  </a:cubicBezTo>
                  <a:cubicBezTo>
                    <a:pt x="107" y="24"/>
                    <a:pt x="103" y="24"/>
                    <a:pt x="106" y="25"/>
                  </a:cubicBezTo>
                  <a:cubicBezTo>
                    <a:pt x="107" y="24"/>
                    <a:pt x="110" y="26"/>
                    <a:pt x="112" y="26"/>
                  </a:cubicBezTo>
                  <a:cubicBezTo>
                    <a:pt x="113" y="26"/>
                    <a:pt x="112" y="25"/>
                    <a:pt x="112" y="25"/>
                  </a:cubicBezTo>
                  <a:cubicBezTo>
                    <a:pt x="109" y="24"/>
                    <a:pt x="109" y="25"/>
                    <a:pt x="107" y="24"/>
                  </a:cubicBezTo>
                  <a:cubicBezTo>
                    <a:pt x="108" y="23"/>
                    <a:pt x="107" y="22"/>
                    <a:pt x="105" y="20"/>
                  </a:cubicBezTo>
                  <a:cubicBezTo>
                    <a:pt x="106" y="20"/>
                    <a:pt x="108" y="21"/>
                    <a:pt x="108" y="22"/>
                  </a:cubicBezTo>
                  <a:cubicBezTo>
                    <a:pt x="108" y="20"/>
                    <a:pt x="109" y="19"/>
                    <a:pt x="110" y="18"/>
                  </a:cubicBezTo>
                  <a:cubicBezTo>
                    <a:pt x="106" y="18"/>
                    <a:pt x="109" y="16"/>
                    <a:pt x="106" y="16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1" y="15"/>
                    <a:pt x="103" y="16"/>
                    <a:pt x="103" y="16"/>
                  </a:cubicBezTo>
                  <a:cubicBezTo>
                    <a:pt x="102" y="15"/>
                    <a:pt x="107" y="16"/>
                    <a:pt x="104" y="15"/>
                  </a:cubicBezTo>
                  <a:cubicBezTo>
                    <a:pt x="105" y="16"/>
                    <a:pt x="108" y="16"/>
                    <a:pt x="111" y="17"/>
                  </a:cubicBezTo>
                  <a:cubicBezTo>
                    <a:pt x="110" y="16"/>
                    <a:pt x="113" y="18"/>
                    <a:pt x="113" y="17"/>
                  </a:cubicBezTo>
                  <a:cubicBezTo>
                    <a:pt x="112" y="15"/>
                    <a:pt x="111" y="14"/>
                    <a:pt x="111" y="13"/>
                  </a:cubicBezTo>
                  <a:cubicBezTo>
                    <a:pt x="113" y="12"/>
                    <a:pt x="111" y="10"/>
                    <a:pt x="111" y="9"/>
                  </a:cubicBezTo>
                  <a:cubicBezTo>
                    <a:pt x="113" y="9"/>
                    <a:pt x="116" y="10"/>
                    <a:pt x="117" y="9"/>
                  </a:cubicBezTo>
                  <a:cubicBezTo>
                    <a:pt x="117" y="8"/>
                    <a:pt x="113" y="9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8" y="7"/>
                    <a:pt x="114" y="6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6"/>
                    <a:pt x="116" y="6"/>
                  </a:cubicBezTo>
                  <a:cubicBezTo>
                    <a:pt x="117" y="6"/>
                    <a:pt x="118" y="6"/>
                    <a:pt x="119" y="7"/>
                  </a:cubicBezTo>
                  <a:cubicBezTo>
                    <a:pt x="122" y="7"/>
                    <a:pt x="119" y="5"/>
                    <a:pt x="119" y="4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6" y="3"/>
                    <a:pt x="118" y="3"/>
                    <a:pt x="117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0" y="1"/>
                    <a:pt x="122" y="1"/>
                    <a:pt x="120" y="0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3" y="3"/>
                    <a:pt x="122" y="2"/>
                    <a:pt x="120" y="2"/>
                  </a:cubicBezTo>
                  <a:cubicBezTo>
                    <a:pt x="118" y="2"/>
                    <a:pt x="119" y="3"/>
                    <a:pt x="121" y="4"/>
                  </a:cubicBezTo>
                  <a:cubicBezTo>
                    <a:pt x="121" y="3"/>
                    <a:pt x="121" y="3"/>
                    <a:pt x="120" y="3"/>
                  </a:cubicBezTo>
                  <a:cubicBezTo>
                    <a:pt x="123" y="3"/>
                    <a:pt x="123" y="4"/>
                    <a:pt x="124" y="4"/>
                  </a:cubicBezTo>
                  <a:cubicBezTo>
                    <a:pt x="124" y="4"/>
                    <a:pt x="125" y="4"/>
                    <a:pt x="124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5"/>
                    <a:pt x="124" y="6"/>
                    <a:pt x="123" y="5"/>
                  </a:cubicBezTo>
                  <a:cubicBezTo>
                    <a:pt x="126" y="6"/>
                    <a:pt x="126" y="7"/>
                    <a:pt x="125" y="8"/>
                  </a:cubicBezTo>
                  <a:cubicBezTo>
                    <a:pt x="122" y="8"/>
                    <a:pt x="127" y="10"/>
                    <a:pt x="126" y="11"/>
                  </a:cubicBezTo>
                  <a:cubicBezTo>
                    <a:pt x="123" y="10"/>
                    <a:pt x="121" y="9"/>
                    <a:pt x="120" y="8"/>
                  </a:cubicBezTo>
                  <a:cubicBezTo>
                    <a:pt x="119" y="8"/>
                    <a:pt x="120" y="8"/>
                    <a:pt x="119" y="9"/>
                  </a:cubicBezTo>
                  <a:cubicBezTo>
                    <a:pt x="121" y="10"/>
                    <a:pt x="124" y="10"/>
                    <a:pt x="125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2"/>
                    <a:pt x="126" y="13"/>
                    <a:pt x="125" y="14"/>
                  </a:cubicBezTo>
                  <a:cubicBezTo>
                    <a:pt x="124" y="15"/>
                    <a:pt x="124" y="17"/>
                    <a:pt x="123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5" y="20"/>
                    <a:pt x="122" y="21"/>
                    <a:pt x="124" y="22"/>
                  </a:cubicBezTo>
                  <a:cubicBezTo>
                    <a:pt x="121" y="23"/>
                    <a:pt x="124" y="26"/>
                    <a:pt x="121" y="26"/>
                  </a:cubicBezTo>
                  <a:cubicBezTo>
                    <a:pt x="121" y="30"/>
                    <a:pt x="122" y="33"/>
                    <a:pt x="121" y="35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20" y="35"/>
                    <a:pt x="116" y="34"/>
                    <a:pt x="117" y="35"/>
                  </a:cubicBezTo>
                  <a:cubicBezTo>
                    <a:pt x="119" y="35"/>
                    <a:pt x="119" y="36"/>
                    <a:pt x="121" y="37"/>
                  </a:cubicBezTo>
                  <a:cubicBezTo>
                    <a:pt x="118" y="38"/>
                    <a:pt x="120" y="40"/>
                    <a:pt x="121" y="42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2" y="44"/>
                    <a:pt x="119" y="44"/>
                    <a:pt x="118" y="46"/>
                  </a:cubicBezTo>
                  <a:cubicBezTo>
                    <a:pt x="117" y="45"/>
                    <a:pt x="115" y="45"/>
                    <a:pt x="115" y="46"/>
                  </a:cubicBezTo>
                  <a:cubicBezTo>
                    <a:pt x="118" y="48"/>
                    <a:pt x="118" y="48"/>
                    <a:pt x="119" y="50"/>
                  </a:cubicBezTo>
                  <a:cubicBezTo>
                    <a:pt x="119" y="51"/>
                    <a:pt x="118" y="52"/>
                    <a:pt x="116" y="52"/>
                  </a:cubicBezTo>
                  <a:cubicBezTo>
                    <a:pt x="119" y="57"/>
                    <a:pt x="115" y="59"/>
                    <a:pt x="116" y="64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7" y="68"/>
                    <a:pt x="112" y="70"/>
                    <a:pt x="113" y="74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8" y="73"/>
                    <a:pt x="109" y="75"/>
                    <a:pt x="112" y="76"/>
                  </a:cubicBezTo>
                  <a:cubicBezTo>
                    <a:pt x="110" y="76"/>
                    <a:pt x="113" y="78"/>
                    <a:pt x="109" y="78"/>
                  </a:cubicBezTo>
                  <a:cubicBezTo>
                    <a:pt x="108" y="78"/>
                    <a:pt x="111" y="79"/>
                    <a:pt x="111" y="80"/>
                  </a:cubicBezTo>
                  <a:cubicBezTo>
                    <a:pt x="109" y="82"/>
                    <a:pt x="109" y="82"/>
                    <a:pt x="109" y="84"/>
                  </a:cubicBezTo>
                  <a:cubicBezTo>
                    <a:pt x="109" y="84"/>
                    <a:pt x="109" y="84"/>
                    <a:pt x="109" y="84"/>
                  </a:cubicBezTo>
                  <a:cubicBezTo>
                    <a:pt x="108" y="83"/>
                    <a:pt x="107" y="83"/>
                    <a:pt x="106" y="83"/>
                  </a:cubicBezTo>
                  <a:cubicBezTo>
                    <a:pt x="107" y="84"/>
                    <a:pt x="104" y="85"/>
                    <a:pt x="109" y="86"/>
                  </a:cubicBezTo>
                  <a:cubicBezTo>
                    <a:pt x="106" y="87"/>
                    <a:pt x="109" y="91"/>
                    <a:pt x="105" y="91"/>
                  </a:cubicBezTo>
                  <a:cubicBezTo>
                    <a:pt x="106" y="92"/>
                    <a:pt x="106" y="92"/>
                    <a:pt x="107" y="93"/>
                  </a:cubicBezTo>
                  <a:cubicBezTo>
                    <a:pt x="106" y="94"/>
                    <a:pt x="103" y="95"/>
                    <a:pt x="104" y="97"/>
                  </a:cubicBezTo>
                  <a:cubicBezTo>
                    <a:pt x="104" y="97"/>
                    <a:pt x="103" y="96"/>
                    <a:pt x="102" y="96"/>
                  </a:cubicBezTo>
                  <a:cubicBezTo>
                    <a:pt x="102" y="97"/>
                    <a:pt x="104" y="97"/>
                    <a:pt x="104" y="98"/>
                  </a:cubicBezTo>
                  <a:cubicBezTo>
                    <a:pt x="105" y="101"/>
                    <a:pt x="99" y="102"/>
                    <a:pt x="99" y="104"/>
                  </a:cubicBezTo>
                  <a:cubicBezTo>
                    <a:pt x="99" y="109"/>
                    <a:pt x="96" y="113"/>
                    <a:pt x="94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6" y="119"/>
                    <a:pt x="89" y="118"/>
                    <a:pt x="93" y="121"/>
                  </a:cubicBezTo>
                  <a:cubicBezTo>
                    <a:pt x="92" y="121"/>
                    <a:pt x="92" y="122"/>
                    <a:pt x="90" y="121"/>
                  </a:cubicBezTo>
                  <a:cubicBezTo>
                    <a:pt x="92" y="123"/>
                    <a:pt x="87" y="123"/>
                    <a:pt x="89" y="125"/>
                  </a:cubicBezTo>
                  <a:cubicBezTo>
                    <a:pt x="89" y="125"/>
                    <a:pt x="89" y="125"/>
                    <a:pt x="88" y="125"/>
                  </a:cubicBezTo>
                  <a:cubicBezTo>
                    <a:pt x="86" y="125"/>
                    <a:pt x="88" y="128"/>
                    <a:pt x="85" y="129"/>
                  </a:cubicBezTo>
                  <a:cubicBezTo>
                    <a:pt x="85" y="128"/>
                    <a:pt x="85" y="128"/>
                    <a:pt x="84" y="127"/>
                  </a:cubicBezTo>
                  <a:cubicBezTo>
                    <a:pt x="82" y="127"/>
                    <a:pt x="87" y="131"/>
                    <a:pt x="83" y="129"/>
                  </a:cubicBezTo>
                  <a:cubicBezTo>
                    <a:pt x="82" y="129"/>
                    <a:pt x="84" y="130"/>
                    <a:pt x="84" y="130"/>
                  </a:cubicBezTo>
                  <a:cubicBezTo>
                    <a:pt x="81" y="132"/>
                    <a:pt x="81" y="137"/>
                    <a:pt x="80" y="141"/>
                  </a:cubicBezTo>
                  <a:cubicBezTo>
                    <a:pt x="77" y="142"/>
                    <a:pt x="74" y="137"/>
                    <a:pt x="76" y="141"/>
                  </a:cubicBezTo>
                  <a:cubicBezTo>
                    <a:pt x="75" y="141"/>
                    <a:pt x="77" y="142"/>
                    <a:pt x="76" y="142"/>
                  </a:cubicBezTo>
                  <a:cubicBezTo>
                    <a:pt x="77" y="143"/>
                    <a:pt x="71" y="140"/>
                    <a:pt x="73" y="142"/>
                  </a:cubicBezTo>
                  <a:cubicBezTo>
                    <a:pt x="75" y="143"/>
                    <a:pt x="74" y="143"/>
                    <a:pt x="75" y="144"/>
                  </a:cubicBezTo>
                  <a:cubicBezTo>
                    <a:pt x="73" y="144"/>
                    <a:pt x="71" y="143"/>
                    <a:pt x="72" y="14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3" y="148"/>
                    <a:pt x="71" y="149"/>
                    <a:pt x="74" y="152"/>
                  </a:cubicBezTo>
                  <a:cubicBezTo>
                    <a:pt x="70" y="160"/>
                    <a:pt x="68" y="169"/>
                    <a:pt x="64" y="176"/>
                  </a:cubicBezTo>
                  <a:cubicBezTo>
                    <a:pt x="59" y="183"/>
                    <a:pt x="56" y="191"/>
                    <a:pt x="49" y="197"/>
                  </a:cubicBezTo>
                  <a:cubicBezTo>
                    <a:pt x="45" y="197"/>
                    <a:pt x="45" y="197"/>
                    <a:pt x="45" y="199"/>
                  </a:cubicBezTo>
                  <a:cubicBezTo>
                    <a:pt x="45" y="199"/>
                    <a:pt x="45" y="199"/>
                    <a:pt x="44" y="199"/>
                  </a:cubicBezTo>
                  <a:cubicBezTo>
                    <a:pt x="47" y="200"/>
                    <a:pt x="44" y="200"/>
                    <a:pt x="46" y="202"/>
                  </a:cubicBezTo>
                  <a:cubicBezTo>
                    <a:pt x="44" y="204"/>
                    <a:pt x="43" y="207"/>
                    <a:pt x="41" y="210"/>
                  </a:cubicBezTo>
                  <a:cubicBezTo>
                    <a:pt x="41" y="209"/>
                    <a:pt x="39" y="208"/>
                    <a:pt x="39" y="208"/>
                  </a:cubicBezTo>
                  <a:cubicBezTo>
                    <a:pt x="41" y="210"/>
                    <a:pt x="41" y="210"/>
                    <a:pt x="41" y="21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40" y="210"/>
                    <a:pt x="41" y="211"/>
                    <a:pt x="42" y="211"/>
                  </a:cubicBezTo>
                  <a:cubicBezTo>
                    <a:pt x="40" y="220"/>
                    <a:pt x="31" y="223"/>
                    <a:pt x="27" y="230"/>
                  </a:cubicBezTo>
                  <a:cubicBezTo>
                    <a:pt x="25" y="231"/>
                    <a:pt x="25" y="234"/>
                    <a:pt x="24" y="236"/>
                  </a:cubicBezTo>
                  <a:cubicBezTo>
                    <a:pt x="18" y="239"/>
                    <a:pt x="12" y="242"/>
                    <a:pt x="12" y="249"/>
                  </a:cubicBezTo>
                  <a:cubicBezTo>
                    <a:pt x="12" y="249"/>
                    <a:pt x="5" y="244"/>
                    <a:pt x="5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4" name="Freeform 298"/>
            <p:cNvSpPr/>
            <p:nvPr/>
          </p:nvSpPr>
          <p:spPr bwMode="auto">
            <a:xfrm>
              <a:off x="4062413" y="2243138"/>
              <a:ext cx="1588" cy="0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3" y="0"/>
                    <a:pt x="2" y="1"/>
                    <a:pt x="0" y="0"/>
                  </a:cubicBezTo>
                  <a:cubicBezTo>
                    <a:pt x="2" y="0"/>
                    <a:pt x="3" y="0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5" name="Freeform 299"/>
            <p:cNvSpPr/>
            <p:nvPr/>
          </p:nvSpPr>
          <p:spPr bwMode="auto">
            <a:xfrm>
              <a:off x="4056063" y="2247900"/>
              <a:ext cx="0" cy="0"/>
            </a:xfrm>
            <a:custGeom>
              <a:avLst/>
              <a:gdLst>
                <a:gd name="T0" fmla="*/ 2 w 3"/>
                <a:gd name="T1" fmla="*/ 1 w 3"/>
                <a:gd name="T2" fmla="*/ 1 w 3"/>
                <a:gd name="T3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6" name="Freeform 300"/>
            <p:cNvSpPr/>
            <p:nvPr/>
          </p:nvSpPr>
          <p:spPr bwMode="auto">
            <a:xfrm>
              <a:off x="4054476" y="2249488"/>
              <a:ext cx="1588" cy="0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0" y="1"/>
                    <a:pt x="0" y="0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7" name="Freeform 301"/>
            <p:cNvSpPr/>
            <p:nvPr/>
          </p:nvSpPr>
          <p:spPr bwMode="auto">
            <a:xfrm>
              <a:off x="4052888" y="2251075"/>
              <a:ext cx="0" cy="0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8" name="Freeform 302"/>
            <p:cNvSpPr/>
            <p:nvPr/>
          </p:nvSpPr>
          <p:spPr bwMode="auto">
            <a:xfrm>
              <a:off x="4052888" y="2251075"/>
              <a:ext cx="1588" cy="0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2" y="1"/>
                    <a:pt x="1" y="1"/>
                  </a:cubicBezTo>
                  <a:cubicBezTo>
                    <a:pt x="2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9" name="Freeform 303"/>
            <p:cNvSpPr/>
            <p:nvPr/>
          </p:nvSpPr>
          <p:spPr bwMode="auto">
            <a:xfrm>
              <a:off x="4051301" y="2254250"/>
              <a:ext cx="1588" cy="0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3" y="2"/>
                    <a:pt x="1" y="2"/>
                  </a:cubicBezTo>
                  <a:cubicBezTo>
                    <a:pt x="2" y="2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0" name="Freeform 304"/>
            <p:cNvSpPr/>
            <p:nvPr/>
          </p:nvSpPr>
          <p:spPr bwMode="auto">
            <a:xfrm>
              <a:off x="4051301" y="2255838"/>
              <a:ext cx="1588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1" name="Freeform 305"/>
            <p:cNvSpPr/>
            <p:nvPr/>
          </p:nvSpPr>
          <p:spPr bwMode="auto">
            <a:xfrm>
              <a:off x="4041776" y="2282825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" name="Freeform 306"/>
            <p:cNvSpPr/>
            <p:nvPr/>
          </p:nvSpPr>
          <p:spPr bwMode="auto">
            <a:xfrm>
              <a:off x="4035426" y="2293938"/>
              <a:ext cx="1588" cy="158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" name="Rectangle 307"/>
            <p:cNvSpPr>
              <a:spLocks noChangeArrowheads="1"/>
            </p:cNvSpPr>
            <p:nvPr/>
          </p:nvSpPr>
          <p:spPr bwMode="auto">
            <a:xfrm>
              <a:off x="4035426" y="2301875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" name="Freeform 308"/>
            <p:cNvSpPr/>
            <p:nvPr/>
          </p:nvSpPr>
          <p:spPr bwMode="auto">
            <a:xfrm>
              <a:off x="3968751" y="1946275"/>
              <a:ext cx="1588" cy="0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0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0"/>
                    <a:pt x="0" y="1"/>
                    <a:pt x="2" y="0"/>
                  </a:cubicBezTo>
                  <a:cubicBezTo>
                    <a:pt x="3" y="1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5" name="Freeform 309"/>
            <p:cNvSpPr/>
            <p:nvPr/>
          </p:nvSpPr>
          <p:spPr bwMode="auto">
            <a:xfrm>
              <a:off x="3925888" y="1946275"/>
              <a:ext cx="42863" cy="92075"/>
            </a:xfrm>
            <a:custGeom>
              <a:avLst/>
              <a:gdLst>
                <a:gd name="T0" fmla="*/ 9 w 119"/>
                <a:gd name="T1" fmla="*/ 224 h 255"/>
                <a:gd name="T2" fmla="*/ 10 w 119"/>
                <a:gd name="T3" fmla="*/ 215 h 255"/>
                <a:gd name="T4" fmla="*/ 7 w 119"/>
                <a:gd name="T5" fmla="*/ 197 h 255"/>
                <a:gd name="T6" fmla="*/ 9 w 119"/>
                <a:gd name="T7" fmla="*/ 192 h 255"/>
                <a:gd name="T8" fmla="*/ 18 w 119"/>
                <a:gd name="T9" fmla="*/ 177 h 255"/>
                <a:gd name="T10" fmla="*/ 21 w 119"/>
                <a:gd name="T11" fmla="*/ 172 h 255"/>
                <a:gd name="T12" fmla="*/ 25 w 119"/>
                <a:gd name="T13" fmla="*/ 162 h 255"/>
                <a:gd name="T14" fmla="*/ 30 w 119"/>
                <a:gd name="T15" fmla="*/ 157 h 255"/>
                <a:gd name="T16" fmla="*/ 27 w 119"/>
                <a:gd name="T17" fmla="*/ 147 h 255"/>
                <a:gd name="T18" fmla="*/ 25 w 119"/>
                <a:gd name="T19" fmla="*/ 141 h 255"/>
                <a:gd name="T20" fmla="*/ 29 w 119"/>
                <a:gd name="T21" fmla="*/ 133 h 255"/>
                <a:gd name="T22" fmla="*/ 32 w 119"/>
                <a:gd name="T23" fmla="*/ 125 h 255"/>
                <a:gd name="T24" fmla="*/ 33 w 119"/>
                <a:gd name="T25" fmla="*/ 122 h 255"/>
                <a:gd name="T26" fmla="*/ 33 w 119"/>
                <a:gd name="T27" fmla="*/ 116 h 255"/>
                <a:gd name="T28" fmla="*/ 38 w 119"/>
                <a:gd name="T29" fmla="*/ 109 h 255"/>
                <a:gd name="T30" fmla="*/ 41 w 119"/>
                <a:gd name="T31" fmla="*/ 101 h 255"/>
                <a:gd name="T32" fmla="*/ 46 w 119"/>
                <a:gd name="T33" fmla="*/ 93 h 255"/>
                <a:gd name="T34" fmla="*/ 52 w 119"/>
                <a:gd name="T35" fmla="*/ 91 h 255"/>
                <a:gd name="T36" fmla="*/ 50 w 119"/>
                <a:gd name="T37" fmla="*/ 86 h 255"/>
                <a:gd name="T38" fmla="*/ 54 w 119"/>
                <a:gd name="T39" fmla="*/ 86 h 255"/>
                <a:gd name="T40" fmla="*/ 53 w 119"/>
                <a:gd name="T41" fmla="*/ 80 h 255"/>
                <a:gd name="T42" fmla="*/ 56 w 119"/>
                <a:gd name="T43" fmla="*/ 73 h 255"/>
                <a:gd name="T44" fmla="*/ 61 w 119"/>
                <a:gd name="T45" fmla="*/ 63 h 255"/>
                <a:gd name="T46" fmla="*/ 64 w 119"/>
                <a:gd name="T47" fmla="*/ 58 h 255"/>
                <a:gd name="T48" fmla="*/ 69 w 119"/>
                <a:gd name="T49" fmla="*/ 47 h 255"/>
                <a:gd name="T50" fmla="*/ 73 w 119"/>
                <a:gd name="T51" fmla="*/ 45 h 255"/>
                <a:gd name="T52" fmla="*/ 76 w 119"/>
                <a:gd name="T53" fmla="*/ 45 h 255"/>
                <a:gd name="T54" fmla="*/ 78 w 119"/>
                <a:gd name="T55" fmla="*/ 41 h 255"/>
                <a:gd name="T56" fmla="*/ 80 w 119"/>
                <a:gd name="T57" fmla="*/ 36 h 255"/>
                <a:gd name="T58" fmla="*/ 77 w 119"/>
                <a:gd name="T59" fmla="*/ 32 h 255"/>
                <a:gd name="T60" fmla="*/ 78 w 119"/>
                <a:gd name="T61" fmla="*/ 28 h 255"/>
                <a:gd name="T62" fmla="*/ 84 w 119"/>
                <a:gd name="T63" fmla="*/ 27 h 255"/>
                <a:gd name="T64" fmla="*/ 87 w 119"/>
                <a:gd name="T65" fmla="*/ 24 h 255"/>
                <a:gd name="T66" fmla="*/ 90 w 119"/>
                <a:gd name="T67" fmla="*/ 23 h 255"/>
                <a:gd name="T68" fmla="*/ 84 w 119"/>
                <a:gd name="T69" fmla="*/ 16 h 255"/>
                <a:gd name="T70" fmla="*/ 90 w 119"/>
                <a:gd name="T71" fmla="*/ 17 h 255"/>
                <a:gd name="T72" fmla="*/ 99 w 119"/>
                <a:gd name="T73" fmla="*/ 22 h 255"/>
                <a:gd name="T74" fmla="*/ 92 w 119"/>
                <a:gd name="T75" fmla="*/ 9 h 255"/>
                <a:gd name="T76" fmla="*/ 104 w 119"/>
                <a:gd name="T77" fmla="*/ 6 h 255"/>
                <a:gd name="T78" fmla="*/ 110 w 119"/>
                <a:gd name="T79" fmla="*/ 4 h 255"/>
                <a:gd name="T80" fmla="*/ 114 w 119"/>
                <a:gd name="T81" fmla="*/ 0 h 255"/>
                <a:gd name="T82" fmla="*/ 118 w 119"/>
                <a:gd name="T83" fmla="*/ 5 h 255"/>
                <a:gd name="T84" fmla="*/ 113 w 119"/>
                <a:gd name="T85" fmla="*/ 7 h 255"/>
                <a:gd name="T86" fmla="*/ 111 w 119"/>
                <a:gd name="T87" fmla="*/ 18 h 255"/>
                <a:gd name="T88" fmla="*/ 104 w 119"/>
                <a:gd name="T89" fmla="*/ 36 h 255"/>
                <a:gd name="T90" fmla="*/ 96 w 119"/>
                <a:gd name="T91" fmla="*/ 50 h 255"/>
                <a:gd name="T92" fmla="*/ 85 w 119"/>
                <a:gd name="T93" fmla="*/ 74 h 255"/>
                <a:gd name="T94" fmla="*/ 79 w 119"/>
                <a:gd name="T95" fmla="*/ 87 h 255"/>
                <a:gd name="T96" fmla="*/ 67 w 119"/>
                <a:gd name="T97" fmla="*/ 111 h 255"/>
                <a:gd name="T98" fmla="*/ 58 w 119"/>
                <a:gd name="T99" fmla="*/ 123 h 255"/>
                <a:gd name="T100" fmla="*/ 50 w 119"/>
                <a:gd name="T101" fmla="*/ 137 h 255"/>
                <a:gd name="T102" fmla="*/ 45 w 119"/>
                <a:gd name="T103" fmla="*/ 160 h 255"/>
                <a:gd name="T104" fmla="*/ 28 w 119"/>
                <a:gd name="T105" fmla="*/ 198 h 255"/>
                <a:gd name="T106" fmla="*/ 29 w 119"/>
                <a:gd name="T107" fmla="*/ 2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55">
                  <a:moveTo>
                    <a:pt x="7" y="251"/>
                  </a:moveTo>
                  <a:cubicBezTo>
                    <a:pt x="0" y="248"/>
                    <a:pt x="7" y="244"/>
                    <a:pt x="3" y="240"/>
                  </a:cubicBezTo>
                  <a:cubicBezTo>
                    <a:pt x="3" y="239"/>
                    <a:pt x="7" y="240"/>
                    <a:pt x="6" y="239"/>
                  </a:cubicBezTo>
                  <a:cubicBezTo>
                    <a:pt x="1" y="235"/>
                    <a:pt x="5" y="230"/>
                    <a:pt x="10" y="226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8" y="224"/>
                    <a:pt x="9" y="224"/>
                  </a:cubicBezTo>
                  <a:cubicBezTo>
                    <a:pt x="9" y="224"/>
                    <a:pt x="10" y="224"/>
                    <a:pt x="11" y="224"/>
                  </a:cubicBezTo>
                  <a:cubicBezTo>
                    <a:pt x="9" y="223"/>
                    <a:pt x="10" y="222"/>
                    <a:pt x="8" y="222"/>
                  </a:cubicBezTo>
                  <a:cubicBezTo>
                    <a:pt x="9" y="222"/>
                    <a:pt x="11" y="222"/>
                    <a:pt x="12" y="222"/>
                  </a:cubicBezTo>
                  <a:cubicBezTo>
                    <a:pt x="10" y="221"/>
                    <a:pt x="10" y="221"/>
                    <a:pt x="10" y="221"/>
                  </a:cubicBezTo>
                  <a:cubicBezTo>
                    <a:pt x="4" y="218"/>
                    <a:pt x="11" y="217"/>
                    <a:pt x="8" y="215"/>
                  </a:cubicBezTo>
                  <a:cubicBezTo>
                    <a:pt x="9" y="215"/>
                    <a:pt x="9" y="216"/>
                    <a:pt x="10" y="215"/>
                  </a:cubicBezTo>
                  <a:cubicBezTo>
                    <a:pt x="7" y="212"/>
                    <a:pt x="8" y="208"/>
                    <a:pt x="8" y="204"/>
                  </a:cubicBezTo>
                  <a:cubicBezTo>
                    <a:pt x="9" y="205"/>
                    <a:pt x="10" y="205"/>
                    <a:pt x="11" y="205"/>
                  </a:cubicBezTo>
                  <a:cubicBezTo>
                    <a:pt x="9" y="205"/>
                    <a:pt x="8" y="203"/>
                    <a:pt x="8" y="202"/>
                  </a:cubicBezTo>
                  <a:cubicBezTo>
                    <a:pt x="11" y="203"/>
                    <a:pt x="6" y="200"/>
                    <a:pt x="8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6" y="198"/>
                    <a:pt x="10" y="199"/>
                    <a:pt x="7" y="197"/>
                  </a:cubicBezTo>
                  <a:cubicBezTo>
                    <a:pt x="9" y="198"/>
                    <a:pt x="9" y="198"/>
                    <a:pt x="9" y="198"/>
                  </a:cubicBezTo>
                  <a:cubicBezTo>
                    <a:pt x="6" y="196"/>
                    <a:pt x="12" y="197"/>
                    <a:pt x="10" y="196"/>
                  </a:cubicBezTo>
                  <a:cubicBezTo>
                    <a:pt x="9" y="196"/>
                    <a:pt x="9" y="196"/>
                    <a:pt x="9" y="196"/>
                  </a:cubicBezTo>
                  <a:cubicBezTo>
                    <a:pt x="8" y="195"/>
                    <a:pt x="10" y="195"/>
                    <a:pt x="10" y="194"/>
                  </a:cubicBezTo>
                  <a:cubicBezTo>
                    <a:pt x="10" y="194"/>
                    <a:pt x="10" y="194"/>
                    <a:pt x="10" y="194"/>
                  </a:cubicBezTo>
                  <a:cubicBezTo>
                    <a:pt x="10" y="193"/>
                    <a:pt x="12" y="193"/>
                    <a:pt x="9" y="192"/>
                  </a:cubicBezTo>
                  <a:cubicBezTo>
                    <a:pt x="12" y="192"/>
                    <a:pt x="10" y="193"/>
                    <a:pt x="13" y="194"/>
                  </a:cubicBezTo>
                  <a:cubicBezTo>
                    <a:pt x="12" y="191"/>
                    <a:pt x="12" y="189"/>
                    <a:pt x="13" y="186"/>
                  </a:cubicBezTo>
                  <a:cubicBezTo>
                    <a:pt x="13" y="184"/>
                    <a:pt x="14" y="182"/>
                    <a:pt x="15" y="180"/>
                  </a:cubicBezTo>
                  <a:cubicBezTo>
                    <a:pt x="16" y="180"/>
                    <a:pt x="17" y="180"/>
                    <a:pt x="18" y="180"/>
                  </a:cubicBezTo>
                  <a:cubicBezTo>
                    <a:pt x="18" y="179"/>
                    <a:pt x="18" y="178"/>
                    <a:pt x="17" y="177"/>
                  </a:cubicBezTo>
                  <a:cubicBezTo>
                    <a:pt x="17" y="178"/>
                    <a:pt x="18" y="178"/>
                    <a:pt x="18" y="177"/>
                  </a:cubicBezTo>
                  <a:cubicBezTo>
                    <a:pt x="20" y="177"/>
                    <a:pt x="16" y="175"/>
                    <a:pt x="17" y="175"/>
                  </a:cubicBezTo>
                  <a:cubicBezTo>
                    <a:pt x="18" y="176"/>
                    <a:pt x="19" y="176"/>
                    <a:pt x="20" y="176"/>
                  </a:cubicBezTo>
                  <a:cubicBezTo>
                    <a:pt x="18" y="175"/>
                    <a:pt x="19" y="174"/>
                    <a:pt x="18" y="173"/>
                  </a:cubicBezTo>
                  <a:cubicBezTo>
                    <a:pt x="19" y="173"/>
                    <a:pt x="19" y="174"/>
                    <a:pt x="20" y="174"/>
                  </a:cubicBezTo>
                  <a:cubicBezTo>
                    <a:pt x="18" y="172"/>
                    <a:pt x="21" y="172"/>
                    <a:pt x="20" y="171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3" y="171"/>
                    <a:pt x="18" y="170"/>
                    <a:pt x="19" y="170"/>
                  </a:cubicBezTo>
                  <a:cubicBezTo>
                    <a:pt x="20" y="170"/>
                    <a:pt x="20" y="170"/>
                    <a:pt x="21" y="170"/>
                  </a:cubicBezTo>
                  <a:cubicBezTo>
                    <a:pt x="19" y="168"/>
                    <a:pt x="20" y="167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5"/>
                    <a:pt x="22" y="164"/>
                    <a:pt x="21" y="162"/>
                  </a:cubicBezTo>
                  <a:cubicBezTo>
                    <a:pt x="22" y="162"/>
                    <a:pt x="25" y="164"/>
                    <a:pt x="25" y="162"/>
                  </a:cubicBezTo>
                  <a:cubicBezTo>
                    <a:pt x="22" y="161"/>
                    <a:pt x="24" y="160"/>
                    <a:pt x="20" y="159"/>
                  </a:cubicBezTo>
                  <a:cubicBezTo>
                    <a:pt x="21" y="158"/>
                    <a:pt x="23" y="157"/>
                    <a:pt x="22" y="156"/>
                  </a:cubicBezTo>
                  <a:cubicBezTo>
                    <a:pt x="23" y="157"/>
                    <a:pt x="27" y="157"/>
                    <a:pt x="26" y="158"/>
                  </a:cubicBezTo>
                  <a:cubicBezTo>
                    <a:pt x="29" y="158"/>
                    <a:pt x="29" y="158"/>
                    <a:pt x="29" y="158"/>
                  </a:cubicBezTo>
                  <a:cubicBezTo>
                    <a:pt x="30" y="159"/>
                    <a:pt x="28" y="159"/>
                    <a:pt x="30" y="159"/>
                  </a:cubicBezTo>
                  <a:cubicBezTo>
                    <a:pt x="30" y="159"/>
                    <a:pt x="29" y="157"/>
                    <a:pt x="30" y="157"/>
                  </a:cubicBezTo>
                  <a:cubicBezTo>
                    <a:pt x="28" y="155"/>
                    <a:pt x="25" y="153"/>
                    <a:pt x="25" y="151"/>
                  </a:cubicBezTo>
                  <a:cubicBezTo>
                    <a:pt x="26" y="152"/>
                    <a:pt x="29" y="153"/>
                    <a:pt x="29" y="153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4" y="148"/>
                    <a:pt x="26" y="150"/>
                    <a:pt x="26" y="149"/>
                  </a:cubicBezTo>
                  <a:cubicBezTo>
                    <a:pt x="25" y="148"/>
                    <a:pt x="24" y="148"/>
                    <a:pt x="24" y="147"/>
                  </a:cubicBezTo>
                  <a:cubicBezTo>
                    <a:pt x="24" y="147"/>
                    <a:pt x="24" y="145"/>
                    <a:pt x="27" y="147"/>
                  </a:cubicBezTo>
                  <a:cubicBezTo>
                    <a:pt x="28" y="147"/>
                    <a:pt x="27" y="148"/>
                    <a:pt x="29" y="148"/>
                  </a:cubicBezTo>
                  <a:cubicBezTo>
                    <a:pt x="29" y="147"/>
                    <a:pt x="28" y="146"/>
                    <a:pt x="28" y="146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29" y="145"/>
                    <a:pt x="28" y="144"/>
                    <a:pt x="26" y="143"/>
                  </a:cubicBezTo>
                  <a:cubicBezTo>
                    <a:pt x="26" y="144"/>
                    <a:pt x="28" y="144"/>
                    <a:pt x="27" y="144"/>
                  </a:cubicBezTo>
                  <a:cubicBezTo>
                    <a:pt x="25" y="143"/>
                    <a:pt x="25" y="142"/>
                    <a:pt x="25" y="141"/>
                  </a:cubicBezTo>
                  <a:cubicBezTo>
                    <a:pt x="26" y="142"/>
                    <a:pt x="27" y="142"/>
                    <a:pt x="27" y="142"/>
                  </a:cubicBezTo>
                  <a:cubicBezTo>
                    <a:pt x="26" y="140"/>
                    <a:pt x="25" y="139"/>
                    <a:pt x="25" y="137"/>
                  </a:cubicBezTo>
                  <a:cubicBezTo>
                    <a:pt x="23" y="136"/>
                    <a:pt x="27" y="139"/>
                    <a:pt x="26" y="139"/>
                  </a:cubicBezTo>
                  <a:cubicBezTo>
                    <a:pt x="29" y="138"/>
                    <a:pt x="25" y="134"/>
                    <a:pt x="29" y="134"/>
                  </a:cubicBezTo>
                  <a:cubicBezTo>
                    <a:pt x="29" y="135"/>
                    <a:pt x="26" y="133"/>
                    <a:pt x="27" y="134"/>
                  </a:cubicBezTo>
                  <a:cubicBezTo>
                    <a:pt x="27" y="133"/>
                    <a:pt x="29" y="134"/>
                    <a:pt x="29" y="133"/>
                  </a:cubicBezTo>
                  <a:cubicBezTo>
                    <a:pt x="30" y="134"/>
                    <a:pt x="29" y="132"/>
                    <a:pt x="29" y="132"/>
                  </a:cubicBezTo>
                  <a:cubicBezTo>
                    <a:pt x="28" y="131"/>
                    <a:pt x="29" y="132"/>
                    <a:pt x="29" y="132"/>
                  </a:cubicBezTo>
                  <a:cubicBezTo>
                    <a:pt x="29" y="131"/>
                    <a:pt x="28" y="128"/>
                    <a:pt x="31" y="127"/>
                  </a:cubicBezTo>
                  <a:cubicBezTo>
                    <a:pt x="30" y="127"/>
                    <a:pt x="28" y="125"/>
                    <a:pt x="28" y="124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1" y="126"/>
                    <a:pt x="31" y="124"/>
                    <a:pt x="32" y="125"/>
                  </a:cubicBezTo>
                  <a:cubicBezTo>
                    <a:pt x="30" y="123"/>
                    <a:pt x="33" y="129"/>
                    <a:pt x="31" y="127"/>
                  </a:cubicBezTo>
                  <a:cubicBezTo>
                    <a:pt x="33" y="127"/>
                    <a:pt x="29" y="124"/>
                    <a:pt x="32" y="125"/>
                  </a:cubicBezTo>
                  <a:cubicBezTo>
                    <a:pt x="32" y="125"/>
                    <a:pt x="30" y="123"/>
                    <a:pt x="32" y="123"/>
                  </a:cubicBezTo>
                  <a:cubicBezTo>
                    <a:pt x="32" y="123"/>
                    <a:pt x="35" y="125"/>
                    <a:pt x="35" y="124"/>
                  </a:cubicBezTo>
                  <a:cubicBezTo>
                    <a:pt x="35" y="123"/>
                    <a:pt x="34" y="124"/>
                    <a:pt x="34" y="123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1" y="121"/>
                    <a:pt x="34" y="121"/>
                    <a:pt x="32" y="120"/>
                  </a:cubicBezTo>
                  <a:cubicBezTo>
                    <a:pt x="33" y="121"/>
                    <a:pt x="31" y="118"/>
                    <a:pt x="35" y="120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121"/>
                    <a:pt x="35" y="119"/>
                    <a:pt x="34" y="118"/>
                  </a:cubicBezTo>
                  <a:cubicBezTo>
                    <a:pt x="34" y="118"/>
                    <a:pt x="35" y="119"/>
                    <a:pt x="35" y="119"/>
                  </a:cubicBezTo>
                  <a:cubicBezTo>
                    <a:pt x="31" y="117"/>
                    <a:pt x="36" y="118"/>
                    <a:pt x="33" y="116"/>
                  </a:cubicBezTo>
                  <a:cubicBezTo>
                    <a:pt x="35" y="116"/>
                    <a:pt x="34" y="114"/>
                    <a:pt x="37" y="114"/>
                  </a:cubicBezTo>
                  <a:cubicBezTo>
                    <a:pt x="36" y="113"/>
                    <a:pt x="35" y="112"/>
                    <a:pt x="37" y="112"/>
                  </a:cubicBezTo>
                  <a:cubicBezTo>
                    <a:pt x="37" y="112"/>
                    <a:pt x="37" y="112"/>
                    <a:pt x="38" y="113"/>
                  </a:cubicBezTo>
                  <a:cubicBezTo>
                    <a:pt x="39" y="113"/>
                    <a:pt x="38" y="112"/>
                    <a:pt x="38" y="111"/>
                  </a:cubicBezTo>
                  <a:cubicBezTo>
                    <a:pt x="38" y="112"/>
                    <a:pt x="40" y="111"/>
                    <a:pt x="42" y="112"/>
                  </a:cubicBezTo>
                  <a:cubicBezTo>
                    <a:pt x="41" y="110"/>
                    <a:pt x="39" y="109"/>
                    <a:pt x="38" y="109"/>
                  </a:cubicBezTo>
                  <a:cubicBezTo>
                    <a:pt x="42" y="110"/>
                    <a:pt x="37" y="106"/>
                    <a:pt x="40" y="107"/>
                  </a:cubicBezTo>
                  <a:cubicBezTo>
                    <a:pt x="41" y="107"/>
                    <a:pt x="42" y="109"/>
                    <a:pt x="43" y="108"/>
                  </a:cubicBezTo>
                  <a:cubicBezTo>
                    <a:pt x="47" y="110"/>
                    <a:pt x="41" y="106"/>
                    <a:pt x="43" y="106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2" y="105"/>
                    <a:pt x="39" y="102"/>
                    <a:pt x="42" y="104"/>
                  </a:cubicBezTo>
                  <a:cubicBezTo>
                    <a:pt x="41" y="103"/>
                    <a:pt x="44" y="103"/>
                    <a:pt x="41" y="101"/>
                  </a:cubicBezTo>
                  <a:cubicBezTo>
                    <a:pt x="44" y="101"/>
                    <a:pt x="41" y="97"/>
                    <a:pt x="47" y="99"/>
                  </a:cubicBezTo>
                  <a:cubicBezTo>
                    <a:pt x="47" y="98"/>
                    <a:pt x="48" y="98"/>
                    <a:pt x="46" y="97"/>
                  </a:cubicBezTo>
                  <a:cubicBezTo>
                    <a:pt x="44" y="96"/>
                    <a:pt x="47" y="98"/>
                    <a:pt x="46" y="98"/>
                  </a:cubicBezTo>
                  <a:cubicBezTo>
                    <a:pt x="46" y="97"/>
                    <a:pt x="45" y="97"/>
                    <a:pt x="45" y="97"/>
                  </a:cubicBezTo>
                  <a:cubicBezTo>
                    <a:pt x="46" y="97"/>
                    <a:pt x="46" y="96"/>
                    <a:pt x="48" y="98"/>
                  </a:cubicBezTo>
                  <a:cubicBezTo>
                    <a:pt x="51" y="98"/>
                    <a:pt x="44" y="94"/>
                    <a:pt x="46" y="93"/>
                  </a:cubicBezTo>
                  <a:cubicBezTo>
                    <a:pt x="47" y="94"/>
                    <a:pt x="48" y="94"/>
                    <a:pt x="48" y="94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7" y="91"/>
                    <a:pt x="49" y="93"/>
                    <a:pt x="51" y="94"/>
                  </a:cubicBezTo>
                  <a:cubicBezTo>
                    <a:pt x="51" y="93"/>
                    <a:pt x="51" y="93"/>
                    <a:pt x="50" y="92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1" y="92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3" y="92"/>
                    <a:pt x="53" y="91"/>
                    <a:pt x="53" y="90"/>
                  </a:cubicBezTo>
                  <a:cubicBezTo>
                    <a:pt x="51" y="90"/>
                    <a:pt x="50" y="90"/>
                    <a:pt x="50" y="90"/>
                  </a:cubicBezTo>
                  <a:cubicBezTo>
                    <a:pt x="49" y="89"/>
                    <a:pt x="50" y="89"/>
                    <a:pt x="49" y="88"/>
                  </a:cubicBezTo>
                  <a:cubicBezTo>
                    <a:pt x="51" y="90"/>
                    <a:pt x="51" y="88"/>
                    <a:pt x="51" y="88"/>
                  </a:cubicBezTo>
                  <a:cubicBezTo>
                    <a:pt x="52" y="88"/>
                    <a:pt x="50" y="86"/>
                    <a:pt x="50" y="86"/>
                  </a:cubicBezTo>
                  <a:cubicBezTo>
                    <a:pt x="51" y="87"/>
                    <a:pt x="50" y="86"/>
                    <a:pt x="52" y="87"/>
                  </a:cubicBezTo>
                  <a:cubicBezTo>
                    <a:pt x="52" y="87"/>
                    <a:pt x="50" y="87"/>
                    <a:pt x="51" y="87"/>
                  </a:cubicBezTo>
                  <a:cubicBezTo>
                    <a:pt x="52" y="88"/>
                    <a:pt x="54" y="89"/>
                    <a:pt x="53" y="87"/>
                  </a:cubicBezTo>
                  <a:cubicBezTo>
                    <a:pt x="52" y="86"/>
                    <a:pt x="49" y="85"/>
                    <a:pt x="51" y="85"/>
                  </a:cubicBezTo>
                  <a:cubicBezTo>
                    <a:pt x="51" y="86"/>
                    <a:pt x="52" y="86"/>
                    <a:pt x="52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3" y="85"/>
                    <a:pt x="53" y="86"/>
                    <a:pt x="53" y="86"/>
                  </a:cubicBezTo>
                  <a:cubicBezTo>
                    <a:pt x="51" y="84"/>
                    <a:pt x="53" y="84"/>
                    <a:pt x="51" y="83"/>
                  </a:cubicBezTo>
                  <a:cubicBezTo>
                    <a:pt x="51" y="82"/>
                    <a:pt x="53" y="83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5" y="83"/>
                    <a:pt x="54" y="81"/>
                    <a:pt x="53" y="80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0"/>
                    <a:pt x="54" y="80"/>
                    <a:pt x="53" y="79"/>
                  </a:cubicBezTo>
                  <a:cubicBezTo>
                    <a:pt x="55" y="79"/>
                    <a:pt x="60" y="82"/>
                    <a:pt x="58" y="80"/>
                  </a:cubicBezTo>
                  <a:cubicBezTo>
                    <a:pt x="59" y="80"/>
                    <a:pt x="56" y="77"/>
                    <a:pt x="55" y="77"/>
                  </a:cubicBezTo>
                  <a:cubicBezTo>
                    <a:pt x="56" y="77"/>
                    <a:pt x="54" y="73"/>
                    <a:pt x="58" y="74"/>
                  </a:cubicBezTo>
                  <a:cubicBezTo>
                    <a:pt x="57" y="73"/>
                    <a:pt x="57" y="73"/>
                    <a:pt x="56" y="73"/>
                  </a:cubicBezTo>
                  <a:cubicBezTo>
                    <a:pt x="58" y="71"/>
                    <a:pt x="57" y="68"/>
                    <a:pt x="61" y="68"/>
                  </a:cubicBezTo>
                  <a:cubicBezTo>
                    <a:pt x="61" y="69"/>
                    <a:pt x="63" y="69"/>
                    <a:pt x="64" y="70"/>
                  </a:cubicBezTo>
                  <a:cubicBezTo>
                    <a:pt x="62" y="69"/>
                    <a:pt x="66" y="70"/>
                    <a:pt x="63" y="69"/>
                  </a:cubicBezTo>
                  <a:cubicBezTo>
                    <a:pt x="61" y="68"/>
                    <a:pt x="61" y="67"/>
                    <a:pt x="60" y="67"/>
                  </a:cubicBezTo>
                  <a:cubicBezTo>
                    <a:pt x="60" y="66"/>
                    <a:pt x="61" y="64"/>
                    <a:pt x="62" y="64"/>
                  </a:cubicBezTo>
                  <a:cubicBezTo>
                    <a:pt x="61" y="64"/>
                    <a:pt x="61" y="64"/>
                    <a:pt x="61" y="63"/>
                  </a:cubicBezTo>
                  <a:cubicBezTo>
                    <a:pt x="63" y="65"/>
                    <a:pt x="64" y="64"/>
                    <a:pt x="64" y="63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4" y="62"/>
                    <a:pt x="61" y="60"/>
                    <a:pt x="63" y="61"/>
                  </a:cubicBezTo>
                  <a:cubicBezTo>
                    <a:pt x="63" y="61"/>
                    <a:pt x="64" y="62"/>
                    <a:pt x="64" y="62"/>
                  </a:cubicBezTo>
                  <a:cubicBezTo>
                    <a:pt x="64" y="60"/>
                    <a:pt x="62" y="58"/>
                    <a:pt x="64" y="58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9"/>
                    <a:pt x="65" y="57"/>
                    <a:pt x="64" y="57"/>
                  </a:cubicBezTo>
                  <a:cubicBezTo>
                    <a:pt x="66" y="57"/>
                    <a:pt x="67" y="57"/>
                    <a:pt x="69" y="57"/>
                  </a:cubicBezTo>
                  <a:cubicBezTo>
                    <a:pt x="65" y="53"/>
                    <a:pt x="67" y="50"/>
                    <a:pt x="69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1" y="48"/>
                    <a:pt x="68" y="47"/>
                    <a:pt x="69" y="47"/>
                  </a:cubicBezTo>
                  <a:cubicBezTo>
                    <a:pt x="70" y="48"/>
                    <a:pt x="72" y="48"/>
                    <a:pt x="73" y="49"/>
                  </a:cubicBezTo>
                  <a:cubicBezTo>
                    <a:pt x="75" y="49"/>
                    <a:pt x="71" y="47"/>
                    <a:pt x="71" y="46"/>
                  </a:cubicBezTo>
                  <a:cubicBezTo>
                    <a:pt x="70" y="45"/>
                    <a:pt x="72" y="47"/>
                    <a:pt x="70" y="46"/>
                  </a:cubicBezTo>
                  <a:cubicBezTo>
                    <a:pt x="70" y="45"/>
                    <a:pt x="72" y="45"/>
                    <a:pt x="70" y="44"/>
                  </a:cubicBezTo>
                  <a:cubicBezTo>
                    <a:pt x="71" y="44"/>
                    <a:pt x="72" y="45"/>
                    <a:pt x="73" y="46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6" y="46"/>
                    <a:pt x="76" y="49"/>
                    <a:pt x="80" y="51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3" y="51"/>
                    <a:pt x="82" y="53"/>
                    <a:pt x="84" y="52"/>
                  </a:cubicBezTo>
                  <a:cubicBezTo>
                    <a:pt x="83" y="51"/>
                    <a:pt x="80" y="48"/>
                    <a:pt x="78" y="48"/>
                  </a:cubicBezTo>
                  <a:cubicBezTo>
                    <a:pt x="79" y="47"/>
                    <a:pt x="73" y="44"/>
                    <a:pt x="74" y="43"/>
                  </a:cubicBezTo>
                  <a:cubicBezTo>
                    <a:pt x="76" y="44"/>
                    <a:pt x="74" y="44"/>
                    <a:pt x="76" y="45"/>
                  </a:cubicBezTo>
                  <a:cubicBezTo>
                    <a:pt x="78" y="46"/>
                    <a:pt x="76" y="44"/>
                    <a:pt x="77" y="44"/>
                  </a:cubicBezTo>
                  <a:cubicBezTo>
                    <a:pt x="75" y="44"/>
                    <a:pt x="73" y="42"/>
                    <a:pt x="73" y="41"/>
                  </a:cubicBezTo>
                  <a:cubicBezTo>
                    <a:pt x="75" y="41"/>
                    <a:pt x="75" y="43"/>
                    <a:pt x="76" y="42"/>
                  </a:cubicBezTo>
                  <a:cubicBezTo>
                    <a:pt x="75" y="41"/>
                    <a:pt x="74" y="40"/>
                    <a:pt x="73" y="40"/>
                  </a:cubicBezTo>
                  <a:cubicBezTo>
                    <a:pt x="70" y="38"/>
                    <a:pt x="74" y="39"/>
                    <a:pt x="72" y="37"/>
                  </a:cubicBezTo>
                  <a:cubicBezTo>
                    <a:pt x="74" y="39"/>
                    <a:pt x="76" y="41"/>
                    <a:pt x="78" y="41"/>
                  </a:cubicBezTo>
                  <a:cubicBezTo>
                    <a:pt x="76" y="40"/>
                    <a:pt x="76" y="38"/>
                    <a:pt x="73" y="37"/>
                  </a:cubicBezTo>
                  <a:cubicBezTo>
                    <a:pt x="74" y="37"/>
                    <a:pt x="75" y="38"/>
                    <a:pt x="76" y="39"/>
                  </a:cubicBezTo>
                  <a:cubicBezTo>
                    <a:pt x="78" y="39"/>
                    <a:pt x="73" y="35"/>
                    <a:pt x="78" y="38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6"/>
                    <a:pt x="77" y="37"/>
                    <a:pt x="78" y="37"/>
                  </a:cubicBezTo>
                  <a:cubicBezTo>
                    <a:pt x="79" y="37"/>
                    <a:pt x="76" y="34"/>
                    <a:pt x="80" y="36"/>
                  </a:cubicBezTo>
                  <a:cubicBezTo>
                    <a:pt x="79" y="35"/>
                    <a:pt x="80" y="34"/>
                    <a:pt x="78" y="33"/>
                  </a:cubicBezTo>
                  <a:cubicBezTo>
                    <a:pt x="76" y="33"/>
                    <a:pt x="79" y="35"/>
                    <a:pt x="76" y="34"/>
                  </a:cubicBezTo>
                  <a:cubicBezTo>
                    <a:pt x="78" y="35"/>
                    <a:pt x="76" y="33"/>
                    <a:pt x="75" y="32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6" y="32"/>
                    <a:pt x="77" y="32"/>
                    <a:pt x="76" y="31"/>
                  </a:cubicBezTo>
                  <a:cubicBezTo>
                    <a:pt x="76" y="31"/>
                    <a:pt x="77" y="32"/>
                    <a:pt x="77" y="32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5" y="29"/>
                    <a:pt x="79" y="32"/>
                    <a:pt x="79" y="31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0" y="32"/>
                    <a:pt x="82" y="33"/>
                    <a:pt x="82" y="32"/>
                  </a:cubicBezTo>
                  <a:cubicBezTo>
                    <a:pt x="80" y="31"/>
                    <a:pt x="78" y="29"/>
                    <a:pt x="77" y="28"/>
                  </a:cubicBezTo>
                  <a:cubicBezTo>
                    <a:pt x="77" y="27"/>
                    <a:pt x="79" y="29"/>
                    <a:pt x="78" y="28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0" y="30"/>
                    <a:pt x="82" y="31"/>
                    <a:pt x="83" y="30"/>
                  </a:cubicBezTo>
                  <a:cubicBezTo>
                    <a:pt x="82" y="29"/>
                    <a:pt x="80" y="27"/>
                    <a:pt x="79" y="27"/>
                  </a:cubicBezTo>
                  <a:cubicBezTo>
                    <a:pt x="79" y="27"/>
                    <a:pt x="81" y="27"/>
                    <a:pt x="82" y="28"/>
                  </a:cubicBezTo>
                  <a:cubicBezTo>
                    <a:pt x="81" y="27"/>
                    <a:pt x="80" y="27"/>
                    <a:pt x="79" y="26"/>
                  </a:cubicBezTo>
                  <a:cubicBezTo>
                    <a:pt x="80" y="26"/>
                    <a:pt x="82" y="26"/>
                    <a:pt x="84" y="27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9" y="31"/>
                    <a:pt x="89" y="30"/>
                    <a:pt x="91" y="32"/>
                  </a:cubicBezTo>
                  <a:cubicBezTo>
                    <a:pt x="92" y="32"/>
                    <a:pt x="91" y="31"/>
                    <a:pt x="91" y="30"/>
                  </a:cubicBezTo>
                  <a:cubicBezTo>
                    <a:pt x="86" y="29"/>
                    <a:pt x="86" y="26"/>
                    <a:pt x="83" y="24"/>
                  </a:cubicBezTo>
                  <a:cubicBezTo>
                    <a:pt x="82" y="22"/>
                    <a:pt x="92" y="28"/>
                    <a:pt x="87" y="24"/>
                  </a:cubicBezTo>
                  <a:cubicBezTo>
                    <a:pt x="86" y="23"/>
                    <a:pt x="84" y="21"/>
                    <a:pt x="84" y="22"/>
                  </a:cubicBezTo>
                  <a:cubicBezTo>
                    <a:pt x="85" y="22"/>
                    <a:pt x="81" y="20"/>
                    <a:pt x="83" y="20"/>
                  </a:cubicBezTo>
                  <a:cubicBezTo>
                    <a:pt x="84" y="21"/>
                    <a:pt x="87" y="21"/>
                    <a:pt x="88" y="23"/>
                  </a:cubicBezTo>
                  <a:cubicBezTo>
                    <a:pt x="87" y="23"/>
                    <a:pt x="87" y="23"/>
                    <a:pt x="87" y="24"/>
                  </a:cubicBezTo>
                  <a:cubicBezTo>
                    <a:pt x="89" y="24"/>
                    <a:pt x="91" y="26"/>
                    <a:pt x="91" y="25"/>
                  </a:cubicBezTo>
                  <a:cubicBezTo>
                    <a:pt x="91" y="25"/>
                    <a:pt x="92" y="24"/>
                    <a:pt x="90" y="23"/>
                  </a:cubicBezTo>
                  <a:cubicBezTo>
                    <a:pt x="88" y="22"/>
                    <a:pt x="90" y="24"/>
                    <a:pt x="88" y="22"/>
                  </a:cubicBezTo>
                  <a:cubicBezTo>
                    <a:pt x="88" y="21"/>
                    <a:pt x="91" y="23"/>
                    <a:pt x="88" y="20"/>
                  </a:cubicBezTo>
                  <a:cubicBezTo>
                    <a:pt x="87" y="21"/>
                    <a:pt x="85" y="19"/>
                    <a:pt x="84" y="19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8"/>
                    <a:pt x="83" y="16"/>
                    <a:pt x="84" y="16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9" y="18"/>
                    <a:pt x="85" y="18"/>
                    <a:pt x="88" y="20"/>
                  </a:cubicBezTo>
                  <a:cubicBezTo>
                    <a:pt x="89" y="19"/>
                    <a:pt x="87" y="18"/>
                    <a:pt x="89" y="18"/>
                  </a:cubicBezTo>
                  <a:cubicBezTo>
                    <a:pt x="89" y="18"/>
                    <a:pt x="89" y="18"/>
                    <a:pt x="89" y="19"/>
                  </a:cubicBezTo>
                  <a:cubicBezTo>
                    <a:pt x="89" y="19"/>
                    <a:pt x="94" y="21"/>
                    <a:pt x="92" y="19"/>
                  </a:cubicBezTo>
                  <a:cubicBezTo>
                    <a:pt x="91" y="17"/>
                    <a:pt x="91" y="18"/>
                    <a:pt x="90" y="17"/>
                  </a:cubicBezTo>
                  <a:cubicBezTo>
                    <a:pt x="90" y="15"/>
                    <a:pt x="89" y="14"/>
                    <a:pt x="89" y="13"/>
                  </a:cubicBezTo>
                  <a:cubicBezTo>
                    <a:pt x="92" y="15"/>
                    <a:pt x="90" y="12"/>
                    <a:pt x="92" y="15"/>
                  </a:cubicBezTo>
                  <a:cubicBezTo>
                    <a:pt x="90" y="14"/>
                    <a:pt x="90" y="16"/>
                    <a:pt x="92" y="18"/>
                  </a:cubicBezTo>
                  <a:cubicBezTo>
                    <a:pt x="95" y="19"/>
                    <a:pt x="91" y="18"/>
                    <a:pt x="94" y="21"/>
                  </a:cubicBezTo>
                  <a:cubicBezTo>
                    <a:pt x="95" y="20"/>
                    <a:pt x="98" y="22"/>
                    <a:pt x="100" y="23"/>
                  </a:cubicBezTo>
                  <a:cubicBezTo>
                    <a:pt x="100" y="23"/>
                    <a:pt x="99" y="22"/>
                    <a:pt x="99" y="22"/>
                  </a:cubicBezTo>
                  <a:cubicBezTo>
                    <a:pt x="97" y="20"/>
                    <a:pt x="97" y="21"/>
                    <a:pt x="95" y="20"/>
                  </a:cubicBezTo>
                  <a:cubicBezTo>
                    <a:pt x="96" y="19"/>
                    <a:pt x="96" y="17"/>
                    <a:pt x="94" y="15"/>
                  </a:cubicBezTo>
                  <a:cubicBezTo>
                    <a:pt x="95" y="16"/>
                    <a:pt x="97" y="17"/>
                    <a:pt x="97" y="18"/>
                  </a:cubicBezTo>
                  <a:cubicBezTo>
                    <a:pt x="97" y="16"/>
                    <a:pt x="99" y="15"/>
                    <a:pt x="100" y="14"/>
                  </a:cubicBezTo>
                  <a:cubicBezTo>
                    <a:pt x="96" y="13"/>
                    <a:pt x="100" y="12"/>
                    <a:pt x="97" y="11"/>
                  </a:cubicBezTo>
                  <a:cubicBezTo>
                    <a:pt x="96" y="11"/>
                    <a:pt x="93" y="10"/>
                    <a:pt x="92" y="9"/>
                  </a:cubicBezTo>
                  <a:cubicBezTo>
                    <a:pt x="93" y="9"/>
                    <a:pt x="93" y="10"/>
                    <a:pt x="94" y="10"/>
                  </a:cubicBezTo>
                  <a:cubicBezTo>
                    <a:pt x="93" y="9"/>
                    <a:pt x="98" y="11"/>
                    <a:pt x="95" y="9"/>
                  </a:cubicBezTo>
                  <a:cubicBezTo>
                    <a:pt x="95" y="11"/>
                    <a:pt x="99" y="12"/>
                    <a:pt x="101" y="14"/>
                  </a:cubicBezTo>
                  <a:cubicBezTo>
                    <a:pt x="100" y="12"/>
                    <a:pt x="103" y="15"/>
                    <a:pt x="103" y="14"/>
                  </a:cubicBezTo>
                  <a:cubicBezTo>
                    <a:pt x="103" y="12"/>
                    <a:pt x="102" y="11"/>
                    <a:pt x="102" y="9"/>
                  </a:cubicBezTo>
                  <a:cubicBezTo>
                    <a:pt x="105" y="10"/>
                    <a:pt x="104" y="7"/>
                    <a:pt x="104" y="6"/>
                  </a:cubicBezTo>
                  <a:cubicBezTo>
                    <a:pt x="106" y="6"/>
                    <a:pt x="109" y="8"/>
                    <a:pt x="109" y="8"/>
                  </a:cubicBezTo>
                  <a:cubicBezTo>
                    <a:pt x="110" y="7"/>
                    <a:pt x="106" y="6"/>
                    <a:pt x="108" y="6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6"/>
                    <a:pt x="112" y="6"/>
                    <a:pt x="108" y="3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0" y="5"/>
                    <a:pt x="110" y="4"/>
                  </a:cubicBezTo>
                  <a:cubicBezTo>
                    <a:pt x="111" y="5"/>
                    <a:pt x="112" y="5"/>
                    <a:pt x="113" y="6"/>
                  </a:cubicBezTo>
                  <a:cubicBezTo>
                    <a:pt x="115" y="7"/>
                    <a:pt x="113" y="5"/>
                    <a:pt x="113" y="4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1" y="1"/>
                    <a:pt x="113" y="1"/>
                    <a:pt x="113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1"/>
                    <a:pt x="117" y="1"/>
                    <a:pt x="116" y="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8" y="4"/>
                    <a:pt x="117" y="2"/>
                    <a:pt x="115" y="2"/>
                  </a:cubicBezTo>
                  <a:cubicBezTo>
                    <a:pt x="114" y="1"/>
                    <a:pt x="114" y="2"/>
                    <a:pt x="115" y="3"/>
                  </a:cubicBezTo>
                  <a:cubicBezTo>
                    <a:pt x="116" y="3"/>
                    <a:pt x="115" y="3"/>
                    <a:pt x="115" y="2"/>
                  </a:cubicBezTo>
                  <a:cubicBezTo>
                    <a:pt x="117" y="4"/>
                    <a:pt x="117" y="4"/>
                    <a:pt x="118" y="5"/>
                  </a:cubicBezTo>
                  <a:cubicBezTo>
                    <a:pt x="118" y="5"/>
                    <a:pt x="119" y="5"/>
                    <a:pt x="118" y="5"/>
                  </a:cubicBezTo>
                  <a:cubicBezTo>
                    <a:pt x="119" y="6"/>
                    <a:pt x="119" y="7"/>
                    <a:pt x="119" y="7"/>
                  </a:cubicBezTo>
                  <a:cubicBezTo>
                    <a:pt x="118" y="6"/>
                    <a:pt x="117" y="7"/>
                    <a:pt x="117" y="6"/>
                  </a:cubicBezTo>
                  <a:cubicBezTo>
                    <a:pt x="119" y="7"/>
                    <a:pt x="119" y="8"/>
                    <a:pt x="118" y="9"/>
                  </a:cubicBezTo>
                  <a:cubicBezTo>
                    <a:pt x="115" y="8"/>
                    <a:pt x="119" y="11"/>
                    <a:pt x="117" y="12"/>
                  </a:cubicBezTo>
                  <a:cubicBezTo>
                    <a:pt x="115" y="10"/>
                    <a:pt x="114" y="9"/>
                    <a:pt x="113" y="7"/>
                  </a:cubicBezTo>
                  <a:cubicBezTo>
                    <a:pt x="112" y="7"/>
                    <a:pt x="113" y="8"/>
                    <a:pt x="112" y="8"/>
                  </a:cubicBezTo>
                  <a:cubicBezTo>
                    <a:pt x="113" y="9"/>
                    <a:pt x="115" y="11"/>
                    <a:pt x="116" y="1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5" y="13"/>
                    <a:pt x="117" y="14"/>
                    <a:pt x="116" y="15"/>
                  </a:cubicBezTo>
                  <a:cubicBezTo>
                    <a:pt x="114" y="16"/>
                    <a:pt x="113" y="17"/>
                    <a:pt x="112" y="19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4" y="20"/>
                    <a:pt x="111" y="21"/>
                    <a:pt x="112" y="22"/>
                  </a:cubicBezTo>
                  <a:cubicBezTo>
                    <a:pt x="109" y="23"/>
                    <a:pt x="111" y="27"/>
                    <a:pt x="108" y="26"/>
                  </a:cubicBezTo>
                  <a:cubicBezTo>
                    <a:pt x="107" y="29"/>
                    <a:pt x="107" y="32"/>
                    <a:pt x="105" y="34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4"/>
                    <a:pt x="101" y="32"/>
                    <a:pt x="101" y="33"/>
                  </a:cubicBezTo>
                  <a:cubicBezTo>
                    <a:pt x="103" y="33"/>
                    <a:pt x="103" y="35"/>
                    <a:pt x="104" y="36"/>
                  </a:cubicBezTo>
                  <a:cubicBezTo>
                    <a:pt x="102" y="36"/>
                    <a:pt x="103" y="39"/>
                    <a:pt x="104" y="4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43"/>
                    <a:pt x="101" y="43"/>
                    <a:pt x="100" y="44"/>
                  </a:cubicBezTo>
                  <a:cubicBezTo>
                    <a:pt x="99" y="43"/>
                    <a:pt x="97" y="43"/>
                    <a:pt x="97" y="43"/>
                  </a:cubicBezTo>
                  <a:cubicBezTo>
                    <a:pt x="99" y="46"/>
                    <a:pt x="99" y="46"/>
                    <a:pt x="100" y="48"/>
                  </a:cubicBezTo>
                  <a:cubicBezTo>
                    <a:pt x="99" y="49"/>
                    <a:pt x="98" y="50"/>
                    <a:pt x="96" y="50"/>
                  </a:cubicBezTo>
                  <a:cubicBezTo>
                    <a:pt x="98" y="55"/>
                    <a:pt x="94" y="57"/>
                    <a:pt x="94" y="61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4" y="66"/>
                    <a:pt x="88" y="67"/>
                    <a:pt x="89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4" y="69"/>
                    <a:pt x="85" y="71"/>
                    <a:pt x="88" y="72"/>
                  </a:cubicBezTo>
                  <a:cubicBezTo>
                    <a:pt x="86" y="72"/>
                    <a:pt x="88" y="75"/>
                    <a:pt x="85" y="74"/>
                  </a:cubicBezTo>
                  <a:cubicBezTo>
                    <a:pt x="84" y="74"/>
                    <a:pt x="86" y="76"/>
                    <a:pt x="86" y="77"/>
                  </a:cubicBezTo>
                  <a:cubicBezTo>
                    <a:pt x="84" y="78"/>
                    <a:pt x="84" y="78"/>
                    <a:pt x="83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3" y="79"/>
                    <a:pt x="82" y="79"/>
                    <a:pt x="81" y="79"/>
                  </a:cubicBezTo>
                  <a:cubicBezTo>
                    <a:pt x="82" y="80"/>
                    <a:pt x="79" y="80"/>
                    <a:pt x="84" y="82"/>
                  </a:cubicBezTo>
                  <a:cubicBezTo>
                    <a:pt x="80" y="83"/>
                    <a:pt x="83" y="87"/>
                    <a:pt x="79" y="87"/>
                  </a:cubicBezTo>
                  <a:cubicBezTo>
                    <a:pt x="80" y="87"/>
                    <a:pt x="80" y="88"/>
                    <a:pt x="81" y="89"/>
                  </a:cubicBezTo>
                  <a:cubicBezTo>
                    <a:pt x="80" y="90"/>
                    <a:pt x="77" y="90"/>
                    <a:pt x="78" y="93"/>
                  </a:cubicBezTo>
                  <a:cubicBezTo>
                    <a:pt x="77" y="92"/>
                    <a:pt x="76" y="91"/>
                    <a:pt x="76" y="92"/>
                  </a:cubicBezTo>
                  <a:cubicBezTo>
                    <a:pt x="76" y="92"/>
                    <a:pt x="77" y="92"/>
                    <a:pt x="78" y="93"/>
                  </a:cubicBezTo>
                  <a:cubicBezTo>
                    <a:pt x="78" y="97"/>
                    <a:pt x="73" y="97"/>
                    <a:pt x="72" y="99"/>
                  </a:cubicBezTo>
                  <a:cubicBezTo>
                    <a:pt x="72" y="104"/>
                    <a:pt x="69" y="108"/>
                    <a:pt x="67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14"/>
                    <a:pt x="61" y="112"/>
                    <a:pt x="65" y="116"/>
                  </a:cubicBezTo>
                  <a:cubicBezTo>
                    <a:pt x="65" y="116"/>
                    <a:pt x="64" y="117"/>
                    <a:pt x="63" y="116"/>
                  </a:cubicBezTo>
                  <a:cubicBezTo>
                    <a:pt x="65" y="118"/>
                    <a:pt x="60" y="117"/>
                    <a:pt x="61" y="120"/>
                  </a:cubicBezTo>
                  <a:cubicBezTo>
                    <a:pt x="62" y="120"/>
                    <a:pt x="62" y="120"/>
                    <a:pt x="61" y="119"/>
                  </a:cubicBezTo>
                  <a:cubicBezTo>
                    <a:pt x="59" y="120"/>
                    <a:pt x="60" y="123"/>
                    <a:pt x="58" y="123"/>
                  </a:cubicBezTo>
                  <a:cubicBezTo>
                    <a:pt x="58" y="123"/>
                    <a:pt x="58" y="122"/>
                    <a:pt x="57" y="122"/>
                  </a:cubicBezTo>
                  <a:cubicBezTo>
                    <a:pt x="55" y="122"/>
                    <a:pt x="59" y="125"/>
                    <a:pt x="55" y="123"/>
                  </a:cubicBezTo>
                  <a:cubicBezTo>
                    <a:pt x="55" y="124"/>
                    <a:pt x="57" y="125"/>
                    <a:pt x="57" y="124"/>
                  </a:cubicBezTo>
                  <a:cubicBezTo>
                    <a:pt x="54" y="127"/>
                    <a:pt x="55" y="132"/>
                    <a:pt x="54" y="136"/>
                  </a:cubicBezTo>
                  <a:cubicBezTo>
                    <a:pt x="50" y="137"/>
                    <a:pt x="47" y="133"/>
                    <a:pt x="49" y="136"/>
                  </a:cubicBezTo>
                  <a:cubicBezTo>
                    <a:pt x="48" y="136"/>
                    <a:pt x="50" y="137"/>
                    <a:pt x="50" y="137"/>
                  </a:cubicBezTo>
                  <a:cubicBezTo>
                    <a:pt x="50" y="138"/>
                    <a:pt x="45" y="136"/>
                    <a:pt x="46" y="137"/>
                  </a:cubicBezTo>
                  <a:cubicBezTo>
                    <a:pt x="49" y="138"/>
                    <a:pt x="48" y="138"/>
                    <a:pt x="49" y="139"/>
                  </a:cubicBezTo>
                  <a:cubicBezTo>
                    <a:pt x="47" y="140"/>
                    <a:pt x="44" y="139"/>
                    <a:pt x="46" y="141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47" y="144"/>
                    <a:pt x="45" y="144"/>
                    <a:pt x="48" y="147"/>
                  </a:cubicBezTo>
                  <a:cubicBezTo>
                    <a:pt x="47" y="152"/>
                    <a:pt x="46" y="156"/>
                    <a:pt x="45" y="160"/>
                  </a:cubicBezTo>
                  <a:cubicBezTo>
                    <a:pt x="44" y="164"/>
                    <a:pt x="43" y="168"/>
                    <a:pt x="42" y="172"/>
                  </a:cubicBezTo>
                  <a:cubicBezTo>
                    <a:pt x="41" y="174"/>
                    <a:pt x="40" y="176"/>
                    <a:pt x="39" y="178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36" y="187"/>
                    <a:pt x="34" y="191"/>
                    <a:pt x="32" y="195"/>
                  </a:cubicBezTo>
                  <a:cubicBezTo>
                    <a:pt x="28" y="195"/>
                    <a:pt x="28" y="196"/>
                    <a:pt x="29" y="198"/>
                  </a:cubicBezTo>
                  <a:cubicBezTo>
                    <a:pt x="28" y="198"/>
                    <a:pt x="28" y="198"/>
                    <a:pt x="28" y="198"/>
                  </a:cubicBezTo>
                  <a:cubicBezTo>
                    <a:pt x="30" y="199"/>
                    <a:pt x="27" y="199"/>
                    <a:pt x="30" y="200"/>
                  </a:cubicBezTo>
                  <a:cubicBezTo>
                    <a:pt x="29" y="203"/>
                    <a:pt x="29" y="206"/>
                    <a:pt x="28" y="209"/>
                  </a:cubicBezTo>
                  <a:cubicBezTo>
                    <a:pt x="28" y="208"/>
                    <a:pt x="25" y="208"/>
                    <a:pt x="25" y="208"/>
                  </a:cubicBezTo>
                  <a:cubicBezTo>
                    <a:pt x="27" y="209"/>
                    <a:pt x="27" y="209"/>
                    <a:pt x="27" y="209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7" y="210"/>
                    <a:pt x="28" y="210"/>
                    <a:pt x="29" y="210"/>
                  </a:cubicBezTo>
                  <a:cubicBezTo>
                    <a:pt x="30" y="218"/>
                    <a:pt x="22" y="224"/>
                    <a:pt x="22" y="232"/>
                  </a:cubicBezTo>
                  <a:cubicBezTo>
                    <a:pt x="21" y="234"/>
                    <a:pt x="21" y="236"/>
                    <a:pt x="22" y="238"/>
                  </a:cubicBezTo>
                  <a:cubicBezTo>
                    <a:pt x="17" y="244"/>
                    <a:pt x="14" y="249"/>
                    <a:pt x="16" y="255"/>
                  </a:cubicBezTo>
                  <a:cubicBezTo>
                    <a:pt x="16" y="255"/>
                    <a:pt x="9" y="254"/>
                    <a:pt x="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" name="Freeform 310"/>
            <p:cNvSpPr/>
            <p:nvPr/>
          </p:nvSpPr>
          <p:spPr bwMode="auto">
            <a:xfrm>
              <a:off x="3968751" y="1946275"/>
              <a:ext cx="1588" cy="0"/>
            </a:xfrm>
            <a:custGeom>
              <a:avLst/>
              <a:gdLst>
                <a:gd name="T0" fmla="*/ 4 w 4"/>
                <a:gd name="T1" fmla="*/ 2 h 2"/>
                <a:gd name="T2" fmla="*/ 0 w 4"/>
                <a:gd name="T3" fmla="*/ 0 h 2"/>
                <a:gd name="T4" fmla="*/ 4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1" y="0"/>
                    <a:pt x="3" y="1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" name="Freeform 311"/>
            <p:cNvSpPr/>
            <p:nvPr/>
          </p:nvSpPr>
          <p:spPr bwMode="auto">
            <a:xfrm>
              <a:off x="3960813" y="1949450"/>
              <a:ext cx="0" cy="0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1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8" name="Freeform 312"/>
            <p:cNvSpPr/>
            <p:nvPr/>
          </p:nvSpPr>
          <p:spPr bwMode="auto">
            <a:xfrm>
              <a:off x="3959226" y="1949450"/>
              <a:ext cx="1588" cy="1587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0" y="0"/>
                    <a:pt x="0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9" name="Freeform 313"/>
            <p:cNvSpPr/>
            <p:nvPr/>
          </p:nvSpPr>
          <p:spPr bwMode="auto">
            <a:xfrm>
              <a:off x="3957638" y="1951038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0" name="Freeform 314"/>
            <p:cNvSpPr/>
            <p:nvPr/>
          </p:nvSpPr>
          <p:spPr bwMode="auto">
            <a:xfrm>
              <a:off x="3957638" y="1951038"/>
              <a:ext cx="0" cy="1587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1" y="1"/>
                    <a:pt x="0" y="1"/>
                  </a:cubicBezTo>
                  <a:cubicBezTo>
                    <a:pt x="1" y="2"/>
                    <a:pt x="0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1" name="Freeform 315"/>
            <p:cNvSpPr/>
            <p:nvPr/>
          </p:nvSpPr>
          <p:spPr bwMode="auto">
            <a:xfrm>
              <a:off x="3954463" y="1954213"/>
              <a:ext cx="1588" cy="0"/>
            </a:xfrm>
            <a:custGeom>
              <a:avLst/>
              <a:gdLst>
                <a:gd name="T0" fmla="*/ 1 w 2"/>
                <a:gd name="T1" fmla="*/ 2 h 3"/>
                <a:gd name="T2" fmla="*/ 0 w 2"/>
                <a:gd name="T3" fmla="*/ 2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1" y="2"/>
                    <a:pt x="2" y="3"/>
                    <a:pt x="0" y="2"/>
                  </a:cubicBezTo>
                  <a:cubicBezTo>
                    <a:pt x="1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2" name="Freeform 316"/>
            <p:cNvSpPr/>
            <p:nvPr/>
          </p:nvSpPr>
          <p:spPr bwMode="auto">
            <a:xfrm>
              <a:off x="3954463" y="19558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3" name="Freeform 317"/>
            <p:cNvSpPr/>
            <p:nvPr/>
          </p:nvSpPr>
          <p:spPr bwMode="auto">
            <a:xfrm>
              <a:off x="3940176" y="19843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4" name="Freeform 318"/>
            <p:cNvSpPr/>
            <p:nvPr/>
          </p:nvSpPr>
          <p:spPr bwMode="auto">
            <a:xfrm>
              <a:off x="3933826" y="1997075"/>
              <a:ext cx="1588" cy="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0" y="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5" name="Freeform 319"/>
            <p:cNvSpPr/>
            <p:nvPr/>
          </p:nvSpPr>
          <p:spPr bwMode="auto">
            <a:xfrm>
              <a:off x="3933826" y="20050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6" name="Freeform 320"/>
            <p:cNvSpPr/>
            <p:nvPr/>
          </p:nvSpPr>
          <p:spPr bwMode="auto">
            <a:xfrm>
              <a:off x="3990976" y="2590800"/>
              <a:ext cx="0" cy="0"/>
            </a:xfrm>
            <a:custGeom>
              <a:avLst/>
              <a:gdLst>
                <a:gd name="T0" fmla="*/ 2 h 3"/>
                <a:gd name="T1" fmla="*/ 1 h 3"/>
                <a:gd name="T2" fmla="*/ 2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2"/>
                  </a:moveTo>
                  <a:cubicBezTo>
                    <a:pt x="0" y="1"/>
                    <a:pt x="0" y="0"/>
                    <a:pt x="0" y="1"/>
                  </a:cubicBezTo>
                  <a:cubicBezTo>
                    <a:pt x="0" y="2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7" name="Freeform 321"/>
            <p:cNvSpPr/>
            <p:nvPr/>
          </p:nvSpPr>
          <p:spPr bwMode="auto">
            <a:xfrm>
              <a:off x="3968751" y="2582863"/>
              <a:ext cx="22225" cy="28575"/>
            </a:xfrm>
            <a:custGeom>
              <a:avLst/>
              <a:gdLst>
                <a:gd name="T0" fmla="*/ 9 w 64"/>
                <a:gd name="T1" fmla="*/ 67 h 78"/>
                <a:gd name="T2" fmla="*/ 9 w 64"/>
                <a:gd name="T3" fmla="*/ 64 h 78"/>
                <a:gd name="T4" fmla="*/ 5 w 64"/>
                <a:gd name="T5" fmla="*/ 57 h 78"/>
                <a:gd name="T6" fmla="*/ 6 w 64"/>
                <a:gd name="T7" fmla="*/ 55 h 78"/>
                <a:gd name="T8" fmla="*/ 11 w 64"/>
                <a:gd name="T9" fmla="*/ 51 h 78"/>
                <a:gd name="T10" fmla="*/ 12 w 64"/>
                <a:gd name="T11" fmla="*/ 49 h 78"/>
                <a:gd name="T12" fmla="*/ 11 w 64"/>
                <a:gd name="T13" fmla="*/ 45 h 78"/>
                <a:gd name="T14" fmla="*/ 14 w 64"/>
                <a:gd name="T15" fmla="*/ 43 h 78"/>
                <a:gd name="T16" fmla="*/ 16 w 64"/>
                <a:gd name="T17" fmla="*/ 43 h 78"/>
                <a:gd name="T18" fmla="*/ 14 w 64"/>
                <a:gd name="T19" fmla="*/ 40 h 78"/>
                <a:gd name="T20" fmla="*/ 14 w 64"/>
                <a:gd name="T21" fmla="*/ 35 h 78"/>
                <a:gd name="T22" fmla="*/ 15 w 64"/>
                <a:gd name="T23" fmla="*/ 33 h 78"/>
                <a:gd name="T24" fmla="*/ 15 w 64"/>
                <a:gd name="T25" fmla="*/ 30 h 78"/>
                <a:gd name="T26" fmla="*/ 18 w 64"/>
                <a:gd name="T27" fmla="*/ 29 h 78"/>
                <a:gd name="T28" fmla="*/ 20 w 64"/>
                <a:gd name="T29" fmla="*/ 27 h 78"/>
                <a:gd name="T30" fmla="*/ 24 w 64"/>
                <a:gd name="T31" fmla="*/ 26 h 78"/>
                <a:gd name="T32" fmla="*/ 24 w 64"/>
                <a:gd name="T33" fmla="*/ 23 h 78"/>
                <a:gd name="T34" fmla="*/ 27 w 64"/>
                <a:gd name="T35" fmla="*/ 25 h 78"/>
                <a:gd name="T36" fmla="*/ 26 w 64"/>
                <a:gd name="T37" fmla="*/ 22 h 78"/>
                <a:gd name="T38" fmla="*/ 27 w 64"/>
                <a:gd name="T39" fmla="*/ 21 h 78"/>
                <a:gd name="T40" fmla="*/ 28 w 64"/>
                <a:gd name="T41" fmla="*/ 19 h 78"/>
                <a:gd name="T42" fmla="*/ 32 w 64"/>
                <a:gd name="T43" fmla="*/ 16 h 78"/>
                <a:gd name="T44" fmla="*/ 34 w 64"/>
                <a:gd name="T45" fmla="*/ 15 h 78"/>
                <a:gd name="T46" fmla="*/ 36 w 64"/>
                <a:gd name="T47" fmla="*/ 14 h 78"/>
                <a:gd name="T48" fmla="*/ 40 w 64"/>
                <a:gd name="T49" fmla="*/ 13 h 78"/>
                <a:gd name="T50" fmla="*/ 43 w 64"/>
                <a:gd name="T51" fmla="*/ 19 h 78"/>
                <a:gd name="T52" fmla="*/ 42 w 64"/>
                <a:gd name="T53" fmla="*/ 12 h 78"/>
                <a:gd name="T54" fmla="*/ 41 w 64"/>
                <a:gd name="T55" fmla="*/ 5 h 78"/>
                <a:gd name="T56" fmla="*/ 44 w 64"/>
                <a:gd name="T57" fmla="*/ 7 h 78"/>
                <a:gd name="T58" fmla="*/ 44 w 64"/>
                <a:gd name="T59" fmla="*/ 3 h 78"/>
                <a:gd name="T60" fmla="*/ 46 w 64"/>
                <a:gd name="T61" fmla="*/ 6 h 78"/>
                <a:gd name="T62" fmla="*/ 49 w 64"/>
                <a:gd name="T63" fmla="*/ 11 h 78"/>
                <a:gd name="T64" fmla="*/ 49 w 64"/>
                <a:gd name="T65" fmla="*/ 5 h 78"/>
                <a:gd name="T66" fmla="*/ 51 w 64"/>
                <a:gd name="T67" fmla="*/ 8 h 78"/>
                <a:gd name="T68" fmla="*/ 51 w 64"/>
                <a:gd name="T69" fmla="*/ 3 h 78"/>
                <a:gd name="T70" fmla="*/ 53 w 64"/>
                <a:gd name="T71" fmla="*/ 3 h 78"/>
                <a:gd name="T72" fmla="*/ 54 w 64"/>
                <a:gd name="T73" fmla="*/ 12 h 78"/>
                <a:gd name="T74" fmla="*/ 56 w 64"/>
                <a:gd name="T75" fmla="*/ 6 h 78"/>
                <a:gd name="T76" fmla="*/ 61 w 64"/>
                <a:gd name="T77" fmla="*/ 17 h 78"/>
                <a:gd name="T78" fmla="*/ 62 w 64"/>
                <a:gd name="T79" fmla="*/ 18 h 78"/>
                <a:gd name="T80" fmla="*/ 64 w 64"/>
                <a:gd name="T81" fmla="*/ 18 h 78"/>
                <a:gd name="T82" fmla="*/ 63 w 64"/>
                <a:gd name="T83" fmla="*/ 23 h 78"/>
                <a:gd name="T84" fmla="*/ 61 w 64"/>
                <a:gd name="T85" fmla="*/ 19 h 78"/>
                <a:gd name="T86" fmla="*/ 58 w 64"/>
                <a:gd name="T87" fmla="*/ 27 h 78"/>
                <a:gd name="T88" fmla="*/ 54 w 64"/>
                <a:gd name="T89" fmla="*/ 31 h 78"/>
                <a:gd name="T90" fmla="*/ 49 w 64"/>
                <a:gd name="T91" fmla="*/ 35 h 78"/>
                <a:gd name="T92" fmla="*/ 46 w 64"/>
                <a:gd name="T93" fmla="*/ 38 h 78"/>
                <a:gd name="T94" fmla="*/ 44 w 64"/>
                <a:gd name="T95" fmla="*/ 41 h 78"/>
                <a:gd name="T96" fmla="*/ 38 w 64"/>
                <a:gd name="T97" fmla="*/ 44 h 78"/>
                <a:gd name="T98" fmla="*/ 33 w 64"/>
                <a:gd name="T99" fmla="*/ 44 h 78"/>
                <a:gd name="T100" fmla="*/ 28 w 64"/>
                <a:gd name="T101" fmla="*/ 46 h 78"/>
                <a:gd name="T102" fmla="*/ 27 w 64"/>
                <a:gd name="T103" fmla="*/ 64 h 78"/>
                <a:gd name="T104" fmla="*/ 24 w 64"/>
                <a:gd name="T105" fmla="*/ 67 h 78"/>
                <a:gd name="T106" fmla="*/ 16 w 64"/>
                <a:gd name="T10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78">
                  <a:moveTo>
                    <a:pt x="7" y="75"/>
                  </a:moveTo>
                  <a:cubicBezTo>
                    <a:pt x="0" y="73"/>
                    <a:pt x="8" y="73"/>
                    <a:pt x="3" y="71"/>
                  </a:cubicBezTo>
                  <a:cubicBezTo>
                    <a:pt x="3" y="71"/>
                    <a:pt x="7" y="72"/>
                    <a:pt x="6" y="71"/>
                  </a:cubicBezTo>
                  <a:cubicBezTo>
                    <a:pt x="1" y="69"/>
                    <a:pt x="5" y="68"/>
                    <a:pt x="9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8" y="67"/>
                    <a:pt x="9" y="67"/>
                  </a:cubicBezTo>
                  <a:cubicBezTo>
                    <a:pt x="9" y="67"/>
                    <a:pt x="9" y="67"/>
                    <a:pt x="10" y="67"/>
                  </a:cubicBezTo>
                  <a:cubicBezTo>
                    <a:pt x="8" y="67"/>
                    <a:pt x="10" y="67"/>
                    <a:pt x="8" y="66"/>
                  </a:cubicBezTo>
                  <a:cubicBezTo>
                    <a:pt x="9" y="66"/>
                    <a:pt x="11" y="67"/>
                    <a:pt x="12" y="67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4"/>
                    <a:pt x="10" y="65"/>
                    <a:pt x="7" y="64"/>
                  </a:cubicBezTo>
                  <a:cubicBezTo>
                    <a:pt x="8" y="64"/>
                    <a:pt x="8" y="64"/>
                    <a:pt x="9" y="64"/>
                  </a:cubicBezTo>
                  <a:cubicBezTo>
                    <a:pt x="6" y="62"/>
                    <a:pt x="7" y="61"/>
                    <a:pt x="6" y="60"/>
                  </a:cubicBezTo>
                  <a:cubicBezTo>
                    <a:pt x="7" y="60"/>
                    <a:pt x="8" y="61"/>
                    <a:pt x="9" y="61"/>
                  </a:cubicBezTo>
                  <a:cubicBezTo>
                    <a:pt x="7" y="60"/>
                    <a:pt x="6" y="59"/>
                    <a:pt x="6" y="59"/>
                  </a:cubicBezTo>
                  <a:cubicBezTo>
                    <a:pt x="8" y="60"/>
                    <a:pt x="4" y="57"/>
                    <a:pt x="5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3" y="56"/>
                    <a:pt x="8" y="58"/>
                    <a:pt x="5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3" y="56"/>
                    <a:pt x="9" y="58"/>
                    <a:pt x="7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6"/>
                    <a:pt x="7" y="57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5"/>
                    <a:pt x="8" y="56"/>
                    <a:pt x="6" y="55"/>
                  </a:cubicBezTo>
                  <a:cubicBezTo>
                    <a:pt x="8" y="56"/>
                    <a:pt x="6" y="56"/>
                    <a:pt x="10" y="57"/>
                  </a:cubicBezTo>
                  <a:cubicBezTo>
                    <a:pt x="8" y="54"/>
                    <a:pt x="9" y="53"/>
                    <a:pt x="9" y="52"/>
                  </a:cubicBezTo>
                  <a:cubicBezTo>
                    <a:pt x="11" y="52"/>
                    <a:pt x="11" y="53"/>
                    <a:pt x="12" y="53"/>
                  </a:cubicBezTo>
                  <a:cubicBezTo>
                    <a:pt x="11" y="53"/>
                    <a:pt x="12" y="52"/>
                    <a:pt x="10" y="51"/>
                  </a:cubicBezTo>
                  <a:cubicBezTo>
                    <a:pt x="11" y="51"/>
                    <a:pt x="12" y="52"/>
                    <a:pt x="12" y="52"/>
                  </a:cubicBezTo>
                  <a:cubicBezTo>
                    <a:pt x="13" y="52"/>
                    <a:pt x="9" y="50"/>
                    <a:pt x="11" y="51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1" y="51"/>
                    <a:pt x="12" y="51"/>
                    <a:pt x="11" y="50"/>
                  </a:cubicBezTo>
                  <a:cubicBezTo>
                    <a:pt x="12" y="50"/>
                    <a:pt x="12" y="51"/>
                    <a:pt x="13" y="51"/>
                  </a:cubicBezTo>
                  <a:cubicBezTo>
                    <a:pt x="10" y="49"/>
                    <a:pt x="13" y="51"/>
                    <a:pt x="12" y="50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6" y="51"/>
                    <a:pt x="10" y="49"/>
                    <a:pt x="12" y="49"/>
                  </a:cubicBezTo>
                  <a:cubicBezTo>
                    <a:pt x="12" y="49"/>
                    <a:pt x="13" y="50"/>
                    <a:pt x="13" y="50"/>
                  </a:cubicBezTo>
                  <a:cubicBezTo>
                    <a:pt x="11" y="48"/>
                    <a:pt x="12" y="48"/>
                    <a:pt x="11" y="47"/>
                  </a:cubicBezTo>
                  <a:cubicBezTo>
                    <a:pt x="12" y="47"/>
                    <a:pt x="12" y="48"/>
                    <a:pt x="12" y="48"/>
                  </a:cubicBezTo>
                  <a:cubicBezTo>
                    <a:pt x="12" y="47"/>
                    <a:pt x="13" y="47"/>
                    <a:pt x="12" y="46"/>
                  </a:cubicBezTo>
                  <a:cubicBezTo>
                    <a:pt x="13" y="47"/>
                    <a:pt x="15" y="49"/>
                    <a:pt x="15" y="48"/>
                  </a:cubicBezTo>
                  <a:cubicBezTo>
                    <a:pt x="12" y="46"/>
                    <a:pt x="14" y="47"/>
                    <a:pt x="11" y="45"/>
                  </a:cubicBezTo>
                  <a:cubicBezTo>
                    <a:pt x="12" y="45"/>
                    <a:pt x="13" y="45"/>
                    <a:pt x="12" y="44"/>
                  </a:cubicBezTo>
                  <a:cubicBezTo>
                    <a:pt x="13" y="45"/>
                    <a:pt x="16" y="46"/>
                    <a:pt x="16" y="4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17" y="48"/>
                    <a:pt x="19" y="49"/>
                  </a:cubicBezTo>
                  <a:cubicBezTo>
                    <a:pt x="19" y="48"/>
                    <a:pt x="18" y="47"/>
                    <a:pt x="18" y="47"/>
                  </a:cubicBezTo>
                  <a:cubicBezTo>
                    <a:pt x="17" y="46"/>
                    <a:pt x="14" y="43"/>
                    <a:pt x="14" y="43"/>
                  </a:cubicBezTo>
                  <a:cubicBezTo>
                    <a:pt x="15" y="44"/>
                    <a:pt x="17" y="45"/>
                    <a:pt x="17" y="4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4" y="43"/>
                    <a:pt x="14" y="42"/>
                  </a:cubicBezTo>
                  <a:cubicBezTo>
                    <a:pt x="13" y="41"/>
                    <a:pt x="13" y="41"/>
                    <a:pt x="12" y="40"/>
                  </a:cubicBezTo>
                  <a:cubicBezTo>
                    <a:pt x="12" y="41"/>
                    <a:pt x="12" y="39"/>
                    <a:pt x="15" y="41"/>
                  </a:cubicBezTo>
                  <a:cubicBezTo>
                    <a:pt x="16" y="42"/>
                    <a:pt x="15" y="42"/>
                    <a:pt x="16" y="43"/>
                  </a:cubicBezTo>
                  <a:cubicBezTo>
                    <a:pt x="16" y="42"/>
                    <a:pt x="15" y="42"/>
                    <a:pt x="15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5" y="40"/>
                    <a:pt x="13" y="39"/>
                  </a:cubicBezTo>
                  <a:cubicBezTo>
                    <a:pt x="13" y="39"/>
                    <a:pt x="15" y="41"/>
                    <a:pt x="14" y="40"/>
                  </a:cubicBezTo>
                  <a:cubicBezTo>
                    <a:pt x="13" y="39"/>
                    <a:pt x="12" y="38"/>
                    <a:pt x="13" y="38"/>
                  </a:cubicBezTo>
                  <a:cubicBezTo>
                    <a:pt x="13" y="38"/>
                    <a:pt x="14" y="39"/>
                    <a:pt x="14" y="40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0" y="35"/>
                    <a:pt x="14" y="38"/>
                    <a:pt x="13" y="37"/>
                  </a:cubicBezTo>
                  <a:cubicBezTo>
                    <a:pt x="15" y="38"/>
                    <a:pt x="11" y="34"/>
                    <a:pt x="14" y="36"/>
                  </a:cubicBezTo>
                  <a:cubicBezTo>
                    <a:pt x="14" y="36"/>
                    <a:pt x="12" y="34"/>
                    <a:pt x="13" y="35"/>
                  </a:cubicBezTo>
                  <a:cubicBezTo>
                    <a:pt x="13" y="35"/>
                    <a:pt x="15" y="36"/>
                    <a:pt x="14" y="36"/>
                  </a:cubicBezTo>
                  <a:cubicBezTo>
                    <a:pt x="15" y="36"/>
                    <a:pt x="14" y="35"/>
                    <a:pt x="14" y="35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4" y="34"/>
                    <a:pt x="13" y="32"/>
                    <a:pt x="15" y="33"/>
                  </a:cubicBezTo>
                  <a:cubicBezTo>
                    <a:pt x="14" y="32"/>
                    <a:pt x="13" y="30"/>
                    <a:pt x="13" y="30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4" y="31"/>
                    <a:pt x="16" y="33"/>
                  </a:cubicBezTo>
                  <a:cubicBezTo>
                    <a:pt x="14" y="31"/>
                    <a:pt x="17" y="35"/>
                    <a:pt x="15" y="33"/>
                  </a:cubicBezTo>
                  <a:cubicBezTo>
                    <a:pt x="17" y="34"/>
                    <a:pt x="13" y="31"/>
                    <a:pt x="15" y="33"/>
                  </a:cubicBezTo>
                  <a:cubicBezTo>
                    <a:pt x="16" y="32"/>
                    <a:pt x="14" y="31"/>
                    <a:pt x="16" y="32"/>
                  </a:cubicBezTo>
                  <a:cubicBezTo>
                    <a:pt x="15" y="32"/>
                    <a:pt x="18" y="34"/>
                    <a:pt x="18" y="34"/>
                  </a:cubicBezTo>
                  <a:cubicBezTo>
                    <a:pt x="18" y="33"/>
                    <a:pt x="17" y="33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0"/>
                    <a:pt x="17" y="31"/>
                    <a:pt x="15" y="30"/>
                  </a:cubicBezTo>
                  <a:cubicBezTo>
                    <a:pt x="16" y="31"/>
                    <a:pt x="15" y="29"/>
                    <a:pt x="17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7" y="31"/>
                    <a:pt x="16" y="30"/>
                  </a:cubicBezTo>
                  <a:cubicBezTo>
                    <a:pt x="16" y="30"/>
                    <a:pt x="17" y="30"/>
                    <a:pt x="17" y="31"/>
                  </a:cubicBezTo>
                  <a:cubicBezTo>
                    <a:pt x="14" y="28"/>
                    <a:pt x="18" y="31"/>
                    <a:pt x="16" y="28"/>
                  </a:cubicBezTo>
                  <a:cubicBezTo>
                    <a:pt x="17" y="29"/>
                    <a:pt x="16" y="28"/>
                    <a:pt x="18" y="29"/>
                  </a:cubicBezTo>
                  <a:cubicBezTo>
                    <a:pt x="18" y="28"/>
                    <a:pt x="17" y="27"/>
                    <a:pt x="18" y="27"/>
                  </a:cubicBezTo>
                  <a:cubicBezTo>
                    <a:pt x="18" y="28"/>
                    <a:pt x="18" y="28"/>
                    <a:pt x="18" y="29"/>
                  </a:cubicBezTo>
                  <a:cubicBezTo>
                    <a:pt x="19" y="29"/>
                    <a:pt x="19" y="29"/>
                    <a:pt x="18" y="28"/>
                  </a:cubicBezTo>
                  <a:cubicBezTo>
                    <a:pt x="19" y="28"/>
                    <a:pt x="20" y="29"/>
                    <a:pt x="22" y="30"/>
                  </a:cubicBezTo>
                  <a:cubicBezTo>
                    <a:pt x="21" y="29"/>
                    <a:pt x="19" y="28"/>
                    <a:pt x="18" y="27"/>
                  </a:cubicBezTo>
                  <a:cubicBezTo>
                    <a:pt x="21" y="30"/>
                    <a:pt x="17" y="24"/>
                    <a:pt x="20" y="27"/>
                  </a:cubicBezTo>
                  <a:cubicBezTo>
                    <a:pt x="20" y="27"/>
                    <a:pt x="21" y="29"/>
                    <a:pt x="22" y="29"/>
                  </a:cubicBezTo>
                  <a:cubicBezTo>
                    <a:pt x="25" y="32"/>
                    <a:pt x="20" y="27"/>
                    <a:pt x="22" y="28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7"/>
                    <a:pt x="19" y="23"/>
                    <a:pt x="21" y="26"/>
                  </a:cubicBezTo>
                  <a:cubicBezTo>
                    <a:pt x="20" y="25"/>
                    <a:pt x="22" y="27"/>
                    <a:pt x="20" y="24"/>
                  </a:cubicBezTo>
                  <a:cubicBezTo>
                    <a:pt x="22" y="26"/>
                    <a:pt x="20" y="22"/>
                    <a:pt x="24" y="26"/>
                  </a:cubicBezTo>
                  <a:cubicBezTo>
                    <a:pt x="24" y="25"/>
                    <a:pt x="24" y="26"/>
                    <a:pt x="23" y="24"/>
                  </a:cubicBezTo>
                  <a:cubicBezTo>
                    <a:pt x="22" y="23"/>
                    <a:pt x="24" y="26"/>
                    <a:pt x="23" y="25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4"/>
                    <a:pt x="23" y="24"/>
                    <a:pt x="25" y="26"/>
                  </a:cubicBezTo>
                  <a:cubicBezTo>
                    <a:pt x="26" y="28"/>
                    <a:pt x="22" y="22"/>
                    <a:pt x="23" y="22"/>
                  </a:cubicBezTo>
                  <a:cubicBezTo>
                    <a:pt x="24" y="23"/>
                    <a:pt x="24" y="24"/>
                    <a:pt x="24" y="2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2"/>
                    <a:pt x="25" y="24"/>
                    <a:pt x="26" y="26"/>
                  </a:cubicBezTo>
                  <a:cubicBezTo>
                    <a:pt x="26" y="25"/>
                    <a:pt x="27" y="25"/>
                    <a:pt x="26" y="2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6" y="24"/>
                    <a:pt x="27" y="25"/>
                    <a:pt x="27" y="2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27" y="25"/>
                    <a:pt x="27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2"/>
                    <a:pt x="25" y="22"/>
                    <a:pt x="25" y="21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7" y="22"/>
                    <a:pt x="25" y="20"/>
                    <a:pt x="25" y="20"/>
                  </a:cubicBezTo>
                  <a:cubicBezTo>
                    <a:pt x="26" y="21"/>
                    <a:pt x="26" y="20"/>
                    <a:pt x="26" y="22"/>
                  </a:cubicBezTo>
                  <a:cubicBezTo>
                    <a:pt x="27" y="22"/>
                    <a:pt x="26" y="21"/>
                    <a:pt x="26" y="22"/>
                  </a:cubicBezTo>
                  <a:cubicBezTo>
                    <a:pt x="27" y="22"/>
                    <a:pt x="28" y="24"/>
                    <a:pt x="27" y="23"/>
                  </a:cubicBezTo>
                  <a:cubicBezTo>
                    <a:pt x="27" y="22"/>
                    <a:pt x="25" y="19"/>
                    <a:pt x="26" y="20"/>
                  </a:cubicBezTo>
                  <a:cubicBezTo>
                    <a:pt x="26" y="21"/>
                    <a:pt x="27" y="21"/>
                    <a:pt x="27" y="22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6" y="20"/>
                    <a:pt x="27" y="21"/>
                    <a:pt x="26" y="19"/>
                  </a:cubicBezTo>
                  <a:cubicBezTo>
                    <a:pt x="26" y="19"/>
                    <a:pt x="27" y="20"/>
                    <a:pt x="27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0"/>
                    <a:pt x="28" y="19"/>
                    <a:pt x="27" y="18"/>
                  </a:cubicBezTo>
                  <a:cubicBezTo>
                    <a:pt x="29" y="19"/>
                    <a:pt x="32" y="25"/>
                    <a:pt x="31" y="22"/>
                  </a:cubicBezTo>
                  <a:cubicBezTo>
                    <a:pt x="31" y="22"/>
                    <a:pt x="29" y="19"/>
                    <a:pt x="28" y="18"/>
                  </a:cubicBezTo>
                  <a:cubicBezTo>
                    <a:pt x="29" y="19"/>
                    <a:pt x="28" y="15"/>
                    <a:pt x="30" y="18"/>
                  </a:cubicBezTo>
                  <a:cubicBezTo>
                    <a:pt x="30" y="17"/>
                    <a:pt x="30" y="17"/>
                    <a:pt x="29" y="16"/>
                  </a:cubicBezTo>
                  <a:cubicBezTo>
                    <a:pt x="31" y="17"/>
                    <a:pt x="30" y="13"/>
                    <a:pt x="32" y="16"/>
                  </a:cubicBezTo>
                  <a:cubicBezTo>
                    <a:pt x="32" y="17"/>
                    <a:pt x="33" y="18"/>
                    <a:pt x="34" y="19"/>
                  </a:cubicBezTo>
                  <a:cubicBezTo>
                    <a:pt x="33" y="18"/>
                    <a:pt x="35" y="21"/>
                    <a:pt x="33" y="18"/>
                  </a:cubicBezTo>
                  <a:cubicBezTo>
                    <a:pt x="32" y="16"/>
                    <a:pt x="32" y="16"/>
                    <a:pt x="32" y="15"/>
                  </a:cubicBezTo>
                  <a:cubicBezTo>
                    <a:pt x="31" y="14"/>
                    <a:pt x="32" y="14"/>
                    <a:pt x="33" y="15"/>
                  </a:cubicBezTo>
                  <a:cubicBezTo>
                    <a:pt x="33" y="14"/>
                    <a:pt x="32" y="14"/>
                    <a:pt x="32" y="13"/>
                  </a:cubicBezTo>
                  <a:cubicBezTo>
                    <a:pt x="34" y="16"/>
                    <a:pt x="34" y="16"/>
                    <a:pt x="34" y="15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2" y="12"/>
                    <a:pt x="33" y="13"/>
                  </a:cubicBezTo>
                  <a:cubicBezTo>
                    <a:pt x="34" y="14"/>
                    <a:pt x="34" y="14"/>
                    <a:pt x="34" y="15"/>
                  </a:cubicBezTo>
                  <a:cubicBezTo>
                    <a:pt x="34" y="13"/>
                    <a:pt x="33" y="11"/>
                    <a:pt x="34" y="12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5" y="13"/>
                    <a:pt x="35" y="12"/>
                  </a:cubicBezTo>
                  <a:cubicBezTo>
                    <a:pt x="36" y="13"/>
                    <a:pt x="36" y="13"/>
                    <a:pt x="37" y="15"/>
                  </a:cubicBezTo>
                  <a:cubicBezTo>
                    <a:pt x="36" y="10"/>
                    <a:pt x="37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11"/>
                    <a:pt x="38" y="8"/>
                    <a:pt x="38" y="9"/>
                  </a:cubicBezTo>
                  <a:cubicBezTo>
                    <a:pt x="39" y="10"/>
                    <a:pt x="39" y="11"/>
                    <a:pt x="40" y="13"/>
                  </a:cubicBezTo>
                  <a:cubicBezTo>
                    <a:pt x="41" y="14"/>
                    <a:pt x="39" y="11"/>
                    <a:pt x="39" y="10"/>
                  </a:cubicBezTo>
                  <a:cubicBezTo>
                    <a:pt x="39" y="8"/>
                    <a:pt x="40" y="11"/>
                    <a:pt x="39" y="9"/>
                  </a:cubicBezTo>
                  <a:cubicBezTo>
                    <a:pt x="39" y="8"/>
                    <a:pt x="40" y="10"/>
                    <a:pt x="39" y="7"/>
                  </a:cubicBezTo>
                  <a:cubicBezTo>
                    <a:pt x="39" y="8"/>
                    <a:pt x="40" y="10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2" y="13"/>
                    <a:pt x="42" y="15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21"/>
                    <a:pt x="44" y="22"/>
                    <a:pt x="45" y="22"/>
                  </a:cubicBezTo>
                  <a:cubicBezTo>
                    <a:pt x="45" y="21"/>
                    <a:pt x="43" y="17"/>
                    <a:pt x="43" y="16"/>
                  </a:cubicBezTo>
                  <a:cubicBezTo>
                    <a:pt x="43" y="16"/>
                    <a:pt x="41" y="10"/>
                    <a:pt x="41" y="10"/>
                  </a:cubicBezTo>
                  <a:cubicBezTo>
                    <a:pt x="42" y="12"/>
                    <a:pt x="41" y="11"/>
                    <a:pt x="42" y="13"/>
                  </a:cubicBezTo>
                  <a:cubicBezTo>
                    <a:pt x="43" y="15"/>
                    <a:pt x="42" y="12"/>
                    <a:pt x="42" y="12"/>
                  </a:cubicBezTo>
                  <a:cubicBezTo>
                    <a:pt x="42" y="11"/>
                    <a:pt x="41" y="9"/>
                    <a:pt x="41" y="8"/>
                  </a:cubicBezTo>
                  <a:cubicBezTo>
                    <a:pt x="42" y="9"/>
                    <a:pt x="42" y="11"/>
                    <a:pt x="42" y="11"/>
                  </a:cubicBezTo>
                  <a:cubicBezTo>
                    <a:pt x="42" y="9"/>
                    <a:pt x="42" y="8"/>
                    <a:pt x="41" y="7"/>
                  </a:cubicBezTo>
                  <a:cubicBezTo>
                    <a:pt x="40" y="4"/>
                    <a:pt x="42" y="8"/>
                    <a:pt x="41" y="5"/>
                  </a:cubicBezTo>
                  <a:cubicBezTo>
                    <a:pt x="42" y="7"/>
                    <a:pt x="42" y="11"/>
                    <a:pt x="43" y="12"/>
                  </a:cubicBezTo>
                  <a:cubicBezTo>
                    <a:pt x="42" y="10"/>
                    <a:pt x="43" y="9"/>
                    <a:pt x="41" y="5"/>
                  </a:cubicBezTo>
                  <a:cubicBezTo>
                    <a:pt x="42" y="6"/>
                    <a:pt x="42" y="8"/>
                    <a:pt x="43" y="9"/>
                  </a:cubicBezTo>
                  <a:cubicBezTo>
                    <a:pt x="43" y="10"/>
                    <a:pt x="42" y="5"/>
                    <a:pt x="43" y="9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8"/>
                    <a:pt x="43" y="8"/>
                    <a:pt x="44" y="9"/>
                  </a:cubicBezTo>
                  <a:cubicBezTo>
                    <a:pt x="44" y="9"/>
                    <a:pt x="44" y="6"/>
                    <a:pt x="45" y="9"/>
                  </a:cubicBezTo>
                  <a:cubicBezTo>
                    <a:pt x="45" y="9"/>
                    <a:pt x="45" y="9"/>
                    <a:pt x="44" y="7"/>
                  </a:cubicBezTo>
                  <a:cubicBezTo>
                    <a:pt x="43" y="5"/>
                    <a:pt x="44" y="9"/>
                    <a:pt x="43" y="5"/>
                  </a:cubicBezTo>
                  <a:cubicBezTo>
                    <a:pt x="44" y="8"/>
                    <a:pt x="43" y="5"/>
                    <a:pt x="43" y="4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3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5" y="7"/>
                    <a:pt x="45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6" y="10"/>
                    <a:pt x="46" y="9"/>
                  </a:cubicBezTo>
                  <a:cubicBezTo>
                    <a:pt x="46" y="7"/>
                    <a:pt x="45" y="5"/>
                    <a:pt x="45" y="3"/>
                  </a:cubicBezTo>
                  <a:cubicBezTo>
                    <a:pt x="45" y="2"/>
                    <a:pt x="46" y="5"/>
                    <a:pt x="45" y="3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7" y="9"/>
                    <a:pt x="47" y="9"/>
                  </a:cubicBezTo>
                  <a:cubicBezTo>
                    <a:pt x="47" y="8"/>
                    <a:pt x="46" y="5"/>
                    <a:pt x="46" y="4"/>
                  </a:cubicBezTo>
                  <a:cubicBezTo>
                    <a:pt x="46" y="4"/>
                    <a:pt x="47" y="5"/>
                    <a:pt x="47" y="6"/>
                  </a:cubicBezTo>
                  <a:cubicBezTo>
                    <a:pt x="47" y="6"/>
                    <a:pt x="46" y="4"/>
                    <a:pt x="46" y="3"/>
                  </a:cubicBezTo>
                  <a:cubicBezTo>
                    <a:pt x="47" y="4"/>
                    <a:pt x="48" y="6"/>
                    <a:pt x="48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4"/>
                    <a:pt x="50" y="13"/>
                    <a:pt x="50" y="16"/>
                  </a:cubicBezTo>
                  <a:cubicBezTo>
                    <a:pt x="50" y="16"/>
                    <a:pt x="50" y="15"/>
                    <a:pt x="50" y="15"/>
                  </a:cubicBezTo>
                  <a:cubicBezTo>
                    <a:pt x="49" y="10"/>
                    <a:pt x="49" y="9"/>
                    <a:pt x="48" y="5"/>
                  </a:cubicBezTo>
                  <a:cubicBezTo>
                    <a:pt x="48" y="3"/>
                    <a:pt x="51" y="14"/>
                    <a:pt x="50" y="8"/>
                  </a:cubicBezTo>
                  <a:cubicBezTo>
                    <a:pt x="50" y="7"/>
                    <a:pt x="49" y="4"/>
                    <a:pt x="49" y="5"/>
                  </a:cubicBezTo>
                  <a:cubicBezTo>
                    <a:pt x="49" y="5"/>
                    <a:pt x="48" y="1"/>
                    <a:pt x="49" y="2"/>
                  </a:cubicBezTo>
                  <a:cubicBezTo>
                    <a:pt x="49" y="4"/>
                    <a:pt x="50" y="6"/>
                    <a:pt x="51" y="9"/>
                  </a:cubicBezTo>
                  <a:cubicBezTo>
                    <a:pt x="50" y="7"/>
                    <a:pt x="50" y="8"/>
                    <a:pt x="50" y="8"/>
                  </a:cubicBezTo>
                  <a:cubicBezTo>
                    <a:pt x="51" y="10"/>
                    <a:pt x="51" y="12"/>
                    <a:pt x="51" y="12"/>
                  </a:cubicBezTo>
                  <a:cubicBezTo>
                    <a:pt x="51" y="12"/>
                    <a:pt x="52" y="12"/>
                    <a:pt x="51" y="10"/>
                  </a:cubicBezTo>
                  <a:cubicBezTo>
                    <a:pt x="51" y="7"/>
                    <a:pt x="51" y="10"/>
                    <a:pt x="51" y="8"/>
                  </a:cubicBezTo>
                  <a:cubicBezTo>
                    <a:pt x="51" y="7"/>
                    <a:pt x="52" y="10"/>
                    <a:pt x="51" y="6"/>
                  </a:cubicBezTo>
                  <a:cubicBezTo>
                    <a:pt x="51" y="6"/>
                    <a:pt x="50" y="4"/>
                    <a:pt x="50" y="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4"/>
                    <a:pt x="50" y="0"/>
                    <a:pt x="50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6"/>
                    <a:pt x="50" y="2"/>
                    <a:pt x="51" y="7"/>
                  </a:cubicBezTo>
                  <a:cubicBezTo>
                    <a:pt x="52" y="7"/>
                    <a:pt x="51" y="5"/>
                    <a:pt x="52" y="6"/>
                  </a:cubicBezTo>
                  <a:cubicBezTo>
                    <a:pt x="52" y="6"/>
                    <a:pt x="52" y="6"/>
                    <a:pt x="52" y="7"/>
                  </a:cubicBezTo>
                  <a:cubicBezTo>
                    <a:pt x="52" y="7"/>
                    <a:pt x="53" y="12"/>
                    <a:pt x="53" y="9"/>
                  </a:cubicBezTo>
                  <a:cubicBezTo>
                    <a:pt x="53" y="8"/>
                    <a:pt x="53" y="7"/>
                    <a:pt x="52" y="6"/>
                  </a:cubicBezTo>
                  <a:cubicBezTo>
                    <a:pt x="53" y="5"/>
                    <a:pt x="53" y="4"/>
                    <a:pt x="53" y="3"/>
                  </a:cubicBezTo>
                  <a:cubicBezTo>
                    <a:pt x="53" y="6"/>
                    <a:pt x="54" y="3"/>
                    <a:pt x="54" y="7"/>
                  </a:cubicBezTo>
                  <a:cubicBezTo>
                    <a:pt x="53" y="5"/>
                    <a:pt x="53" y="5"/>
                    <a:pt x="53" y="8"/>
                  </a:cubicBezTo>
                  <a:cubicBezTo>
                    <a:pt x="54" y="12"/>
                    <a:pt x="52" y="8"/>
                    <a:pt x="53" y="11"/>
                  </a:cubicBezTo>
                  <a:cubicBezTo>
                    <a:pt x="53" y="12"/>
                    <a:pt x="54" y="15"/>
                    <a:pt x="55" y="18"/>
                  </a:cubicBezTo>
                  <a:cubicBezTo>
                    <a:pt x="55" y="18"/>
                    <a:pt x="55" y="17"/>
                    <a:pt x="55" y="16"/>
                  </a:cubicBezTo>
                  <a:cubicBezTo>
                    <a:pt x="54" y="14"/>
                    <a:pt x="54" y="14"/>
                    <a:pt x="54" y="12"/>
                  </a:cubicBezTo>
                  <a:cubicBezTo>
                    <a:pt x="54" y="12"/>
                    <a:pt x="54" y="11"/>
                    <a:pt x="54" y="9"/>
                  </a:cubicBezTo>
                  <a:cubicBezTo>
                    <a:pt x="55" y="10"/>
                    <a:pt x="55" y="12"/>
                    <a:pt x="55" y="12"/>
                  </a:cubicBezTo>
                  <a:cubicBezTo>
                    <a:pt x="55" y="12"/>
                    <a:pt x="56" y="12"/>
                    <a:pt x="56" y="12"/>
                  </a:cubicBezTo>
                  <a:cubicBezTo>
                    <a:pt x="56" y="9"/>
                    <a:pt x="57" y="11"/>
                    <a:pt x="56" y="8"/>
                  </a:cubicBezTo>
                  <a:cubicBezTo>
                    <a:pt x="56" y="8"/>
                    <a:pt x="55" y="5"/>
                    <a:pt x="55" y="3"/>
                  </a:cubicBezTo>
                  <a:cubicBezTo>
                    <a:pt x="55" y="4"/>
                    <a:pt x="55" y="5"/>
                    <a:pt x="56" y="6"/>
                  </a:cubicBezTo>
                  <a:cubicBezTo>
                    <a:pt x="56" y="4"/>
                    <a:pt x="56" y="9"/>
                    <a:pt x="56" y="6"/>
                  </a:cubicBezTo>
                  <a:cubicBezTo>
                    <a:pt x="56" y="7"/>
                    <a:pt x="57" y="10"/>
                    <a:pt x="57" y="13"/>
                  </a:cubicBezTo>
                  <a:cubicBezTo>
                    <a:pt x="57" y="11"/>
                    <a:pt x="57" y="15"/>
                    <a:pt x="58" y="15"/>
                  </a:cubicBezTo>
                  <a:cubicBezTo>
                    <a:pt x="58" y="13"/>
                    <a:pt x="58" y="12"/>
                    <a:pt x="58" y="11"/>
                  </a:cubicBezTo>
                  <a:cubicBezTo>
                    <a:pt x="59" y="14"/>
                    <a:pt x="59" y="11"/>
                    <a:pt x="60" y="11"/>
                  </a:cubicBezTo>
                  <a:cubicBezTo>
                    <a:pt x="60" y="13"/>
                    <a:pt x="60" y="16"/>
                    <a:pt x="61" y="17"/>
                  </a:cubicBezTo>
                  <a:cubicBezTo>
                    <a:pt x="61" y="17"/>
                    <a:pt x="60" y="13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4"/>
                    <a:pt x="62" y="17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2" y="17"/>
                    <a:pt x="62" y="16"/>
                    <a:pt x="62" y="15"/>
                  </a:cubicBezTo>
                  <a:cubicBezTo>
                    <a:pt x="62" y="17"/>
                    <a:pt x="62" y="18"/>
                    <a:pt x="62" y="18"/>
                  </a:cubicBezTo>
                  <a:cubicBezTo>
                    <a:pt x="62" y="21"/>
                    <a:pt x="62" y="18"/>
                    <a:pt x="62" y="1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3" y="14"/>
                    <a:pt x="63" y="16"/>
                    <a:pt x="63" y="15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8"/>
                    <a:pt x="64" y="19"/>
                    <a:pt x="64" y="1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3" y="22"/>
                    <a:pt x="64" y="20"/>
                    <a:pt x="63" y="18"/>
                  </a:cubicBezTo>
                  <a:cubicBezTo>
                    <a:pt x="63" y="17"/>
                    <a:pt x="63" y="17"/>
                    <a:pt x="63" y="19"/>
                  </a:cubicBezTo>
                  <a:cubicBezTo>
                    <a:pt x="63" y="19"/>
                    <a:pt x="63" y="19"/>
                    <a:pt x="63" y="18"/>
                  </a:cubicBezTo>
                  <a:cubicBezTo>
                    <a:pt x="63" y="21"/>
                    <a:pt x="63" y="21"/>
                    <a:pt x="63" y="23"/>
                  </a:cubicBezTo>
                  <a:cubicBezTo>
                    <a:pt x="63" y="23"/>
                    <a:pt x="63" y="24"/>
                    <a:pt x="63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3" y="23"/>
                    <a:pt x="63" y="22"/>
                  </a:cubicBezTo>
                  <a:cubicBezTo>
                    <a:pt x="63" y="24"/>
                    <a:pt x="63" y="25"/>
                    <a:pt x="62" y="24"/>
                  </a:cubicBezTo>
                  <a:cubicBezTo>
                    <a:pt x="62" y="22"/>
                    <a:pt x="62" y="26"/>
                    <a:pt x="62" y="26"/>
                  </a:cubicBezTo>
                  <a:cubicBezTo>
                    <a:pt x="61" y="23"/>
                    <a:pt x="61" y="21"/>
                    <a:pt x="62" y="20"/>
                  </a:cubicBezTo>
                  <a:cubicBezTo>
                    <a:pt x="61" y="19"/>
                    <a:pt x="61" y="20"/>
                    <a:pt x="61" y="19"/>
                  </a:cubicBezTo>
                  <a:cubicBezTo>
                    <a:pt x="61" y="21"/>
                    <a:pt x="61" y="24"/>
                    <a:pt x="61" y="25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4"/>
                    <a:pt x="61" y="27"/>
                    <a:pt x="61" y="26"/>
                  </a:cubicBezTo>
                  <a:cubicBezTo>
                    <a:pt x="60" y="25"/>
                    <a:pt x="60" y="25"/>
                    <a:pt x="59" y="25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7"/>
                    <a:pt x="58" y="25"/>
                    <a:pt x="58" y="27"/>
                  </a:cubicBezTo>
                  <a:cubicBezTo>
                    <a:pt x="58" y="25"/>
                    <a:pt x="58" y="29"/>
                    <a:pt x="57" y="25"/>
                  </a:cubicBezTo>
                  <a:cubicBezTo>
                    <a:pt x="56" y="27"/>
                    <a:pt x="56" y="28"/>
                    <a:pt x="55" y="28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5" y="27"/>
                    <a:pt x="54" y="24"/>
                    <a:pt x="54" y="24"/>
                  </a:cubicBezTo>
                  <a:cubicBezTo>
                    <a:pt x="54" y="26"/>
                    <a:pt x="54" y="27"/>
                    <a:pt x="54" y="29"/>
                  </a:cubicBezTo>
                  <a:cubicBezTo>
                    <a:pt x="54" y="27"/>
                    <a:pt x="54" y="29"/>
                    <a:pt x="54" y="3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33"/>
                    <a:pt x="53" y="30"/>
                    <a:pt x="52" y="29"/>
                  </a:cubicBezTo>
                  <a:cubicBezTo>
                    <a:pt x="52" y="29"/>
                    <a:pt x="51" y="27"/>
                    <a:pt x="51" y="27"/>
                  </a:cubicBezTo>
                  <a:cubicBezTo>
                    <a:pt x="52" y="30"/>
                    <a:pt x="52" y="30"/>
                    <a:pt x="52" y="32"/>
                  </a:cubicBezTo>
                  <a:cubicBezTo>
                    <a:pt x="52" y="32"/>
                    <a:pt x="51" y="31"/>
                    <a:pt x="50" y="30"/>
                  </a:cubicBezTo>
                  <a:cubicBezTo>
                    <a:pt x="51" y="35"/>
                    <a:pt x="49" y="33"/>
                    <a:pt x="49" y="3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9" y="38"/>
                    <a:pt x="47" y="34"/>
                    <a:pt x="47" y="37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3"/>
                    <a:pt x="45" y="35"/>
                    <a:pt x="47" y="37"/>
                  </a:cubicBezTo>
                  <a:cubicBezTo>
                    <a:pt x="46" y="36"/>
                    <a:pt x="47" y="39"/>
                    <a:pt x="45" y="36"/>
                  </a:cubicBezTo>
                  <a:cubicBezTo>
                    <a:pt x="45" y="36"/>
                    <a:pt x="46" y="38"/>
                    <a:pt x="46" y="38"/>
                  </a:cubicBezTo>
                  <a:cubicBezTo>
                    <a:pt x="45" y="37"/>
                    <a:pt x="45" y="38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4" y="37"/>
                    <a:pt x="44" y="36"/>
                  </a:cubicBezTo>
                  <a:cubicBezTo>
                    <a:pt x="44" y="37"/>
                    <a:pt x="43" y="36"/>
                    <a:pt x="45" y="40"/>
                  </a:cubicBezTo>
                  <a:cubicBezTo>
                    <a:pt x="43" y="38"/>
                    <a:pt x="45" y="42"/>
                    <a:pt x="43" y="39"/>
                  </a:cubicBezTo>
                  <a:cubicBezTo>
                    <a:pt x="44" y="40"/>
                    <a:pt x="44" y="41"/>
                    <a:pt x="44" y="41"/>
                  </a:cubicBezTo>
                  <a:cubicBezTo>
                    <a:pt x="44" y="42"/>
                    <a:pt x="42" y="40"/>
                    <a:pt x="43" y="42"/>
                  </a:cubicBezTo>
                  <a:cubicBezTo>
                    <a:pt x="42" y="41"/>
                    <a:pt x="42" y="40"/>
                    <a:pt x="42" y="40"/>
                  </a:cubicBezTo>
                  <a:cubicBezTo>
                    <a:pt x="42" y="40"/>
                    <a:pt x="42" y="41"/>
                    <a:pt x="43" y="42"/>
                  </a:cubicBezTo>
                  <a:cubicBezTo>
                    <a:pt x="43" y="44"/>
                    <a:pt x="40" y="41"/>
                    <a:pt x="40" y="41"/>
                  </a:cubicBezTo>
                  <a:cubicBezTo>
                    <a:pt x="41" y="44"/>
                    <a:pt x="39" y="44"/>
                    <a:pt x="38" y="4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40" y="47"/>
                    <a:pt x="35" y="42"/>
                    <a:pt x="38" y="46"/>
                  </a:cubicBezTo>
                  <a:cubicBezTo>
                    <a:pt x="38" y="45"/>
                    <a:pt x="38" y="46"/>
                    <a:pt x="37" y="44"/>
                  </a:cubicBezTo>
                  <a:cubicBezTo>
                    <a:pt x="38" y="46"/>
                    <a:pt x="34" y="43"/>
                    <a:pt x="36" y="46"/>
                  </a:cubicBezTo>
                  <a:cubicBezTo>
                    <a:pt x="36" y="46"/>
                    <a:pt x="36" y="46"/>
                    <a:pt x="36" y="45"/>
                  </a:cubicBezTo>
                  <a:cubicBezTo>
                    <a:pt x="34" y="44"/>
                    <a:pt x="36" y="46"/>
                    <a:pt x="34" y="45"/>
                  </a:cubicBezTo>
                  <a:cubicBezTo>
                    <a:pt x="34" y="45"/>
                    <a:pt x="34" y="45"/>
                    <a:pt x="33" y="44"/>
                  </a:cubicBezTo>
                  <a:cubicBezTo>
                    <a:pt x="32" y="43"/>
                    <a:pt x="36" y="47"/>
                    <a:pt x="33" y="44"/>
                  </a:cubicBezTo>
                  <a:cubicBezTo>
                    <a:pt x="33" y="44"/>
                    <a:pt x="34" y="46"/>
                    <a:pt x="34" y="46"/>
                  </a:cubicBezTo>
                  <a:cubicBezTo>
                    <a:pt x="32" y="45"/>
                    <a:pt x="33" y="48"/>
                    <a:pt x="33" y="49"/>
                  </a:cubicBezTo>
                  <a:cubicBezTo>
                    <a:pt x="31" y="48"/>
                    <a:pt x="28" y="44"/>
                    <a:pt x="30" y="47"/>
                  </a:cubicBezTo>
                  <a:cubicBezTo>
                    <a:pt x="29" y="46"/>
                    <a:pt x="31" y="48"/>
                    <a:pt x="30" y="47"/>
                  </a:cubicBezTo>
                  <a:cubicBezTo>
                    <a:pt x="31" y="48"/>
                    <a:pt x="27" y="44"/>
                    <a:pt x="28" y="46"/>
                  </a:cubicBezTo>
                  <a:cubicBezTo>
                    <a:pt x="30" y="48"/>
                    <a:pt x="29" y="47"/>
                    <a:pt x="30" y="48"/>
                  </a:cubicBezTo>
                  <a:cubicBezTo>
                    <a:pt x="29" y="47"/>
                    <a:pt x="27" y="46"/>
                    <a:pt x="28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0" y="50"/>
                    <a:pt x="28" y="49"/>
                    <a:pt x="31" y="52"/>
                  </a:cubicBezTo>
                  <a:cubicBezTo>
                    <a:pt x="30" y="54"/>
                    <a:pt x="31" y="57"/>
                    <a:pt x="31" y="59"/>
                  </a:cubicBezTo>
                  <a:cubicBezTo>
                    <a:pt x="29" y="60"/>
                    <a:pt x="30" y="63"/>
                    <a:pt x="27" y="64"/>
                  </a:cubicBezTo>
                  <a:cubicBezTo>
                    <a:pt x="23" y="63"/>
                    <a:pt x="23" y="63"/>
                    <a:pt x="24" y="64"/>
                  </a:cubicBezTo>
                  <a:cubicBezTo>
                    <a:pt x="24" y="64"/>
                    <a:pt x="24" y="64"/>
                    <a:pt x="23" y="63"/>
                  </a:cubicBezTo>
                  <a:cubicBezTo>
                    <a:pt x="26" y="65"/>
                    <a:pt x="23" y="64"/>
                    <a:pt x="26" y="65"/>
                  </a:cubicBezTo>
                  <a:cubicBezTo>
                    <a:pt x="25" y="66"/>
                    <a:pt x="25" y="67"/>
                    <a:pt x="25" y="67"/>
                  </a:cubicBezTo>
                  <a:cubicBezTo>
                    <a:pt x="25" y="67"/>
                    <a:pt x="23" y="66"/>
                    <a:pt x="23" y="6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27" y="70"/>
                    <a:pt x="26" y="70"/>
                    <a:pt x="25" y="71"/>
                  </a:cubicBezTo>
                  <a:cubicBezTo>
                    <a:pt x="23" y="71"/>
                    <a:pt x="22" y="72"/>
                    <a:pt x="22" y="73"/>
                  </a:cubicBezTo>
                  <a:cubicBezTo>
                    <a:pt x="20" y="73"/>
                    <a:pt x="21" y="74"/>
                    <a:pt x="22" y="75"/>
                  </a:cubicBezTo>
                  <a:cubicBezTo>
                    <a:pt x="18" y="75"/>
                    <a:pt x="14" y="76"/>
                    <a:pt x="16" y="78"/>
                  </a:cubicBezTo>
                  <a:cubicBezTo>
                    <a:pt x="16" y="78"/>
                    <a:pt x="9" y="76"/>
                    <a:pt x="7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8" name="Freeform 322"/>
            <p:cNvSpPr/>
            <p:nvPr/>
          </p:nvSpPr>
          <p:spPr bwMode="auto">
            <a:xfrm>
              <a:off x="3990976" y="2589213"/>
              <a:ext cx="0" cy="1587"/>
            </a:xfrm>
            <a:custGeom>
              <a:avLst/>
              <a:gdLst>
                <a:gd name="T0" fmla="*/ 4 h 4"/>
                <a:gd name="T1" fmla="*/ 0 h 4"/>
                <a:gd name="T2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9" name="Freeform 323"/>
            <p:cNvSpPr/>
            <p:nvPr/>
          </p:nvSpPr>
          <p:spPr bwMode="auto">
            <a:xfrm>
              <a:off x="3987801" y="2584450"/>
              <a:ext cx="0" cy="1587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1 w 1"/>
                <a:gd name="T5" fmla="*/ 1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1"/>
                    <a:pt x="0" y="1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0" name="Freeform 324"/>
            <p:cNvSpPr/>
            <p:nvPr/>
          </p:nvSpPr>
          <p:spPr bwMode="auto">
            <a:xfrm>
              <a:off x="3987801" y="2584450"/>
              <a:ext cx="0" cy="0"/>
            </a:xfrm>
            <a:custGeom>
              <a:avLst/>
              <a:gdLst>
                <a:gd name="T0" fmla="*/ 2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1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1" name="Freeform 325"/>
            <p:cNvSpPr/>
            <p:nvPr/>
          </p:nvSpPr>
          <p:spPr bwMode="auto">
            <a:xfrm>
              <a:off x="3986213" y="2582863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2" name="Freeform 326"/>
            <p:cNvSpPr/>
            <p:nvPr/>
          </p:nvSpPr>
          <p:spPr bwMode="auto">
            <a:xfrm>
              <a:off x="3986213" y="2584450"/>
              <a:ext cx="0" cy="0"/>
            </a:xfrm>
            <a:custGeom>
              <a:avLst/>
              <a:gdLst>
                <a:gd name="T0" fmla="*/ 2 h 2"/>
                <a:gd name="T1" fmla="*/ 1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2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3" name="Freeform 327"/>
            <p:cNvSpPr/>
            <p:nvPr/>
          </p:nvSpPr>
          <p:spPr bwMode="auto">
            <a:xfrm>
              <a:off x="3984626" y="2582863"/>
              <a:ext cx="0" cy="1587"/>
            </a:xfrm>
            <a:custGeom>
              <a:avLst/>
              <a:gdLst>
                <a:gd name="T0" fmla="*/ 1 w 1"/>
                <a:gd name="T1" fmla="*/ 2 h 4"/>
                <a:gd name="T2" fmla="*/ 0 w 1"/>
                <a:gd name="T3" fmla="*/ 2 h 4"/>
                <a:gd name="T4" fmla="*/ 1 w 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cubicBezTo>
                    <a:pt x="0" y="2"/>
                    <a:pt x="1" y="4"/>
                    <a:pt x="0" y="2"/>
                  </a:cubicBezTo>
                  <a:cubicBezTo>
                    <a:pt x="0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4" name="Freeform 328"/>
            <p:cNvSpPr/>
            <p:nvPr/>
          </p:nvSpPr>
          <p:spPr bwMode="auto">
            <a:xfrm>
              <a:off x="3984626" y="2584450"/>
              <a:ext cx="0" cy="0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5" name="Freeform 329"/>
            <p:cNvSpPr/>
            <p:nvPr/>
          </p:nvSpPr>
          <p:spPr bwMode="auto">
            <a:xfrm>
              <a:off x="3975101" y="259238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6" name="Freeform 330"/>
            <p:cNvSpPr/>
            <p:nvPr/>
          </p:nvSpPr>
          <p:spPr bwMode="auto">
            <a:xfrm>
              <a:off x="3971926" y="2595563"/>
              <a:ext cx="0" cy="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7" name="Rectangle 331"/>
            <p:cNvSpPr>
              <a:spLocks noChangeArrowheads="1"/>
            </p:cNvSpPr>
            <p:nvPr/>
          </p:nvSpPr>
          <p:spPr bwMode="auto">
            <a:xfrm>
              <a:off x="3973513" y="2598738"/>
              <a:ext cx="1588" cy="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8" name="Freeform 332"/>
            <p:cNvSpPr/>
            <p:nvPr/>
          </p:nvSpPr>
          <p:spPr bwMode="auto">
            <a:xfrm>
              <a:off x="4003676" y="2643188"/>
              <a:ext cx="0" cy="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1"/>
                    <a:pt x="0" y="0"/>
                    <a:pt x="1" y="0"/>
                  </a:cubicBezTo>
                  <a:cubicBezTo>
                    <a:pt x="1" y="2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9" name="Freeform 333"/>
            <p:cNvSpPr/>
            <p:nvPr/>
          </p:nvSpPr>
          <p:spPr bwMode="auto">
            <a:xfrm>
              <a:off x="3971926" y="2638425"/>
              <a:ext cx="30163" cy="55562"/>
            </a:xfrm>
            <a:custGeom>
              <a:avLst/>
              <a:gdLst>
                <a:gd name="T0" fmla="*/ 11 w 87"/>
                <a:gd name="T1" fmla="*/ 130 h 151"/>
                <a:gd name="T2" fmla="*/ 12 w 87"/>
                <a:gd name="T3" fmla="*/ 125 h 151"/>
                <a:gd name="T4" fmla="*/ 9 w 87"/>
                <a:gd name="T5" fmla="*/ 113 h 151"/>
                <a:gd name="T6" fmla="*/ 10 w 87"/>
                <a:gd name="T7" fmla="*/ 110 h 151"/>
                <a:gd name="T8" fmla="*/ 16 w 87"/>
                <a:gd name="T9" fmla="*/ 101 h 151"/>
                <a:gd name="T10" fmla="*/ 17 w 87"/>
                <a:gd name="T11" fmla="*/ 97 h 151"/>
                <a:gd name="T12" fmla="*/ 16 w 87"/>
                <a:gd name="T13" fmla="*/ 91 h 151"/>
                <a:gd name="T14" fmla="*/ 19 w 87"/>
                <a:gd name="T15" fmla="*/ 86 h 151"/>
                <a:gd name="T16" fmla="*/ 22 w 87"/>
                <a:gd name="T17" fmla="*/ 84 h 151"/>
                <a:gd name="T18" fmla="*/ 19 w 87"/>
                <a:gd name="T19" fmla="*/ 81 h 151"/>
                <a:gd name="T20" fmla="*/ 18 w 87"/>
                <a:gd name="T21" fmla="*/ 74 h 151"/>
                <a:gd name="T22" fmla="*/ 20 w 87"/>
                <a:gd name="T23" fmla="*/ 71 h 151"/>
                <a:gd name="T24" fmla="*/ 19 w 87"/>
                <a:gd name="T25" fmla="*/ 66 h 151"/>
                <a:gd name="T26" fmla="*/ 23 w 87"/>
                <a:gd name="T27" fmla="*/ 63 h 151"/>
                <a:gd name="T28" fmla="*/ 24 w 87"/>
                <a:gd name="T29" fmla="*/ 58 h 151"/>
                <a:gd name="T30" fmla="*/ 29 w 87"/>
                <a:gd name="T31" fmla="*/ 53 h 151"/>
                <a:gd name="T32" fmla="*/ 29 w 87"/>
                <a:gd name="T33" fmla="*/ 50 h 151"/>
                <a:gd name="T34" fmla="*/ 32 w 87"/>
                <a:gd name="T35" fmla="*/ 49 h 151"/>
                <a:gd name="T36" fmla="*/ 31 w 87"/>
                <a:gd name="T37" fmla="*/ 45 h 151"/>
                <a:gd name="T38" fmla="*/ 31 w 87"/>
                <a:gd name="T39" fmla="*/ 44 h 151"/>
                <a:gd name="T40" fmla="*/ 32 w 87"/>
                <a:gd name="T41" fmla="*/ 41 h 151"/>
                <a:gd name="T42" fmla="*/ 37 w 87"/>
                <a:gd name="T43" fmla="*/ 34 h 151"/>
                <a:gd name="T44" fmla="*/ 39 w 87"/>
                <a:gd name="T45" fmla="*/ 31 h 151"/>
                <a:gd name="T46" fmla="*/ 41 w 87"/>
                <a:gd name="T47" fmla="*/ 28 h 151"/>
                <a:gd name="T48" fmla="*/ 47 w 87"/>
                <a:gd name="T49" fmla="*/ 23 h 151"/>
                <a:gd name="T50" fmla="*/ 53 w 87"/>
                <a:gd name="T51" fmla="*/ 26 h 151"/>
                <a:gd name="T52" fmla="*/ 50 w 87"/>
                <a:gd name="T53" fmla="*/ 20 h 151"/>
                <a:gd name="T54" fmla="*/ 47 w 87"/>
                <a:gd name="T55" fmla="*/ 13 h 151"/>
                <a:gd name="T56" fmla="*/ 51 w 87"/>
                <a:gd name="T57" fmla="*/ 12 h 151"/>
                <a:gd name="T58" fmla="*/ 50 w 87"/>
                <a:gd name="T59" fmla="*/ 9 h 151"/>
                <a:gd name="T60" fmla="*/ 53 w 87"/>
                <a:gd name="T61" fmla="*/ 10 h 151"/>
                <a:gd name="T62" fmla="*/ 59 w 87"/>
                <a:gd name="T63" fmla="*/ 13 h 151"/>
                <a:gd name="T64" fmla="*/ 58 w 87"/>
                <a:gd name="T65" fmla="*/ 6 h 151"/>
                <a:gd name="T66" fmla="*/ 61 w 87"/>
                <a:gd name="T67" fmla="*/ 8 h 151"/>
                <a:gd name="T68" fmla="*/ 61 w 87"/>
                <a:gd name="T69" fmla="*/ 3 h 151"/>
                <a:gd name="T70" fmla="*/ 64 w 87"/>
                <a:gd name="T71" fmla="*/ 2 h 151"/>
                <a:gd name="T72" fmla="*/ 67 w 87"/>
                <a:gd name="T73" fmla="*/ 10 h 151"/>
                <a:gd name="T74" fmla="*/ 69 w 87"/>
                <a:gd name="T75" fmla="*/ 2 h 151"/>
                <a:gd name="T76" fmla="*/ 80 w 87"/>
                <a:gd name="T77" fmla="*/ 9 h 151"/>
                <a:gd name="T78" fmla="*/ 82 w 87"/>
                <a:gd name="T79" fmla="*/ 10 h 151"/>
                <a:gd name="T80" fmla="*/ 86 w 87"/>
                <a:gd name="T81" fmla="*/ 8 h 151"/>
                <a:gd name="T82" fmla="*/ 86 w 87"/>
                <a:gd name="T83" fmla="*/ 13 h 151"/>
                <a:gd name="T84" fmla="*/ 81 w 87"/>
                <a:gd name="T85" fmla="*/ 11 h 151"/>
                <a:gd name="T86" fmla="*/ 78 w 87"/>
                <a:gd name="T87" fmla="*/ 21 h 151"/>
                <a:gd name="T88" fmla="*/ 71 w 87"/>
                <a:gd name="T89" fmla="*/ 30 h 151"/>
                <a:gd name="T90" fmla="*/ 65 w 87"/>
                <a:gd name="T91" fmla="*/ 39 h 151"/>
                <a:gd name="T92" fmla="*/ 60 w 87"/>
                <a:gd name="T93" fmla="*/ 47 h 151"/>
                <a:gd name="T94" fmla="*/ 57 w 87"/>
                <a:gd name="T95" fmla="*/ 53 h 151"/>
                <a:gd name="T96" fmla="*/ 48 w 87"/>
                <a:gd name="T97" fmla="*/ 65 h 151"/>
                <a:gd name="T98" fmla="*/ 42 w 87"/>
                <a:gd name="T99" fmla="*/ 70 h 151"/>
                <a:gd name="T100" fmla="*/ 36 w 87"/>
                <a:gd name="T101" fmla="*/ 79 h 151"/>
                <a:gd name="T102" fmla="*/ 32 w 87"/>
                <a:gd name="T103" fmla="*/ 115 h 151"/>
                <a:gd name="T104" fmla="*/ 29 w 87"/>
                <a:gd name="T105" fmla="*/ 124 h 151"/>
                <a:gd name="T106" fmla="*/ 6 w 87"/>
                <a:gd name="T107" fmla="*/ 14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7" h="151">
                  <a:moveTo>
                    <a:pt x="6" y="146"/>
                  </a:moveTo>
                  <a:cubicBezTo>
                    <a:pt x="0" y="142"/>
                    <a:pt x="8" y="142"/>
                    <a:pt x="4" y="138"/>
                  </a:cubicBezTo>
                  <a:cubicBezTo>
                    <a:pt x="4" y="138"/>
                    <a:pt x="8" y="139"/>
                    <a:pt x="7" y="139"/>
                  </a:cubicBezTo>
                  <a:cubicBezTo>
                    <a:pt x="3" y="135"/>
                    <a:pt x="7" y="133"/>
                    <a:pt x="12" y="132"/>
                  </a:cubicBezTo>
                  <a:cubicBezTo>
                    <a:pt x="13" y="132"/>
                    <a:pt x="13" y="132"/>
                    <a:pt x="13" y="132"/>
                  </a:cubicBezTo>
                  <a:cubicBezTo>
                    <a:pt x="14" y="132"/>
                    <a:pt x="10" y="130"/>
                    <a:pt x="11" y="130"/>
                  </a:cubicBezTo>
                  <a:cubicBezTo>
                    <a:pt x="12" y="130"/>
                    <a:pt x="12" y="130"/>
                    <a:pt x="13" y="130"/>
                  </a:cubicBezTo>
                  <a:cubicBezTo>
                    <a:pt x="11" y="130"/>
                    <a:pt x="12" y="129"/>
                    <a:pt x="11" y="129"/>
                  </a:cubicBezTo>
                  <a:cubicBezTo>
                    <a:pt x="12" y="129"/>
                    <a:pt x="13" y="129"/>
                    <a:pt x="14" y="129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7" y="126"/>
                    <a:pt x="13" y="126"/>
                    <a:pt x="10" y="124"/>
                  </a:cubicBezTo>
                  <a:cubicBezTo>
                    <a:pt x="11" y="125"/>
                    <a:pt x="11" y="125"/>
                    <a:pt x="12" y="125"/>
                  </a:cubicBezTo>
                  <a:cubicBezTo>
                    <a:pt x="9" y="122"/>
                    <a:pt x="10" y="120"/>
                    <a:pt x="10" y="118"/>
                  </a:cubicBezTo>
                  <a:cubicBezTo>
                    <a:pt x="11" y="118"/>
                    <a:pt x="12" y="119"/>
                    <a:pt x="13" y="119"/>
                  </a:cubicBezTo>
                  <a:cubicBezTo>
                    <a:pt x="11" y="118"/>
                    <a:pt x="10" y="117"/>
                    <a:pt x="10" y="116"/>
                  </a:cubicBezTo>
                  <a:cubicBezTo>
                    <a:pt x="12" y="117"/>
                    <a:pt x="8" y="115"/>
                    <a:pt x="9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7" y="114"/>
                    <a:pt x="12" y="115"/>
                    <a:pt x="9" y="113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7" y="112"/>
                    <a:pt x="13" y="114"/>
                    <a:pt x="11" y="113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9" y="112"/>
                    <a:pt x="11" y="112"/>
                    <a:pt x="11" y="112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11" y="111"/>
                    <a:pt x="13" y="111"/>
                    <a:pt x="10" y="110"/>
                  </a:cubicBezTo>
                  <a:cubicBezTo>
                    <a:pt x="12" y="111"/>
                    <a:pt x="11" y="111"/>
                    <a:pt x="14" y="112"/>
                  </a:cubicBezTo>
                  <a:cubicBezTo>
                    <a:pt x="12" y="108"/>
                    <a:pt x="13" y="106"/>
                    <a:pt x="14" y="103"/>
                  </a:cubicBezTo>
                  <a:cubicBezTo>
                    <a:pt x="15" y="104"/>
                    <a:pt x="16" y="103"/>
                    <a:pt x="17" y="104"/>
                  </a:cubicBezTo>
                  <a:cubicBezTo>
                    <a:pt x="16" y="103"/>
                    <a:pt x="17" y="103"/>
                    <a:pt x="15" y="102"/>
                  </a:cubicBezTo>
                  <a:cubicBezTo>
                    <a:pt x="15" y="102"/>
                    <a:pt x="17" y="102"/>
                    <a:pt x="17" y="102"/>
                  </a:cubicBezTo>
                  <a:cubicBezTo>
                    <a:pt x="18" y="102"/>
                    <a:pt x="14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ubicBezTo>
                    <a:pt x="16" y="100"/>
                    <a:pt x="17" y="100"/>
                    <a:pt x="16" y="99"/>
                  </a:cubicBezTo>
                  <a:cubicBezTo>
                    <a:pt x="17" y="100"/>
                    <a:pt x="17" y="100"/>
                    <a:pt x="18" y="100"/>
                  </a:cubicBezTo>
                  <a:cubicBezTo>
                    <a:pt x="15" y="99"/>
                    <a:pt x="19" y="99"/>
                    <a:pt x="17" y="98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21" y="99"/>
                    <a:pt x="15" y="98"/>
                    <a:pt x="17" y="97"/>
                  </a:cubicBezTo>
                  <a:cubicBezTo>
                    <a:pt x="17" y="98"/>
                    <a:pt x="18" y="98"/>
                    <a:pt x="19" y="98"/>
                  </a:cubicBezTo>
                  <a:cubicBezTo>
                    <a:pt x="16" y="96"/>
                    <a:pt x="17" y="96"/>
                    <a:pt x="16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4"/>
                    <a:pt x="18" y="94"/>
                    <a:pt x="17" y="93"/>
                  </a:cubicBezTo>
                  <a:cubicBezTo>
                    <a:pt x="18" y="93"/>
                    <a:pt x="21" y="94"/>
                    <a:pt x="21" y="93"/>
                  </a:cubicBezTo>
                  <a:cubicBezTo>
                    <a:pt x="17" y="92"/>
                    <a:pt x="20" y="91"/>
                    <a:pt x="16" y="91"/>
                  </a:cubicBezTo>
                  <a:cubicBezTo>
                    <a:pt x="17" y="90"/>
                    <a:pt x="18" y="90"/>
                    <a:pt x="17" y="89"/>
                  </a:cubicBezTo>
                  <a:cubicBezTo>
                    <a:pt x="18" y="89"/>
                    <a:pt x="21" y="90"/>
                    <a:pt x="21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5" y="91"/>
                    <a:pt x="23" y="91"/>
                    <a:pt x="25" y="92"/>
                  </a:cubicBezTo>
                  <a:cubicBezTo>
                    <a:pt x="25" y="91"/>
                    <a:pt x="24" y="90"/>
                    <a:pt x="24" y="90"/>
                  </a:cubicBezTo>
                  <a:cubicBezTo>
                    <a:pt x="22" y="89"/>
                    <a:pt x="19" y="87"/>
                    <a:pt x="19" y="86"/>
                  </a:cubicBezTo>
                  <a:cubicBezTo>
                    <a:pt x="20" y="87"/>
                    <a:pt x="22" y="87"/>
                    <a:pt x="23" y="88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7" y="84"/>
                    <a:pt x="20" y="85"/>
                    <a:pt x="19" y="84"/>
                  </a:cubicBezTo>
                  <a:cubicBezTo>
                    <a:pt x="18" y="84"/>
                    <a:pt x="18" y="84"/>
                    <a:pt x="17" y="83"/>
                  </a:cubicBezTo>
                  <a:cubicBezTo>
                    <a:pt x="17" y="84"/>
                    <a:pt x="17" y="82"/>
                    <a:pt x="20" y="83"/>
                  </a:cubicBezTo>
                  <a:cubicBezTo>
                    <a:pt x="21" y="84"/>
                    <a:pt x="20" y="84"/>
                    <a:pt x="22" y="84"/>
                  </a:cubicBezTo>
                  <a:cubicBezTo>
                    <a:pt x="22" y="84"/>
                    <a:pt x="21" y="83"/>
                    <a:pt x="21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2" y="83"/>
                    <a:pt x="20" y="81"/>
                    <a:pt x="18" y="81"/>
                  </a:cubicBezTo>
                  <a:cubicBezTo>
                    <a:pt x="18" y="81"/>
                    <a:pt x="20" y="82"/>
                    <a:pt x="19" y="82"/>
                  </a:cubicBezTo>
                  <a:cubicBezTo>
                    <a:pt x="17" y="81"/>
                    <a:pt x="17" y="80"/>
                    <a:pt x="17" y="79"/>
                  </a:cubicBezTo>
                  <a:cubicBezTo>
                    <a:pt x="18" y="80"/>
                    <a:pt x="19" y="80"/>
                    <a:pt x="19" y="81"/>
                  </a:cubicBezTo>
                  <a:cubicBezTo>
                    <a:pt x="17" y="79"/>
                    <a:pt x="17" y="78"/>
                    <a:pt x="16" y="77"/>
                  </a:cubicBezTo>
                  <a:cubicBezTo>
                    <a:pt x="14" y="76"/>
                    <a:pt x="19" y="78"/>
                    <a:pt x="18" y="78"/>
                  </a:cubicBezTo>
                  <a:cubicBezTo>
                    <a:pt x="20" y="78"/>
                    <a:pt x="15" y="75"/>
                    <a:pt x="19" y="75"/>
                  </a:cubicBezTo>
                  <a:cubicBezTo>
                    <a:pt x="19" y="76"/>
                    <a:pt x="17" y="74"/>
                    <a:pt x="17" y="75"/>
                  </a:cubicBezTo>
                  <a:cubicBezTo>
                    <a:pt x="17" y="74"/>
                    <a:pt x="20" y="75"/>
                    <a:pt x="19" y="75"/>
                  </a:cubicBezTo>
                  <a:cubicBezTo>
                    <a:pt x="20" y="75"/>
                    <a:pt x="19" y="74"/>
                    <a:pt x="18" y="74"/>
                  </a:cubicBezTo>
                  <a:cubicBezTo>
                    <a:pt x="18" y="73"/>
                    <a:pt x="19" y="74"/>
                    <a:pt x="19" y="74"/>
                  </a:cubicBezTo>
                  <a:cubicBezTo>
                    <a:pt x="18" y="73"/>
                    <a:pt x="17" y="71"/>
                    <a:pt x="19" y="71"/>
                  </a:cubicBezTo>
                  <a:cubicBezTo>
                    <a:pt x="18" y="70"/>
                    <a:pt x="16" y="69"/>
                    <a:pt x="17" y="69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20" y="70"/>
                    <a:pt x="19" y="69"/>
                    <a:pt x="20" y="69"/>
                  </a:cubicBezTo>
                  <a:cubicBezTo>
                    <a:pt x="18" y="68"/>
                    <a:pt x="22" y="72"/>
                    <a:pt x="20" y="71"/>
                  </a:cubicBezTo>
                  <a:cubicBezTo>
                    <a:pt x="22" y="71"/>
                    <a:pt x="17" y="68"/>
                    <a:pt x="20" y="70"/>
                  </a:cubicBezTo>
                  <a:cubicBezTo>
                    <a:pt x="20" y="69"/>
                    <a:pt x="18" y="68"/>
                    <a:pt x="20" y="68"/>
                  </a:cubicBezTo>
                  <a:cubicBezTo>
                    <a:pt x="20" y="68"/>
                    <a:pt x="23" y="70"/>
                    <a:pt x="23" y="69"/>
                  </a:cubicBezTo>
                  <a:cubicBezTo>
                    <a:pt x="22" y="69"/>
                    <a:pt x="22" y="69"/>
                    <a:pt x="21" y="68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9" y="66"/>
                    <a:pt x="21" y="67"/>
                    <a:pt x="19" y="66"/>
                  </a:cubicBezTo>
                  <a:cubicBezTo>
                    <a:pt x="20" y="67"/>
                    <a:pt x="18" y="65"/>
                    <a:pt x="21" y="66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4" y="67"/>
                    <a:pt x="21" y="66"/>
                    <a:pt x="20" y="65"/>
                  </a:cubicBezTo>
                  <a:cubicBezTo>
                    <a:pt x="21" y="65"/>
                    <a:pt x="21" y="65"/>
                    <a:pt x="22" y="66"/>
                  </a:cubicBezTo>
                  <a:cubicBezTo>
                    <a:pt x="18" y="64"/>
                    <a:pt x="22" y="65"/>
                    <a:pt x="19" y="63"/>
                  </a:cubicBezTo>
                  <a:cubicBezTo>
                    <a:pt x="21" y="63"/>
                    <a:pt x="20" y="62"/>
                    <a:pt x="23" y="63"/>
                  </a:cubicBezTo>
                  <a:cubicBezTo>
                    <a:pt x="22" y="62"/>
                    <a:pt x="21" y="61"/>
                    <a:pt x="22" y="61"/>
                  </a:cubicBezTo>
                  <a:cubicBezTo>
                    <a:pt x="22" y="61"/>
                    <a:pt x="22" y="61"/>
                    <a:pt x="23" y="62"/>
                  </a:cubicBezTo>
                  <a:cubicBezTo>
                    <a:pt x="24" y="62"/>
                    <a:pt x="23" y="61"/>
                    <a:pt x="23" y="61"/>
                  </a:cubicBezTo>
                  <a:cubicBezTo>
                    <a:pt x="23" y="61"/>
                    <a:pt x="25" y="61"/>
                    <a:pt x="27" y="61"/>
                  </a:cubicBezTo>
                  <a:cubicBezTo>
                    <a:pt x="26" y="60"/>
                    <a:pt x="24" y="60"/>
                    <a:pt x="22" y="59"/>
                  </a:cubicBezTo>
                  <a:cubicBezTo>
                    <a:pt x="26" y="60"/>
                    <a:pt x="21" y="57"/>
                    <a:pt x="24" y="58"/>
                  </a:cubicBezTo>
                  <a:cubicBezTo>
                    <a:pt x="25" y="58"/>
                    <a:pt x="26" y="59"/>
                    <a:pt x="27" y="59"/>
                  </a:cubicBezTo>
                  <a:cubicBezTo>
                    <a:pt x="31" y="61"/>
                    <a:pt x="25" y="57"/>
                    <a:pt x="27" y="57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5" y="57"/>
                    <a:pt x="22" y="54"/>
                    <a:pt x="25" y="56"/>
                  </a:cubicBezTo>
                  <a:cubicBezTo>
                    <a:pt x="24" y="55"/>
                    <a:pt x="27" y="56"/>
                    <a:pt x="24" y="54"/>
                  </a:cubicBezTo>
                  <a:cubicBezTo>
                    <a:pt x="27" y="54"/>
                    <a:pt x="23" y="51"/>
                    <a:pt x="29" y="53"/>
                  </a:cubicBezTo>
                  <a:cubicBezTo>
                    <a:pt x="29" y="53"/>
                    <a:pt x="29" y="53"/>
                    <a:pt x="28" y="52"/>
                  </a:cubicBezTo>
                  <a:cubicBezTo>
                    <a:pt x="26" y="51"/>
                    <a:pt x="29" y="53"/>
                    <a:pt x="28" y="52"/>
                  </a:cubicBezTo>
                  <a:cubicBezTo>
                    <a:pt x="28" y="52"/>
                    <a:pt x="27" y="52"/>
                    <a:pt x="26" y="51"/>
                  </a:cubicBezTo>
                  <a:cubicBezTo>
                    <a:pt x="27" y="51"/>
                    <a:pt x="28" y="51"/>
                    <a:pt x="30" y="53"/>
                  </a:cubicBezTo>
                  <a:cubicBezTo>
                    <a:pt x="32" y="53"/>
                    <a:pt x="25" y="49"/>
                    <a:pt x="27" y="49"/>
                  </a:cubicBezTo>
                  <a:cubicBezTo>
                    <a:pt x="28" y="50"/>
                    <a:pt x="29" y="50"/>
                    <a:pt x="29" y="50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8" y="48"/>
                    <a:pt x="30" y="49"/>
                    <a:pt x="32" y="50"/>
                  </a:cubicBezTo>
                  <a:cubicBezTo>
                    <a:pt x="32" y="50"/>
                    <a:pt x="32" y="50"/>
                    <a:pt x="30" y="49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3" y="49"/>
                    <a:pt x="33" y="48"/>
                  </a:cubicBezTo>
                  <a:cubicBezTo>
                    <a:pt x="31" y="48"/>
                    <a:pt x="31" y="48"/>
                    <a:pt x="30" y="48"/>
                  </a:cubicBezTo>
                  <a:cubicBezTo>
                    <a:pt x="29" y="47"/>
                    <a:pt x="30" y="47"/>
                    <a:pt x="29" y="46"/>
                  </a:cubicBezTo>
                  <a:cubicBezTo>
                    <a:pt x="31" y="47"/>
                    <a:pt x="30" y="46"/>
                    <a:pt x="31" y="46"/>
                  </a:cubicBezTo>
                  <a:cubicBezTo>
                    <a:pt x="31" y="46"/>
                    <a:pt x="29" y="45"/>
                    <a:pt x="29" y="45"/>
                  </a:cubicBezTo>
                  <a:cubicBezTo>
                    <a:pt x="30" y="45"/>
                    <a:pt x="30" y="44"/>
                    <a:pt x="31" y="45"/>
                  </a:cubicBezTo>
                  <a:cubicBezTo>
                    <a:pt x="31" y="46"/>
                    <a:pt x="30" y="45"/>
                    <a:pt x="31" y="46"/>
                  </a:cubicBezTo>
                  <a:cubicBezTo>
                    <a:pt x="32" y="46"/>
                    <a:pt x="33" y="47"/>
                    <a:pt x="32" y="46"/>
                  </a:cubicBezTo>
                  <a:cubicBezTo>
                    <a:pt x="32" y="45"/>
                    <a:pt x="28" y="44"/>
                    <a:pt x="30" y="44"/>
                  </a:cubicBezTo>
                  <a:cubicBezTo>
                    <a:pt x="30" y="44"/>
                    <a:pt x="31" y="45"/>
                    <a:pt x="32" y="4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0" y="44"/>
                    <a:pt x="32" y="44"/>
                    <a:pt x="30" y="42"/>
                  </a:cubicBezTo>
                  <a:cubicBezTo>
                    <a:pt x="30" y="42"/>
                    <a:pt x="32" y="43"/>
                    <a:pt x="32" y="42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3" y="43"/>
                    <a:pt x="33" y="42"/>
                    <a:pt x="32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2" y="41"/>
                    <a:pt x="32" y="40"/>
                  </a:cubicBezTo>
                  <a:cubicBezTo>
                    <a:pt x="33" y="40"/>
                    <a:pt x="38" y="44"/>
                    <a:pt x="36" y="42"/>
                  </a:cubicBezTo>
                  <a:cubicBezTo>
                    <a:pt x="37" y="42"/>
                    <a:pt x="34" y="39"/>
                    <a:pt x="32" y="39"/>
                  </a:cubicBezTo>
                  <a:cubicBezTo>
                    <a:pt x="34" y="39"/>
                    <a:pt x="32" y="36"/>
                    <a:pt x="35" y="37"/>
                  </a:cubicBezTo>
                  <a:cubicBezTo>
                    <a:pt x="34" y="37"/>
                    <a:pt x="34" y="36"/>
                    <a:pt x="34" y="36"/>
                  </a:cubicBezTo>
                  <a:cubicBezTo>
                    <a:pt x="35" y="35"/>
                    <a:pt x="33" y="32"/>
                    <a:pt x="37" y="34"/>
                  </a:cubicBezTo>
                  <a:cubicBezTo>
                    <a:pt x="38" y="35"/>
                    <a:pt x="39" y="35"/>
                    <a:pt x="40" y="36"/>
                  </a:cubicBezTo>
                  <a:cubicBezTo>
                    <a:pt x="39" y="34"/>
                    <a:pt x="42" y="36"/>
                    <a:pt x="39" y="34"/>
                  </a:cubicBezTo>
                  <a:cubicBezTo>
                    <a:pt x="38" y="33"/>
                    <a:pt x="37" y="33"/>
                    <a:pt x="36" y="33"/>
                  </a:cubicBezTo>
                  <a:cubicBezTo>
                    <a:pt x="36" y="31"/>
                    <a:pt x="36" y="30"/>
                    <a:pt x="38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9" y="32"/>
                    <a:pt x="40" y="32"/>
                    <a:pt x="39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7" y="28"/>
                    <a:pt x="38" y="29"/>
                  </a:cubicBezTo>
                  <a:cubicBezTo>
                    <a:pt x="39" y="29"/>
                    <a:pt x="39" y="29"/>
                    <a:pt x="40" y="30"/>
                  </a:cubicBezTo>
                  <a:cubicBezTo>
                    <a:pt x="39" y="28"/>
                    <a:pt x="37" y="26"/>
                    <a:pt x="39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0" y="27"/>
                    <a:pt x="39" y="26"/>
                  </a:cubicBezTo>
                  <a:cubicBezTo>
                    <a:pt x="41" y="27"/>
                    <a:pt x="42" y="26"/>
                    <a:pt x="44" y="28"/>
                  </a:cubicBezTo>
                  <a:cubicBezTo>
                    <a:pt x="40" y="23"/>
                    <a:pt x="41" y="21"/>
                    <a:pt x="43" y="2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5" y="21"/>
                    <a:pt x="43" y="19"/>
                    <a:pt x="43" y="20"/>
                  </a:cubicBezTo>
                  <a:cubicBezTo>
                    <a:pt x="44" y="21"/>
                    <a:pt x="46" y="21"/>
                    <a:pt x="47" y="23"/>
                  </a:cubicBezTo>
                  <a:cubicBezTo>
                    <a:pt x="48" y="23"/>
                    <a:pt x="46" y="20"/>
                    <a:pt x="45" y="20"/>
                  </a:cubicBezTo>
                  <a:cubicBezTo>
                    <a:pt x="44" y="18"/>
                    <a:pt x="46" y="21"/>
                    <a:pt x="44" y="19"/>
                  </a:cubicBezTo>
                  <a:cubicBezTo>
                    <a:pt x="44" y="19"/>
                    <a:pt x="46" y="19"/>
                    <a:pt x="44" y="17"/>
                  </a:cubicBezTo>
                  <a:cubicBezTo>
                    <a:pt x="45" y="18"/>
                    <a:pt x="46" y="19"/>
                    <a:pt x="47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9" y="21"/>
                    <a:pt x="50" y="24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5" y="28"/>
                    <a:pt x="54" y="29"/>
                    <a:pt x="56" y="29"/>
                  </a:cubicBezTo>
                  <a:cubicBezTo>
                    <a:pt x="55" y="28"/>
                    <a:pt x="53" y="25"/>
                    <a:pt x="51" y="24"/>
                  </a:cubicBezTo>
                  <a:cubicBezTo>
                    <a:pt x="52" y="23"/>
                    <a:pt x="47" y="19"/>
                    <a:pt x="48" y="19"/>
                  </a:cubicBezTo>
                  <a:cubicBezTo>
                    <a:pt x="49" y="19"/>
                    <a:pt x="48" y="19"/>
                    <a:pt x="49" y="21"/>
                  </a:cubicBezTo>
                  <a:cubicBezTo>
                    <a:pt x="51" y="22"/>
                    <a:pt x="49" y="19"/>
                    <a:pt x="50" y="20"/>
                  </a:cubicBezTo>
                  <a:cubicBezTo>
                    <a:pt x="49" y="19"/>
                    <a:pt x="47" y="17"/>
                    <a:pt x="47" y="16"/>
                  </a:cubicBezTo>
                  <a:cubicBezTo>
                    <a:pt x="48" y="17"/>
                    <a:pt x="49" y="18"/>
                    <a:pt x="49" y="18"/>
                  </a:cubicBezTo>
                  <a:cubicBezTo>
                    <a:pt x="48" y="17"/>
                    <a:pt x="48" y="16"/>
                    <a:pt x="47" y="15"/>
                  </a:cubicBezTo>
                  <a:cubicBezTo>
                    <a:pt x="45" y="12"/>
                    <a:pt x="48" y="15"/>
                    <a:pt x="47" y="13"/>
                  </a:cubicBezTo>
                  <a:cubicBezTo>
                    <a:pt x="48" y="15"/>
                    <a:pt x="50" y="18"/>
                    <a:pt x="51" y="18"/>
                  </a:cubicBezTo>
                  <a:cubicBezTo>
                    <a:pt x="50" y="17"/>
                    <a:pt x="50" y="15"/>
                    <a:pt x="47" y="13"/>
                  </a:cubicBezTo>
                  <a:cubicBezTo>
                    <a:pt x="48" y="13"/>
                    <a:pt x="49" y="15"/>
                    <a:pt x="50" y="16"/>
                  </a:cubicBezTo>
                  <a:cubicBezTo>
                    <a:pt x="51" y="17"/>
                    <a:pt x="48" y="12"/>
                    <a:pt x="51" y="15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0" y="14"/>
                    <a:pt x="51" y="14"/>
                    <a:pt x="52" y="15"/>
                  </a:cubicBezTo>
                  <a:cubicBezTo>
                    <a:pt x="52" y="15"/>
                    <a:pt x="50" y="12"/>
                    <a:pt x="53" y="15"/>
                  </a:cubicBezTo>
                  <a:cubicBezTo>
                    <a:pt x="53" y="14"/>
                    <a:pt x="53" y="14"/>
                    <a:pt x="51" y="12"/>
                  </a:cubicBezTo>
                  <a:cubicBezTo>
                    <a:pt x="50" y="11"/>
                    <a:pt x="52" y="14"/>
                    <a:pt x="50" y="11"/>
                  </a:cubicBezTo>
                  <a:cubicBezTo>
                    <a:pt x="52" y="13"/>
                    <a:pt x="50" y="11"/>
                    <a:pt x="50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0"/>
                    <a:pt x="51" y="10"/>
                    <a:pt x="50" y="9"/>
                  </a:cubicBezTo>
                  <a:cubicBezTo>
                    <a:pt x="51" y="10"/>
                    <a:pt x="51" y="10"/>
                    <a:pt x="52" y="11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7"/>
                    <a:pt x="53" y="12"/>
                    <a:pt x="53" y="1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5" y="13"/>
                    <a:pt x="55" y="13"/>
                  </a:cubicBezTo>
                  <a:cubicBezTo>
                    <a:pt x="54" y="11"/>
                    <a:pt x="52" y="9"/>
                    <a:pt x="52" y="8"/>
                  </a:cubicBezTo>
                  <a:cubicBezTo>
                    <a:pt x="51" y="7"/>
                    <a:pt x="53" y="9"/>
                    <a:pt x="52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6" y="12"/>
                    <a:pt x="56" y="12"/>
                  </a:cubicBezTo>
                  <a:cubicBezTo>
                    <a:pt x="56" y="11"/>
                    <a:pt x="55" y="8"/>
                    <a:pt x="53" y="8"/>
                  </a:cubicBezTo>
                  <a:cubicBezTo>
                    <a:pt x="54" y="8"/>
                    <a:pt x="55" y="8"/>
                    <a:pt x="55" y="10"/>
                  </a:cubicBezTo>
                  <a:cubicBezTo>
                    <a:pt x="55" y="9"/>
                    <a:pt x="54" y="8"/>
                    <a:pt x="54" y="7"/>
                  </a:cubicBezTo>
                  <a:cubicBezTo>
                    <a:pt x="55" y="8"/>
                    <a:pt x="56" y="9"/>
                    <a:pt x="58" y="10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1" y="15"/>
                    <a:pt x="61" y="14"/>
                    <a:pt x="63" y="17"/>
                  </a:cubicBezTo>
                  <a:cubicBezTo>
                    <a:pt x="63" y="17"/>
                    <a:pt x="63" y="16"/>
                    <a:pt x="62" y="15"/>
                  </a:cubicBezTo>
                  <a:cubicBezTo>
                    <a:pt x="59" y="12"/>
                    <a:pt x="59" y="10"/>
                    <a:pt x="57" y="7"/>
                  </a:cubicBezTo>
                  <a:cubicBezTo>
                    <a:pt x="57" y="5"/>
                    <a:pt x="63" y="14"/>
                    <a:pt x="60" y="8"/>
                  </a:cubicBezTo>
                  <a:cubicBezTo>
                    <a:pt x="59" y="8"/>
                    <a:pt x="58" y="5"/>
                    <a:pt x="58" y="6"/>
                  </a:cubicBezTo>
                  <a:cubicBezTo>
                    <a:pt x="59" y="6"/>
                    <a:pt x="56" y="3"/>
                    <a:pt x="58" y="3"/>
                  </a:cubicBezTo>
                  <a:cubicBezTo>
                    <a:pt x="58" y="5"/>
                    <a:pt x="61" y="7"/>
                    <a:pt x="61" y="9"/>
                  </a:cubicBezTo>
                  <a:cubicBezTo>
                    <a:pt x="61" y="8"/>
                    <a:pt x="61" y="8"/>
                    <a:pt x="61" y="9"/>
                  </a:cubicBezTo>
                  <a:cubicBezTo>
                    <a:pt x="62" y="10"/>
                    <a:pt x="63" y="12"/>
                    <a:pt x="63" y="12"/>
                  </a:cubicBezTo>
                  <a:cubicBezTo>
                    <a:pt x="64" y="11"/>
                    <a:pt x="64" y="11"/>
                    <a:pt x="63" y="9"/>
                  </a:cubicBezTo>
                  <a:cubicBezTo>
                    <a:pt x="61" y="7"/>
                    <a:pt x="62" y="10"/>
                    <a:pt x="61" y="8"/>
                  </a:cubicBezTo>
                  <a:cubicBezTo>
                    <a:pt x="61" y="7"/>
                    <a:pt x="63" y="10"/>
                    <a:pt x="61" y="6"/>
                  </a:cubicBezTo>
                  <a:cubicBezTo>
                    <a:pt x="61" y="6"/>
                    <a:pt x="60" y="4"/>
                    <a:pt x="59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4"/>
                    <a:pt x="58" y="1"/>
                    <a:pt x="59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5"/>
                    <a:pt x="59" y="3"/>
                    <a:pt x="62" y="6"/>
                  </a:cubicBezTo>
                  <a:cubicBezTo>
                    <a:pt x="63" y="6"/>
                    <a:pt x="62" y="4"/>
                    <a:pt x="63" y="5"/>
                  </a:cubicBezTo>
                  <a:cubicBezTo>
                    <a:pt x="63" y="5"/>
                    <a:pt x="63" y="5"/>
                    <a:pt x="63" y="6"/>
                  </a:cubicBezTo>
                  <a:cubicBezTo>
                    <a:pt x="63" y="6"/>
                    <a:pt x="66" y="11"/>
                    <a:pt x="65" y="7"/>
                  </a:cubicBezTo>
                  <a:cubicBezTo>
                    <a:pt x="65" y="6"/>
                    <a:pt x="64" y="6"/>
                    <a:pt x="64" y="5"/>
                  </a:cubicBezTo>
                  <a:cubicBezTo>
                    <a:pt x="64" y="4"/>
                    <a:pt x="64" y="2"/>
                    <a:pt x="64" y="2"/>
                  </a:cubicBezTo>
                  <a:cubicBezTo>
                    <a:pt x="65" y="4"/>
                    <a:pt x="65" y="1"/>
                    <a:pt x="66" y="4"/>
                  </a:cubicBezTo>
                  <a:cubicBezTo>
                    <a:pt x="65" y="3"/>
                    <a:pt x="64" y="4"/>
                    <a:pt x="65" y="7"/>
                  </a:cubicBezTo>
                  <a:cubicBezTo>
                    <a:pt x="67" y="10"/>
                    <a:pt x="64" y="6"/>
                    <a:pt x="66" y="10"/>
                  </a:cubicBezTo>
                  <a:cubicBezTo>
                    <a:pt x="67" y="10"/>
                    <a:pt x="69" y="13"/>
                    <a:pt x="70" y="15"/>
                  </a:cubicBezTo>
                  <a:cubicBezTo>
                    <a:pt x="70" y="15"/>
                    <a:pt x="70" y="14"/>
                    <a:pt x="70" y="13"/>
                  </a:cubicBezTo>
                  <a:cubicBezTo>
                    <a:pt x="69" y="11"/>
                    <a:pt x="69" y="12"/>
                    <a:pt x="67" y="10"/>
                  </a:cubicBezTo>
                  <a:cubicBezTo>
                    <a:pt x="68" y="10"/>
                    <a:pt x="68" y="8"/>
                    <a:pt x="68" y="6"/>
                  </a:cubicBezTo>
                  <a:cubicBezTo>
                    <a:pt x="68" y="7"/>
                    <a:pt x="69" y="9"/>
                    <a:pt x="69" y="9"/>
                  </a:cubicBezTo>
                  <a:cubicBezTo>
                    <a:pt x="70" y="8"/>
                    <a:pt x="71" y="8"/>
                    <a:pt x="72" y="8"/>
                  </a:cubicBezTo>
                  <a:cubicBezTo>
                    <a:pt x="70" y="5"/>
                    <a:pt x="72" y="7"/>
                    <a:pt x="70" y="4"/>
                  </a:cubicBezTo>
                  <a:cubicBezTo>
                    <a:pt x="70" y="4"/>
                    <a:pt x="68" y="2"/>
                    <a:pt x="67" y="0"/>
                  </a:cubicBezTo>
                  <a:cubicBezTo>
                    <a:pt x="68" y="0"/>
                    <a:pt x="68" y="2"/>
                    <a:pt x="69" y="2"/>
                  </a:cubicBezTo>
                  <a:cubicBezTo>
                    <a:pt x="68" y="0"/>
                    <a:pt x="71" y="5"/>
                    <a:pt x="70" y="2"/>
                  </a:cubicBezTo>
                  <a:cubicBezTo>
                    <a:pt x="69" y="3"/>
                    <a:pt x="72" y="6"/>
                    <a:pt x="73" y="9"/>
                  </a:cubicBezTo>
                  <a:cubicBezTo>
                    <a:pt x="73" y="7"/>
                    <a:pt x="74" y="10"/>
                    <a:pt x="74" y="10"/>
                  </a:cubicBezTo>
                  <a:cubicBezTo>
                    <a:pt x="74" y="8"/>
                    <a:pt x="74" y="7"/>
                    <a:pt x="74" y="6"/>
                  </a:cubicBezTo>
                  <a:cubicBezTo>
                    <a:pt x="76" y="8"/>
                    <a:pt x="76" y="5"/>
                    <a:pt x="77" y="5"/>
                  </a:cubicBezTo>
                  <a:cubicBezTo>
                    <a:pt x="78" y="6"/>
                    <a:pt x="79" y="9"/>
                    <a:pt x="80" y="9"/>
                  </a:cubicBezTo>
                  <a:cubicBezTo>
                    <a:pt x="80" y="9"/>
                    <a:pt x="78" y="6"/>
                    <a:pt x="79" y="7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82" y="10"/>
                    <a:pt x="80" y="5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9"/>
                    <a:pt x="81" y="8"/>
                    <a:pt x="81" y="8"/>
                  </a:cubicBezTo>
                  <a:cubicBezTo>
                    <a:pt x="82" y="9"/>
                    <a:pt x="82" y="10"/>
                    <a:pt x="82" y="10"/>
                  </a:cubicBezTo>
                  <a:cubicBezTo>
                    <a:pt x="84" y="12"/>
                    <a:pt x="83" y="10"/>
                    <a:pt x="83" y="9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4" y="7"/>
                    <a:pt x="84" y="6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9"/>
                    <a:pt x="86" y="10"/>
                    <a:pt x="86" y="8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2"/>
                    <a:pt x="86" y="11"/>
                    <a:pt x="85" y="9"/>
                  </a:cubicBezTo>
                  <a:cubicBezTo>
                    <a:pt x="84" y="8"/>
                    <a:pt x="84" y="8"/>
                    <a:pt x="84" y="10"/>
                  </a:cubicBezTo>
                  <a:cubicBezTo>
                    <a:pt x="85" y="10"/>
                    <a:pt x="85" y="10"/>
                    <a:pt x="85" y="9"/>
                  </a:cubicBezTo>
                  <a:cubicBezTo>
                    <a:pt x="86" y="12"/>
                    <a:pt x="85" y="12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4"/>
                    <a:pt x="85" y="14"/>
                    <a:pt x="85" y="13"/>
                  </a:cubicBezTo>
                  <a:cubicBezTo>
                    <a:pt x="86" y="15"/>
                    <a:pt x="86" y="16"/>
                    <a:pt x="85" y="16"/>
                  </a:cubicBezTo>
                  <a:cubicBezTo>
                    <a:pt x="83" y="13"/>
                    <a:pt x="85" y="18"/>
                    <a:pt x="84" y="17"/>
                  </a:cubicBezTo>
                  <a:cubicBezTo>
                    <a:pt x="83" y="15"/>
                    <a:pt x="82" y="13"/>
                    <a:pt x="82" y="12"/>
                  </a:cubicBezTo>
                  <a:cubicBezTo>
                    <a:pt x="82" y="11"/>
                    <a:pt x="82" y="12"/>
                    <a:pt x="81" y="11"/>
                  </a:cubicBezTo>
                  <a:cubicBezTo>
                    <a:pt x="82" y="13"/>
                    <a:pt x="83" y="16"/>
                    <a:pt x="83" y="17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6"/>
                    <a:pt x="83" y="19"/>
                    <a:pt x="82" y="19"/>
                  </a:cubicBezTo>
                  <a:cubicBezTo>
                    <a:pt x="81" y="18"/>
                    <a:pt x="80" y="18"/>
                    <a:pt x="79" y="1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0" y="21"/>
                    <a:pt x="78" y="19"/>
                    <a:pt x="78" y="21"/>
                  </a:cubicBezTo>
                  <a:cubicBezTo>
                    <a:pt x="77" y="20"/>
                    <a:pt x="77" y="24"/>
                    <a:pt x="75" y="21"/>
                  </a:cubicBezTo>
                  <a:cubicBezTo>
                    <a:pt x="75" y="23"/>
                    <a:pt x="74" y="25"/>
                    <a:pt x="72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2" y="25"/>
                    <a:pt x="70" y="22"/>
                    <a:pt x="70" y="22"/>
                  </a:cubicBezTo>
                  <a:cubicBezTo>
                    <a:pt x="72" y="24"/>
                    <a:pt x="71" y="25"/>
                    <a:pt x="72" y="26"/>
                  </a:cubicBezTo>
                  <a:cubicBezTo>
                    <a:pt x="70" y="25"/>
                    <a:pt x="71" y="28"/>
                    <a:pt x="71" y="30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2" y="31"/>
                    <a:pt x="69" y="29"/>
                    <a:pt x="68" y="29"/>
                  </a:cubicBezTo>
                  <a:cubicBezTo>
                    <a:pt x="68" y="29"/>
                    <a:pt x="67" y="28"/>
                    <a:pt x="66" y="28"/>
                  </a:cubicBezTo>
                  <a:cubicBezTo>
                    <a:pt x="68" y="31"/>
                    <a:pt x="68" y="31"/>
                    <a:pt x="68" y="32"/>
                  </a:cubicBezTo>
                  <a:cubicBezTo>
                    <a:pt x="68" y="33"/>
                    <a:pt x="67" y="33"/>
                    <a:pt x="66" y="32"/>
                  </a:cubicBezTo>
                  <a:cubicBezTo>
                    <a:pt x="67" y="37"/>
                    <a:pt x="64" y="36"/>
                    <a:pt x="65" y="39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5" y="42"/>
                    <a:pt x="61" y="41"/>
                    <a:pt x="61" y="44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7" y="41"/>
                    <a:pt x="59" y="43"/>
                    <a:pt x="61" y="44"/>
                  </a:cubicBezTo>
                  <a:cubicBezTo>
                    <a:pt x="59" y="44"/>
                    <a:pt x="61" y="46"/>
                    <a:pt x="59" y="45"/>
                  </a:cubicBezTo>
                  <a:cubicBezTo>
                    <a:pt x="58" y="45"/>
                    <a:pt x="60" y="46"/>
                    <a:pt x="60" y="47"/>
                  </a:cubicBezTo>
                  <a:cubicBezTo>
                    <a:pt x="58" y="47"/>
                    <a:pt x="58" y="47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6" y="47"/>
                    <a:pt x="56" y="47"/>
                  </a:cubicBezTo>
                  <a:cubicBezTo>
                    <a:pt x="57" y="48"/>
                    <a:pt x="55" y="47"/>
                    <a:pt x="58" y="50"/>
                  </a:cubicBezTo>
                  <a:cubicBezTo>
                    <a:pt x="56" y="49"/>
                    <a:pt x="59" y="53"/>
                    <a:pt x="55" y="52"/>
                  </a:cubicBezTo>
                  <a:cubicBezTo>
                    <a:pt x="56" y="52"/>
                    <a:pt x="57" y="53"/>
                    <a:pt x="57" y="53"/>
                  </a:cubicBezTo>
                  <a:cubicBezTo>
                    <a:pt x="57" y="54"/>
                    <a:pt x="54" y="53"/>
                    <a:pt x="55" y="55"/>
                  </a:cubicBezTo>
                  <a:cubicBezTo>
                    <a:pt x="55" y="55"/>
                    <a:pt x="54" y="54"/>
                    <a:pt x="53" y="54"/>
                  </a:cubicBezTo>
                  <a:cubicBezTo>
                    <a:pt x="54" y="54"/>
                    <a:pt x="55" y="55"/>
                    <a:pt x="55" y="55"/>
                  </a:cubicBezTo>
                  <a:cubicBezTo>
                    <a:pt x="56" y="58"/>
                    <a:pt x="52" y="57"/>
                    <a:pt x="51" y="58"/>
                  </a:cubicBezTo>
                  <a:cubicBezTo>
                    <a:pt x="52" y="61"/>
                    <a:pt x="50" y="63"/>
                    <a:pt x="49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51" y="67"/>
                    <a:pt x="44" y="65"/>
                    <a:pt x="49" y="68"/>
                  </a:cubicBezTo>
                  <a:cubicBezTo>
                    <a:pt x="48" y="67"/>
                    <a:pt x="48" y="68"/>
                    <a:pt x="47" y="67"/>
                  </a:cubicBezTo>
                  <a:cubicBezTo>
                    <a:pt x="49" y="69"/>
                    <a:pt x="44" y="68"/>
                    <a:pt x="46" y="70"/>
                  </a:cubicBezTo>
                  <a:cubicBezTo>
                    <a:pt x="46" y="70"/>
                    <a:pt x="46" y="70"/>
                    <a:pt x="46" y="69"/>
                  </a:cubicBezTo>
                  <a:cubicBezTo>
                    <a:pt x="44" y="69"/>
                    <a:pt x="46" y="71"/>
                    <a:pt x="44" y="71"/>
                  </a:cubicBezTo>
                  <a:cubicBezTo>
                    <a:pt x="43" y="71"/>
                    <a:pt x="43" y="71"/>
                    <a:pt x="42" y="70"/>
                  </a:cubicBezTo>
                  <a:cubicBezTo>
                    <a:pt x="41" y="70"/>
                    <a:pt x="45" y="73"/>
                    <a:pt x="41" y="71"/>
                  </a:cubicBezTo>
                  <a:cubicBezTo>
                    <a:pt x="41" y="71"/>
                    <a:pt x="43" y="72"/>
                    <a:pt x="43" y="72"/>
                  </a:cubicBezTo>
                  <a:cubicBezTo>
                    <a:pt x="41" y="73"/>
                    <a:pt x="42" y="77"/>
                    <a:pt x="42" y="79"/>
                  </a:cubicBezTo>
                  <a:cubicBezTo>
                    <a:pt x="39" y="79"/>
                    <a:pt x="36" y="76"/>
                    <a:pt x="38" y="79"/>
                  </a:cubicBezTo>
                  <a:cubicBezTo>
                    <a:pt x="37" y="78"/>
                    <a:pt x="40" y="79"/>
                    <a:pt x="39" y="79"/>
                  </a:cubicBezTo>
                  <a:cubicBezTo>
                    <a:pt x="40" y="80"/>
                    <a:pt x="34" y="78"/>
                    <a:pt x="36" y="79"/>
                  </a:cubicBezTo>
                  <a:cubicBezTo>
                    <a:pt x="39" y="80"/>
                    <a:pt x="37" y="80"/>
                    <a:pt x="39" y="80"/>
                  </a:cubicBezTo>
                  <a:cubicBezTo>
                    <a:pt x="37" y="81"/>
                    <a:pt x="34" y="80"/>
                    <a:pt x="36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8" y="83"/>
                    <a:pt x="36" y="83"/>
                    <a:pt x="40" y="86"/>
                  </a:cubicBezTo>
                  <a:cubicBezTo>
                    <a:pt x="39" y="91"/>
                    <a:pt x="39" y="96"/>
                    <a:pt x="38" y="101"/>
                  </a:cubicBezTo>
                  <a:cubicBezTo>
                    <a:pt x="36" y="105"/>
                    <a:pt x="36" y="111"/>
                    <a:pt x="32" y="115"/>
                  </a:cubicBezTo>
                  <a:cubicBezTo>
                    <a:pt x="28" y="115"/>
                    <a:pt x="28" y="115"/>
                    <a:pt x="30" y="117"/>
                  </a:cubicBezTo>
                  <a:cubicBezTo>
                    <a:pt x="29" y="116"/>
                    <a:pt x="29" y="116"/>
                    <a:pt x="28" y="116"/>
                  </a:cubicBezTo>
                  <a:cubicBezTo>
                    <a:pt x="31" y="117"/>
                    <a:pt x="28" y="117"/>
                    <a:pt x="31" y="118"/>
                  </a:cubicBezTo>
                  <a:cubicBezTo>
                    <a:pt x="30" y="120"/>
                    <a:pt x="30" y="122"/>
                    <a:pt x="30" y="124"/>
                  </a:cubicBezTo>
                  <a:cubicBezTo>
                    <a:pt x="29" y="123"/>
                    <a:pt x="27" y="122"/>
                    <a:pt x="27" y="123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8" y="124"/>
                    <a:pt x="30" y="125"/>
                    <a:pt x="31" y="125"/>
                  </a:cubicBezTo>
                  <a:cubicBezTo>
                    <a:pt x="32" y="130"/>
                    <a:pt x="24" y="133"/>
                    <a:pt x="24" y="138"/>
                  </a:cubicBezTo>
                  <a:cubicBezTo>
                    <a:pt x="22" y="139"/>
                    <a:pt x="23" y="141"/>
                    <a:pt x="23" y="142"/>
                  </a:cubicBezTo>
                  <a:cubicBezTo>
                    <a:pt x="18" y="145"/>
                    <a:pt x="13" y="147"/>
                    <a:pt x="15" y="151"/>
                  </a:cubicBezTo>
                  <a:cubicBezTo>
                    <a:pt x="15" y="151"/>
                    <a:pt x="8" y="148"/>
                    <a:pt x="6" y="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0" name="Freeform 334"/>
            <p:cNvSpPr/>
            <p:nvPr/>
          </p:nvSpPr>
          <p:spPr bwMode="auto">
            <a:xfrm>
              <a:off x="4002088" y="2641600"/>
              <a:ext cx="1588" cy="15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3"/>
                    <a:pt x="0" y="2"/>
                    <a:pt x="0" y="0"/>
                  </a:cubicBezTo>
                  <a:cubicBezTo>
                    <a:pt x="0" y="1"/>
                    <a:pt x="1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1" name="Freeform 335"/>
            <p:cNvSpPr/>
            <p:nvPr/>
          </p:nvSpPr>
          <p:spPr bwMode="auto">
            <a:xfrm>
              <a:off x="3997326" y="2640013"/>
              <a:ext cx="0" cy="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2" name="Freeform 336"/>
            <p:cNvSpPr/>
            <p:nvPr/>
          </p:nvSpPr>
          <p:spPr bwMode="auto">
            <a:xfrm>
              <a:off x="3995738" y="2640013"/>
              <a:ext cx="0" cy="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1"/>
                    <a:pt x="0" y="0"/>
                    <a:pt x="1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3" name="Freeform 337"/>
            <p:cNvSpPr/>
            <p:nvPr/>
          </p:nvSpPr>
          <p:spPr bwMode="auto">
            <a:xfrm>
              <a:off x="3994151" y="2638425"/>
              <a:ext cx="0" cy="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4" name="Freeform 338"/>
            <p:cNvSpPr/>
            <p:nvPr/>
          </p:nvSpPr>
          <p:spPr bwMode="auto">
            <a:xfrm>
              <a:off x="3994151" y="2640013"/>
              <a:ext cx="0" cy="0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0" y="1"/>
                  </a:cubicBezTo>
                  <a:cubicBezTo>
                    <a:pt x="1" y="2"/>
                    <a:pt x="1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5" name="Freeform 339"/>
            <p:cNvSpPr/>
            <p:nvPr/>
          </p:nvSpPr>
          <p:spPr bwMode="auto">
            <a:xfrm>
              <a:off x="3990976" y="2640013"/>
              <a:ext cx="0" cy="1587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2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2"/>
                    <a:pt x="1" y="3"/>
                    <a:pt x="0" y="2"/>
                  </a:cubicBezTo>
                  <a:cubicBezTo>
                    <a:pt x="1" y="3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6" name="Freeform 340"/>
            <p:cNvSpPr/>
            <p:nvPr/>
          </p:nvSpPr>
          <p:spPr bwMode="auto">
            <a:xfrm>
              <a:off x="3990976" y="2641600"/>
              <a:ext cx="0" cy="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1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7" name="Freeform 341"/>
            <p:cNvSpPr/>
            <p:nvPr/>
          </p:nvSpPr>
          <p:spPr bwMode="auto">
            <a:xfrm>
              <a:off x="3979863" y="26590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8" name="Freeform 342"/>
            <p:cNvSpPr/>
            <p:nvPr/>
          </p:nvSpPr>
          <p:spPr bwMode="auto">
            <a:xfrm>
              <a:off x="3976688" y="2667000"/>
              <a:ext cx="1588" cy="0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9" name="Freeform 343"/>
            <p:cNvSpPr/>
            <p:nvPr/>
          </p:nvSpPr>
          <p:spPr bwMode="auto">
            <a:xfrm>
              <a:off x="3978276" y="26717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0" name="Freeform 344"/>
            <p:cNvSpPr/>
            <p:nvPr/>
          </p:nvSpPr>
          <p:spPr bwMode="auto">
            <a:xfrm>
              <a:off x="5676901" y="1892300"/>
              <a:ext cx="1588" cy="0"/>
            </a:xfrm>
            <a:custGeom>
              <a:avLst/>
              <a:gdLst>
                <a:gd name="T0" fmla="*/ 1 w 2"/>
                <a:gd name="T1" fmla="*/ 2 h 3"/>
                <a:gd name="T2" fmla="*/ 1 w 2"/>
                <a:gd name="T3" fmla="*/ 1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2" y="1"/>
                    <a:pt x="0" y="0"/>
                    <a:pt x="1" y="1"/>
                  </a:cubicBezTo>
                  <a:cubicBezTo>
                    <a:pt x="2" y="2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1" name="Freeform 345"/>
            <p:cNvSpPr/>
            <p:nvPr/>
          </p:nvSpPr>
          <p:spPr bwMode="auto">
            <a:xfrm>
              <a:off x="5630863" y="1887538"/>
              <a:ext cx="46038" cy="42862"/>
            </a:xfrm>
            <a:custGeom>
              <a:avLst/>
              <a:gdLst>
                <a:gd name="T0" fmla="*/ 14 w 129"/>
                <a:gd name="T1" fmla="*/ 98 h 118"/>
                <a:gd name="T2" fmla="*/ 17 w 129"/>
                <a:gd name="T3" fmla="*/ 94 h 118"/>
                <a:gd name="T4" fmla="*/ 19 w 129"/>
                <a:gd name="T5" fmla="*/ 82 h 118"/>
                <a:gd name="T6" fmla="*/ 22 w 129"/>
                <a:gd name="T7" fmla="*/ 80 h 118"/>
                <a:gd name="T8" fmla="*/ 31 w 129"/>
                <a:gd name="T9" fmla="*/ 74 h 118"/>
                <a:gd name="T10" fmla="*/ 34 w 129"/>
                <a:gd name="T11" fmla="*/ 72 h 118"/>
                <a:gd name="T12" fmla="*/ 36 w 129"/>
                <a:gd name="T13" fmla="*/ 66 h 118"/>
                <a:gd name="T14" fmla="*/ 41 w 129"/>
                <a:gd name="T15" fmla="*/ 63 h 118"/>
                <a:gd name="T16" fmla="*/ 44 w 129"/>
                <a:gd name="T17" fmla="*/ 63 h 118"/>
                <a:gd name="T18" fmla="*/ 44 w 129"/>
                <a:gd name="T19" fmla="*/ 59 h 118"/>
                <a:gd name="T20" fmla="*/ 46 w 129"/>
                <a:gd name="T21" fmla="*/ 52 h 118"/>
                <a:gd name="T22" fmla="*/ 49 w 129"/>
                <a:gd name="T23" fmla="*/ 50 h 118"/>
                <a:gd name="T24" fmla="*/ 50 w 129"/>
                <a:gd name="T25" fmla="*/ 46 h 118"/>
                <a:gd name="T26" fmla="*/ 55 w 129"/>
                <a:gd name="T27" fmla="*/ 45 h 118"/>
                <a:gd name="T28" fmla="*/ 58 w 129"/>
                <a:gd name="T29" fmla="*/ 41 h 118"/>
                <a:gd name="T30" fmla="*/ 64 w 129"/>
                <a:gd name="T31" fmla="*/ 39 h 118"/>
                <a:gd name="T32" fmla="*/ 65 w 129"/>
                <a:gd name="T33" fmla="*/ 36 h 118"/>
                <a:gd name="T34" fmla="*/ 69 w 129"/>
                <a:gd name="T35" fmla="*/ 37 h 118"/>
                <a:gd name="T36" fmla="*/ 69 w 129"/>
                <a:gd name="T37" fmla="*/ 34 h 118"/>
                <a:gd name="T38" fmla="*/ 70 w 129"/>
                <a:gd name="T39" fmla="*/ 33 h 118"/>
                <a:gd name="T40" fmla="*/ 72 w 129"/>
                <a:gd name="T41" fmla="*/ 30 h 118"/>
                <a:gd name="T42" fmla="*/ 78 w 129"/>
                <a:gd name="T43" fmla="*/ 25 h 118"/>
                <a:gd name="T44" fmla="*/ 81 w 129"/>
                <a:gd name="T45" fmla="*/ 23 h 118"/>
                <a:gd name="T46" fmla="*/ 83 w 129"/>
                <a:gd name="T47" fmla="*/ 22 h 118"/>
                <a:gd name="T48" fmla="*/ 90 w 129"/>
                <a:gd name="T49" fmla="*/ 18 h 118"/>
                <a:gd name="T50" fmla="*/ 95 w 129"/>
                <a:gd name="T51" fmla="*/ 23 h 118"/>
                <a:gd name="T52" fmla="*/ 93 w 129"/>
                <a:gd name="T53" fmla="*/ 16 h 118"/>
                <a:gd name="T54" fmla="*/ 91 w 129"/>
                <a:gd name="T55" fmla="*/ 9 h 118"/>
                <a:gd name="T56" fmla="*/ 95 w 129"/>
                <a:gd name="T57" fmla="*/ 10 h 118"/>
                <a:gd name="T58" fmla="*/ 95 w 129"/>
                <a:gd name="T59" fmla="*/ 6 h 118"/>
                <a:gd name="T60" fmla="*/ 97 w 129"/>
                <a:gd name="T61" fmla="*/ 8 h 118"/>
                <a:gd name="T62" fmla="*/ 102 w 129"/>
                <a:gd name="T63" fmla="*/ 12 h 118"/>
                <a:gd name="T64" fmla="*/ 102 w 129"/>
                <a:gd name="T65" fmla="*/ 5 h 118"/>
                <a:gd name="T66" fmla="*/ 104 w 129"/>
                <a:gd name="T67" fmla="*/ 7 h 118"/>
                <a:gd name="T68" fmla="*/ 104 w 129"/>
                <a:gd name="T69" fmla="*/ 3 h 118"/>
                <a:gd name="T70" fmla="*/ 107 w 129"/>
                <a:gd name="T71" fmla="*/ 2 h 118"/>
                <a:gd name="T72" fmla="*/ 110 w 129"/>
                <a:gd name="T73" fmla="*/ 10 h 118"/>
                <a:gd name="T74" fmla="*/ 111 w 129"/>
                <a:gd name="T75" fmla="*/ 3 h 118"/>
                <a:gd name="T76" fmla="*/ 122 w 129"/>
                <a:gd name="T77" fmla="*/ 10 h 118"/>
                <a:gd name="T78" fmla="*/ 124 w 129"/>
                <a:gd name="T79" fmla="*/ 10 h 118"/>
                <a:gd name="T80" fmla="*/ 128 w 129"/>
                <a:gd name="T81" fmla="*/ 8 h 118"/>
                <a:gd name="T82" fmla="*/ 128 w 129"/>
                <a:gd name="T83" fmla="*/ 13 h 118"/>
                <a:gd name="T84" fmla="*/ 123 w 129"/>
                <a:gd name="T85" fmla="*/ 11 h 118"/>
                <a:gd name="T86" fmla="*/ 121 w 129"/>
                <a:gd name="T87" fmla="*/ 21 h 118"/>
                <a:gd name="T88" fmla="*/ 112 w 129"/>
                <a:gd name="T89" fmla="*/ 30 h 118"/>
                <a:gd name="T90" fmla="*/ 103 w 129"/>
                <a:gd name="T91" fmla="*/ 39 h 118"/>
                <a:gd name="T92" fmla="*/ 95 w 129"/>
                <a:gd name="T93" fmla="*/ 45 h 118"/>
                <a:gd name="T94" fmla="*/ 90 w 129"/>
                <a:gd name="T95" fmla="*/ 51 h 118"/>
                <a:gd name="T96" fmla="*/ 77 w 129"/>
                <a:gd name="T97" fmla="*/ 58 h 118"/>
                <a:gd name="T98" fmla="*/ 69 w 129"/>
                <a:gd name="T99" fmla="*/ 61 h 118"/>
                <a:gd name="T100" fmla="*/ 59 w 129"/>
                <a:gd name="T101" fmla="*/ 65 h 118"/>
                <a:gd name="T102" fmla="*/ 39 w 129"/>
                <a:gd name="T103" fmla="*/ 94 h 118"/>
                <a:gd name="T104" fmla="*/ 33 w 129"/>
                <a:gd name="T105" fmla="*/ 100 h 118"/>
                <a:gd name="T106" fmla="*/ 10 w 129"/>
                <a:gd name="T10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118">
                  <a:moveTo>
                    <a:pt x="4" y="110"/>
                  </a:moveTo>
                  <a:cubicBezTo>
                    <a:pt x="0" y="104"/>
                    <a:pt x="7" y="107"/>
                    <a:pt x="5" y="103"/>
                  </a:cubicBezTo>
                  <a:cubicBezTo>
                    <a:pt x="5" y="102"/>
                    <a:pt x="8" y="105"/>
                    <a:pt x="8" y="104"/>
                  </a:cubicBezTo>
                  <a:cubicBezTo>
                    <a:pt x="5" y="99"/>
                    <a:pt x="9" y="99"/>
                    <a:pt x="14" y="100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16" y="101"/>
                    <a:pt x="14" y="98"/>
                    <a:pt x="14" y="98"/>
                  </a:cubicBezTo>
                  <a:cubicBezTo>
                    <a:pt x="15" y="98"/>
                    <a:pt x="15" y="99"/>
                    <a:pt x="16" y="99"/>
                  </a:cubicBezTo>
                  <a:cubicBezTo>
                    <a:pt x="14" y="98"/>
                    <a:pt x="16" y="98"/>
                    <a:pt x="15" y="96"/>
                  </a:cubicBezTo>
                  <a:cubicBezTo>
                    <a:pt x="15" y="97"/>
                    <a:pt x="17" y="98"/>
                    <a:pt x="17" y="99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12" y="92"/>
                    <a:pt x="17" y="96"/>
                    <a:pt x="16" y="93"/>
                  </a:cubicBezTo>
                  <a:cubicBezTo>
                    <a:pt x="16" y="93"/>
                    <a:pt x="17" y="93"/>
                    <a:pt x="17" y="94"/>
                  </a:cubicBezTo>
                  <a:cubicBezTo>
                    <a:pt x="16" y="90"/>
                    <a:pt x="18" y="89"/>
                    <a:pt x="18" y="87"/>
                  </a:cubicBezTo>
                  <a:cubicBezTo>
                    <a:pt x="19" y="87"/>
                    <a:pt x="20" y="88"/>
                    <a:pt x="21" y="89"/>
                  </a:cubicBezTo>
                  <a:cubicBezTo>
                    <a:pt x="19" y="87"/>
                    <a:pt x="19" y="86"/>
                    <a:pt x="19" y="85"/>
                  </a:cubicBezTo>
                  <a:cubicBezTo>
                    <a:pt x="21" y="87"/>
                    <a:pt x="18" y="83"/>
                    <a:pt x="19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2"/>
                    <a:pt x="21" y="85"/>
                    <a:pt x="19" y="82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18" y="81"/>
                    <a:pt x="23" y="84"/>
                    <a:pt x="22" y="83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81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1"/>
                    <a:pt x="24" y="82"/>
                    <a:pt x="22" y="80"/>
                  </a:cubicBezTo>
                  <a:cubicBezTo>
                    <a:pt x="24" y="81"/>
                    <a:pt x="22" y="81"/>
                    <a:pt x="25" y="83"/>
                  </a:cubicBezTo>
                  <a:cubicBezTo>
                    <a:pt x="24" y="79"/>
                    <a:pt x="27" y="78"/>
                    <a:pt x="29" y="76"/>
                  </a:cubicBezTo>
                  <a:cubicBezTo>
                    <a:pt x="30" y="77"/>
                    <a:pt x="30" y="77"/>
                    <a:pt x="31" y="78"/>
                  </a:cubicBezTo>
                  <a:cubicBezTo>
                    <a:pt x="31" y="77"/>
                    <a:pt x="31" y="77"/>
                    <a:pt x="30" y="75"/>
                  </a:cubicBezTo>
                  <a:cubicBezTo>
                    <a:pt x="30" y="75"/>
                    <a:pt x="31" y="76"/>
                    <a:pt x="32" y="76"/>
                  </a:cubicBezTo>
                  <a:cubicBezTo>
                    <a:pt x="33" y="77"/>
                    <a:pt x="30" y="74"/>
                    <a:pt x="31" y="74"/>
                  </a:cubicBezTo>
                  <a:cubicBezTo>
                    <a:pt x="32" y="75"/>
                    <a:pt x="32" y="76"/>
                    <a:pt x="33" y="76"/>
                  </a:cubicBezTo>
                  <a:cubicBezTo>
                    <a:pt x="32" y="74"/>
                    <a:pt x="32" y="74"/>
                    <a:pt x="32" y="73"/>
                  </a:cubicBezTo>
                  <a:cubicBezTo>
                    <a:pt x="33" y="74"/>
                    <a:pt x="33" y="74"/>
                    <a:pt x="33" y="75"/>
                  </a:cubicBezTo>
                  <a:cubicBezTo>
                    <a:pt x="32" y="72"/>
                    <a:pt x="34" y="75"/>
                    <a:pt x="34" y="73"/>
                  </a:cubicBezTo>
                  <a:cubicBezTo>
                    <a:pt x="35" y="74"/>
                    <a:pt x="35" y="74"/>
                    <a:pt x="35" y="74"/>
                  </a:cubicBezTo>
                  <a:cubicBezTo>
                    <a:pt x="37" y="75"/>
                    <a:pt x="32" y="72"/>
                    <a:pt x="34" y="72"/>
                  </a:cubicBezTo>
                  <a:cubicBezTo>
                    <a:pt x="34" y="72"/>
                    <a:pt x="35" y="73"/>
                    <a:pt x="35" y="73"/>
                  </a:cubicBezTo>
                  <a:cubicBezTo>
                    <a:pt x="33" y="71"/>
                    <a:pt x="35" y="71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69"/>
                    <a:pt x="37" y="70"/>
                    <a:pt x="36" y="68"/>
                  </a:cubicBezTo>
                  <a:cubicBezTo>
                    <a:pt x="37" y="68"/>
                    <a:pt x="39" y="71"/>
                    <a:pt x="39" y="70"/>
                  </a:cubicBezTo>
                  <a:cubicBezTo>
                    <a:pt x="37" y="68"/>
                    <a:pt x="39" y="68"/>
                    <a:pt x="36" y="66"/>
                  </a:cubicBezTo>
                  <a:cubicBezTo>
                    <a:pt x="37" y="66"/>
                    <a:pt x="39" y="66"/>
                    <a:pt x="38" y="65"/>
                  </a:cubicBezTo>
                  <a:cubicBezTo>
                    <a:pt x="39" y="66"/>
                    <a:pt x="41" y="68"/>
                    <a:pt x="41" y="68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71"/>
                    <a:pt x="42" y="70"/>
                    <a:pt x="43" y="71"/>
                  </a:cubicBezTo>
                  <a:cubicBezTo>
                    <a:pt x="43" y="71"/>
                    <a:pt x="43" y="69"/>
                    <a:pt x="44" y="69"/>
                  </a:cubicBezTo>
                  <a:cubicBezTo>
                    <a:pt x="43" y="67"/>
                    <a:pt x="40" y="64"/>
                    <a:pt x="41" y="63"/>
                  </a:cubicBezTo>
                  <a:cubicBezTo>
                    <a:pt x="41" y="64"/>
                    <a:pt x="43" y="66"/>
                    <a:pt x="43" y="67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0"/>
                    <a:pt x="42" y="63"/>
                    <a:pt x="42" y="62"/>
                  </a:cubicBezTo>
                  <a:cubicBezTo>
                    <a:pt x="41" y="61"/>
                    <a:pt x="41" y="61"/>
                    <a:pt x="40" y="60"/>
                  </a:cubicBezTo>
                  <a:cubicBezTo>
                    <a:pt x="41" y="60"/>
                    <a:pt x="41" y="59"/>
                    <a:pt x="43" y="61"/>
                  </a:cubicBezTo>
                  <a:cubicBezTo>
                    <a:pt x="44" y="62"/>
                    <a:pt x="43" y="62"/>
                    <a:pt x="44" y="63"/>
                  </a:cubicBezTo>
                  <a:cubicBezTo>
                    <a:pt x="44" y="62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2"/>
                    <a:pt x="44" y="60"/>
                    <a:pt x="43" y="59"/>
                  </a:cubicBezTo>
                  <a:cubicBezTo>
                    <a:pt x="42" y="59"/>
                    <a:pt x="44" y="60"/>
                    <a:pt x="43" y="59"/>
                  </a:cubicBezTo>
                  <a:cubicBezTo>
                    <a:pt x="42" y="58"/>
                    <a:pt x="42" y="57"/>
                    <a:pt x="42" y="57"/>
                  </a:cubicBezTo>
                  <a:cubicBezTo>
                    <a:pt x="43" y="57"/>
                    <a:pt x="43" y="58"/>
                    <a:pt x="44" y="59"/>
                  </a:cubicBezTo>
                  <a:cubicBezTo>
                    <a:pt x="43" y="56"/>
                    <a:pt x="43" y="55"/>
                    <a:pt x="43" y="54"/>
                  </a:cubicBezTo>
                  <a:cubicBezTo>
                    <a:pt x="42" y="53"/>
                    <a:pt x="44" y="56"/>
                    <a:pt x="44" y="56"/>
                  </a:cubicBezTo>
                  <a:cubicBezTo>
                    <a:pt x="46" y="57"/>
                    <a:pt x="43" y="52"/>
                    <a:pt x="46" y="54"/>
                  </a:cubicBezTo>
                  <a:cubicBezTo>
                    <a:pt x="46" y="54"/>
                    <a:pt x="44" y="52"/>
                    <a:pt x="45" y="53"/>
                  </a:cubicBezTo>
                  <a:cubicBezTo>
                    <a:pt x="45" y="52"/>
                    <a:pt x="47" y="54"/>
                    <a:pt x="46" y="53"/>
                  </a:cubicBezTo>
                  <a:cubicBezTo>
                    <a:pt x="47" y="54"/>
                    <a:pt x="46" y="53"/>
                    <a:pt x="46" y="52"/>
                  </a:cubicBezTo>
                  <a:cubicBezTo>
                    <a:pt x="46" y="51"/>
                    <a:pt x="47" y="53"/>
                    <a:pt x="47" y="53"/>
                  </a:cubicBezTo>
                  <a:cubicBezTo>
                    <a:pt x="46" y="52"/>
                    <a:pt x="46" y="49"/>
                    <a:pt x="48" y="50"/>
                  </a:cubicBezTo>
                  <a:cubicBezTo>
                    <a:pt x="48" y="49"/>
                    <a:pt x="47" y="47"/>
                    <a:pt x="47" y="4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9" y="50"/>
                    <a:pt x="49" y="48"/>
                    <a:pt x="50" y="49"/>
                  </a:cubicBezTo>
                  <a:cubicBezTo>
                    <a:pt x="49" y="47"/>
                    <a:pt x="50" y="52"/>
                    <a:pt x="49" y="50"/>
                  </a:cubicBezTo>
                  <a:cubicBezTo>
                    <a:pt x="50" y="52"/>
                    <a:pt x="48" y="47"/>
                    <a:pt x="49" y="50"/>
                  </a:cubicBezTo>
                  <a:cubicBezTo>
                    <a:pt x="50" y="49"/>
                    <a:pt x="48" y="47"/>
                    <a:pt x="50" y="48"/>
                  </a:cubicBezTo>
                  <a:cubicBezTo>
                    <a:pt x="50" y="48"/>
                    <a:pt x="52" y="51"/>
                    <a:pt x="52" y="51"/>
                  </a:cubicBezTo>
                  <a:cubicBezTo>
                    <a:pt x="52" y="50"/>
                    <a:pt x="51" y="50"/>
                    <a:pt x="51" y="49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46"/>
                    <a:pt x="52" y="48"/>
                    <a:pt x="50" y="46"/>
                  </a:cubicBezTo>
                  <a:cubicBezTo>
                    <a:pt x="51" y="47"/>
                    <a:pt x="50" y="45"/>
                    <a:pt x="52" y="47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2" y="47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0" y="43"/>
                    <a:pt x="53" y="47"/>
                    <a:pt x="52" y="44"/>
                  </a:cubicBezTo>
                  <a:cubicBezTo>
                    <a:pt x="53" y="45"/>
                    <a:pt x="53" y="43"/>
                    <a:pt x="55" y="45"/>
                  </a:cubicBezTo>
                  <a:cubicBezTo>
                    <a:pt x="54" y="44"/>
                    <a:pt x="54" y="42"/>
                    <a:pt x="55" y="43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6" y="45"/>
                    <a:pt x="56" y="44"/>
                    <a:pt x="56" y="43"/>
                  </a:cubicBezTo>
                  <a:cubicBezTo>
                    <a:pt x="56" y="44"/>
                    <a:pt x="58" y="45"/>
                    <a:pt x="59" y="46"/>
                  </a:cubicBezTo>
                  <a:cubicBezTo>
                    <a:pt x="58" y="44"/>
                    <a:pt x="57" y="43"/>
                    <a:pt x="56" y="41"/>
                  </a:cubicBezTo>
                  <a:cubicBezTo>
                    <a:pt x="59" y="44"/>
                    <a:pt x="56" y="39"/>
                    <a:pt x="58" y="41"/>
                  </a:cubicBezTo>
                  <a:cubicBezTo>
                    <a:pt x="58" y="42"/>
                    <a:pt x="59" y="43"/>
                    <a:pt x="60" y="44"/>
                  </a:cubicBezTo>
                  <a:cubicBezTo>
                    <a:pt x="63" y="47"/>
                    <a:pt x="59" y="41"/>
                    <a:pt x="60" y="42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60" y="41"/>
                    <a:pt x="58" y="37"/>
                    <a:pt x="60" y="40"/>
                  </a:cubicBezTo>
                  <a:cubicBezTo>
                    <a:pt x="59" y="39"/>
                    <a:pt x="61" y="41"/>
                    <a:pt x="59" y="38"/>
                  </a:cubicBezTo>
                  <a:cubicBezTo>
                    <a:pt x="62" y="40"/>
                    <a:pt x="60" y="35"/>
                    <a:pt x="64" y="39"/>
                  </a:cubicBezTo>
                  <a:cubicBezTo>
                    <a:pt x="64" y="39"/>
                    <a:pt x="65" y="39"/>
                    <a:pt x="64" y="38"/>
                  </a:cubicBezTo>
                  <a:cubicBezTo>
                    <a:pt x="62" y="36"/>
                    <a:pt x="64" y="39"/>
                    <a:pt x="63" y="38"/>
                  </a:cubicBezTo>
                  <a:cubicBezTo>
                    <a:pt x="63" y="38"/>
                    <a:pt x="63" y="37"/>
                    <a:pt x="63" y="37"/>
                  </a:cubicBezTo>
                  <a:cubicBezTo>
                    <a:pt x="63" y="37"/>
                    <a:pt x="64" y="37"/>
                    <a:pt x="65" y="40"/>
                  </a:cubicBezTo>
                  <a:cubicBezTo>
                    <a:pt x="67" y="41"/>
                    <a:pt x="62" y="35"/>
                    <a:pt x="64" y="35"/>
                  </a:cubicBezTo>
                  <a:cubicBezTo>
                    <a:pt x="65" y="36"/>
                    <a:pt x="65" y="37"/>
                    <a:pt x="65" y="36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5" y="34"/>
                    <a:pt x="66" y="36"/>
                    <a:pt x="68" y="38"/>
                  </a:cubicBezTo>
                  <a:cubicBezTo>
                    <a:pt x="68" y="38"/>
                    <a:pt x="68" y="38"/>
                    <a:pt x="67" y="3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8" y="37"/>
                    <a:pt x="69" y="37"/>
                    <a:pt x="69" y="36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9" y="38"/>
                    <a:pt x="69" y="37"/>
                    <a:pt x="69" y="37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68" y="35"/>
                    <a:pt x="68" y="34"/>
                    <a:pt x="69" y="34"/>
                  </a:cubicBezTo>
                  <a:cubicBezTo>
                    <a:pt x="69" y="34"/>
                    <a:pt x="68" y="32"/>
                    <a:pt x="68" y="32"/>
                  </a:cubicBezTo>
                  <a:cubicBezTo>
                    <a:pt x="68" y="33"/>
                    <a:pt x="68" y="32"/>
                    <a:pt x="69" y="34"/>
                  </a:cubicBezTo>
                  <a:cubicBezTo>
                    <a:pt x="69" y="34"/>
                    <a:pt x="68" y="33"/>
                    <a:pt x="69" y="34"/>
                  </a:cubicBezTo>
                  <a:cubicBezTo>
                    <a:pt x="69" y="34"/>
                    <a:pt x="70" y="36"/>
                    <a:pt x="70" y="34"/>
                  </a:cubicBezTo>
                  <a:cubicBezTo>
                    <a:pt x="70" y="33"/>
                    <a:pt x="67" y="31"/>
                    <a:pt x="69" y="32"/>
                  </a:cubicBezTo>
                  <a:cubicBezTo>
                    <a:pt x="69" y="32"/>
                    <a:pt x="69" y="33"/>
                    <a:pt x="70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69" y="32"/>
                    <a:pt x="71" y="32"/>
                    <a:pt x="69" y="30"/>
                  </a:cubicBezTo>
                  <a:cubicBezTo>
                    <a:pt x="69" y="30"/>
                    <a:pt x="71" y="31"/>
                    <a:pt x="71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2" y="32"/>
                    <a:pt x="72" y="31"/>
                    <a:pt x="71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2" y="30"/>
                    <a:pt x="72" y="30"/>
                    <a:pt x="71" y="29"/>
                  </a:cubicBezTo>
                  <a:cubicBezTo>
                    <a:pt x="73" y="30"/>
                    <a:pt x="76" y="35"/>
                    <a:pt x="75" y="33"/>
                  </a:cubicBezTo>
                  <a:cubicBezTo>
                    <a:pt x="75" y="32"/>
                    <a:pt x="73" y="29"/>
                    <a:pt x="73" y="28"/>
                  </a:cubicBezTo>
                  <a:cubicBezTo>
                    <a:pt x="74" y="29"/>
                    <a:pt x="73" y="26"/>
                    <a:pt x="75" y="28"/>
                  </a:cubicBezTo>
                  <a:cubicBezTo>
                    <a:pt x="75" y="27"/>
                    <a:pt x="75" y="27"/>
                    <a:pt x="75" y="26"/>
                  </a:cubicBezTo>
                  <a:cubicBezTo>
                    <a:pt x="76" y="26"/>
                    <a:pt x="75" y="23"/>
                    <a:pt x="78" y="25"/>
                  </a:cubicBezTo>
                  <a:cubicBezTo>
                    <a:pt x="79" y="26"/>
                    <a:pt x="80" y="27"/>
                    <a:pt x="80" y="28"/>
                  </a:cubicBezTo>
                  <a:cubicBezTo>
                    <a:pt x="79" y="26"/>
                    <a:pt x="82" y="30"/>
                    <a:pt x="80" y="27"/>
                  </a:cubicBezTo>
                  <a:cubicBezTo>
                    <a:pt x="79" y="25"/>
                    <a:pt x="78" y="25"/>
                    <a:pt x="78" y="24"/>
                  </a:cubicBezTo>
                  <a:cubicBezTo>
                    <a:pt x="78" y="23"/>
                    <a:pt x="79" y="22"/>
                    <a:pt x="80" y="24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81" y="24"/>
                    <a:pt x="81" y="24"/>
                    <a:pt x="81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1" y="23"/>
                    <a:pt x="79" y="20"/>
                    <a:pt x="81" y="21"/>
                  </a:cubicBezTo>
                  <a:cubicBezTo>
                    <a:pt x="81" y="22"/>
                    <a:pt x="81" y="22"/>
                    <a:pt x="82" y="23"/>
                  </a:cubicBezTo>
                  <a:cubicBezTo>
                    <a:pt x="81" y="21"/>
                    <a:pt x="80" y="19"/>
                    <a:pt x="82" y="20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1"/>
                    <a:pt x="83" y="20"/>
                    <a:pt x="82" y="19"/>
                  </a:cubicBezTo>
                  <a:cubicBezTo>
                    <a:pt x="84" y="20"/>
                    <a:pt x="84" y="20"/>
                    <a:pt x="86" y="22"/>
                  </a:cubicBezTo>
                  <a:cubicBezTo>
                    <a:pt x="84" y="17"/>
                    <a:pt x="85" y="15"/>
                    <a:pt x="87" y="15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7"/>
                    <a:pt x="86" y="14"/>
                    <a:pt x="87" y="15"/>
                  </a:cubicBezTo>
                  <a:cubicBezTo>
                    <a:pt x="88" y="16"/>
                    <a:pt x="89" y="17"/>
                    <a:pt x="90" y="18"/>
                  </a:cubicBezTo>
                  <a:cubicBezTo>
                    <a:pt x="91" y="19"/>
                    <a:pt x="89" y="16"/>
                    <a:pt x="89" y="15"/>
                  </a:cubicBezTo>
                  <a:cubicBezTo>
                    <a:pt x="88" y="14"/>
                    <a:pt x="89" y="16"/>
                    <a:pt x="88" y="14"/>
                  </a:cubicBezTo>
                  <a:cubicBezTo>
                    <a:pt x="88" y="14"/>
                    <a:pt x="90" y="15"/>
                    <a:pt x="88" y="13"/>
                  </a:cubicBezTo>
                  <a:cubicBezTo>
                    <a:pt x="89" y="14"/>
                    <a:pt x="90" y="15"/>
                    <a:pt x="90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2" y="17"/>
                    <a:pt x="92" y="20"/>
                    <a:pt x="95" y="23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96" y="25"/>
                    <a:pt x="96" y="26"/>
                    <a:pt x="97" y="27"/>
                  </a:cubicBezTo>
                  <a:cubicBezTo>
                    <a:pt x="96" y="25"/>
                    <a:pt x="95" y="22"/>
                    <a:pt x="94" y="21"/>
                  </a:cubicBezTo>
                  <a:cubicBezTo>
                    <a:pt x="94" y="20"/>
                    <a:pt x="91" y="15"/>
                    <a:pt x="91" y="15"/>
                  </a:cubicBezTo>
                  <a:cubicBezTo>
                    <a:pt x="92" y="16"/>
                    <a:pt x="91" y="16"/>
                    <a:pt x="92" y="17"/>
                  </a:cubicBezTo>
                  <a:cubicBezTo>
                    <a:pt x="94" y="19"/>
                    <a:pt x="92" y="16"/>
                    <a:pt x="93" y="16"/>
                  </a:cubicBezTo>
                  <a:cubicBezTo>
                    <a:pt x="92" y="16"/>
                    <a:pt x="91" y="13"/>
                    <a:pt x="91" y="13"/>
                  </a:cubicBezTo>
                  <a:cubicBezTo>
                    <a:pt x="92" y="14"/>
                    <a:pt x="92" y="15"/>
                    <a:pt x="93" y="15"/>
                  </a:cubicBezTo>
                  <a:cubicBezTo>
                    <a:pt x="92" y="14"/>
                    <a:pt x="92" y="12"/>
                    <a:pt x="91" y="12"/>
                  </a:cubicBezTo>
                  <a:cubicBezTo>
                    <a:pt x="89" y="8"/>
                    <a:pt x="92" y="12"/>
                    <a:pt x="91" y="10"/>
                  </a:cubicBezTo>
                  <a:cubicBezTo>
                    <a:pt x="92" y="12"/>
                    <a:pt x="93" y="15"/>
                    <a:pt x="95" y="16"/>
                  </a:cubicBezTo>
                  <a:cubicBezTo>
                    <a:pt x="93" y="14"/>
                    <a:pt x="94" y="12"/>
                    <a:pt x="91" y="9"/>
                  </a:cubicBezTo>
                  <a:cubicBezTo>
                    <a:pt x="92" y="10"/>
                    <a:pt x="93" y="12"/>
                    <a:pt x="94" y="13"/>
                  </a:cubicBezTo>
                  <a:cubicBezTo>
                    <a:pt x="95" y="14"/>
                    <a:pt x="92" y="9"/>
                    <a:pt x="95" y="13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2"/>
                    <a:pt x="95" y="13"/>
                  </a:cubicBezTo>
                  <a:cubicBezTo>
                    <a:pt x="96" y="13"/>
                    <a:pt x="95" y="9"/>
                    <a:pt x="96" y="12"/>
                  </a:cubicBezTo>
                  <a:cubicBezTo>
                    <a:pt x="96" y="12"/>
                    <a:pt x="97" y="12"/>
                    <a:pt x="95" y="10"/>
                  </a:cubicBezTo>
                  <a:cubicBezTo>
                    <a:pt x="94" y="9"/>
                    <a:pt x="96" y="12"/>
                    <a:pt x="94" y="9"/>
                  </a:cubicBezTo>
                  <a:cubicBezTo>
                    <a:pt x="96" y="11"/>
                    <a:pt x="94" y="8"/>
                    <a:pt x="94" y="7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8"/>
                    <a:pt x="95" y="8"/>
                    <a:pt x="94" y="7"/>
                  </a:cubicBezTo>
                  <a:cubicBezTo>
                    <a:pt x="95" y="7"/>
                    <a:pt x="95" y="8"/>
                    <a:pt x="96" y="8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5"/>
                    <a:pt x="97" y="10"/>
                    <a:pt x="97" y="9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0"/>
                    <a:pt x="99" y="12"/>
                    <a:pt x="98" y="11"/>
                  </a:cubicBezTo>
                  <a:cubicBezTo>
                    <a:pt x="98" y="9"/>
                    <a:pt x="96" y="7"/>
                    <a:pt x="96" y="6"/>
                  </a:cubicBezTo>
                  <a:cubicBezTo>
                    <a:pt x="96" y="5"/>
                    <a:pt x="97" y="8"/>
                    <a:pt x="96" y="6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9" y="11"/>
                    <a:pt x="99" y="10"/>
                  </a:cubicBezTo>
                  <a:cubicBezTo>
                    <a:pt x="99" y="10"/>
                    <a:pt x="98" y="7"/>
                    <a:pt x="97" y="6"/>
                  </a:cubicBezTo>
                  <a:cubicBezTo>
                    <a:pt x="98" y="6"/>
                    <a:pt x="98" y="7"/>
                    <a:pt x="99" y="8"/>
                  </a:cubicBezTo>
                  <a:cubicBezTo>
                    <a:pt x="99" y="7"/>
                    <a:pt x="98" y="6"/>
                    <a:pt x="98" y="5"/>
                  </a:cubicBezTo>
                  <a:cubicBezTo>
                    <a:pt x="98" y="6"/>
                    <a:pt x="100" y="7"/>
                    <a:pt x="101" y="9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4" y="14"/>
                    <a:pt x="104" y="14"/>
                    <a:pt x="105" y="16"/>
                  </a:cubicBezTo>
                  <a:cubicBezTo>
                    <a:pt x="106" y="16"/>
                    <a:pt x="105" y="15"/>
                    <a:pt x="105" y="15"/>
                  </a:cubicBezTo>
                  <a:cubicBezTo>
                    <a:pt x="102" y="11"/>
                    <a:pt x="103" y="9"/>
                    <a:pt x="100" y="6"/>
                  </a:cubicBezTo>
                  <a:cubicBezTo>
                    <a:pt x="101" y="4"/>
                    <a:pt x="106" y="14"/>
                    <a:pt x="103" y="8"/>
                  </a:cubicBezTo>
                  <a:cubicBezTo>
                    <a:pt x="103" y="7"/>
                    <a:pt x="102" y="4"/>
                    <a:pt x="102" y="5"/>
                  </a:cubicBezTo>
                  <a:cubicBezTo>
                    <a:pt x="102" y="6"/>
                    <a:pt x="100" y="2"/>
                    <a:pt x="101" y="3"/>
                  </a:cubicBezTo>
                  <a:cubicBezTo>
                    <a:pt x="102" y="4"/>
                    <a:pt x="104" y="6"/>
                    <a:pt x="105" y="9"/>
                  </a:cubicBezTo>
                  <a:cubicBezTo>
                    <a:pt x="104" y="7"/>
                    <a:pt x="104" y="8"/>
                    <a:pt x="104" y="8"/>
                  </a:cubicBezTo>
                  <a:cubicBezTo>
                    <a:pt x="105" y="10"/>
                    <a:pt x="106" y="12"/>
                    <a:pt x="106" y="12"/>
                  </a:cubicBezTo>
                  <a:cubicBezTo>
                    <a:pt x="106" y="11"/>
                    <a:pt x="107" y="11"/>
                    <a:pt x="106" y="9"/>
                  </a:cubicBezTo>
                  <a:cubicBezTo>
                    <a:pt x="104" y="7"/>
                    <a:pt x="105" y="9"/>
                    <a:pt x="104" y="7"/>
                  </a:cubicBezTo>
                  <a:cubicBezTo>
                    <a:pt x="104" y="6"/>
                    <a:pt x="106" y="9"/>
                    <a:pt x="105" y="6"/>
                  </a:cubicBezTo>
                  <a:cubicBezTo>
                    <a:pt x="104" y="6"/>
                    <a:pt x="103" y="4"/>
                    <a:pt x="102" y="3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4" y="3"/>
                    <a:pt x="102" y="0"/>
                    <a:pt x="103" y="0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6" y="5"/>
                    <a:pt x="103" y="2"/>
                    <a:pt x="105" y="6"/>
                  </a:cubicBezTo>
                  <a:cubicBezTo>
                    <a:pt x="106" y="6"/>
                    <a:pt x="105" y="4"/>
                    <a:pt x="106" y="5"/>
                  </a:cubicBezTo>
                  <a:cubicBezTo>
                    <a:pt x="106" y="5"/>
                    <a:pt x="106" y="5"/>
                    <a:pt x="106" y="6"/>
                  </a:cubicBezTo>
                  <a:cubicBezTo>
                    <a:pt x="106" y="6"/>
                    <a:pt x="109" y="11"/>
                    <a:pt x="108" y="7"/>
                  </a:cubicBezTo>
                  <a:cubicBezTo>
                    <a:pt x="108" y="6"/>
                    <a:pt x="107" y="6"/>
                    <a:pt x="107" y="4"/>
                  </a:cubicBezTo>
                  <a:cubicBezTo>
                    <a:pt x="107" y="4"/>
                    <a:pt x="106" y="2"/>
                    <a:pt x="107" y="2"/>
                  </a:cubicBezTo>
                  <a:cubicBezTo>
                    <a:pt x="108" y="4"/>
                    <a:pt x="108" y="1"/>
                    <a:pt x="109" y="5"/>
                  </a:cubicBezTo>
                  <a:cubicBezTo>
                    <a:pt x="108" y="3"/>
                    <a:pt x="107" y="4"/>
                    <a:pt x="108" y="7"/>
                  </a:cubicBezTo>
                  <a:cubicBezTo>
                    <a:pt x="110" y="10"/>
                    <a:pt x="107" y="6"/>
                    <a:pt x="109" y="10"/>
                  </a:cubicBezTo>
                  <a:cubicBezTo>
                    <a:pt x="109" y="10"/>
                    <a:pt x="111" y="13"/>
                    <a:pt x="112" y="15"/>
                  </a:cubicBezTo>
                  <a:cubicBezTo>
                    <a:pt x="113" y="15"/>
                    <a:pt x="112" y="14"/>
                    <a:pt x="112" y="14"/>
                  </a:cubicBezTo>
                  <a:cubicBezTo>
                    <a:pt x="111" y="12"/>
                    <a:pt x="111" y="12"/>
                    <a:pt x="110" y="10"/>
                  </a:cubicBezTo>
                  <a:cubicBezTo>
                    <a:pt x="111" y="10"/>
                    <a:pt x="111" y="8"/>
                    <a:pt x="110" y="6"/>
                  </a:cubicBezTo>
                  <a:cubicBezTo>
                    <a:pt x="111" y="7"/>
                    <a:pt x="112" y="9"/>
                    <a:pt x="112" y="10"/>
                  </a:cubicBezTo>
                  <a:cubicBezTo>
                    <a:pt x="112" y="9"/>
                    <a:pt x="113" y="8"/>
                    <a:pt x="114" y="9"/>
                  </a:cubicBezTo>
                  <a:cubicBezTo>
                    <a:pt x="112" y="6"/>
                    <a:pt x="114" y="7"/>
                    <a:pt x="113" y="5"/>
                  </a:cubicBezTo>
                  <a:cubicBezTo>
                    <a:pt x="112" y="4"/>
                    <a:pt x="110" y="2"/>
                    <a:pt x="110" y="1"/>
                  </a:cubicBezTo>
                  <a:cubicBezTo>
                    <a:pt x="110" y="1"/>
                    <a:pt x="110" y="2"/>
                    <a:pt x="111" y="3"/>
                  </a:cubicBezTo>
                  <a:cubicBezTo>
                    <a:pt x="110" y="1"/>
                    <a:pt x="113" y="5"/>
                    <a:pt x="112" y="2"/>
                  </a:cubicBezTo>
                  <a:cubicBezTo>
                    <a:pt x="112" y="4"/>
                    <a:pt x="114" y="6"/>
                    <a:pt x="115" y="9"/>
                  </a:cubicBezTo>
                  <a:cubicBezTo>
                    <a:pt x="115" y="7"/>
                    <a:pt x="116" y="11"/>
                    <a:pt x="117" y="11"/>
                  </a:cubicBezTo>
                  <a:cubicBezTo>
                    <a:pt x="116" y="9"/>
                    <a:pt x="116" y="7"/>
                    <a:pt x="116" y="7"/>
                  </a:cubicBezTo>
                  <a:cubicBezTo>
                    <a:pt x="118" y="9"/>
                    <a:pt x="118" y="6"/>
                    <a:pt x="119" y="5"/>
                  </a:cubicBezTo>
                  <a:cubicBezTo>
                    <a:pt x="120" y="6"/>
                    <a:pt x="121" y="9"/>
                    <a:pt x="122" y="10"/>
                  </a:cubicBezTo>
                  <a:cubicBezTo>
                    <a:pt x="122" y="9"/>
                    <a:pt x="120" y="7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8"/>
                    <a:pt x="123" y="10"/>
                    <a:pt x="121" y="6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9"/>
                    <a:pt x="123" y="8"/>
                    <a:pt x="123" y="8"/>
                  </a:cubicBezTo>
                  <a:cubicBezTo>
                    <a:pt x="123" y="9"/>
                    <a:pt x="124" y="10"/>
                    <a:pt x="124" y="10"/>
                  </a:cubicBezTo>
                  <a:cubicBezTo>
                    <a:pt x="126" y="12"/>
                    <a:pt x="125" y="10"/>
                    <a:pt x="125" y="9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6"/>
                    <a:pt x="125" y="7"/>
                    <a:pt x="126" y="6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7" y="9"/>
                    <a:pt x="128" y="10"/>
                    <a:pt x="128" y="8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12"/>
                    <a:pt x="128" y="11"/>
                    <a:pt x="127" y="9"/>
                  </a:cubicBezTo>
                  <a:cubicBezTo>
                    <a:pt x="126" y="8"/>
                    <a:pt x="126" y="8"/>
                    <a:pt x="126" y="10"/>
                  </a:cubicBezTo>
                  <a:cubicBezTo>
                    <a:pt x="127" y="10"/>
                    <a:pt x="127" y="10"/>
                    <a:pt x="126" y="9"/>
                  </a:cubicBezTo>
                  <a:cubicBezTo>
                    <a:pt x="128" y="12"/>
                    <a:pt x="127" y="12"/>
                    <a:pt x="128" y="14"/>
                  </a:cubicBezTo>
                  <a:cubicBezTo>
                    <a:pt x="128" y="13"/>
                    <a:pt x="129" y="14"/>
                    <a:pt x="128" y="13"/>
                  </a:cubicBezTo>
                  <a:cubicBezTo>
                    <a:pt x="129" y="15"/>
                    <a:pt x="129" y="15"/>
                    <a:pt x="128" y="15"/>
                  </a:cubicBezTo>
                  <a:cubicBezTo>
                    <a:pt x="128" y="14"/>
                    <a:pt x="127" y="14"/>
                    <a:pt x="127" y="13"/>
                  </a:cubicBezTo>
                  <a:cubicBezTo>
                    <a:pt x="128" y="15"/>
                    <a:pt x="128" y="16"/>
                    <a:pt x="127" y="16"/>
                  </a:cubicBezTo>
                  <a:cubicBezTo>
                    <a:pt x="126" y="13"/>
                    <a:pt x="127" y="18"/>
                    <a:pt x="126" y="18"/>
                  </a:cubicBezTo>
                  <a:cubicBezTo>
                    <a:pt x="125" y="15"/>
                    <a:pt x="125" y="13"/>
                    <a:pt x="125" y="12"/>
                  </a:cubicBezTo>
                  <a:cubicBezTo>
                    <a:pt x="124" y="11"/>
                    <a:pt x="124" y="12"/>
                    <a:pt x="123" y="11"/>
                  </a:cubicBezTo>
                  <a:cubicBezTo>
                    <a:pt x="124" y="13"/>
                    <a:pt x="125" y="16"/>
                    <a:pt x="125" y="17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4" y="17"/>
                    <a:pt x="126" y="19"/>
                    <a:pt x="125" y="19"/>
                  </a:cubicBezTo>
                  <a:cubicBezTo>
                    <a:pt x="124" y="18"/>
                    <a:pt x="123" y="19"/>
                    <a:pt x="122" y="19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2" y="21"/>
                    <a:pt x="120" y="20"/>
                    <a:pt x="121" y="21"/>
                  </a:cubicBezTo>
                  <a:cubicBezTo>
                    <a:pt x="119" y="20"/>
                    <a:pt x="120" y="24"/>
                    <a:pt x="118" y="21"/>
                  </a:cubicBezTo>
                  <a:cubicBezTo>
                    <a:pt x="117" y="24"/>
                    <a:pt x="116" y="25"/>
                    <a:pt x="114" y="26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4" y="25"/>
                    <a:pt x="112" y="22"/>
                    <a:pt x="112" y="23"/>
                  </a:cubicBezTo>
                  <a:cubicBezTo>
                    <a:pt x="113" y="24"/>
                    <a:pt x="113" y="25"/>
                    <a:pt x="114" y="27"/>
                  </a:cubicBezTo>
                  <a:cubicBezTo>
                    <a:pt x="112" y="25"/>
                    <a:pt x="112" y="28"/>
                    <a:pt x="112" y="30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3" y="32"/>
                    <a:pt x="110" y="30"/>
                    <a:pt x="109" y="30"/>
                  </a:cubicBezTo>
                  <a:cubicBezTo>
                    <a:pt x="109" y="29"/>
                    <a:pt x="108" y="27"/>
                    <a:pt x="108" y="28"/>
                  </a:cubicBezTo>
                  <a:cubicBezTo>
                    <a:pt x="109" y="31"/>
                    <a:pt x="108" y="31"/>
                    <a:pt x="109" y="33"/>
                  </a:cubicBezTo>
                  <a:cubicBezTo>
                    <a:pt x="108" y="33"/>
                    <a:pt x="107" y="33"/>
                    <a:pt x="106" y="32"/>
                  </a:cubicBezTo>
                  <a:cubicBezTo>
                    <a:pt x="107" y="37"/>
                    <a:pt x="103" y="35"/>
                    <a:pt x="103" y="39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42"/>
                    <a:pt x="98" y="39"/>
                    <a:pt x="98" y="42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5" y="38"/>
                    <a:pt x="96" y="41"/>
                    <a:pt x="97" y="43"/>
                  </a:cubicBezTo>
                  <a:cubicBezTo>
                    <a:pt x="96" y="42"/>
                    <a:pt x="97" y="45"/>
                    <a:pt x="95" y="43"/>
                  </a:cubicBezTo>
                  <a:cubicBezTo>
                    <a:pt x="94" y="42"/>
                    <a:pt x="96" y="45"/>
                    <a:pt x="95" y="45"/>
                  </a:cubicBezTo>
                  <a:cubicBezTo>
                    <a:pt x="94" y="45"/>
                    <a:pt x="94" y="45"/>
                    <a:pt x="93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3" y="46"/>
                    <a:pt x="92" y="44"/>
                    <a:pt x="92" y="44"/>
                  </a:cubicBezTo>
                  <a:cubicBezTo>
                    <a:pt x="92" y="45"/>
                    <a:pt x="90" y="44"/>
                    <a:pt x="93" y="48"/>
                  </a:cubicBezTo>
                  <a:cubicBezTo>
                    <a:pt x="91" y="46"/>
                    <a:pt x="92" y="51"/>
                    <a:pt x="89" y="48"/>
                  </a:cubicBezTo>
                  <a:cubicBezTo>
                    <a:pt x="90" y="49"/>
                    <a:pt x="90" y="50"/>
                    <a:pt x="90" y="51"/>
                  </a:cubicBezTo>
                  <a:cubicBezTo>
                    <a:pt x="89" y="51"/>
                    <a:pt x="87" y="50"/>
                    <a:pt x="88" y="52"/>
                  </a:cubicBezTo>
                  <a:cubicBezTo>
                    <a:pt x="87" y="51"/>
                    <a:pt x="87" y="50"/>
                    <a:pt x="86" y="50"/>
                  </a:cubicBezTo>
                  <a:cubicBezTo>
                    <a:pt x="86" y="51"/>
                    <a:pt x="87" y="51"/>
                    <a:pt x="87" y="52"/>
                  </a:cubicBezTo>
                  <a:cubicBezTo>
                    <a:pt x="87" y="55"/>
                    <a:pt x="83" y="52"/>
                    <a:pt x="83" y="53"/>
                  </a:cubicBezTo>
                  <a:cubicBezTo>
                    <a:pt x="82" y="57"/>
                    <a:pt x="79" y="57"/>
                    <a:pt x="77" y="59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8" y="61"/>
                    <a:pt x="73" y="56"/>
                    <a:pt x="76" y="61"/>
                  </a:cubicBezTo>
                  <a:cubicBezTo>
                    <a:pt x="75" y="60"/>
                    <a:pt x="75" y="61"/>
                    <a:pt x="74" y="60"/>
                  </a:cubicBezTo>
                  <a:cubicBezTo>
                    <a:pt x="75" y="62"/>
                    <a:pt x="71" y="59"/>
                    <a:pt x="72" y="62"/>
                  </a:cubicBezTo>
                  <a:cubicBezTo>
                    <a:pt x="73" y="62"/>
                    <a:pt x="72" y="62"/>
                    <a:pt x="72" y="61"/>
                  </a:cubicBezTo>
                  <a:cubicBezTo>
                    <a:pt x="70" y="60"/>
                    <a:pt x="71" y="63"/>
                    <a:pt x="69" y="62"/>
                  </a:cubicBezTo>
                  <a:cubicBezTo>
                    <a:pt x="69" y="62"/>
                    <a:pt x="69" y="61"/>
                    <a:pt x="69" y="61"/>
                  </a:cubicBezTo>
                  <a:cubicBezTo>
                    <a:pt x="67" y="59"/>
                    <a:pt x="70" y="64"/>
                    <a:pt x="67" y="61"/>
                  </a:cubicBezTo>
                  <a:cubicBezTo>
                    <a:pt x="67" y="61"/>
                    <a:pt x="69" y="63"/>
                    <a:pt x="69" y="63"/>
                  </a:cubicBezTo>
                  <a:cubicBezTo>
                    <a:pt x="66" y="62"/>
                    <a:pt x="66" y="66"/>
                    <a:pt x="65" y="68"/>
                  </a:cubicBezTo>
                  <a:cubicBezTo>
                    <a:pt x="62" y="67"/>
                    <a:pt x="60" y="63"/>
                    <a:pt x="61" y="66"/>
                  </a:cubicBezTo>
                  <a:cubicBezTo>
                    <a:pt x="61" y="65"/>
                    <a:pt x="62" y="67"/>
                    <a:pt x="62" y="67"/>
                  </a:cubicBezTo>
                  <a:cubicBezTo>
                    <a:pt x="62" y="68"/>
                    <a:pt x="58" y="63"/>
                    <a:pt x="59" y="65"/>
                  </a:cubicBezTo>
                  <a:cubicBezTo>
                    <a:pt x="61" y="67"/>
                    <a:pt x="60" y="67"/>
                    <a:pt x="61" y="68"/>
                  </a:cubicBezTo>
                  <a:cubicBezTo>
                    <a:pt x="59" y="67"/>
                    <a:pt x="57" y="65"/>
                    <a:pt x="58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9" y="70"/>
                    <a:pt x="57" y="69"/>
                    <a:pt x="59" y="73"/>
                  </a:cubicBezTo>
                  <a:cubicBezTo>
                    <a:pt x="56" y="77"/>
                    <a:pt x="54" y="82"/>
                    <a:pt x="51" y="86"/>
                  </a:cubicBezTo>
                  <a:cubicBezTo>
                    <a:pt x="47" y="88"/>
                    <a:pt x="44" y="93"/>
                    <a:pt x="39" y="94"/>
                  </a:cubicBezTo>
                  <a:cubicBezTo>
                    <a:pt x="36" y="93"/>
                    <a:pt x="36" y="93"/>
                    <a:pt x="36" y="95"/>
                  </a:cubicBezTo>
                  <a:cubicBezTo>
                    <a:pt x="36" y="94"/>
                    <a:pt x="36" y="94"/>
                    <a:pt x="35" y="94"/>
                  </a:cubicBezTo>
                  <a:cubicBezTo>
                    <a:pt x="37" y="96"/>
                    <a:pt x="35" y="95"/>
                    <a:pt x="37" y="97"/>
                  </a:cubicBezTo>
                  <a:cubicBezTo>
                    <a:pt x="35" y="98"/>
                    <a:pt x="35" y="99"/>
                    <a:pt x="33" y="101"/>
                  </a:cubicBezTo>
                  <a:cubicBezTo>
                    <a:pt x="33" y="100"/>
                    <a:pt x="32" y="98"/>
                    <a:pt x="31" y="99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00"/>
                    <a:pt x="33" y="102"/>
                    <a:pt x="34" y="102"/>
                  </a:cubicBezTo>
                  <a:cubicBezTo>
                    <a:pt x="33" y="105"/>
                    <a:pt x="31" y="106"/>
                    <a:pt x="29" y="107"/>
                  </a:cubicBezTo>
                  <a:cubicBezTo>
                    <a:pt x="26" y="107"/>
                    <a:pt x="24" y="108"/>
                    <a:pt x="22" y="110"/>
                  </a:cubicBezTo>
                  <a:cubicBezTo>
                    <a:pt x="21" y="110"/>
                    <a:pt x="21" y="112"/>
                    <a:pt x="20" y="113"/>
                  </a:cubicBezTo>
                  <a:cubicBezTo>
                    <a:pt x="15" y="113"/>
                    <a:pt x="10" y="114"/>
                    <a:pt x="10" y="118"/>
                  </a:cubicBezTo>
                  <a:cubicBezTo>
                    <a:pt x="10" y="118"/>
                    <a:pt x="4" y="113"/>
                    <a:pt x="4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2" name="Freeform 346"/>
            <p:cNvSpPr/>
            <p:nvPr/>
          </p:nvSpPr>
          <p:spPr bwMode="auto">
            <a:xfrm>
              <a:off x="5676901" y="1890713"/>
              <a:ext cx="0" cy="1587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0" y="2"/>
                    <a:pt x="0" y="0"/>
                  </a:cubicBezTo>
                  <a:cubicBezTo>
                    <a:pt x="0" y="1"/>
                    <a:pt x="1" y="2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3" name="Freeform 347"/>
            <p:cNvSpPr/>
            <p:nvPr/>
          </p:nvSpPr>
          <p:spPr bwMode="auto">
            <a:xfrm>
              <a:off x="5670551" y="1889125"/>
              <a:ext cx="1588" cy="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2 h 3"/>
                <a:gd name="T4" fmla="*/ 0 w 1"/>
                <a:gd name="T5" fmla="*/ 1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4" name="Freeform 348"/>
            <p:cNvSpPr/>
            <p:nvPr/>
          </p:nvSpPr>
          <p:spPr bwMode="auto">
            <a:xfrm>
              <a:off x="5670551" y="1889125"/>
              <a:ext cx="0" cy="0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5" name="Freeform 349"/>
            <p:cNvSpPr/>
            <p:nvPr/>
          </p:nvSpPr>
          <p:spPr bwMode="auto">
            <a:xfrm>
              <a:off x="5667376" y="1887538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6" name="Freeform 350"/>
            <p:cNvSpPr/>
            <p:nvPr/>
          </p:nvSpPr>
          <p:spPr bwMode="auto">
            <a:xfrm>
              <a:off x="5668963" y="1889125"/>
              <a:ext cx="0" cy="0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2"/>
                    <a:pt x="1" y="2"/>
                    <a:pt x="0" y="1"/>
                  </a:cubicBezTo>
                  <a:cubicBezTo>
                    <a:pt x="1" y="2"/>
                    <a:pt x="1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7" name="Freeform 351"/>
            <p:cNvSpPr/>
            <p:nvPr/>
          </p:nvSpPr>
          <p:spPr bwMode="auto">
            <a:xfrm>
              <a:off x="5665788" y="1889125"/>
              <a:ext cx="1588" cy="0"/>
            </a:xfrm>
            <a:custGeom>
              <a:avLst/>
              <a:gdLst>
                <a:gd name="T0" fmla="*/ 0 w 1"/>
                <a:gd name="T1" fmla="*/ 2 h 3"/>
                <a:gd name="T2" fmla="*/ 0 w 1"/>
                <a:gd name="T3" fmla="*/ 2 h 3"/>
                <a:gd name="T4" fmla="*/ 0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2"/>
                  </a:moveTo>
                  <a:cubicBezTo>
                    <a:pt x="0" y="2"/>
                    <a:pt x="1" y="3"/>
                    <a:pt x="0" y="2"/>
                  </a:cubicBezTo>
                  <a:cubicBezTo>
                    <a:pt x="0" y="3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8" name="Freeform 352"/>
            <p:cNvSpPr/>
            <p:nvPr/>
          </p:nvSpPr>
          <p:spPr bwMode="auto">
            <a:xfrm>
              <a:off x="5665788" y="1889125"/>
              <a:ext cx="0" cy="1587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9" name="Freeform 353"/>
            <p:cNvSpPr/>
            <p:nvPr/>
          </p:nvSpPr>
          <p:spPr bwMode="auto">
            <a:xfrm>
              <a:off x="5651501" y="190182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0" name="Freeform 354"/>
            <p:cNvSpPr/>
            <p:nvPr/>
          </p:nvSpPr>
          <p:spPr bwMode="auto">
            <a:xfrm>
              <a:off x="5645151" y="1906588"/>
              <a:ext cx="0" cy="1587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0 h 2"/>
                <a:gd name="T4" fmla="*/ 1 w 1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1" name="Freeform 355"/>
            <p:cNvSpPr/>
            <p:nvPr/>
          </p:nvSpPr>
          <p:spPr bwMode="auto">
            <a:xfrm>
              <a:off x="5643563" y="1912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0" name="文本框 1089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7807471" y="3732561"/>
            <a:ext cx="1691084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  </a:t>
            </a:r>
            <a:r>
              <a:rPr lang="zh-CN" altLang="en-US" sz="24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排行榜</a:t>
            </a:r>
          </a:p>
        </p:txBody>
      </p:sp>
      <p:sp>
        <p:nvSpPr>
          <p:cNvPr id="1091" name="文本框 1090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8024641" y="2023141"/>
            <a:ext cx="1691084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今日打卡</a:t>
            </a:r>
          </a:p>
        </p:txBody>
      </p:sp>
      <p:sp>
        <p:nvSpPr>
          <p:cNvPr id="1092" name="文本框 1091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<p:cNvSpPr txBox="1"/>
          <p:nvPr/>
        </p:nvSpPr>
        <p:spPr>
          <a:xfrm>
            <a:off x="7846841" y="5524531"/>
            <a:ext cx="1691084" cy="4603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 </a:t>
            </a:r>
            <a:r>
              <a:rPr lang="zh-CN" altLang="en-US" sz="24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rPr>
              <a:t>周末统计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67" y="1296972"/>
            <a:ext cx="3308356" cy="5495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3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1507" y="3429000"/>
            <a:ext cx="985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https://modao.cc/app/4b6b0675f3b8899d3382cbe48be6ee4c658f33eb?simulator_type=device&amp;sticky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35225" y="522904"/>
            <a:ext cx="8310880" cy="1085850"/>
            <a:chOff x="2435225" y="200025"/>
            <a:chExt cx="8310880" cy="10858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225" y="200025"/>
              <a:ext cx="8310880" cy="1085850"/>
            </a:xfrm>
            <a:prstGeom prst="rect">
              <a:avLst/>
            </a:prstGeom>
          </p:spPr>
        </p:pic>
        <p:sp>
          <p:nvSpPr>
            <p:cNvPr id="7" name="文本框 3"/>
            <p:cNvSpPr txBox="1"/>
            <p:nvPr/>
          </p:nvSpPr>
          <p:spPr>
            <a:xfrm flipH="1">
              <a:off x="3368249" y="420669"/>
              <a:ext cx="481820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原型设计</a:t>
              </a:r>
              <a:endPara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" name="右箭头 8"/>
          <p:cNvSpPr/>
          <p:nvPr/>
        </p:nvSpPr>
        <p:spPr>
          <a:xfrm>
            <a:off x="1332378" y="3429000"/>
            <a:ext cx="729074" cy="527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总结收获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4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心得体会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83904" y="2478309"/>
            <a:ext cx="2700381" cy="3841198"/>
            <a:chOff x="1289955" y="1628061"/>
            <a:chExt cx="3941631" cy="5174701"/>
          </a:xfrm>
        </p:grpSpPr>
        <p:sp>
          <p:nvSpPr>
            <p:cNvPr id="7" name="Shape 209"/>
            <p:cNvSpPr/>
            <p:nvPr/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grpSp>
          <p:nvGrpSpPr>
            <p:cNvPr id="8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9" name="Shape 202"/>
              <p:cNvSpPr/>
              <p:nvPr/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0" name="Shape 203"/>
              <p:cNvSpPr/>
              <p:nvPr/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1" name="Shape 204"/>
              <p:cNvSpPr/>
              <p:nvPr/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2" name="Shape 205"/>
              <p:cNvSpPr/>
              <p:nvPr/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3" name="Shape 206"/>
              <p:cNvSpPr/>
              <p:nvPr/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4" name="Shape 207"/>
              <p:cNvSpPr/>
              <p:nvPr/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5" name="Shape 208"/>
              <p:cNvSpPr/>
              <p:nvPr/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16" name="Shape 210"/>
              <p:cNvSpPr/>
              <p:nvPr/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sp>
        <p:nvSpPr>
          <p:cNvPr id="17" name="任意多边形 16"/>
          <p:cNvSpPr/>
          <p:nvPr/>
        </p:nvSpPr>
        <p:spPr>
          <a:xfrm>
            <a:off x="6973576" y="2695846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31"/>
          <p:cNvSpPr/>
          <p:nvPr/>
        </p:nvSpPr>
        <p:spPr>
          <a:xfrm>
            <a:off x="5764704" y="2287419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</a:t>
            </a:r>
            <a:r>
              <a:rPr lang="zh-CN" altLang="en-US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6973576" y="3745022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31"/>
          <p:cNvSpPr/>
          <p:nvPr/>
        </p:nvSpPr>
        <p:spPr>
          <a:xfrm>
            <a:off x="5764704" y="3336595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二</a:t>
            </a:r>
            <a:r>
              <a:rPr lang="zh-CN" altLang="en-US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6973576" y="4793983"/>
            <a:ext cx="3240000" cy="18000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1"/>
          <p:cNvSpPr/>
          <p:nvPr/>
        </p:nvSpPr>
        <p:spPr>
          <a:xfrm>
            <a:off x="5764704" y="4385556"/>
            <a:ext cx="904457" cy="48315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-300" dirty="0" smtClean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</a:t>
            </a:r>
            <a:r>
              <a:rPr lang="zh-CN" altLang="en-US" b="1" spc="-300" dirty="0">
                <a:solidFill>
                  <a:srgbClr val="392F2F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828855" y="2264567"/>
            <a:ext cx="338472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队的力量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28855" y="3313743"/>
            <a:ext cx="3384721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小程序开发的不易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28855" y="4362704"/>
            <a:ext cx="3384721" cy="39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得了新知识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10965" y="3044825"/>
            <a:ext cx="4161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感谢在座各位聆听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855607" y="123352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11194" y="141570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47642" y="1154092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项目背景</a:t>
            </a:r>
            <a:endParaRPr lang="zh-CN" altLang="en-US" sz="28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886644" y="266278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6842231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78679" y="2583352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项目功能</a:t>
            </a:r>
          </a:p>
        </p:txBody>
      </p:sp>
      <p:sp>
        <p:nvSpPr>
          <p:cNvPr id="24" name="Freeform 34"/>
          <p:cNvSpPr>
            <a:spLocks noEditPoints="1"/>
          </p:cNvSpPr>
          <p:nvPr/>
        </p:nvSpPr>
        <p:spPr bwMode="auto">
          <a:xfrm>
            <a:off x="10875655" y="408142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1242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67690" y="4001987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原型设计</a:t>
            </a: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10867879" y="556391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823466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67534" y="5492099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8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总结收获 </a:t>
            </a:r>
            <a:endParaRPr lang="zh-CN" altLang="en-US" sz="28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90055" y="3388063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 smtClean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E2E2E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6749032" y="2068276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 flipV="1">
            <a:off x="6762042" y="3493040"/>
            <a:ext cx="739929" cy="763583"/>
            <a:chOff x="1308" y="1009"/>
            <a:chExt cx="1001" cy="1033"/>
          </a:xfrm>
        </p:grpSpPr>
        <p:sp>
          <p:nvSpPr>
            <p:cNvPr id="4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6709276" y="644123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 flipV="1">
            <a:off x="6762042" y="4984508"/>
            <a:ext cx="732153" cy="755559"/>
            <a:chOff x="1308" y="1009"/>
            <a:chExt cx="1001" cy="1033"/>
          </a:xfrm>
        </p:grpSpPr>
        <p:sp>
          <p:nvSpPr>
            <p:cNvPr id="6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项目背景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235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1"/>
          <p:cNvSpPr/>
          <p:nvPr/>
        </p:nvSpPr>
        <p:spPr>
          <a:xfrm>
            <a:off x="4593590" y="1704975"/>
            <a:ext cx="7402830" cy="471741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4797425" y="1911985"/>
            <a:ext cx="6804660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馆一直以来都是至诚学院全体师生学习选择地的不二选择，但是传统的图书馆无法满足这个多元化的世界，人们渴求能够系统的了解自己在图书馆的详细信息，而图书馆也希望能够更好的改进自己的功能，满足同学们的需求，于是我们的项目就这么应运而生。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33" y="251446"/>
            <a:ext cx="8827139" cy="115311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87350" y="2500630"/>
            <a:ext cx="3709035" cy="3169920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15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 flipH="1">
            <a:off x="3598754" y="41304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项目背景</a:t>
            </a:r>
            <a:endParaRPr lang="en-US" altLang="zh-CN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429209" y="45368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对比优点</a:t>
            </a:r>
            <a:endParaRPr lang="zh-CN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17445" y="2506481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44"/>
          <p:cNvGrpSpPr/>
          <p:nvPr/>
        </p:nvGrpSpPr>
        <p:grpSpPr>
          <a:xfrm>
            <a:off x="1399589" y="3370398"/>
            <a:ext cx="645664" cy="653255"/>
            <a:chOff x="0" y="0"/>
            <a:chExt cx="807366" cy="906807"/>
          </a:xfrm>
          <a:noFill/>
        </p:grpSpPr>
        <p:sp>
          <p:nvSpPr>
            <p:cNvPr id="7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55"/>
          <p:cNvGrpSpPr/>
          <p:nvPr/>
        </p:nvGrpSpPr>
        <p:grpSpPr>
          <a:xfrm rot="473564">
            <a:off x="8034910" y="2743181"/>
            <a:ext cx="2590569" cy="2552112"/>
            <a:chOff x="0" y="0"/>
            <a:chExt cx="1149595" cy="1132530"/>
          </a:xfrm>
        </p:grpSpPr>
        <p:sp>
          <p:nvSpPr>
            <p:cNvPr id="16" name="Shape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262626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7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18" name="Shape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9" name="Shape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0" name="Shape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21" name="Group 58"/>
          <p:cNvGrpSpPr/>
          <p:nvPr/>
        </p:nvGrpSpPr>
        <p:grpSpPr>
          <a:xfrm rot="473564">
            <a:off x="7402106" y="3869362"/>
            <a:ext cx="1809843" cy="1872344"/>
            <a:chOff x="0" y="0"/>
            <a:chExt cx="803139" cy="830875"/>
          </a:xfrm>
        </p:grpSpPr>
        <p:sp>
          <p:nvSpPr>
            <p:cNvPr id="22" name="Shape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216271" y="2303925"/>
            <a:ext cx="411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对比没有之前没有打卡系统的图书馆，拥有打卡系统的图书馆无疑更拥有创新性，激励性，交互性。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16271" y="3370397"/>
            <a:ext cx="412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打卡系统作为图书管理系统的延伸，人性化的设计更能让同学们享受学习。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23934" y="4336551"/>
            <a:ext cx="4115476" cy="67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</a:t>
            </a:r>
            <a:r>
              <a:rPr lang="zh-CN" alt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贴切的满足我们至诚学院全体师生的需求，符合我们学院的风格</a:t>
            </a:r>
            <a:r>
              <a:rPr lang="zh-CN" alt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。</a:t>
            </a:r>
            <a:endParaRPr lang="zh-CN" altLang="en-US" b="1" i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7" name="Group 44"/>
          <p:cNvGrpSpPr/>
          <p:nvPr/>
        </p:nvGrpSpPr>
        <p:grpSpPr>
          <a:xfrm>
            <a:off x="1399588" y="2448533"/>
            <a:ext cx="645664" cy="653255"/>
            <a:chOff x="0" y="0"/>
            <a:chExt cx="807366" cy="906807"/>
          </a:xfrm>
          <a:noFill/>
        </p:grpSpPr>
        <p:sp>
          <p:nvSpPr>
            <p:cNvPr id="2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1399590" y="4320668"/>
            <a:ext cx="645664" cy="653255"/>
            <a:chOff x="0" y="0"/>
            <a:chExt cx="807366" cy="906807"/>
          </a:xfrm>
          <a:noFill/>
        </p:grpSpPr>
        <p:sp>
          <p:nvSpPr>
            <p:cNvPr id="31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3" name="Group 44"/>
          <p:cNvGrpSpPr/>
          <p:nvPr/>
        </p:nvGrpSpPr>
        <p:grpSpPr>
          <a:xfrm>
            <a:off x="1399591" y="5221534"/>
            <a:ext cx="645664" cy="653255"/>
            <a:chOff x="0" y="0"/>
            <a:chExt cx="807366" cy="906807"/>
          </a:xfrm>
          <a:noFill/>
        </p:grpSpPr>
        <p:sp>
          <p:nvSpPr>
            <p:cNvPr id="34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2216271" y="538672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小程序的使用方便，用户使用起来更加得心应手</a:t>
            </a:r>
            <a:endParaRPr lang="zh-CN" altLang="en-US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用户特征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207135" y="1995805"/>
            <a:ext cx="2045970" cy="1919605"/>
            <a:chOff x="6208713" y="1243013"/>
            <a:chExt cx="706438" cy="620713"/>
          </a:xfrm>
          <a:solidFill>
            <a:srgbClr val="262626"/>
          </a:solidFill>
        </p:grpSpPr>
        <p:sp>
          <p:nvSpPr>
            <p:cNvPr id="7" name="Freeform 804"/>
            <p:cNvSpPr/>
            <p:nvPr/>
          </p:nvSpPr>
          <p:spPr bwMode="auto">
            <a:xfrm>
              <a:off x="6270626" y="1622425"/>
              <a:ext cx="26988" cy="68263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8" y="1"/>
                </a:cxn>
                <a:cxn ang="0">
                  <a:pos x="46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4" y="35"/>
                </a:cxn>
                <a:cxn ang="0">
                  <a:pos x="30" y="44"/>
                </a:cxn>
                <a:cxn ang="0">
                  <a:pos x="21" y="64"/>
                </a:cxn>
                <a:cxn ang="0">
                  <a:pos x="13" y="82"/>
                </a:cxn>
                <a:cxn ang="0">
                  <a:pos x="13" y="82"/>
                </a:cxn>
                <a:cxn ang="0">
                  <a:pos x="9" y="92"/>
                </a:cxn>
                <a:cxn ang="0">
                  <a:pos x="3" y="105"/>
                </a:cxn>
                <a:cxn ang="0">
                  <a:pos x="1" y="112"/>
                </a:cxn>
                <a:cxn ang="0">
                  <a:pos x="0" y="119"/>
                </a:cxn>
                <a:cxn ang="0">
                  <a:pos x="1" y="124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6" y="129"/>
                </a:cxn>
                <a:cxn ang="0">
                  <a:pos x="9" y="129"/>
                </a:cxn>
                <a:cxn ang="0">
                  <a:pos x="12" y="128"/>
                </a:cxn>
                <a:cxn ang="0">
                  <a:pos x="13" y="126"/>
                </a:cxn>
                <a:cxn ang="0">
                  <a:pos x="13" y="125"/>
                </a:cxn>
                <a:cxn ang="0">
                  <a:pos x="13" y="123"/>
                </a:cxn>
                <a:cxn ang="0">
                  <a:pos x="11" y="122"/>
                </a:cxn>
                <a:cxn ang="0">
                  <a:pos x="11" y="122"/>
                </a:cxn>
                <a:cxn ang="0">
                  <a:pos x="11" y="120"/>
                </a:cxn>
                <a:cxn ang="0">
                  <a:pos x="10" y="117"/>
                </a:cxn>
                <a:cxn ang="0">
                  <a:pos x="11" y="109"/>
                </a:cxn>
                <a:cxn ang="0">
                  <a:pos x="14" y="100"/>
                </a:cxn>
                <a:cxn ang="0">
                  <a:pos x="19" y="90"/>
                </a:cxn>
                <a:cxn ang="0">
                  <a:pos x="27" y="69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50" y="13"/>
                </a:cxn>
                <a:cxn ang="0">
                  <a:pos x="51" y="11"/>
                </a:cxn>
                <a:cxn ang="0">
                  <a:pos x="51" y="5"/>
                </a:cxn>
              </a:cxnLst>
              <a:rect l="0" t="0" r="r" b="b"/>
              <a:pathLst>
                <a:path w="51" h="129">
                  <a:moveTo>
                    <a:pt x="51" y="5"/>
                  </a:moveTo>
                  <a:lnTo>
                    <a:pt x="51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4" y="35"/>
                  </a:lnTo>
                  <a:lnTo>
                    <a:pt x="30" y="44"/>
                  </a:lnTo>
                  <a:lnTo>
                    <a:pt x="21" y="64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9" y="92"/>
                  </a:lnTo>
                  <a:lnTo>
                    <a:pt x="3" y="105"/>
                  </a:lnTo>
                  <a:lnTo>
                    <a:pt x="1" y="112"/>
                  </a:lnTo>
                  <a:lnTo>
                    <a:pt x="0" y="119"/>
                  </a:lnTo>
                  <a:lnTo>
                    <a:pt x="1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6" y="129"/>
                  </a:lnTo>
                  <a:lnTo>
                    <a:pt x="9" y="129"/>
                  </a:lnTo>
                  <a:lnTo>
                    <a:pt x="12" y="128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3" y="123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0"/>
                  </a:lnTo>
                  <a:lnTo>
                    <a:pt x="10" y="117"/>
                  </a:lnTo>
                  <a:lnTo>
                    <a:pt x="11" y="109"/>
                  </a:lnTo>
                  <a:lnTo>
                    <a:pt x="14" y="100"/>
                  </a:lnTo>
                  <a:lnTo>
                    <a:pt x="19" y="90"/>
                  </a:lnTo>
                  <a:lnTo>
                    <a:pt x="27" y="69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1" y="11"/>
                  </a:lnTo>
                  <a:lnTo>
                    <a:pt x="5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805"/>
            <p:cNvSpPr/>
            <p:nvPr/>
          </p:nvSpPr>
          <p:spPr bwMode="auto">
            <a:xfrm>
              <a:off x="6315076" y="1671638"/>
              <a:ext cx="15875" cy="4127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7" y="38"/>
                </a:cxn>
                <a:cxn ang="0">
                  <a:pos x="2" y="56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3" y="78"/>
                </a:cxn>
                <a:cxn ang="0">
                  <a:pos x="5" y="78"/>
                </a:cxn>
                <a:cxn ang="0">
                  <a:pos x="6" y="78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0" y="65"/>
                </a:cxn>
                <a:cxn ang="0">
                  <a:pos x="11" y="57"/>
                </a:cxn>
                <a:cxn ang="0">
                  <a:pos x="16" y="39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78">
                  <a:moveTo>
                    <a:pt x="20" y="3"/>
                  </a:moveTo>
                  <a:lnTo>
                    <a:pt x="20" y="3"/>
                  </a:lnTo>
                  <a:lnTo>
                    <a:pt x="7" y="38"/>
                  </a:lnTo>
                  <a:lnTo>
                    <a:pt x="2" y="56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3" y="78"/>
                  </a:lnTo>
                  <a:lnTo>
                    <a:pt x="5" y="78"/>
                  </a:lnTo>
                  <a:lnTo>
                    <a:pt x="6" y="78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0" y="65"/>
                  </a:lnTo>
                  <a:lnTo>
                    <a:pt x="11" y="57"/>
                  </a:lnTo>
                  <a:lnTo>
                    <a:pt x="16" y="39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806"/>
            <p:cNvSpPr/>
            <p:nvPr/>
          </p:nvSpPr>
          <p:spPr bwMode="auto">
            <a:xfrm>
              <a:off x="6359526" y="1677988"/>
              <a:ext cx="20638" cy="6985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0" y="33"/>
                </a:cxn>
                <a:cxn ang="0">
                  <a:pos x="11" y="63"/>
                </a:cxn>
                <a:cxn ang="0">
                  <a:pos x="6" y="79"/>
                </a:cxn>
                <a:cxn ang="0">
                  <a:pos x="3" y="94"/>
                </a:cxn>
                <a:cxn ang="0">
                  <a:pos x="1" y="110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0" y="127"/>
                </a:cxn>
                <a:cxn ang="0">
                  <a:pos x="1" y="128"/>
                </a:cxn>
                <a:cxn ang="0">
                  <a:pos x="3" y="129"/>
                </a:cxn>
                <a:cxn ang="0">
                  <a:pos x="4" y="130"/>
                </a:cxn>
                <a:cxn ang="0">
                  <a:pos x="6" y="129"/>
                </a:cxn>
                <a:cxn ang="0">
                  <a:pos x="7" y="128"/>
                </a:cxn>
                <a:cxn ang="0">
                  <a:pos x="9" y="127"/>
                </a:cxn>
                <a:cxn ang="0">
                  <a:pos x="9" y="125"/>
                </a:cxn>
                <a:cxn ang="0">
                  <a:pos x="9" y="125"/>
                </a:cxn>
                <a:cxn ang="0">
                  <a:pos x="10" y="110"/>
                </a:cxn>
                <a:cxn ang="0">
                  <a:pos x="12" y="94"/>
                </a:cxn>
                <a:cxn ang="0">
                  <a:pos x="16" y="80"/>
                </a:cxn>
                <a:cxn ang="0">
                  <a:pos x="20" y="64"/>
                </a:cxn>
                <a:cxn ang="0">
                  <a:pos x="30" y="35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30">
                  <a:moveTo>
                    <a:pt x="32" y="4"/>
                  </a:moveTo>
                  <a:lnTo>
                    <a:pt x="32" y="4"/>
                  </a:lnTo>
                  <a:lnTo>
                    <a:pt x="20" y="33"/>
                  </a:lnTo>
                  <a:lnTo>
                    <a:pt x="11" y="63"/>
                  </a:lnTo>
                  <a:lnTo>
                    <a:pt x="6" y="79"/>
                  </a:lnTo>
                  <a:lnTo>
                    <a:pt x="3" y="94"/>
                  </a:lnTo>
                  <a:lnTo>
                    <a:pt x="1" y="11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1" y="128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10" y="110"/>
                  </a:lnTo>
                  <a:lnTo>
                    <a:pt x="12" y="94"/>
                  </a:lnTo>
                  <a:lnTo>
                    <a:pt x="16" y="80"/>
                  </a:lnTo>
                  <a:lnTo>
                    <a:pt x="20" y="64"/>
                  </a:lnTo>
                  <a:lnTo>
                    <a:pt x="30" y="3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807"/>
            <p:cNvSpPr/>
            <p:nvPr/>
          </p:nvSpPr>
          <p:spPr bwMode="auto">
            <a:xfrm>
              <a:off x="6392863" y="1708150"/>
              <a:ext cx="20638" cy="55563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7" y="17"/>
                </a:cxn>
                <a:cxn ang="0">
                  <a:pos x="23" y="28"/>
                </a:cxn>
                <a:cxn ang="0">
                  <a:pos x="13" y="51"/>
                </a:cxn>
                <a:cxn ang="0">
                  <a:pos x="8" y="63"/>
                </a:cxn>
                <a:cxn ang="0">
                  <a:pos x="4" y="74"/>
                </a:cxn>
                <a:cxn ang="0">
                  <a:pos x="1" y="8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0" y="87"/>
                </a:cxn>
                <a:cxn ang="0">
                  <a:pos x="13" y="75"/>
                </a:cxn>
                <a:cxn ang="0">
                  <a:pos x="17" y="64"/>
                </a:cxn>
                <a:cxn ang="0">
                  <a:pos x="22" y="53"/>
                </a:cxn>
                <a:cxn ang="0">
                  <a:pos x="33" y="30"/>
                </a:cxn>
                <a:cxn ang="0">
                  <a:pos x="37" y="19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4">
                  <a:moveTo>
                    <a:pt x="32" y="4"/>
                  </a:moveTo>
                  <a:lnTo>
                    <a:pt x="32" y="4"/>
                  </a:lnTo>
                  <a:lnTo>
                    <a:pt x="27" y="17"/>
                  </a:lnTo>
                  <a:lnTo>
                    <a:pt x="23" y="28"/>
                  </a:lnTo>
                  <a:lnTo>
                    <a:pt x="13" y="51"/>
                  </a:lnTo>
                  <a:lnTo>
                    <a:pt x="8" y="63"/>
                  </a:lnTo>
                  <a:lnTo>
                    <a:pt x="4" y="74"/>
                  </a:lnTo>
                  <a:lnTo>
                    <a:pt x="1" y="8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0" y="87"/>
                  </a:lnTo>
                  <a:lnTo>
                    <a:pt x="13" y="75"/>
                  </a:lnTo>
                  <a:lnTo>
                    <a:pt x="17" y="64"/>
                  </a:lnTo>
                  <a:lnTo>
                    <a:pt x="22" y="53"/>
                  </a:lnTo>
                  <a:lnTo>
                    <a:pt x="33" y="30"/>
                  </a:lnTo>
                  <a:lnTo>
                    <a:pt x="37" y="19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809"/>
            <p:cNvSpPr/>
            <p:nvPr/>
          </p:nvSpPr>
          <p:spPr bwMode="auto">
            <a:xfrm>
              <a:off x="6438900" y="1719263"/>
              <a:ext cx="31750" cy="65088"/>
            </a:xfrm>
            <a:custGeom>
              <a:avLst/>
              <a:gdLst/>
              <a:ahLst/>
              <a:cxnLst>
                <a:cxn ang="0">
                  <a:pos x="51" y="2"/>
                </a:cxn>
                <a:cxn ang="0">
                  <a:pos x="51" y="2"/>
                </a:cxn>
                <a:cxn ang="0">
                  <a:pos x="37" y="25"/>
                </a:cxn>
                <a:cxn ang="0">
                  <a:pos x="25" y="44"/>
                </a:cxn>
                <a:cxn ang="0">
                  <a:pos x="14" y="64"/>
                </a:cxn>
                <a:cxn ang="0">
                  <a:pos x="6" y="83"/>
                </a:cxn>
                <a:cxn ang="0">
                  <a:pos x="2" y="93"/>
                </a:cxn>
                <a:cxn ang="0">
                  <a:pos x="0" y="101"/>
                </a:cxn>
                <a:cxn ang="0">
                  <a:pos x="0" y="108"/>
                </a:cxn>
                <a:cxn ang="0">
                  <a:pos x="1" y="114"/>
                </a:cxn>
                <a:cxn ang="0">
                  <a:pos x="2" y="116"/>
                </a:cxn>
                <a:cxn ang="0">
                  <a:pos x="5" y="119"/>
                </a:cxn>
                <a:cxn ang="0">
                  <a:pos x="7" y="120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12" y="123"/>
                </a:cxn>
                <a:cxn ang="0">
                  <a:pos x="14" y="123"/>
                </a:cxn>
                <a:cxn ang="0">
                  <a:pos x="15" y="120"/>
                </a:cxn>
                <a:cxn ang="0">
                  <a:pos x="16" y="119"/>
                </a:cxn>
                <a:cxn ang="0">
                  <a:pos x="15" y="115"/>
                </a:cxn>
                <a:cxn ang="0">
                  <a:pos x="14" y="114"/>
                </a:cxn>
                <a:cxn ang="0">
                  <a:pos x="13" y="113"/>
                </a:cxn>
                <a:cxn ang="0">
                  <a:pos x="13" y="113"/>
                </a:cxn>
                <a:cxn ang="0">
                  <a:pos x="11" y="112"/>
                </a:cxn>
                <a:cxn ang="0">
                  <a:pos x="10" y="111"/>
                </a:cxn>
                <a:cxn ang="0">
                  <a:pos x="10" y="107"/>
                </a:cxn>
                <a:cxn ang="0">
                  <a:pos x="10" y="102"/>
                </a:cxn>
                <a:cxn ang="0">
                  <a:pos x="12" y="96"/>
                </a:cxn>
                <a:cxn ang="0">
                  <a:pos x="18" y="80"/>
                </a:cxn>
                <a:cxn ang="0">
                  <a:pos x="27" y="62"/>
                </a:cxn>
                <a:cxn ang="0">
                  <a:pos x="47" y="27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60" y="5"/>
                </a:cxn>
                <a:cxn ang="0">
                  <a:pos x="59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2"/>
                </a:cxn>
                <a:cxn ang="0">
                  <a:pos x="51" y="2"/>
                </a:cxn>
              </a:cxnLst>
              <a:rect l="0" t="0" r="r" b="b"/>
              <a:pathLst>
                <a:path w="60" h="123">
                  <a:moveTo>
                    <a:pt x="51" y="2"/>
                  </a:moveTo>
                  <a:lnTo>
                    <a:pt x="51" y="2"/>
                  </a:lnTo>
                  <a:lnTo>
                    <a:pt x="37" y="25"/>
                  </a:lnTo>
                  <a:lnTo>
                    <a:pt x="25" y="44"/>
                  </a:lnTo>
                  <a:lnTo>
                    <a:pt x="14" y="64"/>
                  </a:lnTo>
                  <a:lnTo>
                    <a:pt x="6" y="83"/>
                  </a:lnTo>
                  <a:lnTo>
                    <a:pt x="2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5" y="119"/>
                  </a:lnTo>
                  <a:lnTo>
                    <a:pt x="7" y="120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5" y="120"/>
                  </a:lnTo>
                  <a:lnTo>
                    <a:pt x="16" y="119"/>
                  </a:lnTo>
                  <a:lnTo>
                    <a:pt x="15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1" y="112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0" y="102"/>
                  </a:lnTo>
                  <a:lnTo>
                    <a:pt x="12" y="96"/>
                  </a:lnTo>
                  <a:lnTo>
                    <a:pt x="18" y="80"/>
                  </a:lnTo>
                  <a:lnTo>
                    <a:pt x="27" y="62"/>
                  </a:lnTo>
                  <a:lnTo>
                    <a:pt x="47" y="2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810"/>
            <p:cNvSpPr/>
            <p:nvPr/>
          </p:nvSpPr>
          <p:spPr bwMode="auto">
            <a:xfrm>
              <a:off x="6478588" y="1731963"/>
              <a:ext cx="28575" cy="650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0" y="8"/>
                </a:cxn>
                <a:cxn ang="0">
                  <a:pos x="34" y="14"/>
                </a:cxn>
                <a:cxn ang="0">
                  <a:pos x="25" y="26"/>
                </a:cxn>
                <a:cxn ang="0">
                  <a:pos x="16" y="41"/>
                </a:cxn>
                <a:cxn ang="0">
                  <a:pos x="10" y="55"/>
                </a:cxn>
                <a:cxn ang="0">
                  <a:pos x="6" y="71"/>
                </a:cxn>
                <a:cxn ang="0">
                  <a:pos x="3" y="87"/>
                </a:cxn>
                <a:cxn ang="0">
                  <a:pos x="1" y="103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0" y="104"/>
                </a:cxn>
                <a:cxn ang="0">
                  <a:pos x="12" y="88"/>
                </a:cxn>
                <a:cxn ang="0">
                  <a:pos x="15" y="74"/>
                </a:cxn>
                <a:cxn ang="0">
                  <a:pos x="19" y="59"/>
                </a:cxn>
                <a:cxn ang="0">
                  <a:pos x="25" y="45"/>
                </a:cxn>
                <a:cxn ang="0">
                  <a:pos x="33" y="31"/>
                </a:cxn>
                <a:cxn ang="0">
                  <a:pos x="41" y="19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23">
                  <a:moveTo>
                    <a:pt x="45" y="1"/>
                  </a:moveTo>
                  <a:lnTo>
                    <a:pt x="45" y="1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25" y="26"/>
                  </a:lnTo>
                  <a:lnTo>
                    <a:pt x="16" y="41"/>
                  </a:lnTo>
                  <a:lnTo>
                    <a:pt x="10" y="55"/>
                  </a:lnTo>
                  <a:lnTo>
                    <a:pt x="6" y="71"/>
                  </a:lnTo>
                  <a:lnTo>
                    <a:pt x="3" y="87"/>
                  </a:lnTo>
                  <a:lnTo>
                    <a:pt x="1" y="10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0" y="104"/>
                  </a:lnTo>
                  <a:lnTo>
                    <a:pt x="12" y="88"/>
                  </a:lnTo>
                  <a:lnTo>
                    <a:pt x="15" y="74"/>
                  </a:lnTo>
                  <a:lnTo>
                    <a:pt x="19" y="59"/>
                  </a:lnTo>
                  <a:lnTo>
                    <a:pt x="25" y="45"/>
                  </a:lnTo>
                  <a:lnTo>
                    <a:pt x="33" y="31"/>
                  </a:lnTo>
                  <a:lnTo>
                    <a:pt x="41" y="1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811"/>
            <p:cNvSpPr/>
            <p:nvPr/>
          </p:nvSpPr>
          <p:spPr bwMode="auto">
            <a:xfrm>
              <a:off x="6523038" y="1739900"/>
              <a:ext cx="25400" cy="6191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27" y="29"/>
                </a:cxn>
                <a:cxn ang="0">
                  <a:pos x="17" y="56"/>
                </a:cxn>
                <a:cxn ang="0">
                  <a:pos x="8" y="82"/>
                </a:cxn>
                <a:cxn ang="0">
                  <a:pos x="4" y="96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1" y="113"/>
                </a:cxn>
                <a:cxn ang="0">
                  <a:pos x="4" y="116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10" y="112"/>
                </a:cxn>
                <a:cxn ang="0">
                  <a:pos x="10" y="112"/>
                </a:cxn>
                <a:cxn ang="0">
                  <a:pos x="13" y="99"/>
                </a:cxn>
                <a:cxn ang="0">
                  <a:pos x="16" y="85"/>
                </a:cxn>
                <a:cxn ang="0">
                  <a:pos x="25" y="58"/>
                </a:cxn>
                <a:cxn ang="0">
                  <a:pos x="37" y="32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117">
                  <a:moveTo>
                    <a:pt x="39" y="3"/>
                  </a:moveTo>
                  <a:lnTo>
                    <a:pt x="39" y="3"/>
                  </a:lnTo>
                  <a:lnTo>
                    <a:pt x="27" y="29"/>
                  </a:lnTo>
                  <a:lnTo>
                    <a:pt x="17" y="56"/>
                  </a:lnTo>
                  <a:lnTo>
                    <a:pt x="8" y="82"/>
                  </a:lnTo>
                  <a:lnTo>
                    <a:pt x="4" y="9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3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10" y="112"/>
                  </a:lnTo>
                  <a:lnTo>
                    <a:pt x="10" y="112"/>
                  </a:lnTo>
                  <a:lnTo>
                    <a:pt x="13" y="99"/>
                  </a:lnTo>
                  <a:lnTo>
                    <a:pt x="16" y="85"/>
                  </a:lnTo>
                  <a:lnTo>
                    <a:pt x="25" y="58"/>
                  </a:lnTo>
                  <a:lnTo>
                    <a:pt x="37" y="32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812"/>
            <p:cNvSpPr/>
            <p:nvPr/>
          </p:nvSpPr>
          <p:spPr bwMode="auto">
            <a:xfrm>
              <a:off x="6572250" y="1743075"/>
              <a:ext cx="28575" cy="61913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813"/>
            <p:cNvSpPr/>
            <p:nvPr/>
          </p:nvSpPr>
          <p:spPr bwMode="auto">
            <a:xfrm>
              <a:off x="6629400" y="1741488"/>
              <a:ext cx="28575" cy="555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39" y="14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4" y="32"/>
                </a:cxn>
                <a:cxn ang="0">
                  <a:pos x="33" y="38"/>
                </a:cxn>
                <a:cxn ang="0">
                  <a:pos x="32" y="44"/>
                </a:cxn>
                <a:cxn ang="0">
                  <a:pos x="31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25" y="55"/>
                </a:cxn>
                <a:cxn ang="0">
                  <a:pos x="22" y="61"/>
                </a:cxn>
                <a:cxn ang="0">
                  <a:pos x="15" y="73"/>
                </a:cxn>
                <a:cxn ang="0">
                  <a:pos x="9" y="86"/>
                </a:cxn>
                <a:cxn ang="0">
                  <a:pos x="5" y="91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7" y="103"/>
                </a:cxn>
                <a:cxn ang="0">
                  <a:pos x="14" y="94"/>
                </a:cxn>
                <a:cxn ang="0">
                  <a:pos x="21" y="84"/>
                </a:cxn>
                <a:cxn ang="0">
                  <a:pos x="31" y="63"/>
                </a:cxn>
                <a:cxn ang="0">
                  <a:pos x="31" y="63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39" y="54"/>
                </a:cxn>
                <a:cxn ang="0">
                  <a:pos x="40" y="50"/>
                </a:cxn>
                <a:cxn ang="0">
                  <a:pos x="40" y="50"/>
                </a:cxn>
                <a:cxn ang="0">
                  <a:pos x="42" y="38"/>
                </a:cxn>
                <a:cxn ang="0">
                  <a:pos x="44" y="28"/>
                </a:cxn>
                <a:cxn ang="0">
                  <a:pos x="48" y="18"/>
                </a:cxn>
                <a:cxn ang="0">
                  <a:pos x="53" y="7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53" h="105">
                  <a:moveTo>
                    <a:pt x="44" y="3"/>
                  </a:moveTo>
                  <a:lnTo>
                    <a:pt x="44" y="3"/>
                  </a:lnTo>
                  <a:lnTo>
                    <a:pt x="39" y="1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4" y="32"/>
                  </a:lnTo>
                  <a:lnTo>
                    <a:pt x="33" y="38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5" y="73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4" y="94"/>
                  </a:lnTo>
                  <a:lnTo>
                    <a:pt x="21" y="8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38"/>
                  </a:lnTo>
                  <a:lnTo>
                    <a:pt x="44" y="28"/>
                  </a:lnTo>
                  <a:lnTo>
                    <a:pt x="48" y="18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814"/>
            <p:cNvSpPr/>
            <p:nvPr/>
          </p:nvSpPr>
          <p:spPr bwMode="auto">
            <a:xfrm>
              <a:off x="6673850" y="1739900"/>
              <a:ext cx="20638" cy="53975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815"/>
            <p:cNvSpPr/>
            <p:nvPr/>
          </p:nvSpPr>
          <p:spPr bwMode="auto">
            <a:xfrm>
              <a:off x="6811963" y="1671638"/>
              <a:ext cx="9525" cy="38100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11" y="58"/>
                </a:cxn>
                <a:cxn ang="0">
                  <a:pos x="10" y="51"/>
                </a:cxn>
                <a:cxn ang="0">
                  <a:pos x="9" y="44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20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59"/>
                </a:cxn>
                <a:cxn ang="0">
                  <a:pos x="3" y="63"/>
                </a:cxn>
                <a:cxn ang="0">
                  <a:pos x="5" y="66"/>
                </a:cxn>
                <a:cxn ang="0">
                  <a:pos x="7" y="69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7" y="70"/>
                </a:cxn>
                <a:cxn ang="0">
                  <a:pos x="17" y="68"/>
                </a:cxn>
                <a:cxn ang="0">
                  <a:pos x="17" y="62"/>
                </a:cxn>
                <a:cxn ang="0">
                  <a:pos x="17" y="62"/>
                </a:cxn>
                <a:cxn ang="0">
                  <a:pos x="17" y="59"/>
                </a:cxn>
                <a:cxn ang="0">
                  <a:pos x="15" y="58"/>
                </a:cxn>
                <a:cxn ang="0">
                  <a:pos x="13" y="5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17" h="72">
                  <a:moveTo>
                    <a:pt x="11" y="58"/>
                  </a:moveTo>
                  <a:lnTo>
                    <a:pt x="11" y="58"/>
                  </a:lnTo>
                  <a:lnTo>
                    <a:pt x="10" y="51"/>
                  </a:lnTo>
                  <a:lnTo>
                    <a:pt x="9" y="4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2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3" y="72"/>
                  </a:lnTo>
                  <a:lnTo>
                    <a:pt x="15" y="72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816"/>
            <p:cNvSpPr/>
            <p:nvPr/>
          </p:nvSpPr>
          <p:spPr bwMode="auto">
            <a:xfrm>
              <a:off x="6843713" y="1644650"/>
              <a:ext cx="22225" cy="5556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9" y="6"/>
                </a:cxn>
                <a:cxn ang="0">
                  <a:pos x="26" y="12"/>
                </a:cxn>
                <a:cxn ang="0">
                  <a:pos x="20" y="23"/>
                </a:cxn>
                <a:cxn ang="0">
                  <a:pos x="16" y="35"/>
                </a:cxn>
                <a:cxn ang="0">
                  <a:pos x="13" y="48"/>
                </a:cxn>
                <a:cxn ang="0">
                  <a:pos x="8" y="73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3" y="91"/>
                </a:cxn>
                <a:cxn ang="0">
                  <a:pos x="17" y="81"/>
                </a:cxn>
                <a:cxn ang="0">
                  <a:pos x="23" y="58"/>
                </a:cxn>
                <a:cxn ang="0">
                  <a:pos x="23" y="58"/>
                </a:cxn>
                <a:cxn ang="0">
                  <a:pos x="25" y="45"/>
                </a:cxn>
                <a:cxn ang="0">
                  <a:pos x="28" y="32"/>
                </a:cxn>
                <a:cxn ang="0">
                  <a:pos x="30" y="26"/>
                </a:cxn>
                <a:cxn ang="0">
                  <a:pos x="33" y="20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104">
                  <a:moveTo>
                    <a:pt x="33" y="1"/>
                  </a:moveTo>
                  <a:lnTo>
                    <a:pt x="33" y="1"/>
                  </a:lnTo>
                  <a:lnTo>
                    <a:pt x="29" y="6"/>
                  </a:lnTo>
                  <a:lnTo>
                    <a:pt x="26" y="12"/>
                  </a:lnTo>
                  <a:lnTo>
                    <a:pt x="20" y="23"/>
                  </a:lnTo>
                  <a:lnTo>
                    <a:pt x="16" y="35"/>
                  </a:lnTo>
                  <a:lnTo>
                    <a:pt x="13" y="48"/>
                  </a:lnTo>
                  <a:lnTo>
                    <a:pt x="8" y="73"/>
                  </a:lnTo>
                  <a:lnTo>
                    <a:pt x="5" y="86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3" y="91"/>
                  </a:lnTo>
                  <a:lnTo>
                    <a:pt x="17" y="81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5" y="45"/>
                  </a:lnTo>
                  <a:lnTo>
                    <a:pt x="28" y="32"/>
                  </a:lnTo>
                  <a:lnTo>
                    <a:pt x="30" y="26"/>
                  </a:lnTo>
                  <a:lnTo>
                    <a:pt x="33" y="20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817"/>
            <p:cNvSpPr/>
            <p:nvPr/>
          </p:nvSpPr>
          <p:spPr bwMode="auto">
            <a:xfrm>
              <a:off x="6719888" y="1743075"/>
              <a:ext cx="9525" cy="4762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25"/>
                </a:cxn>
                <a:cxn ang="0">
                  <a:pos x="8" y="44"/>
                </a:cxn>
                <a:cxn ang="0">
                  <a:pos x="8" y="55"/>
                </a:cxn>
                <a:cxn ang="0">
                  <a:pos x="7" y="65"/>
                </a:cxn>
                <a:cxn ang="0">
                  <a:pos x="4" y="7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7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3" y="79"/>
                </a:cxn>
                <a:cxn ang="0">
                  <a:pos x="15" y="68"/>
                </a:cxn>
                <a:cxn ang="0">
                  <a:pos x="17" y="58"/>
                </a:cxn>
                <a:cxn ang="0">
                  <a:pos x="17" y="48"/>
                </a:cxn>
                <a:cxn ang="0">
                  <a:pos x="17" y="26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" h="91">
                  <a:moveTo>
                    <a:pt x="16" y="4"/>
                  </a:moveTo>
                  <a:lnTo>
                    <a:pt x="16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25"/>
                  </a:lnTo>
                  <a:lnTo>
                    <a:pt x="8" y="44"/>
                  </a:lnTo>
                  <a:lnTo>
                    <a:pt x="8" y="55"/>
                  </a:lnTo>
                  <a:lnTo>
                    <a:pt x="7" y="65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7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3" y="79"/>
                  </a:lnTo>
                  <a:lnTo>
                    <a:pt x="15" y="68"/>
                  </a:lnTo>
                  <a:lnTo>
                    <a:pt x="17" y="58"/>
                  </a:lnTo>
                  <a:lnTo>
                    <a:pt x="17" y="48"/>
                  </a:lnTo>
                  <a:lnTo>
                    <a:pt x="17" y="2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818"/>
            <p:cNvSpPr/>
            <p:nvPr/>
          </p:nvSpPr>
          <p:spPr bwMode="auto">
            <a:xfrm>
              <a:off x="6754813" y="1758950"/>
              <a:ext cx="12700" cy="49213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7" y="1"/>
                </a:cxn>
                <a:cxn ang="0">
                  <a:pos x="16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18"/>
                </a:cxn>
                <a:cxn ang="0">
                  <a:pos x="13" y="30"/>
                </a:cxn>
                <a:cxn ang="0">
                  <a:pos x="11" y="42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5" y="63"/>
                </a:cxn>
                <a:cxn ang="0">
                  <a:pos x="2" y="72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6"/>
                </a:cxn>
                <a:cxn ang="0">
                  <a:pos x="4" y="90"/>
                </a:cxn>
                <a:cxn ang="0">
                  <a:pos x="4" y="90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8" y="92"/>
                </a:cxn>
                <a:cxn ang="0">
                  <a:pos x="10" y="91"/>
                </a:cxn>
                <a:cxn ang="0">
                  <a:pos x="11" y="90"/>
                </a:cxn>
                <a:cxn ang="0">
                  <a:pos x="12" y="88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0" y="82"/>
                </a:cxn>
                <a:cxn ang="0">
                  <a:pos x="10" y="77"/>
                </a:cxn>
                <a:cxn ang="0">
                  <a:pos x="11" y="72"/>
                </a:cxn>
                <a:cxn ang="0">
                  <a:pos x="13" y="68"/>
                </a:cxn>
                <a:cxn ang="0">
                  <a:pos x="16" y="59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20" y="39"/>
                </a:cxn>
                <a:cxn ang="0">
                  <a:pos x="22" y="28"/>
                </a:cxn>
                <a:cxn ang="0">
                  <a:pos x="24" y="17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24" h="92">
                  <a:moveTo>
                    <a:pt x="24" y="5"/>
                  </a:moveTo>
                  <a:lnTo>
                    <a:pt x="24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3" y="30"/>
                  </a:lnTo>
                  <a:lnTo>
                    <a:pt x="11" y="42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8" y="92"/>
                  </a:lnTo>
                  <a:lnTo>
                    <a:pt x="10" y="91"/>
                  </a:lnTo>
                  <a:lnTo>
                    <a:pt x="11" y="90"/>
                  </a:lnTo>
                  <a:lnTo>
                    <a:pt x="12" y="88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10" y="77"/>
                  </a:lnTo>
                  <a:lnTo>
                    <a:pt x="11" y="72"/>
                  </a:lnTo>
                  <a:lnTo>
                    <a:pt x="13" y="68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20" y="39"/>
                  </a:lnTo>
                  <a:lnTo>
                    <a:pt x="22" y="28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821"/>
            <p:cNvSpPr/>
            <p:nvPr/>
          </p:nvSpPr>
          <p:spPr bwMode="auto">
            <a:xfrm>
              <a:off x="6418263" y="1346200"/>
              <a:ext cx="39688" cy="65088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63" y="3"/>
                </a:cxn>
                <a:cxn ang="0">
                  <a:pos x="61" y="12"/>
                </a:cxn>
                <a:cxn ang="0">
                  <a:pos x="59" y="19"/>
                </a:cxn>
                <a:cxn ang="0">
                  <a:pos x="52" y="33"/>
                </a:cxn>
                <a:cxn ang="0">
                  <a:pos x="43" y="48"/>
                </a:cxn>
                <a:cxn ang="0">
                  <a:pos x="33" y="61"/>
                </a:cxn>
                <a:cxn ang="0">
                  <a:pos x="24" y="75"/>
                </a:cxn>
                <a:cxn ang="0">
                  <a:pos x="15" y="88"/>
                </a:cxn>
                <a:cxn ang="0">
                  <a:pos x="6" y="102"/>
                </a:cxn>
                <a:cxn ang="0">
                  <a:pos x="3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1"/>
                </a:cxn>
                <a:cxn ang="0">
                  <a:pos x="10" y="120"/>
                </a:cxn>
                <a:cxn ang="0">
                  <a:pos x="10" y="120"/>
                </a:cxn>
                <a:cxn ang="0">
                  <a:pos x="13" y="112"/>
                </a:cxn>
                <a:cxn ang="0">
                  <a:pos x="16" y="105"/>
                </a:cxn>
                <a:cxn ang="0">
                  <a:pos x="24" y="90"/>
                </a:cxn>
                <a:cxn ang="0">
                  <a:pos x="33" y="77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6"/>
                </a:cxn>
                <a:cxn ang="0">
                  <a:pos x="67" y="22"/>
                </a:cxn>
                <a:cxn ang="0">
                  <a:pos x="70" y="14"/>
                </a:cxn>
                <a:cxn ang="0">
                  <a:pos x="73" y="6"/>
                </a:cxn>
                <a:cxn ang="0">
                  <a:pos x="73" y="6"/>
                </a:cxn>
                <a:cxn ang="0">
                  <a:pos x="73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3" y="3"/>
                </a:cxn>
                <a:cxn ang="0">
                  <a:pos x="63" y="3"/>
                </a:cxn>
              </a:cxnLst>
              <a:rect l="0" t="0" r="r" b="b"/>
              <a:pathLst>
                <a:path w="73" h="123">
                  <a:moveTo>
                    <a:pt x="63" y="3"/>
                  </a:moveTo>
                  <a:lnTo>
                    <a:pt x="63" y="3"/>
                  </a:lnTo>
                  <a:lnTo>
                    <a:pt x="61" y="12"/>
                  </a:lnTo>
                  <a:lnTo>
                    <a:pt x="59" y="19"/>
                  </a:lnTo>
                  <a:lnTo>
                    <a:pt x="52" y="33"/>
                  </a:lnTo>
                  <a:lnTo>
                    <a:pt x="43" y="48"/>
                  </a:lnTo>
                  <a:lnTo>
                    <a:pt x="33" y="61"/>
                  </a:lnTo>
                  <a:lnTo>
                    <a:pt x="24" y="75"/>
                  </a:lnTo>
                  <a:lnTo>
                    <a:pt x="15" y="88"/>
                  </a:lnTo>
                  <a:lnTo>
                    <a:pt x="6" y="102"/>
                  </a:lnTo>
                  <a:lnTo>
                    <a:pt x="3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3" y="112"/>
                  </a:lnTo>
                  <a:lnTo>
                    <a:pt x="16" y="105"/>
                  </a:lnTo>
                  <a:lnTo>
                    <a:pt x="24" y="90"/>
                  </a:lnTo>
                  <a:lnTo>
                    <a:pt x="33" y="77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6"/>
                  </a:lnTo>
                  <a:lnTo>
                    <a:pt x="67" y="22"/>
                  </a:lnTo>
                  <a:lnTo>
                    <a:pt x="70" y="14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3" y="3"/>
                  </a:lnTo>
                  <a:lnTo>
                    <a:pt x="6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22"/>
            <p:cNvSpPr/>
            <p:nvPr/>
          </p:nvSpPr>
          <p:spPr bwMode="auto">
            <a:xfrm>
              <a:off x="6462713" y="1366838"/>
              <a:ext cx="34925" cy="50800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2" y="24"/>
                </a:cxn>
                <a:cxn ang="0">
                  <a:pos x="29" y="46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3" y="97"/>
                </a:cxn>
                <a:cxn ang="0">
                  <a:pos x="4" y="97"/>
                </a:cxn>
                <a:cxn ang="0">
                  <a:pos x="6" y="97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37" y="51"/>
                </a:cxn>
                <a:cxn ang="0">
                  <a:pos x="50" y="28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7" y="3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97">
                  <a:moveTo>
                    <a:pt x="58" y="2"/>
                  </a:moveTo>
                  <a:lnTo>
                    <a:pt x="58" y="2"/>
                  </a:lnTo>
                  <a:lnTo>
                    <a:pt x="42" y="24"/>
                  </a:lnTo>
                  <a:lnTo>
                    <a:pt x="29" y="4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37" y="51"/>
                  </a:lnTo>
                  <a:lnTo>
                    <a:pt x="50" y="28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823"/>
            <p:cNvSpPr/>
            <p:nvPr/>
          </p:nvSpPr>
          <p:spPr bwMode="auto">
            <a:xfrm>
              <a:off x="6569075" y="1604963"/>
              <a:ext cx="28575" cy="682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43" y="10"/>
                </a:cxn>
                <a:cxn ang="0">
                  <a:pos x="40" y="16"/>
                </a:cxn>
                <a:cxn ang="0">
                  <a:pos x="32" y="29"/>
                </a:cxn>
                <a:cxn ang="0">
                  <a:pos x="25" y="41"/>
                </a:cxn>
                <a:cxn ang="0">
                  <a:pos x="22" y="47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71"/>
                </a:cxn>
                <a:cxn ang="0">
                  <a:pos x="9" y="89"/>
                </a:cxn>
                <a:cxn ang="0">
                  <a:pos x="3" y="106"/>
                </a:cxn>
                <a:cxn ang="0">
                  <a:pos x="1" y="115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1" y="127"/>
                </a:cxn>
                <a:cxn ang="0">
                  <a:pos x="2" y="128"/>
                </a:cxn>
                <a:cxn ang="0">
                  <a:pos x="3" y="129"/>
                </a:cxn>
                <a:cxn ang="0">
                  <a:pos x="5" y="129"/>
                </a:cxn>
                <a:cxn ang="0">
                  <a:pos x="6" y="129"/>
                </a:cxn>
                <a:cxn ang="0">
                  <a:pos x="9" y="128"/>
                </a:cxn>
                <a:cxn ang="0">
                  <a:pos x="10" y="127"/>
                </a:cxn>
                <a:cxn ang="0">
                  <a:pos x="10" y="125"/>
                </a:cxn>
                <a:cxn ang="0">
                  <a:pos x="10" y="125"/>
                </a:cxn>
                <a:cxn ang="0">
                  <a:pos x="12" y="108"/>
                </a:cxn>
                <a:cxn ang="0">
                  <a:pos x="16" y="93"/>
                </a:cxn>
                <a:cxn ang="0">
                  <a:pos x="21" y="78"/>
                </a:cxn>
                <a:cxn ang="0">
                  <a:pos x="28" y="64"/>
                </a:cxn>
                <a:cxn ang="0">
                  <a:pos x="42" y="35"/>
                </a:cxn>
                <a:cxn ang="0">
                  <a:pos x="49" y="2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1"/>
                </a:cxn>
                <a:cxn ang="0">
                  <a:pos x="46" y="2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4" h="129">
                  <a:moveTo>
                    <a:pt x="45" y="3"/>
                  </a:moveTo>
                  <a:lnTo>
                    <a:pt x="45" y="3"/>
                  </a:lnTo>
                  <a:lnTo>
                    <a:pt x="43" y="10"/>
                  </a:lnTo>
                  <a:lnTo>
                    <a:pt x="40" y="16"/>
                  </a:lnTo>
                  <a:lnTo>
                    <a:pt x="32" y="29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71"/>
                  </a:lnTo>
                  <a:lnTo>
                    <a:pt x="9" y="89"/>
                  </a:lnTo>
                  <a:lnTo>
                    <a:pt x="3" y="106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1" y="127"/>
                  </a:lnTo>
                  <a:lnTo>
                    <a:pt x="2" y="128"/>
                  </a:lnTo>
                  <a:lnTo>
                    <a:pt x="3" y="129"/>
                  </a:lnTo>
                  <a:lnTo>
                    <a:pt x="5" y="129"/>
                  </a:lnTo>
                  <a:lnTo>
                    <a:pt x="6" y="129"/>
                  </a:lnTo>
                  <a:lnTo>
                    <a:pt x="9" y="128"/>
                  </a:lnTo>
                  <a:lnTo>
                    <a:pt x="10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2" y="108"/>
                  </a:lnTo>
                  <a:lnTo>
                    <a:pt x="16" y="93"/>
                  </a:lnTo>
                  <a:lnTo>
                    <a:pt x="21" y="78"/>
                  </a:lnTo>
                  <a:lnTo>
                    <a:pt x="28" y="64"/>
                  </a:lnTo>
                  <a:lnTo>
                    <a:pt x="42" y="35"/>
                  </a:lnTo>
                  <a:lnTo>
                    <a:pt x="49" y="2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824"/>
            <p:cNvSpPr/>
            <p:nvPr/>
          </p:nvSpPr>
          <p:spPr bwMode="auto">
            <a:xfrm>
              <a:off x="6619875" y="1614488"/>
              <a:ext cx="25400" cy="4445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11"/>
                </a:cxn>
                <a:cxn ang="0">
                  <a:pos x="25" y="19"/>
                </a:cxn>
                <a:cxn ang="0">
                  <a:pos x="19" y="28"/>
                </a:cxn>
                <a:cxn ang="0">
                  <a:pos x="13" y="39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1" y="71"/>
                </a:cxn>
                <a:cxn ang="0">
                  <a:pos x="14" y="61"/>
                </a:cxn>
                <a:cxn ang="0">
                  <a:pos x="17" y="51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3" y="24"/>
                </a:cxn>
                <a:cxn ang="0">
                  <a:pos x="40" y="16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6">
                  <a:moveTo>
                    <a:pt x="40" y="2"/>
                  </a:moveTo>
                  <a:lnTo>
                    <a:pt x="40" y="2"/>
                  </a:lnTo>
                  <a:lnTo>
                    <a:pt x="32" y="11"/>
                  </a:lnTo>
                  <a:lnTo>
                    <a:pt x="25" y="19"/>
                  </a:lnTo>
                  <a:lnTo>
                    <a:pt x="19" y="28"/>
                  </a:lnTo>
                  <a:lnTo>
                    <a:pt x="13" y="39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1" y="71"/>
                  </a:lnTo>
                  <a:lnTo>
                    <a:pt x="14" y="61"/>
                  </a:lnTo>
                  <a:lnTo>
                    <a:pt x="17" y="51"/>
                  </a:lnTo>
                  <a:lnTo>
                    <a:pt x="22" y="42"/>
                  </a:lnTo>
                  <a:lnTo>
                    <a:pt x="27" y="33"/>
                  </a:lnTo>
                  <a:lnTo>
                    <a:pt x="33" y="24"/>
                  </a:lnTo>
                  <a:lnTo>
                    <a:pt x="40" y="16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825"/>
            <p:cNvSpPr/>
            <p:nvPr/>
          </p:nvSpPr>
          <p:spPr bwMode="auto">
            <a:xfrm>
              <a:off x="6659563" y="1624013"/>
              <a:ext cx="28575" cy="46038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38" y="10"/>
                </a:cxn>
                <a:cxn ang="0">
                  <a:pos x="32" y="17"/>
                </a:cxn>
                <a:cxn ang="0">
                  <a:pos x="25" y="26"/>
                </a:cxn>
                <a:cxn ang="0">
                  <a:pos x="19" y="34"/>
                </a:cxn>
                <a:cxn ang="0">
                  <a:pos x="19" y="34"/>
                </a:cxn>
                <a:cxn ang="0">
                  <a:pos x="13" y="44"/>
                </a:cxn>
                <a:cxn ang="0">
                  <a:pos x="9" y="56"/>
                </a:cxn>
                <a:cxn ang="0">
                  <a:pos x="5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2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63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28" y="37"/>
                </a:cxn>
                <a:cxn ang="0">
                  <a:pos x="31" y="33"/>
                </a:cxn>
                <a:cxn ang="0">
                  <a:pos x="38" y="25"/>
                </a:cxn>
                <a:cxn ang="0">
                  <a:pos x="46" y="15"/>
                </a:cxn>
                <a:cxn ang="0">
                  <a:pos x="52" y="7"/>
                </a:cxn>
                <a:cxn ang="0">
                  <a:pos x="52" y="7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3" h="85">
                  <a:moveTo>
                    <a:pt x="44" y="2"/>
                  </a:moveTo>
                  <a:lnTo>
                    <a:pt x="44" y="2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5" y="2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3" y="44"/>
                  </a:lnTo>
                  <a:lnTo>
                    <a:pt x="9" y="56"/>
                  </a:lnTo>
                  <a:lnTo>
                    <a:pt x="5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6" y="63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8" y="25"/>
                  </a:lnTo>
                  <a:lnTo>
                    <a:pt x="46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826"/>
            <p:cNvSpPr/>
            <p:nvPr/>
          </p:nvSpPr>
          <p:spPr bwMode="auto">
            <a:xfrm>
              <a:off x="6746875" y="1463675"/>
              <a:ext cx="23813" cy="4127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10"/>
                </a:cxn>
                <a:cxn ang="0">
                  <a:pos x="27" y="18"/>
                </a:cxn>
                <a:cxn ang="0">
                  <a:pos x="22" y="27"/>
                </a:cxn>
                <a:cxn ang="0">
                  <a:pos x="18" y="35"/>
                </a:cxn>
                <a:cxn ang="0">
                  <a:pos x="9" y="54"/>
                </a:cxn>
                <a:cxn ang="0">
                  <a:pos x="5" y="63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13" y="68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4" y="24"/>
                </a:cxn>
                <a:cxn ang="0">
                  <a:pos x="39" y="16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6" h="79">
                  <a:moveTo>
                    <a:pt x="39" y="1"/>
                  </a:moveTo>
                  <a:lnTo>
                    <a:pt x="39" y="1"/>
                  </a:lnTo>
                  <a:lnTo>
                    <a:pt x="32" y="10"/>
                  </a:lnTo>
                  <a:lnTo>
                    <a:pt x="27" y="18"/>
                  </a:lnTo>
                  <a:lnTo>
                    <a:pt x="22" y="27"/>
                  </a:lnTo>
                  <a:lnTo>
                    <a:pt x="18" y="35"/>
                  </a:lnTo>
                  <a:lnTo>
                    <a:pt x="9" y="54"/>
                  </a:lnTo>
                  <a:lnTo>
                    <a:pt x="5" y="6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13" y="68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39" y="16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827"/>
            <p:cNvSpPr/>
            <p:nvPr/>
          </p:nvSpPr>
          <p:spPr bwMode="auto">
            <a:xfrm>
              <a:off x="6792913" y="1493838"/>
              <a:ext cx="9525" cy="793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828"/>
            <p:cNvSpPr>
              <a:spLocks noEditPoints="1"/>
            </p:cNvSpPr>
            <p:nvPr/>
          </p:nvSpPr>
          <p:spPr bwMode="auto">
            <a:xfrm>
              <a:off x="6208713" y="1243013"/>
              <a:ext cx="706438" cy="620713"/>
            </a:xfrm>
            <a:custGeom>
              <a:avLst/>
              <a:gdLst/>
              <a:ahLst/>
              <a:cxnLst>
                <a:cxn ang="0">
                  <a:pos x="1208" y="1175"/>
                </a:cxn>
                <a:cxn ang="0">
                  <a:pos x="1095" y="1131"/>
                </a:cxn>
                <a:cxn ang="0">
                  <a:pos x="938" y="1062"/>
                </a:cxn>
                <a:cxn ang="0">
                  <a:pos x="899" y="1051"/>
                </a:cxn>
                <a:cxn ang="0">
                  <a:pos x="728" y="1088"/>
                </a:cxn>
                <a:cxn ang="0">
                  <a:pos x="531" y="1080"/>
                </a:cxn>
                <a:cxn ang="0">
                  <a:pos x="322" y="1026"/>
                </a:cxn>
                <a:cxn ang="0">
                  <a:pos x="161" y="920"/>
                </a:cxn>
                <a:cxn ang="0">
                  <a:pos x="51" y="762"/>
                </a:cxn>
                <a:cxn ang="0">
                  <a:pos x="8" y="609"/>
                </a:cxn>
                <a:cxn ang="0">
                  <a:pos x="4" y="424"/>
                </a:cxn>
                <a:cxn ang="0">
                  <a:pos x="39" y="285"/>
                </a:cxn>
                <a:cxn ang="0">
                  <a:pos x="97" y="185"/>
                </a:cxn>
                <a:cxn ang="0">
                  <a:pos x="167" y="114"/>
                </a:cxn>
                <a:cxn ang="0">
                  <a:pos x="255" y="62"/>
                </a:cxn>
                <a:cxn ang="0">
                  <a:pos x="439" y="14"/>
                </a:cxn>
                <a:cxn ang="0">
                  <a:pos x="700" y="5"/>
                </a:cxn>
                <a:cxn ang="0">
                  <a:pos x="714" y="7"/>
                </a:cxn>
                <a:cxn ang="0">
                  <a:pos x="803" y="0"/>
                </a:cxn>
                <a:cxn ang="0">
                  <a:pos x="994" y="43"/>
                </a:cxn>
                <a:cxn ang="0">
                  <a:pos x="1175" y="156"/>
                </a:cxn>
                <a:cxn ang="0">
                  <a:pos x="1247" y="243"/>
                </a:cxn>
                <a:cxn ang="0">
                  <a:pos x="1289" y="328"/>
                </a:cxn>
                <a:cxn ang="0">
                  <a:pos x="1324" y="456"/>
                </a:cxn>
                <a:cxn ang="0">
                  <a:pos x="1336" y="593"/>
                </a:cxn>
                <a:cxn ang="0">
                  <a:pos x="1319" y="726"/>
                </a:cxn>
                <a:cxn ang="0">
                  <a:pos x="1266" y="842"/>
                </a:cxn>
                <a:cxn ang="0">
                  <a:pos x="1204" y="907"/>
                </a:cxn>
                <a:cxn ang="0">
                  <a:pos x="1205" y="990"/>
                </a:cxn>
                <a:cxn ang="0">
                  <a:pos x="1239" y="1150"/>
                </a:cxn>
                <a:cxn ang="0">
                  <a:pos x="1234" y="1167"/>
                </a:cxn>
                <a:cxn ang="0">
                  <a:pos x="912" y="999"/>
                </a:cxn>
                <a:cxn ang="0">
                  <a:pos x="967" y="1032"/>
                </a:cxn>
                <a:cxn ang="0">
                  <a:pos x="1119" y="1098"/>
                </a:cxn>
                <a:cxn ang="0">
                  <a:pos x="1181" y="1067"/>
                </a:cxn>
                <a:cxn ang="0">
                  <a:pos x="1156" y="912"/>
                </a:cxn>
                <a:cxn ang="0">
                  <a:pos x="1170" y="893"/>
                </a:cxn>
                <a:cxn ang="0">
                  <a:pos x="1193" y="864"/>
                </a:cxn>
                <a:cxn ang="0">
                  <a:pos x="1262" y="762"/>
                </a:cxn>
                <a:cxn ang="0">
                  <a:pos x="1294" y="636"/>
                </a:cxn>
                <a:cxn ang="0">
                  <a:pos x="1293" y="502"/>
                </a:cxn>
                <a:cxn ang="0">
                  <a:pos x="1265" y="373"/>
                </a:cxn>
                <a:cxn ang="0">
                  <a:pos x="1214" y="265"/>
                </a:cxn>
                <a:cxn ang="0">
                  <a:pos x="1124" y="168"/>
                </a:cxn>
                <a:cxn ang="0">
                  <a:pos x="962" y="75"/>
                </a:cxn>
                <a:cxn ang="0">
                  <a:pos x="786" y="39"/>
                </a:cxn>
                <a:cxn ang="0">
                  <a:pos x="705" y="49"/>
                </a:cxn>
                <a:cxn ang="0">
                  <a:pos x="686" y="45"/>
                </a:cxn>
                <a:cxn ang="0">
                  <a:pos x="459" y="52"/>
                </a:cxn>
                <a:cxn ang="0">
                  <a:pos x="295" y="89"/>
                </a:cxn>
                <a:cxn ang="0">
                  <a:pos x="184" y="153"/>
                </a:cxn>
                <a:cxn ang="0">
                  <a:pos x="109" y="238"/>
                </a:cxn>
                <a:cxn ang="0">
                  <a:pos x="62" y="340"/>
                </a:cxn>
                <a:cxn ang="0">
                  <a:pos x="40" y="448"/>
                </a:cxn>
                <a:cxn ang="0">
                  <a:pos x="55" y="647"/>
                </a:cxn>
                <a:cxn ang="0">
                  <a:pos x="121" y="805"/>
                </a:cxn>
                <a:cxn ang="0">
                  <a:pos x="251" y="941"/>
                </a:cxn>
                <a:cxn ang="0">
                  <a:pos x="434" y="1017"/>
                </a:cxn>
                <a:cxn ang="0">
                  <a:pos x="592" y="1043"/>
                </a:cxn>
                <a:cxn ang="0">
                  <a:pos x="736" y="1045"/>
                </a:cxn>
                <a:cxn ang="0">
                  <a:pos x="890" y="1012"/>
                </a:cxn>
                <a:cxn ang="0">
                  <a:pos x="900" y="1005"/>
                </a:cxn>
              </a:cxnLst>
              <a:rect l="0" t="0" r="r" b="b"/>
              <a:pathLst>
                <a:path w="1336" h="1175">
                  <a:moveTo>
                    <a:pt x="1214" y="1175"/>
                  </a:moveTo>
                  <a:lnTo>
                    <a:pt x="1214" y="1175"/>
                  </a:lnTo>
                  <a:lnTo>
                    <a:pt x="1210" y="1175"/>
                  </a:lnTo>
                  <a:lnTo>
                    <a:pt x="1209" y="1175"/>
                  </a:lnTo>
                  <a:lnTo>
                    <a:pt x="1208" y="1175"/>
                  </a:lnTo>
                  <a:lnTo>
                    <a:pt x="1208" y="1175"/>
                  </a:lnTo>
                  <a:lnTo>
                    <a:pt x="1202" y="1174"/>
                  </a:lnTo>
                  <a:lnTo>
                    <a:pt x="1198" y="1173"/>
                  </a:lnTo>
                  <a:lnTo>
                    <a:pt x="1198" y="1173"/>
                  </a:lnTo>
                  <a:lnTo>
                    <a:pt x="1172" y="1162"/>
                  </a:lnTo>
                  <a:lnTo>
                    <a:pt x="1147" y="1152"/>
                  </a:lnTo>
                  <a:lnTo>
                    <a:pt x="1095" y="1131"/>
                  </a:lnTo>
                  <a:lnTo>
                    <a:pt x="1095" y="1131"/>
                  </a:lnTo>
                  <a:lnTo>
                    <a:pt x="1050" y="1113"/>
                  </a:lnTo>
                  <a:lnTo>
                    <a:pt x="1005" y="1095"/>
                  </a:lnTo>
                  <a:lnTo>
                    <a:pt x="982" y="1084"/>
                  </a:lnTo>
                  <a:lnTo>
                    <a:pt x="960" y="1073"/>
                  </a:lnTo>
                  <a:lnTo>
                    <a:pt x="938" y="1062"/>
                  </a:lnTo>
                  <a:lnTo>
                    <a:pt x="918" y="1048"/>
                  </a:lnTo>
                  <a:lnTo>
                    <a:pt x="911" y="1044"/>
                  </a:lnTo>
                  <a:lnTo>
                    <a:pt x="904" y="1048"/>
                  </a:lnTo>
                  <a:lnTo>
                    <a:pt x="904" y="1048"/>
                  </a:lnTo>
                  <a:lnTo>
                    <a:pt x="899" y="1051"/>
                  </a:lnTo>
                  <a:lnTo>
                    <a:pt x="899" y="1051"/>
                  </a:lnTo>
                  <a:lnTo>
                    <a:pt x="873" y="1061"/>
                  </a:lnTo>
                  <a:lnTo>
                    <a:pt x="847" y="1068"/>
                  </a:lnTo>
                  <a:lnTo>
                    <a:pt x="819" y="1075"/>
                  </a:lnTo>
                  <a:lnTo>
                    <a:pt x="789" y="1080"/>
                  </a:lnTo>
                  <a:lnTo>
                    <a:pt x="759" y="1084"/>
                  </a:lnTo>
                  <a:lnTo>
                    <a:pt x="728" y="1088"/>
                  </a:lnTo>
                  <a:lnTo>
                    <a:pt x="696" y="1090"/>
                  </a:lnTo>
                  <a:lnTo>
                    <a:pt x="664" y="1090"/>
                  </a:lnTo>
                  <a:lnTo>
                    <a:pt x="664" y="1090"/>
                  </a:lnTo>
                  <a:lnTo>
                    <a:pt x="620" y="1089"/>
                  </a:lnTo>
                  <a:lnTo>
                    <a:pt x="576" y="1086"/>
                  </a:lnTo>
                  <a:lnTo>
                    <a:pt x="531" y="1080"/>
                  </a:lnTo>
                  <a:lnTo>
                    <a:pt x="488" y="1073"/>
                  </a:lnTo>
                  <a:lnTo>
                    <a:pt x="445" y="1064"/>
                  </a:lnTo>
                  <a:lnTo>
                    <a:pt x="402" y="1052"/>
                  </a:lnTo>
                  <a:lnTo>
                    <a:pt x="361" y="1040"/>
                  </a:lnTo>
                  <a:lnTo>
                    <a:pt x="322" y="1026"/>
                  </a:lnTo>
                  <a:lnTo>
                    <a:pt x="322" y="1026"/>
                  </a:lnTo>
                  <a:lnTo>
                    <a:pt x="292" y="1012"/>
                  </a:lnTo>
                  <a:lnTo>
                    <a:pt x="263" y="997"/>
                  </a:lnTo>
                  <a:lnTo>
                    <a:pt x="235" y="980"/>
                  </a:lnTo>
                  <a:lnTo>
                    <a:pt x="209" y="962"/>
                  </a:lnTo>
                  <a:lnTo>
                    <a:pt x="184" y="942"/>
                  </a:lnTo>
                  <a:lnTo>
                    <a:pt x="161" y="920"/>
                  </a:lnTo>
                  <a:lnTo>
                    <a:pt x="138" y="898"/>
                  </a:lnTo>
                  <a:lnTo>
                    <a:pt x="117" y="873"/>
                  </a:lnTo>
                  <a:lnTo>
                    <a:pt x="99" y="847"/>
                  </a:lnTo>
                  <a:lnTo>
                    <a:pt x="81" y="820"/>
                  </a:lnTo>
                  <a:lnTo>
                    <a:pt x="66" y="792"/>
                  </a:lnTo>
                  <a:lnTo>
                    <a:pt x="51" y="762"/>
                  </a:lnTo>
                  <a:lnTo>
                    <a:pt x="39" y="732"/>
                  </a:lnTo>
                  <a:lnTo>
                    <a:pt x="28" y="700"/>
                  </a:lnTo>
                  <a:lnTo>
                    <a:pt x="19" y="668"/>
                  </a:lnTo>
                  <a:lnTo>
                    <a:pt x="12" y="634"/>
                  </a:lnTo>
                  <a:lnTo>
                    <a:pt x="12" y="634"/>
                  </a:lnTo>
                  <a:lnTo>
                    <a:pt x="8" y="609"/>
                  </a:lnTo>
                  <a:lnTo>
                    <a:pt x="5" y="582"/>
                  </a:lnTo>
                  <a:lnTo>
                    <a:pt x="2" y="554"/>
                  </a:lnTo>
                  <a:lnTo>
                    <a:pt x="1" y="524"/>
                  </a:lnTo>
                  <a:lnTo>
                    <a:pt x="0" y="492"/>
                  </a:lnTo>
                  <a:lnTo>
                    <a:pt x="1" y="459"/>
                  </a:lnTo>
                  <a:lnTo>
                    <a:pt x="4" y="424"/>
                  </a:lnTo>
                  <a:lnTo>
                    <a:pt x="9" y="389"/>
                  </a:lnTo>
                  <a:lnTo>
                    <a:pt x="16" y="354"/>
                  </a:lnTo>
                  <a:lnTo>
                    <a:pt x="21" y="337"/>
                  </a:lnTo>
                  <a:lnTo>
                    <a:pt x="26" y="320"/>
                  </a:lnTo>
                  <a:lnTo>
                    <a:pt x="33" y="303"/>
                  </a:lnTo>
                  <a:lnTo>
                    <a:pt x="39" y="285"/>
                  </a:lnTo>
                  <a:lnTo>
                    <a:pt x="46" y="267"/>
                  </a:lnTo>
                  <a:lnTo>
                    <a:pt x="54" y="251"/>
                  </a:lnTo>
                  <a:lnTo>
                    <a:pt x="64" y="234"/>
                  </a:lnTo>
                  <a:lnTo>
                    <a:pt x="74" y="218"/>
                  </a:lnTo>
                  <a:lnTo>
                    <a:pt x="84" y="201"/>
                  </a:lnTo>
                  <a:lnTo>
                    <a:pt x="97" y="185"/>
                  </a:lnTo>
                  <a:lnTo>
                    <a:pt x="109" y="169"/>
                  </a:lnTo>
                  <a:lnTo>
                    <a:pt x="123" y="154"/>
                  </a:lnTo>
                  <a:lnTo>
                    <a:pt x="138" y="139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67" y="114"/>
                  </a:lnTo>
                  <a:lnTo>
                    <a:pt x="180" y="103"/>
                  </a:lnTo>
                  <a:lnTo>
                    <a:pt x="195" y="94"/>
                  </a:lnTo>
                  <a:lnTo>
                    <a:pt x="209" y="86"/>
                  </a:lnTo>
                  <a:lnTo>
                    <a:pt x="224" y="76"/>
                  </a:lnTo>
                  <a:lnTo>
                    <a:pt x="239" y="69"/>
                  </a:lnTo>
                  <a:lnTo>
                    <a:pt x="255" y="62"/>
                  </a:lnTo>
                  <a:lnTo>
                    <a:pt x="270" y="56"/>
                  </a:lnTo>
                  <a:lnTo>
                    <a:pt x="303" y="43"/>
                  </a:lnTo>
                  <a:lnTo>
                    <a:pt x="336" y="34"/>
                  </a:lnTo>
                  <a:lnTo>
                    <a:pt x="369" y="26"/>
                  </a:lnTo>
                  <a:lnTo>
                    <a:pt x="403" y="20"/>
                  </a:lnTo>
                  <a:lnTo>
                    <a:pt x="439" y="14"/>
                  </a:lnTo>
                  <a:lnTo>
                    <a:pt x="473" y="11"/>
                  </a:lnTo>
                  <a:lnTo>
                    <a:pt x="507" y="8"/>
                  </a:lnTo>
                  <a:lnTo>
                    <a:pt x="541" y="6"/>
                  </a:lnTo>
                  <a:lnTo>
                    <a:pt x="607" y="5"/>
                  </a:lnTo>
                  <a:lnTo>
                    <a:pt x="669" y="5"/>
                  </a:lnTo>
                  <a:lnTo>
                    <a:pt x="700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8" y="6"/>
                  </a:lnTo>
                  <a:lnTo>
                    <a:pt x="711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32" y="4"/>
                  </a:lnTo>
                  <a:lnTo>
                    <a:pt x="749" y="2"/>
                  </a:lnTo>
                  <a:lnTo>
                    <a:pt x="768" y="1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803" y="0"/>
                  </a:lnTo>
                  <a:lnTo>
                    <a:pt x="821" y="1"/>
                  </a:lnTo>
                  <a:lnTo>
                    <a:pt x="856" y="5"/>
                  </a:lnTo>
                  <a:lnTo>
                    <a:pt x="891" y="11"/>
                  </a:lnTo>
                  <a:lnTo>
                    <a:pt x="926" y="21"/>
                  </a:lnTo>
                  <a:lnTo>
                    <a:pt x="960" y="31"/>
                  </a:lnTo>
                  <a:lnTo>
                    <a:pt x="994" y="43"/>
                  </a:lnTo>
                  <a:lnTo>
                    <a:pt x="1028" y="59"/>
                  </a:lnTo>
                  <a:lnTo>
                    <a:pt x="1060" y="75"/>
                  </a:lnTo>
                  <a:lnTo>
                    <a:pt x="1091" y="93"/>
                  </a:lnTo>
                  <a:lnTo>
                    <a:pt x="1121" y="112"/>
                  </a:lnTo>
                  <a:lnTo>
                    <a:pt x="1149" y="134"/>
                  </a:lnTo>
                  <a:lnTo>
                    <a:pt x="1175" y="156"/>
                  </a:lnTo>
                  <a:lnTo>
                    <a:pt x="1199" y="180"/>
                  </a:lnTo>
                  <a:lnTo>
                    <a:pt x="1210" y="192"/>
                  </a:lnTo>
                  <a:lnTo>
                    <a:pt x="1220" y="204"/>
                  </a:lnTo>
                  <a:lnTo>
                    <a:pt x="1230" y="217"/>
                  </a:lnTo>
                  <a:lnTo>
                    <a:pt x="1239" y="229"/>
                  </a:lnTo>
                  <a:lnTo>
                    <a:pt x="1247" y="243"/>
                  </a:lnTo>
                  <a:lnTo>
                    <a:pt x="1256" y="255"/>
                  </a:lnTo>
                  <a:lnTo>
                    <a:pt x="1256" y="255"/>
                  </a:lnTo>
                  <a:lnTo>
                    <a:pt x="1264" y="273"/>
                  </a:lnTo>
                  <a:lnTo>
                    <a:pt x="1272" y="290"/>
                  </a:lnTo>
                  <a:lnTo>
                    <a:pt x="1280" y="310"/>
                  </a:lnTo>
                  <a:lnTo>
                    <a:pt x="1289" y="328"/>
                  </a:lnTo>
                  <a:lnTo>
                    <a:pt x="1296" y="349"/>
                  </a:lnTo>
                  <a:lnTo>
                    <a:pt x="1302" y="370"/>
                  </a:lnTo>
                  <a:lnTo>
                    <a:pt x="1308" y="390"/>
                  </a:lnTo>
                  <a:lnTo>
                    <a:pt x="1314" y="412"/>
                  </a:lnTo>
                  <a:lnTo>
                    <a:pt x="1320" y="434"/>
                  </a:lnTo>
                  <a:lnTo>
                    <a:pt x="1324" y="456"/>
                  </a:lnTo>
                  <a:lnTo>
                    <a:pt x="1328" y="478"/>
                  </a:lnTo>
                  <a:lnTo>
                    <a:pt x="1331" y="501"/>
                  </a:lnTo>
                  <a:lnTo>
                    <a:pt x="1333" y="524"/>
                  </a:lnTo>
                  <a:lnTo>
                    <a:pt x="1335" y="547"/>
                  </a:lnTo>
                  <a:lnTo>
                    <a:pt x="1336" y="570"/>
                  </a:lnTo>
                  <a:lnTo>
                    <a:pt x="1336" y="593"/>
                  </a:lnTo>
                  <a:lnTo>
                    <a:pt x="1335" y="616"/>
                  </a:lnTo>
                  <a:lnTo>
                    <a:pt x="1334" y="638"/>
                  </a:lnTo>
                  <a:lnTo>
                    <a:pt x="1332" y="660"/>
                  </a:lnTo>
                  <a:lnTo>
                    <a:pt x="1328" y="683"/>
                  </a:lnTo>
                  <a:lnTo>
                    <a:pt x="1324" y="704"/>
                  </a:lnTo>
                  <a:lnTo>
                    <a:pt x="1319" y="726"/>
                  </a:lnTo>
                  <a:lnTo>
                    <a:pt x="1312" y="747"/>
                  </a:lnTo>
                  <a:lnTo>
                    <a:pt x="1305" y="767"/>
                  </a:lnTo>
                  <a:lnTo>
                    <a:pt x="1297" y="787"/>
                  </a:lnTo>
                  <a:lnTo>
                    <a:pt x="1288" y="806"/>
                  </a:lnTo>
                  <a:lnTo>
                    <a:pt x="1277" y="824"/>
                  </a:lnTo>
                  <a:lnTo>
                    <a:pt x="1266" y="842"/>
                  </a:lnTo>
                  <a:lnTo>
                    <a:pt x="1253" y="859"/>
                  </a:lnTo>
                  <a:lnTo>
                    <a:pt x="1239" y="875"/>
                  </a:lnTo>
                  <a:lnTo>
                    <a:pt x="1225" y="890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04" y="907"/>
                  </a:lnTo>
                  <a:lnTo>
                    <a:pt x="1197" y="911"/>
                  </a:lnTo>
                  <a:lnTo>
                    <a:pt x="1197" y="918"/>
                  </a:lnTo>
                  <a:lnTo>
                    <a:pt x="1197" y="918"/>
                  </a:lnTo>
                  <a:lnTo>
                    <a:pt x="1198" y="937"/>
                  </a:lnTo>
                  <a:lnTo>
                    <a:pt x="1200" y="954"/>
                  </a:lnTo>
                  <a:lnTo>
                    <a:pt x="1205" y="990"/>
                  </a:lnTo>
                  <a:lnTo>
                    <a:pt x="1212" y="1026"/>
                  </a:lnTo>
                  <a:lnTo>
                    <a:pt x="1220" y="1061"/>
                  </a:lnTo>
                  <a:lnTo>
                    <a:pt x="1220" y="1061"/>
                  </a:lnTo>
                  <a:lnTo>
                    <a:pt x="1231" y="1104"/>
                  </a:lnTo>
                  <a:lnTo>
                    <a:pt x="1235" y="1127"/>
                  </a:lnTo>
                  <a:lnTo>
                    <a:pt x="1239" y="1150"/>
                  </a:lnTo>
                  <a:lnTo>
                    <a:pt x="1239" y="1150"/>
                  </a:lnTo>
                  <a:lnTo>
                    <a:pt x="1239" y="1154"/>
                  </a:lnTo>
                  <a:lnTo>
                    <a:pt x="1238" y="1159"/>
                  </a:lnTo>
                  <a:lnTo>
                    <a:pt x="1236" y="1163"/>
                  </a:lnTo>
                  <a:lnTo>
                    <a:pt x="1234" y="1167"/>
                  </a:lnTo>
                  <a:lnTo>
                    <a:pt x="1234" y="1167"/>
                  </a:lnTo>
                  <a:lnTo>
                    <a:pt x="1230" y="1170"/>
                  </a:lnTo>
                  <a:lnTo>
                    <a:pt x="1225" y="1173"/>
                  </a:lnTo>
                  <a:lnTo>
                    <a:pt x="1219" y="1175"/>
                  </a:lnTo>
                  <a:lnTo>
                    <a:pt x="1214" y="1175"/>
                  </a:lnTo>
                  <a:lnTo>
                    <a:pt x="1214" y="1175"/>
                  </a:lnTo>
                  <a:close/>
                  <a:moveTo>
                    <a:pt x="912" y="999"/>
                  </a:moveTo>
                  <a:lnTo>
                    <a:pt x="912" y="999"/>
                  </a:lnTo>
                  <a:lnTo>
                    <a:pt x="916" y="1000"/>
                  </a:lnTo>
                  <a:lnTo>
                    <a:pt x="920" y="1003"/>
                  </a:lnTo>
                  <a:lnTo>
                    <a:pt x="920" y="1003"/>
                  </a:lnTo>
                  <a:lnTo>
                    <a:pt x="944" y="1018"/>
                  </a:lnTo>
                  <a:lnTo>
                    <a:pt x="967" y="1032"/>
                  </a:lnTo>
                  <a:lnTo>
                    <a:pt x="992" y="1045"/>
                  </a:lnTo>
                  <a:lnTo>
                    <a:pt x="1017" y="1057"/>
                  </a:lnTo>
                  <a:lnTo>
                    <a:pt x="1043" y="1068"/>
                  </a:lnTo>
                  <a:lnTo>
                    <a:pt x="1069" y="1078"/>
                  </a:lnTo>
                  <a:lnTo>
                    <a:pt x="1119" y="1098"/>
                  </a:lnTo>
                  <a:lnTo>
                    <a:pt x="1119" y="1098"/>
                  </a:lnTo>
                  <a:lnTo>
                    <a:pt x="1173" y="1120"/>
                  </a:lnTo>
                  <a:lnTo>
                    <a:pt x="1195" y="1128"/>
                  </a:lnTo>
                  <a:lnTo>
                    <a:pt x="1189" y="1105"/>
                  </a:lnTo>
                  <a:lnTo>
                    <a:pt x="1189" y="1105"/>
                  </a:lnTo>
                  <a:lnTo>
                    <a:pt x="1181" y="1067"/>
                  </a:lnTo>
                  <a:lnTo>
                    <a:pt x="1181" y="1067"/>
                  </a:lnTo>
                  <a:lnTo>
                    <a:pt x="1172" y="1029"/>
                  </a:lnTo>
                  <a:lnTo>
                    <a:pt x="1165" y="990"/>
                  </a:lnTo>
                  <a:lnTo>
                    <a:pt x="1162" y="971"/>
                  </a:lnTo>
                  <a:lnTo>
                    <a:pt x="1158" y="951"/>
                  </a:lnTo>
                  <a:lnTo>
                    <a:pt x="1157" y="932"/>
                  </a:lnTo>
                  <a:lnTo>
                    <a:pt x="1156" y="912"/>
                  </a:lnTo>
                  <a:lnTo>
                    <a:pt x="1156" y="912"/>
                  </a:lnTo>
                  <a:lnTo>
                    <a:pt x="1156" y="907"/>
                  </a:lnTo>
                  <a:lnTo>
                    <a:pt x="1158" y="903"/>
                  </a:lnTo>
                  <a:lnTo>
                    <a:pt x="1161" y="899"/>
                  </a:lnTo>
                  <a:lnTo>
                    <a:pt x="1165" y="896"/>
                  </a:lnTo>
                  <a:lnTo>
                    <a:pt x="1170" y="893"/>
                  </a:lnTo>
                  <a:lnTo>
                    <a:pt x="1171" y="887"/>
                  </a:lnTo>
                  <a:lnTo>
                    <a:pt x="1171" y="887"/>
                  </a:lnTo>
                  <a:lnTo>
                    <a:pt x="1173" y="882"/>
                  </a:lnTo>
                  <a:lnTo>
                    <a:pt x="1177" y="878"/>
                  </a:lnTo>
                  <a:lnTo>
                    <a:pt x="1177" y="878"/>
                  </a:lnTo>
                  <a:lnTo>
                    <a:pt x="1193" y="864"/>
                  </a:lnTo>
                  <a:lnTo>
                    <a:pt x="1207" y="849"/>
                  </a:lnTo>
                  <a:lnTo>
                    <a:pt x="1220" y="833"/>
                  </a:lnTo>
                  <a:lnTo>
                    <a:pt x="1233" y="817"/>
                  </a:lnTo>
                  <a:lnTo>
                    <a:pt x="1243" y="799"/>
                  </a:lnTo>
                  <a:lnTo>
                    <a:pt x="1253" y="782"/>
                  </a:lnTo>
                  <a:lnTo>
                    <a:pt x="1262" y="762"/>
                  </a:lnTo>
                  <a:lnTo>
                    <a:pt x="1270" y="743"/>
                  </a:lnTo>
                  <a:lnTo>
                    <a:pt x="1276" y="723"/>
                  </a:lnTo>
                  <a:lnTo>
                    <a:pt x="1282" y="701"/>
                  </a:lnTo>
                  <a:lnTo>
                    <a:pt x="1287" y="681"/>
                  </a:lnTo>
                  <a:lnTo>
                    <a:pt x="1291" y="659"/>
                  </a:lnTo>
                  <a:lnTo>
                    <a:pt x="1294" y="636"/>
                  </a:lnTo>
                  <a:lnTo>
                    <a:pt x="1296" y="614"/>
                  </a:lnTo>
                  <a:lnTo>
                    <a:pt x="1297" y="592"/>
                  </a:lnTo>
                  <a:lnTo>
                    <a:pt x="1297" y="569"/>
                  </a:lnTo>
                  <a:lnTo>
                    <a:pt x="1296" y="546"/>
                  </a:lnTo>
                  <a:lnTo>
                    <a:pt x="1295" y="525"/>
                  </a:lnTo>
                  <a:lnTo>
                    <a:pt x="1293" y="502"/>
                  </a:lnTo>
                  <a:lnTo>
                    <a:pt x="1290" y="479"/>
                  </a:lnTo>
                  <a:lnTo>
                    <a:pt x="1286" y="457"/>
                  </a:lnTo>
                  <a:lnTo>
                    <a:pt x="1281" y="436"/>
                  </a:lnTo>
                  <a:lnTo>
                    <a:pt x="1276" y="414"/>
                  </a:lnTo>
                  <a:lnTo>
                    <a:pt x="1271" y="393"/>
                  </a:lnTo>
                  <a:lnTo>
                    <a:pt x="1265" y="373"/>
                  </a:lnTo>
                  <a:lnTo>
                    <a:pt x="1258" y="353"/>
                  </a:lnTo>
                  <a:lnTo>
                    <a:pt x="1250" y="334"/>
                  </a:lnTo>
                  <a:lnTo>
                    <a:pt x="1242" y="316"/>
                  </a:lnTo>
                  <a:lnTo>
                    <a:pt x="1233" y="298"/>
                  </a:lnTo>
                  <a:lnTo>
                    <a:pt x="1225" y="281"/>
                  </a:lnTo>
                  <a:lnTo>
                    <a:pt x="1214" y="265"/>
                  </a:lnTo>
                  <a:lnTo>
                    <a:pt x="1205" y="251"/>
                  </a:lnTo>
                  <a:lnTo>
                    <a:pt x="1205" y="251"/>
                  </a:lnTo>
                  <a:lnTo>
                    <a:pt x="1187" y="229"/>
                  </a:lnTo>
                  <a:lnTo>
                    <a:pt x="1169" y="208"/>
                  </a:lnTo>
                  <a:lnTo>
                    <a:pt x="1147" y="187"/>
                  </a:lnTo>
                  <a:lnTo>
                    <a:pt x="1124" y="168"/>
                  </a:lnTo>
                  <a:lnTo>
                    <a:pt x="1101" y="150"/>
                  </a:lnTo>
                  <a:lnTo>
                    <a:pt x="1075" y="132"/>
                  </a:lnTo>
                  <a:lnTo>
                    <a:pt x="1048" y="116"/>
                  </a:lnTo>
                  <a:lnTo>
                    <a:pt x="1020" y="101"/>
                  </a:lnTo>
                  <a:lnTo>
                    <a:pt x="991" y="88"/>
                  </a:lnTo>
                  <a:lnTo>
                    <a:pt x="962" y="75"/>
                  </a:lnTo>
                  <a:lnTo>
                    <a:pt x="932" y="65"/>
                  </a:lnTo>
                  <a:lnTo>
                    <a:pt x="902" y="56"/>
                  </a:lnTo>
                  <a:lnTo>
                    <a:pt x="872" y="49"/>
                  </a:lnTo>
                  <a:lnTo>
                    <a:pt x="843" y="44"/>
                  </a:lnTo>
                  <a:lnTo>
                    <a:pt x="815" y="41"/>
                  </a:lnTo>
                  <a:lnTo>
                    <a:pt x="786" y="39"/>
                  </a:lnTo>
                  <a:lnTo>
                    <a:pt x="786" y="39"/>
                  </a:lnTo>
                  <a:lnTo>
                    <a:pt x="765" y="40"/>
                  </a:lnTo>
                  <a:lnTo>
                    <a:pt x="744" y="42"/>
                  </a:lnTo>
                  <a:lnTo>
                    <a:pt x="725" y="45"/>
                  </a:lnTo>
                  <a:lnTo>
                    <a:pt x="705" y="49"/>
                  </a:lnTo>
                  <a:lnTo>
                    <a:pt x="705" y="49"/>
                  </a:lnTo>
                  <a:lnTo>
                    <a:pt x="700" y="50"/>
                  </a:lnTo>
                  <a:lnTo>
                    <a:pt x="700" y="50"/>
                  </a:lnTo>
                  <a:lnTo>
                    <a:pt x="695" y="49"/>
                  </a:lnTo>
                  <a:lnTo>
                    <a:pt x="690" y="47"/>
                  </a:lnTo>
                  <a:lnTo>
                    <a:pt x="686" y="45"/>
                  </a:lnTo>
                  <a:lnTo>
                    <a:pt x="686" y="45"/>
                  </a:lnTo>
                  <a:lnTo>
                    <a:pt x="633" y="44"/>
                  </a:lnTo>
                  <a:lnTo>
                    <a:pt x="633" y="44"/>
                  </a:lnTo>
                  <a:lnTo>
                    <a:pt x="575" y="45"/>
                  </a:lnTo>
                  <a:lnTo>
                    <a:pt x="516" y="47"/>
                  </a:lnTo>
                  <a:lnTo>
                    <a:pt x="488" y="49"/>
                  </a:lnTo>
                  <a:lnTo>
                    <a:pt x="459" y="52"/>
                  </a:lnTo>
                  <a:lnTo>
                    <a:pt x="430" y="56"/>
                  </a:lnTo>
                  <a:lnTo>
                    <a:pt x="402" y="60"/>
                  </a:lnTo>
                  <a:lnTo>
                    <a:pt x="374" y="65"/>
                  </a:lnTo>
                  <a:lnTo>
                    <a:pt x="348" y="71"/>
                  </a:lnTo>
                  <a:lnTo>
                    <a:pt x="321" y="79"/>
                  </a:lnTo>
                  <a:lnTo>
                    <a:pt x="295" y="89"/>
                  </a:lnTo>
                  <a:lnTo>
                    <a:pt x="270" y="99"/>
                  </a:lnTo>
                  <a:lnTo>
                    <a:pt x="245" y="111"/>
                  </a:lnTo>
                  <a:lnTo>
                    <a:pt x="223" y="12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84" y="153"/>
                  </a:lnTo>
                  <a:lnTo>
                    <a:pt x="169" y="165"/>
                  </a:lnTo>
                  <a:lnTo>
                    <a:pt x="156" y="179"/>
                  </a:lnTo>
                  <a:lnTo>
                    <a:pt x="142" y="193"/>
                  </a:lnTo>
                  <a:lnTo>
                    <a:pt x="131" y="208"/>
                  </a:lnTo>
                  <a:lnTo>
                    <a:pt x="119" y="223"/>
                  </a:lnTo>
                  <a:lnTo>
                    <a:pt x="109" y="238"/>
                  </a:lnTo>
                  <a:lnTo>
                    <a:pt x="99" y="254"/>
                  </a:lnTo>
                  <a:lnTo>
                    <a:pt x="90" y="271"/>
                  </a:lnTo>
                  <a:lnTo>
                    <a:pt x="82" y="287"/>
                  </a:lnTo>
                  <a:lnTo>
                    <a:pt x="74" y="305"/>
                  </a:lnTo>
                  <a:lnTo>
                    <a:pt x="68" y="321"/>
                  </a:lnTo>
                  <a:lnTo>
                    <a:pt x="62" y="340"/>
                  </a:lnTo>
                  <a:lnTo>
                    <a:pt x="56" y="357"/>
                  </a:lnTo>
                  <a:lnTo>
                    <a:pt x="52" y="375"/>
                  </a:lnTo>
                  <a:lnTo>
                    <a:pt x="48" y="393"/>
                  </a:lnTo>
                  <a:lnTo>
                    <a:pt x="45" y="412"/>
                  </a:lnTo>
                  <a:lnTo>
                    <a:pt x="42" y="431"/>
                  </a:lnTo>
                  <a:lnTo>
                    <a:pt x="40" y="448"/>
                  </a:lnTo>
                  <a:lnTo>
                    <a:pt x="39" y="467"/>
                  </a:lnTo>
                  <a:lnTo>
                    <a:pt x="38" y="504"/>
                  </a:lnTo>
                  <a:lnTo>
                    <a:pt x="39" y="541"/>
                  </a:lnTo>
                  <a:lnTo>
                    <a:pt x="43" y="577"/>
                  </a:lnTo>
                  <a:lnTo>
                    <a:pt x="48" y="612"/>
                  </a:lnTo>
                  <a:lnTo>
                    <a:pt x="55" y="647"/>
                  </a:lnTo>
                  <a:lnTo>
                    <a:pt x="65" y="679"/>
                  </a:lnTo>
                  <a:lnTo>
                    <a:pt x="65" y="679"/>
                  </a:lnTo>
                  <a:lnTo>
                    <a:pt x="77" y="713"/>
                  </a:lnTo>
                  <a:lnTo>
                    <a:pt x="90" y="745"/>
                  </a:lnTo>
                  <a:lnTo>
                    <a:pt x="105" y="776"/>
                  </a:lnTo>
                  <a:lnTo>
                    <a:pt x="121" y="805"/>
                  </a:lnTo>
                  <a:lnTo>
                    <a:pt x="139" y="831"/>
                  </a:lnTo>
                  <a:lnTo>
                    <a:pt x="159" y="856"/>
                  </a:lnTo>
                  <a:lnTo>
                    <a:pt x="179" y="880"/>
                  </a:lnTo>
                  <a:lnTo>
                    <a:pt x="201" y="902"/>
                  </a:lnTo>
                  <a:lnTo>
                    <a:pt x="225" y="922"/>
                  </a:lnTo>
                  <a:lnTo>
                    <a:pt x="251" y="941"/>
                  </a:lnTo>
                  <a:lnTo>
                    <a:pt x="277" y="957"/>
                  </a:lnTo>
                  <a:lnTo>
                    <a:pt x="305" y="973"/>
                  </a:lnTo>
                  <a:lnTo>
                    <a:pt x="335" y="986"/>
                  </a:lnTo>
                  <a:lnTo>
                    <a:pt x="367" y="998"/>
                  </a:lnTo>
                  <a:lnTo>
                    <a:pt x="400" y="1008"/>
                  </a:lnTo>
                  <a:lnTo>
                    <a:pt x="434" y="1017"/>
                  </a:lnTo>
                  <a:lnTo>
                    <a:pt x="434" y="1017"/>
                  </a:lnTo>
                  <a:lnTo>
                    <a:pt x="468" y="1025"/>
                  </a:lnTo>
                  <a:lnTo>
                    <a:pt x="500" y="1031"/>
                  </a:lnTo>
                  <a:lnTo>
                    <a:pt x="533" y="1036"/>
                  </a:lnTo>
                  <a:lnTo>
                    <a:pt x="562" y="1040"/>
                  </a:lnTo>
                  <a:lnTo>
                    <a:pt x="592" y="1043"/>
                  </a:lnTo>
                  <a:lnTo>
                    <a:pt x="622" y="1045"/>
                  </a:lnTo>
                  <a:lnTo>
                    <a:pt x="650" y="1046"/>
                  </a:lnTo>
                  <a:lnTo>
                    <a:pt x="678" y="1047"/>
                  </a:lnTo>
                  <a:lnTo>
                    <a:pt x="678" y="1047"/>
                  </a:lnTo>
                  <a:lnTo>
                    <a:pt x="707" y="1046"/>
                  </a:lnTo>
                  <a:lnTo>
                    <a:pt x="736" y="1045"/>
                  </a:lnTo>
                  <a:lnTo>
                    <a:pt x="764" y="1042"/>
                  </a:lnTo>
                  <a:lnTo>
                    <a:pt x="791" y="1038"/>
                  </a:lnTo>
                  <a:lnTo>
                    <a:pt x="817" y="1033"/>
                  </a:lnTo>
                  <a:lnTo>
                    <a:pt x="842" y="1028"/>
                  </a:lnTo>
                  <a:lnTo>
                    <a:pt x="866" y="1020"/>
                  </a:lnTo>
                  <a:lnTo>
                    <a:pt x="890" y="1012"/>
                  </a:lnTo>
                  <a:lnTo>
                    <a:pt x="890" y="1012"/>
                  </a:lnTo>
                  <a:lnTo>
                    <a:pt x="892" y="1011"/>
                  </a:lnTo>
                  <a:lnTo>
                    <a:pt x="895" y="1010"/>
                  </a:lnTo>
                  <a:lnTo>
                    <a:pt x="897" y="1007"/>
                  </a:lnTo>
                  <a:lnTo>
                    <a:pt x="897" y="1007"/>
                  </a:lnTo>
                  <a:lnTo>
                    <a:pt x="900" y="1005"/>
                  </a:lnTo>
                  <a:lnTo>
                    <a:pt x="903" y="1002"/>
                  </a:lnTo>
                  <a:lnTo>
                    <a:pt x="912" y="999"/>
                  </a:lnTo>
                  <a:lnTo>
                    <a:pt x="912" y="9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829"/>
            <p:cNvSpPr/>
            <p:nvPr/>
          </p:nvSpPr>
          <p:spPr bwMode="auto">
            <a:xfrm>
              <a:off x="6411913" y="1501775"/>
              <a:ext cx="71438" cy="65088"/>
            </a:xfrm>
            <a:custGeom>
              <a:avLst/>
              <a:gdLst/>
              <a:ahLst/>
              <a:cxnLst>
                <a:cxn ang="0">
                  <a:pos x="76" y="123"/>
                </a:cxn>
                <a:cxn ang="0">
                  <a:pos x="76" y="123"/>
                </a:cxn>
                <a:cxn ang="0">
                  <a:pos x="71" y="123"/>
                </a:cxn>
                <a:cxn ang="0">
                  <a:pos x="66" y="122"/>
                </a:cxn>
                <a:cxn ang="0">
                  <a:pos x="64" y="121"/>
                </a:cxn>
                <a:cxn ang="0">
                  <a:pos x="64" y="121"/>
                </a:cxn>
                <a:cxn ang="0">
                  <a:pos x="57" y="121"/>
                </a:cxn>
                <a:cxn ang="0">
                  <a:pos x="57" y="121"/>
                </a:cxn>
                <a:cxn ang="0">
                  <a:pos x="55" y="121"/>
                </a:cxn>
                <a:cxn ang="0">
                  <a:pos x="55" y="121"/>
                </a:cxn>
                <a:cxn ang="0">
                  <a:pos x="45" y="119"/>
                </a:cxn>
                <a:cxn ang="0">
                  <a:pos x="36" y="115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3" y="98"/>
                </a:cxn>
                <a:cxn ang="0">
                  <a:pos x="8" y="89"/>
                </a:cxn>
                <a:cxn ang="0">
                  <a:pos x="4" y="81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1" y="53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9" y="27"/>
                </a:cxn>
                <a:cxn ang="0">
                  <a:pos x="13" y="20"/>
                </a:cxn>
                <a:cxn ang="0">
                  <a:pos x="19" y="14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33" y="5"/>
                </a:cxn>
                <a:cxn ang="0">
                  <a:pos x="40" y="2"/>
                </a:cxn>
                <a:cxn ang="0">
                  <a:pos x="47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1"/>
                </a:cxn>
                <a:cxn ang="0">
                  <a:pos x="72" y="3"/>
                </a:cxn>
                <a:cxn ang="0">
                  <a:pos x="80" y="6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99" y="15"/>
                </a:cxn>
                <a:cxn ang="0">
                  <a:pos x="108" y="22"/>
                </a:cxn>
                <a:cxn ang="0">
                  <a:pos x="118" y="31"/>
                </a:cxn>
                <a:cxn ang="0">
                  <a:pos x="125" y="40"/>
                </a:cxn>
                <a:cxn ang="0">
                  <a:pos x="130" y="49"/>
                </a:cxn>
                <a:cxn ang="0">
                  <a:pos x="132" y="54"/>
                </a:cxn>
                <a:cxn ang="0">
                  <a:pos x="134" y="59"/>
                </a:cxn>
                <a:cxn ang="0">
                  <a:pos x="134" y="65"/>
                </a:cxn>
                <a:cxn ang="0">
                  <a:pos x="134" y="70"/>
                </a:cxn>
                <a:cxn ang="0">
                  <a:pos x="134" y="75"/>
                </a:cxn>
                <a:cxn ang="0">
                  <a:pos x="132" y="80"/>
                </a:cxn>
                <a:cxn ang="0">
                  <a:pos x="132" y="80"/>
                </a:cxn>
                <a:cxn ang="0">
                  <a:pos x="128" y="88"/>
                </a:cxn>
                <a:cxn ang="0">
                  <a:pos x="123" y="96"/>
                </a:cxn>
                <a:cxn ang="0">
                  <a:pos x="116" y="103"/>
                </a:cxn>
                <a:cxn ang="0">
                  <a:pos x="109" y="110"/>
                </a:cxn>
                <a:cxn ang="0">
                  <a:pos x="101" y="115"/>
                </a:cxn>
                <a:cxn ang="0">
                  <a:pos x="93" y="120"/>
                </a:cxn>
                <a:cxn ang="0">
                  <a:pos x="84" y="122"/>
                </a:cxn>
                <a:cxn ang="0">
                  <a:pos x="76" y="123"/>
                </a:cxn>
                <a:cxn ang="0">
                  <a:pos x="76" y="123"/>
                </a:cxn>
              </a:cxnLst>
              <a:rect l="0" t="0" r="r" b="b"/>
              <a:pathLst>
                <a:path w="134" h="123">
                  <a:moveTo>
                    <a:pt x="76" y="123"/>
                  </a:moveTo>
                  <a:lnTo>
                    <a:pt x="76" y="123"/>
                  </a:lnTo>
                  <a:lnTo>
                    <a:pt x="71" y="123"/>
                  </a:lnTo>
                  <a:lnTo>
                    <a:pt x="66" y="122"/>
                  </a:lnTo>
                  <a:lnTo>
                    <a:pt x="64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45" y="119"/>
                  </a:lnTo>
                  <a:lnTo>
                    <a:pt x="36" y="115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3" y="98"/>
                  </a:lnTo>
                  <a:lnTo>
                    <a:pt x="8" y="89"/>
                  </a:lnTo>
                  <a:lnTo>
                    <a:pt x="4" y="81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9" y="27"/>
                  </a:lnTo>
                  <a:lnTo>
                    <a:pt x="13" y="20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3" y="5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80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9" y="15"/>
                  </a:lnTo>
                  <a:lnTo>
                    <a:pt x="108" y="22"/>
                  </a:lnTo>
                  <a:lnTo>
                    <a:pt x="118" y="31"/>
                  </a:lnTo>
                  <a:lnTo>
                    <a:pt x="125" y="40"/>
                  </a:lnTo>
                  <a:lnTo>
                    <a:pt x="130" y="49"/>
                  </a:lnTo>
                  <a:lnTo>
                    <a:pt x="132" y="54"/>
                  </a:lnTo>
                  <a:lnTo>
                    <a:pt x="134" y="59"/>
                  </a:lnTo>
                  <a:lnTo>
                    <a:pt x="134" y="65"/>
                  </a:lnTo>
                  <a:lnTo>
                    <a:pt x="134" y="70"/>
                  </a:lnTo>
                  <a:lnTo>
                    <a:pt x="134" y="75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28" y="88"/>
                  </a:lnTo>
                  <a:lnTo>
                    <a:pt x="123" y="96"/>
                  </a:lnTo>
                  <a:lnTo>
                    <a:pt x="116" y="103"/>
                  </a:lnTo>
                  <a:lnTo>
                    <a:pt x="109" y="110"/>
                  </a:lnTo>
                  <a:lnTo>
                    <a:pt x="101" y="115"/>
                  </a:lnTo>
                  <a:lnTo>
                    <a:pt x="93" y="120"/>
                  </a:lnTo>
                  <a:lnTo>
                    <a:pt x="84" y="122"/>
                  </a:lnTo>
                  <a:lnTo>
                    <a:pt x="76" y="123"/>
                  </a:lnTo>
                  <a:lnTo>
                    <a:pt x="76" y="1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30"/>
            <p:cNvSpPr/>
            <p:nvPr/>
          </p:nvSpPr>
          <p:spPr bwMode="auto">
            <a:xfrm>
              <a:off x="6535738" y="1511300"/>
              <a:ext cx="63500" cy="57150"/>
            </a:xfrm>
            <a:custGeom>
              <a:avLst/>
              <a:gdLst/>
              <a:ahLst/>
              <a:cxnLst>
                <a:cxn ang="0">
                  <a:pos x="66" y="110"/>
                </a:cxn>
                <a:cxn ang="0">
                  <a:pos x="46" y="106"/>
                </a:cxn>
                <a:cxn ang="0">
                  <a:pos x="44" y="106"/>
                </a:cxn>
                <a:cxn ang="0">
                  <a:pos x="42" y="106"/>
                </a:cxn>
                <a:cxn ang="0">
                  <a:pos x="38" y="106"/>
                </a:cxn>
                <a:cxn ang="0">
                  <a:pos x="33" y="104"/>
                </a:cxn>
                <a:cxn ang="0">
                  <a:pos x="29" y="100"/>
                </a:cxn>
                <a:cxn ang="0">
                  <a:pos x="28" y="99"/>
                </a:cxn>
                <a:cxn ang="0">
                  <a:pos x="11" y="83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3" y="33"/>
                </a:cxn>
                <a:cxn ang="0">
                  <a:pos x="7" y="26"/>
                </a:cxn>
                <a:cxn ang="0">
                  <a:pos x="15" y="18"/>
                </a:cxn>
                <a:cxn ang="0">
                  <a:pos x="35" y="5"/>
                </a:cxn>
                <a:cxn ang="0">
                  <a:pos x="49" y="1"/>
                </a:cxn>
                <a:cxn ang="0">
                  <a:pos x="58" y="0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0" y="1"/>
                </a:cxn>
                <a:cxn ang="0">
                  <a:pos x="89" y="4"/>
                </a:cxn>
                <a:cxn ang="0">
                  <a:pos x="102" y="11"/>
                </a:cxn>
                <a:cxn ang="0">
                  <a:pos x="112" y="21"/>
                </a:cxn>
                <a:cxn ang="0">
                  <a:pos x="119" y="35"/>
                </a:cxn>
                <a:cxn ang="0">
                  <a:pos x="120" y="43"/>
                </a:cxn>
                <a:cxn ang="0">
                  <a:pos x="120" y="60"/>
                </a:cxn>
                <a:cxn ang="0">
                  <a:pos x="116" y="76"/>
                </a:cxn>
                <a:cxn ang="0">
                  <a:pos x="109" y="91"/>
                </a:cxn>
                <a:cxn ang="0">
                  <a:pos x="99" y="100"/>
                </a:cxn>
                <a:cxn ang="0">
                  <a:pos x="99" y="103"/>
                </a:cxn>
                <a:cxn ang="0">
                  <a:pos x="93" y="105"/>
                </a:cxn>
                <a:cxn ang="0">
                  <a:pos x="85" y="109"/>
                </a:cxn>
                <a:cxn ang="0">
                  <a:pos x="76" y="109"/>
                </a:cxn>
                <a:cxn ang="0">
                  <a:pos x="66" y="110"/>
                </a:cxn>
              </a:cxnLst>
              <a:rect l="0" t="0" r="r" b="b"/>
              <a:pathLst>
                <a:path w="121" h="110">
                  <a:moveTo>
                    <a:pt x="66" y="110"/>
                  </a:moveTo>
                  <a:lnTo>
                    <a:pt x="66" y="110"/>
                  </a:lnTo>
                  <a:lnTo>
                    <a:pt x="56" y="109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8" y="92"/>
                  </a:lnTo>
                  <a:lnTo>
                    <a:pt x="11" y="83"/>
                  </a:lnTo>
                  <a:lnTo>
                    <a:pt x="4" y="7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24" y="10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9" y="4"/>
                  </a:lnTo>
                  <a:lnTo>
                    <a:pt x="96" y="7"/>
                  </a:lnTo>
                  <a:lnTo>
                    <a:pt x="102" y="11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5"/>
                  </a:lnTo>
                  <a:lnTo>
                    <a:pt x="119" y="35"/>
                  </a:lnTo>
                  <a:lnTo>
                    <a:pt x="119" y="35"/>
                  </a:lnTo>
                  <a:lnTo>
                    <a:pt x="120" y="43"/>
                  </a:lnTo>
                  <a:lnTo>
                    <a:pt x="121" y="52"/>
                  </a:lnTo>
                  <a:lnTo>
                    <a:pt x="120" y="60"/>
                  </a:lnTo>
                  <a:lnTo>
                    <a:pt x="119" y="68"/>
                  </a:lnTo>
                  <a:lnTo>
                    <a:pt x="116" y="76"/>
                  </a:lnTo>
                  <a:lnTo>
                    <a:pt x="113" y="84"/>
                  </a:lnTo>
                  <a:lnTo>
                    <a:pt x="109" y="91"/>
                  </a:lnTo>
                  <a:lnTo>
                    <a:pt x="104" y="97"/>
                  </a:lnTo>
                  <a:lnTo>
                    <a:pt x="99" y="100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3" y="105"/>
                  </a:lnTo>
                  <a:lnTo>
                    <a:pt x="93" y="105"/>
                  </a:lnTo>
                  <a:lnTo>
                    <a:pt x="85" y="109"/>
                  </a:lnTo>
                  <a:lnTo>
                    <a:pt x="77" y="109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66" y="110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831"/>
            <p:cNvSpPr/>
            <p:nvPr/>
          </p:nvSpPr>
          <p:spPr bwMode="auto">
            <a:xfrm>
              <a:off x="6656388" y="1506538"/>
              <a:ext cx="73025" cy="68263"/>
            </a:xfrm>
            <a:custGeom>
              <a:avLst/>
              <a:gdLst/>
              <a:ahLst/>
              <a:cxnLst>
                <a:cxn ang="0">
                  <a:pos x="62" y="128"/>
                </a:cxn>
                <a:cxn ang="0">
                  <a:pos x="46" y="124"/>
                </a:cxn>
                <a:cxn ang="0">
                  <a:pos x="42" y="122"/>
                </a:cxn>
                <a:cxn ang="0">
                  <a:pos x="30" y="109"/>
                </a:cxn>
                <a:cxn ang="0">
                  <a:pos x="18" y="85"/>
                </a:cxn>
                <a:cxn ang="0">
                  <a:pos x="15" y="79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1"/>
                </a:cxn>
                <a:cxn ang="0">
                  <a:pos x="3" y="39"/>
                </a:cxn>
                <a:cxn ang="0">
                  <a:pos x="6" y="34"/>
                </a:cxn>
                <a:cxn ang="0">
                  <a:pos x="18" y="20"/>
                </a:cxn>
                <a:cxn ang="0">
                  <a:pos x="35" y="10"/>
                </a:cxn>
                <a:cxn ang="0">
                  <a:pos x="53" y="3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94" y="6"/>
                </a:cxn>
                <a:cxn ang="0">
                  <a:pos x="102" y="13"/>
                </a:cxn>
                <a:cxn ang="0">
                  <a:pos x="105" y="14"/>
                </a:cxn>
                <a:cxn ang="0">
                  <a:pos x="114" y="18"/>
                </a:cxn>
                <a:cxn ang="0">
                  <a:pos x="122" y="26"/>
                </a:cxn>
                <a:cxn ang="0">
                  <a:pos x="135" y="45"/>
                </a:cxn>
                <a:cxn ang="0">
                  <a:pos x="138" y="56"/>
                </a:cxn>
                <a:cxn ang="0">
                  <a:pos x="139" y="70"/>
                </a:cxn>
                <a:cxn ang="0">
                  <a:pos x="136" y="81"/>
                </a:cxn>
                <a:cxn ang="0">
                  <a:pos x="134" y="86"/>
                </a:cxn>
                <a:cxn ang="0">
                  <a:pos x="120" y="98"/>
                </a:cxn>
                <a:cxn ang="0">
                  <a:pos x="104" y="104"/>
                </a:cxn>
                <a:cxn ang="0">
                  <a:pos x="96" y="109"/>
                </a:cxn>
                <a:cxn ang="0">
                  <a:pos x="90" y="116"/>
                </a:cxn>
                <a:cxn ang="0">
                  <a:pos x="84" y="121"/>
                </a:cxn>
                <a:cxn ang="0">
                  <a:pos x="70" y="128"/>
                </a:cxn>
                <a:cxn ang="0">
                  <a:pos x="62" y="128"/>
                </a:cxn>
              </a:cxnLst>
              <a:rect l="0" t="0" r="r" b="b"/>
              <a:pathLst>
                <a:path w="139" h="128">
                  <a:moveTo>
                    <a:pt x="62" y="128"/>
                  </a:moveTo>
                  <a:lnTo>
                    <a:pt x="62" y="128"/>
                  </a:lnTo>
                  <a:lnTo>
                    <a:pt x="54" y="12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42" y="122"/>
                  </a:lnTo>
                  <a:lnTo>
                    <a:pt x="38" y="118"/>
                  </a:lnTo>
                  <a:lnTo>
                    <a:pt x="30" y="109"/>
                  </a:lnTo>
                  <a:lnTo>
                    <a:pt x="24" y="98"/>
                  </a:lnTo>
                  <a:lnTo>
                    <a:pt x="18" y="85"/>
                  </a:lnTo>
                  <a:lnTo>
                    <a:pt x="17" y="81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4" y="64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1" y="27"/>
                  </a:lnTo>
                  <a:lnTo>
                    <a:pt x="18" y="20"/>
                  </a:lnTo>
                  <a:lnTo>
                    <a:pt x="26" y="15"/>
                  </a:lnTo>
                  <a:lnTo>
                    <a:pt x="35" y="10"/>
                  </a:lnTo>
                  <a:lnTo>
                    <a:pt x="44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3"/>
                  </a:lnTo>
                  <a:lnTo>
                    <a:pt x="94" y="6"/>
                  </a:lnTo>
                  <a:lnTo>
                    <a:pt x="100" y="11"/>
                  </a:lnTo>
                  <a:lnTo>
                    <a:pt x="102" y="13"/>
                  </a:lnTo>
                  <a:lnTo>
                    <a:pt x="105" y="14"/>
                  </a:lnTo>
                  <a:lnTo>
                    <a:pt x="105" y="14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8" y="22"/>
                  </a:lnTo>
                  <a:lnTo>
                    <a:pt x="122" y="26"/>
                  </a:lnTo>
                  <a:lnTo>
                    <a:pt x="130" y="35"/>
                  </a:lnTo>
                  <a:lnTo>
                    <a:pt x="135" y="45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9" y="63"/>
                  </a:lnTo>
                  <a:lnTo>
                    <a:pt x="139" y="70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28" y="92"/>
                  </a:lnTo>
                  <a:lnTo>
                    <a:pt x="120" y="98"/>
                  </a:lnTo>
                  <a:lnTo>
                    <a:pt x="113" y="101"/>
                  </a:lnTo>
                  <a:lnTo>
                    <a:pt x="104" y="104"/>
                  </a:lnTo>
                  <a:lnTo>
                    <a:pt x="99" y="105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8" y="125"/>
                  </a:lnTo>
                  <a:lnTo>
                    <a:pt x="70" y="128"/>
                  </a:lnTo>
                  <a:lnTo>
                    <a:pt x="62" y="128"/>
                  </a:lnTo>
                  <a:lnTo>
                    <a:pt x="62" y="1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132070" y="1995805"/>
            <a:ext cx="2025015" cy="1980565"/>
            <a:chOff x="6208713" y="1243013"/>
            <a:chExt cx="706438" cy="620713"/>
          </a:xfrm>
          <a:solidFill>
            <a:srgbClr val="262626"/>
          </a:solidFill>
        </p:grpSpPr>
        <p:sp>
          <p:nvSpPr>
            <p:cNvPr id="33" name="Freeform 804"/>
            <p:cNvSpPr/>
            <p:nvPr/>
          </p:nvSpPr>
          <p:spPr bwMode="auto">
            <a:xfrm>
              <a:off x="6270626" y="1622425"/>
              <a:ext cx="26988" cy="68263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8" y="1"/>
                </a:cxn>
                <a:cxn ang="0">
                  <a:pos x="46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4" y="35"/>
                </a:cxn>
                <a:cxn ang="0">
                  <a:pos x="30" y="44"/>
                </a:cxn>
                <a:cxn ang="0">
                  <a:pos x="21" y="64"/>
                </a:cxn>
                <a:cxn ang="0">
                  <a:pos x="13" y="82"/>
                </a:cxn>
                <a:cxn ang="0">
                  <a:pos x="13" y="82"/>
                </a:cxn>
                <a:cxn ang="0">
                  <a:pos x="9" y="92"/>
                </a:cxn>
                <a:cxn ang="0">
                  <a:pos x="3" y="105"/>
                </a:cxn>
                <a:cxn ang="0">
                  <a:pos x="1" y="112"/>
                </a:cxn>
                <a:cxn ang="0">
                  <a:pos x="0" y="119"/>
                </a:cxn>
                <a:cxn ang="0">
                  <a:pos x="1" y="124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6" y="129"/>
                </a:cxn>
                <a:cxn ang="0">
                  <a:pos x="9" y="129"/>
                </a:cxn>
                <a:cxn ang="0">
                  <a:pos x="12" y="128"/>
                </a:cxn>
                <a:cxn ang="0">
                  <a:pos x="13" y="126"/>
                </a:cxn>
                <a:cxn ang="0">
                  <a:pos x="13" y="125"/>
                </a:cxn>
                <a:cxn ang="0">
                  <a:pos x="13" y="123"/>
                </a:cxn>
                <a:cxn ang="0">
                  <a:pos x="11" y="122"/>
                </a:cxn>
                <a:cxn ang="0">
                  <a:pos x="11" y="122"/>
                </a:cxn>
                <a:cxn ang="0">
                  <a:pos x="11" y="120"/>
                </a:cxn>
                <a:cxn ang="0">
                  <a:pos x="10" y="117"/>
                </a:cxn>
                <a:cxn ang="0">
                  <a:pos x="11" y="109"/>
                </a:cxn>
                <a:cxn ang="0">
                  <a:pos x="14" y="100"/>
                </a:cxn>
                <a:cxn ang="0">
                  <a:pos x="19" y="90"/>
                </a:cxn>
                <a:cxn ang="0">
                  <a:pos x="27" y="69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50" y="13"/>
                </a:cxn>
                <a:cxn ang="0">
                  <a:pos x="51" y="11"/>
                </a:cxn>
                <a:cxn ang="0">
                  <a:pos x="51" y="5"/>
                </a:cxn>
              </a:cxnLst>
              <a:rect l="0" t="0" r="r" b="b"/>
              <a:pathLst>
                <a:path w="51" h="129">
                  <a:moveTo>
                    <a:pt x="51" y="5"/>
                  </a:moveTo>
                  <a:lnTo>
                    <a:pt x="51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4" y="35"/>
                  </a:lnTo>
                  <a:lnTo>
                    <a:pt x="30" y="44"/>
                  </a:lnTo>
                  <a:lnTo>
                    <a:pt x="21" y="64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9" y="92"/>
                  </a:lnTo>
                  <a:lnTo>
                    <a:pt x="3" y="105"/>
                  </a:lnTo>
                  <a:lnTo>
                    <a:pt x="1" y="112"/>
                  </a:lnTo>
                  <a:lnTo>
                    <a:pt x="0" y="119"/>
                  </a:lnTo>
                  <a:lnTo>
                    <a:pt x="1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6" y="129"/>
                  </a:lnTo>
                  <a:lnTo>
                    <a:pt x="9" y="129"/>
                  </a:lnTo>
                  <a:lnTo>
                    <a:pt x="12" y="128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3" y="123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0"/>
                  </a:lnTo>
                  <a:lnTo>
                    <a:pt x="10" y="117"/>
                  </a:lnTo>
                  <a:lnTo>
                    <a:pt x="11" y="109"/>
                  </a:lnTo>
                  <a:lnTo>
                    <a:pt x="14" y="100"/>
                  </a:lnTo>
                  <a:lnTo>
                    <a:pt x="19" y="90"/>
                  </a:lnTo>
                  <a:lnTo>
                    <a:pt x="27" y="69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1" y="11"/>
                  </a:lnTo>
                  <a:lnTo>
                    <a:pt x="5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805"/>
            <p:cNvSpPr/>
            <p:nvPr/>
          </p:nvSpPr>
          <p:spPr bwMode="auto">
            <a:xfrm>
              <a:off x="6315076" y="1671638"/>
              <a:ext cx="15875" cy="4127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7" y="38"/>
                </a:cxn>
                <a:cxn ang="0">
                  <a:pos x="2" y="56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3" y="78"/>
                </a:cxn>
                <a:cxn ang="0">
                  <a:pos x="5" y="78"/>
                </a:cxn>
                <a:cxn ang="0">
                  <a:pos x="6" y="78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0" y="65"/>
                </a:cxn>
                <a:cxn ang="0">
                  <a:pos x="11" y="57"/>
                </a:cxn>
                <a:cxn ang="0">
                  <a:pos x="16" y="39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78">
                  <a:moveTo>
                    <a:pt x="20" y="3"/>
                  </a:moveTo>
                  <a:lnTo>
                    <a:pt x="20" y="3"/>
                  </a:lnTo>
                  <a:lnTo>
                    <a:pt x="7" y="38"/>
                  </a:lnTo>
                  <a:lnTo>
                    <a:pt x="2" y="56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3" y="78"/>
                  </a:lnTo>
                  <a:lnTo>
                    <a:pt x="5" y="78"/>
                  </a:lnTo>
                  <a:lnTo>
                    <a:pt x="6" y="78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0" y="65"/>
                  </a:lnTo>
                  <a:lnTo>
                    <a:pt x="11" y="57"/>
                  </a:lnTo>
                  <a:lnTo>
                    <a:pt x="16" y="39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06"/>
            <p:cNvSpPr/>
            <p:nvPr/>
          </p:nvSpPr>
          <p:spPr bwMode="auto">
            <a:xfrm>
              <a:off x="6359526" y="1677988"/>
              <a:ext cx="20638" cy="6985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0" y="33"/>
                </a:cxn>
                <a:cxn ang="0">
                  <a:pos x="11" y="63"/>
                </a:cxn>
                <a:cxn ang="0">
                  <a:pos x="6" y="79"/>
                </a:cxn>
                <a:cxn ang="0">
                  <a:pos x="3" y="94"/>
                </a:cxn>
                <a:cxn ang="0">
                  <a:pos x="1" y="110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0" y="127"/>
                </a:cxn>
                <a:cxn ang="0">
                  <a:pos x="1" y="128"/>
                </a:cxn>
                <a:cxn ang="0">
                  <a:pos x="3" y="129"/>
                </a:cxn>
                <a:cxn ang="0">
                  <a:pos x="4" y="130"/>
                </a:cxn>
                <a:cxn ang="0">
                  <a:pos x="6" y="129"/>
                </a:cxn>
                <a:cxn ang="0">
                  <a:pos x="7" y="128"/>
                </a:cxn>
                <a:cxn ang="0">
                  <a:pos x="9" y="127"/>
                </a:cxn>
                <a:cxn ang="0">
                  <a:pos x="9" y="125"/>
                </a:cxn>
                <a:cxn ang="0">
                  <a:pos x="9" y="125"/>
                </a:cxn>
                <a:cxn ang="0">
                  <a:pos x="10" y="110"/>
                </a:cxn>
                <a:cxn ang="0">
                  <a:pos x="12" y="94"/>
                </a:cxn>
                <a:cxn ang="0">
                  <a:pos x="16" y="80"/>
                </a:cxn>
                <a:cxn ang="0">
                  <a:pos x="20" y="64"/>
                </a:cxn>
                <a:cxn ang="0">
                  <a:pos x="30" y="35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30">
                  <a:moveTo>
                    <a:pt x="32" y="4"/>
                  </a:moveTo>
                  <a:lnTo>
                    <a:pt x="32" y="4"/>
                  </a:lnTo>
                  <a:lnTo>
                    <a:pt x="20" y="33"/>
                  </a:lnTo>
                  <a:lnTo>
                    <a:pt x="11" y="63"/>
                  </a:lnTo>
                  <a:lnTo>
                    <a:pt x="6" y="79"/>
                  </a:lnTo>
                  <a:lnTo>
                    <a:pt x="3" y="94"/>
                  </a:lnTo>
                  <a:lnTo>
                    <a:pt x="1" y="11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1" y="128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10" y="110"/>
                  </a:lnTo>
                  <a:lnTo>
                    <a:pt x="12" y="94"/>
                  </a:lnTo>
                  <a:lnTo>
                    <a:pt x="16" y="80"/>
                  </a:lnTo>
                  <a:lnTo>
                    <a:pt x="20" y="64"/>
                  </a:lnTo>
                  <a:lnTo>
                    <a:pt x="30" y="3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07"/>
            <p:cNvSpPr/>
            <p:nvPr/>
          </p:nvSpPr>
          <p:spPr bwMode="auto">
            <a:xfrm>
              <a:off x="6392863" y="1708150"/>
              <a:ext cx="20638" cy="55563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7" y="17"/>
                </a:cxn>
                <a:cxn ang="0">
                  <a:pos x="23" y="28"/>
                </a:cxn>
                <a:cxn ang="0">
                  <a:pos x="13" y="51"/>
                </a:cxn>
                <a:cxn ang="0">
                  <a:pos x="8" y="63"/>
                </a:cxn>
                <a:cxn ang="0">
                  <a:pos x="4" y="74"/>
                </a:cxn>
                <a:cxn ang="0">
                  <a:pos x="1" y="8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0" y="87"/>
                </a:cxn>
                <a:cxn ang="0">
                  <a:pos x="13" y="75"/>
                </a:cxn>
                <a:cxn ang="0">
                  <a:pos x="17" y="64"/>
                </a:cxn>
                <a:cxn ang="0">
                  <a:pos x="22" y="53"/>
                </a:cxn>
                <a:cxn ang="0">
                  <a:pos x="33" y="30"/>
                </a:cxn>
                <a:cxn ang="0">
                  <a:pos x="37" y="19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4">
                  <a:moveTo>
                    <a:pt x="32" y="4"/>
                  </a:moveTo>
                  <a:lnTo>
                    <a:pt x="32" y="4"/>
                  </a:lnTo>
                  <a:lnTo>
                    <a:pt x="27" y="17"/>
                  </a:lnTo>
                  <a:lnTo>
                    <a:pt x="23" y="28"/>
                  </a:lnTo>
                  <a:lnTo>
                    <a:pt x="13" y="51"/>
                  </a:lnTo>
                  <a:lnTo>
                    <a:pt x="8" y="63"/>
                  </a:lnTo>
                  <a:lnTo>
                    <a:pt x="4" y="74"/>
                  </a:lnTo>
                  <a:lnTo>
                    <a:pt x="1" y="8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0" y="87"/>
                  </a:lnTo>
                  <a:lnTo>
                    <a:pt x="13" y="75"/>
                  </a:lnTo>
                  <a:lnTo>
                    <a:pt x="17" y="64"/>
                  </a:lnTo>
                  <a:lnTo>
                    <a:pt x="22" y="53"/>
                  </a:lnTo>
                  <a:lnTo>
                    <a:pt x="33" y="30"/>
                  </a:lnTo>
                  <a:lnTo>
                    <a:pt x="37" y="19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809"/>
            <p:cNvSpPr/>
            <p:nvPr/>
          </p:nvSpPr>
          <p:spPr bwMode="auto">
            <a:xfrm>
              <a:off x="6438900" y="1719263"/>
              <a:ext cx="31750" cy="65088"/>
            </a:xfrm>
            <a:custGeom>
              <a:avLst/>
              <a:gdLst/>
              <a:ahLst/>
              <a:cxnLst>
                <a:cxn ang="0">
                  <a:pos x="51" y="2"/>
                </a:cxn>
                <a:cxn ang="0">
                  <a:pos x="51" y="2"/>
                </a:cxn>
                <a:cxn ang="0">
                  <a:pos x="37" y="25"/>
                </a:cxn>
                <a:cxn ang="0">
                  <a:pos x="25" y="44"/>
                </a:cxn>
                <a:cxn ang="0">
                  <a:pos x="14" y="64"/>
                </a:cxn>
                <a:cxn ang="0">
                  <a:pos x="6" y="83"/>
                </a:cxn>
                <a:cxn ang="0">
                  <a:pos x="2" y="93"/>
                </a:cxn>
                <a:cxn ang="0">
                  <a:pos x="0" y="101"/>
                </a:cxn>
                <a:cxn ang="0">
                  <a:pos x="0" y="108"/>
                </a:cxn>
                <a:cxn ang="0">
                  <a:pos x="1" y="114"/>
                </a:cxn>
                <a:cxn ang="0">
                  <a:pos x="2" y="116"/>
                </a:cxn>
                <a:cxn ang="0">
                  <a:pos x="5" y="119"/>
                </a:cxn>
                <a:cxn ang="0">
                  <a:pos x="7" y="120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12" y="123"/>
                </a:cxn>
                <a:cxn ang="0">
                  <a:pos x="14" y="123"/>
                </a:cxn>
                <a:cxn ang="0">
                  <a:pos x="15" y="120"/>
                </a:cxn>
                <a:cxn ang="0">
                  <a:pos x="16" y="119"/>
                </a:cxn>
                <a:cxn ang="0">
                  <a:pos x="15" y="115"/>
                </a:cxn>
                <a:cxn ang="0">
                  <a:pos x="14" y="114"/>
                </a:cxn>
                <a:cxn ang="0">
                  <a:pos x="13" y="113"/>
                </a:cxn>
                <a:cxn ang="0">
                  <a:pos x="13" y="113"/>
                </a:cxn>
                <a:cxn ang="0">
                  <a:pos x="11" y="112"/>
                </a:cxn>
                <a:cxn ang="0">
                  <a:pos x="10" y="111"/>
                </a:cxn>
                <a:cxn ang="0">
                  <a:pos x="10" y="107"/>
                </a:cxn>
                <a:cxn ang="0">
                  <a:pos x="10" y="102"/>
                </a:cxn>
                <a:cxn ang="0">
                  <a:pos x="12" y="96"/>
                </a:cxn>
                <a:cxn ang="0">
                  <a:pos x="18" y="80"/>
                </a:cxn>
                <a:cxn ang="0">
                  <a:pos x="27" y="62"/>
                </a:cxn>
                <a:cxn ang="0">
                  <a:pos x="47" y="27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60" y="5"/>
                </a:cxn>
                <a:cxn ang="0">
                  <a:pos x="59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2"/>
                </a:cxn>
                <a:cxn ang="0">
                  <a:pos x="51" y="2"/>
                </a:cxn>
              </a:cxnLst>
              <a:rect l="0" t="0" r="r" b="b"/>
              <a:pathLst>
                <a:path w="60" h="123">
                  <a:moveTo>
                    <a:pt x="51" y="2"/>
                  </a:moveTo>
                  <a:lnTo>
                    <a:pt x="51" y="2"/>
                  </a:lnTo>
                  <a:lnTo>
                    <a:pt x="37" y="25"/>
                  </a:lnTo>
                  <a:lnTo>
                    <a:pt x="25" y="44"/>
                  </a:lnTo>
                  <a:lnTo>
                    <a:pt x="14" y="64"/>
                  </a:lnTo>
                  <a:lnTo>
                    <a:pt x="6" y="83"/>
                  </a:lnTo>
                  <a:lnTo>
                    <a:pt x="2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5" y="119"/>
                  </a:lnTo>
                  <a:lnTo>
                    <a:pt x="7" y="120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5" y="120"/>
                  </a:lnTo>
                  <a:lnTo>
                    <a:pt x="16" y="119"/>
                  </a:lnTo>
                  <a:lnTo>
                    <a:pt x="15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1" y="112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0" y="102"/>
                  </a:lnTo>
                  <a:lnTo>
                    <a:pt x="12" y="96"/>
                  </a:lnTo>
                  <a:lnTo>
                    <a:pt x="18" y="80"/>
                  </a:lnTo>
                  <a:lnTo>
                    <a:pt x="27" y="62"/>
                  </a:lnTo>
                  <a:lnTo>
                    <a:pt x="47" y="2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810"/>
            <p:cNvSpPr/>
            <p:nvPr/>
          </p:nvSpPr>
          <p:spPr bwMode="auto">
            <a:xfrm>
              <a:off x="6478588" y="1731963"/>
              <a:ext cx="28575" cy="650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0" y="8"/>
                </a:cxn>
                <a:cxn ang="0">
                  <a:pos x="34" y="14"/>
                </a:cxn>
                <a:cxn ang="0">
                  <a:pos x="25" y="26"/>
                </a:cxn>
                <a:cxn ang="0">
                  <a:pos x="16" y="41"/>
                </a:cxn>
                <a:cxn ang="0">
                  <a:pos x="10" y="55"/>
                </a:cxn>
                <a:cxn ang="0">
                  <a:pos x="6" y="71"/>
                </a:cxn>
                <a:cxn ang="0">
                  <a:pos x="3" y="87"/>
                </a:cxn>
                <a:cxn ang="0">
                  <a:pos x="1" y="103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0" y="104"/>
                </a:cxn>
                <a:cxn ang="0">
                  <a:pos x="12" y="88"/>
                </a:cxn>
                <a:cxn ang="0">
                  <a:pos x="15" y="74"/>
                </a:cxn>
                <a:cxn ang="0">
                  <a:pos x="19" y="59"/>
                </a:cxn>
                <a:cxn ang="0">
                  <a:pos x="25" y="45"/>
                </a:cxn>
                <a:cxn ang="0">
                  <a:pos x="33" y="31"/>
                </a:cxn>
                <a:cxn ang="0">
                  <a:pos x="41" y="19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23">
                  <a:moveTo>
                    <a:pt x="45" y="1"/>
                  </a:moveTo>
                  <a:lnTo>
                    <a:pt x="45" y="1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25" y="26"/>
                  </a:lnTo>
                  <a:lnTo>
                    <a:pt x="16" y="41"/>
                  </a:lnTo>
                  <a:lnTo>
                    <a:pt x="10" y="55"/>
                  </a:lnTo>
                  <a:lnTo>
                    <a:pt x="6" y="71"/>
                  </a:lnTo>
                  <a:lnTo>
                    <a:pt x="3" y="87"/>
                  </a:lnTo>
                  <a:lnTo>
                    <a:pt x="1" y="10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0" y="104"/>
                  </a:lnTo>
                  <a:lnTo>
                    <a:pt x="12" y="88"/>
                  </a:lnTo>
                  <a:lnTo>
                    <a:pt x="15" y="74"/>
                  </a:lnTo>
                  <a:lnTo>
                    <a:pt x="19" y="59"/>
                  </a:lnTo>
                  <a:lnTo>
                    <a:pt x="25" y="45"/>
                  </a:lnTo>
                  <a:lnTo>
                    <a:pt x="33" y="31"/>
                  </a:lnTo>
                  <a:lnTo>
                    <a:pt x="41" y="1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811"/>
            <p:cNvSpPr/>
            <p:nvPr/>
          </p:nvSpPr>
          <p:spPr bwMode="auto">
            <a:xfrm>
              <a:off x="6523038" y="1739900"/>
              <a:ext cx="25400" cy="6191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27" y="29"/>
                </a:cxn>
                <a:cxn ang="0">
                  <a:pos x="17" y="56"/>
                </a:cxn>
                <a:cxn ang="0">
                  <a:pos x="8" y="82"/>
                </a:cxn>
                <a:cxn ang="0">
                  <a:pos x="4" y="96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1" y="113"/>
                </a:cxn>
                <a:cxn ang="0">
                  <a:pos x="4" y="116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10" y="112"/>
                </a:cxn>
                <a:cxn ang="0">
                  <a:pos x="10" y="112"/>
                </a:cxn>
                <a:cxn ang="0">
                  <a:pos x="13" y="99"/>
                </a:cxn>
                <a:cxn ang="0">
                  <a:pos x="16" y="85"/>
                </a:cxn>
                <a:cxn ang="0">
                  <a:pos x="25" y="58"/>
                </a:cxn>
                <a:cxn ang="0">
                  <a:pos x="37" y="32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117">
                  <a:moveTo>
                    <a:pt x="39" y="3"/>
                  </a:moveTo>
                  <a:lnTo>
                    <a:pt x="39" y="3"/>
                  </a:lnTo>
                  <a:lnTo>
                    <a:pt x="27" y="29"/>
                  </a:lnTo>
                  <a:lnTo>
                    <a:pt x="17" y="56"/>
                  </a:lnTo>
                  <a:lnTo>
                    <a:pt x="8" y="82"/>
                  </a:lnTo>
                  <a:lnTo>
                    <a:pt x="4" y="9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3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10" y="112"/>
                  </a:lnTo>
                  <a:lnTo>
                    <a:pt x="10" y="112"/>
                  </a:lnTo>
                  <a:lnTo>
                    <a:pt x="13" y="99"/>
                  </a:lnTo>
                  <a:lnTo>
                    <a:pt x="16" y="85"/>
                  </a:lnTo>
                  <a:lnTo>
                    <a:pt x="25" y="58"/>
                  </a:lnTo>
                  <a:lnTo>
                    <a:pt x="37" y="32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812"/>
            <p:cNvSpPr/>
            <p:nvPr/>
          </p:nvSpPr>
          <p:spPr bwMode="auto">
            <a:xfrm>
              <a:off x="6572250" y="1743075"/>
              <a:ext cx="28575" cy="61913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813"/>
            <p:cNvSpPr/>
            <p:nvPr/>
          </p:nvSpPr>
          <p:spPr bwMode="auto">
            <a:xfrm>
              <a:off x="6629400" y="1741488"/>
              <a:ext cx="28575" cy="555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39" y="14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4" y="32"/>
                </a:cxn>
                <a:cxn ang="0">
                  <a:pos x="33" y="38"/>
                </a:cxn>
                <a:cxn ang="0">
                  <a:pos x="32" y="44"/>
                </a:cxn>
                <a:cxn ang="0">
                  <a:pos x="31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25" y="55"/>
                </a:cxn>
                <a:cxn ang="0">
                  <a:pos x="22" y="61"/>
                </a:cxn>
                <a:cxn ang="0">
                  <a:pos x="15" y="73"/>
                </a:cxn>
                <a:cxn ang="0">
                  <a:pos x="9" y="86"/>
                </a:cxn>
                <a:cxn ang="0">
                  <a:pos x="5" y="91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7" y="103"/>
                </a:cxn>
                <a:cxn ang="0">
                  <a:pos x="14" y="94"/>
                </a:cxn>
                <a:cxn ang="0">
                  <a:pos x="21" y="84"/>
                </a:cxn>
                <a:cxn ang="0">
                  <a:pos x="31" y="63"/>
                </a:cxn>
                <a:cxn ang="0">
                  <a:pos x="31" y="63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39" y="54"/>
                </a:cxn>
                <a:cxn ang="0">
                  <a:pos x="40" y="50"/>
                </a:cxn>
                <a:cxn ang="0">
                  <a:pos x="40" y="50"/>
                </a:cxn>
                <a:cxn ang="0">
                  <a:pos x="42" y="38"/>
                </a:cxn>
                <a:cxn ang="0">
                  <a:pos x="44" y="28"/>
                </a:cxn>
                <a:cxn ang="0">
                  <a:pos x="48" y="18"/>
                </a:cxn>
                <a:cxn ang="0">
                  <a:pos x="53" y="7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53" h="105">
                  <a:moveTo>
                    <a:pt x="44" y="3"/>
                  </a:moveTo>
                  <a:lnTo>
                    <a:pt x="44" y="3"/>
                  </a:lnTo>
                  <a:lnTo>
                    <a:pt x="39" y="1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4" y="32"/>
                  </a:lnTo>
                  <a:lnTo>
                    <a:pt x="33" y="38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5" y="73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4" y="94"/>
                  </a:lnTo>
                  <a:lnTo>
                    <a:pt x="21" y="8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38"/>
                  </a:lnTo>
                  <a:lnTo>
                    <a:pt x="44" y="28"/>
                  </a:lnTo>
                  <a:lnTo>
                    <a:pt x="48" y="18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814"/>
            <p:cNvSpPr/>
            <p:nvPr/>
          </p:nvSpPr>
          <p:spPr bwMode="auto">
            <a:xfrm>
              <a:off x="6673850" y="1739900"/>
              <a:ext cx="20638" cy="53975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815"/>
            <p:cNvSpPr/>
            <p:nvPr/>
          </p:nvSpPr>
          <p:spPr bwMode="auto">
            <a:xfrm>
              <a:off x="6811963" y="1671638"/>
              <a:ext cx="9525" cy="38100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11" y="58"/>
                </a:cxn>
                <a:cxn ang="0">
                  <a:pos x="10" y="51"/>
                </a:cxn>
                <a:cxn ang="0">
                  <a:pos x="9" y="44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20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59"/>
                </a:cxn>
                <a:cxn ang="0">
                  <a:pos x="3" y="63"/>
                </a:cxn>
                <a:cxn ang="0">
                  <a:pos x="5" y="66"/>
                </a:cxn>
                <a:cxn ang="0">
                  <a:pos x="7" y="69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7" y="70"/>
                </a:cxn>
                <a:cxn ang="0">
                  <a:pos x="17" y="68"/>
                </a:cxn>
                <a:cxn ang="0">
                  <a:pos x="17" y="62"/>
                </a:cxn>
                <a:cxn ang="0">
                  <a:pos x="17" y="62"/>
                </a:cxn>
                <a:cxn ang="0">
                  <a:pos x="17" y="59"/>
                </a:cxn>
                <a:cxn ang="0">
                  <a:pos x="15" y="58"/>
                </a:cxn>
                <a:cxn ang="0">
                  <a:pos x="13" y="5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17" h="72">
                  <a:moveTo>
                    <a:pt x="11" y="58"/>
                  </a:moveTo>
                  <a:lnTo>
                    <a:pt x="11" y="58"/>
                  </a:lnTo>
                  <a:lnTo>
                    <a:pt x="10" y="51"/>
                  </a:lnTo>
                  <a:lnTo>
                    <a:pt x="9" y="4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2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3" y="72"/>
                  </a:lnTo>
                  <a:lnTo>
                    <a:pt x="15" y="72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816"/>
            <p:cNvSpPr/>
            <p:nvPr/>
          </p:nvSpPr>
          <p:spPr bwMode="auto">
            <a:xfrm>
              <a:off x="6843713" y="1644650"/>
              <a:ext cx="22225" cy="5556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9" y="6"/>
                </a:cxn>
                <a:cxn ang="0">
                  <a:pos x="26" y="12"/>
                </a:cxn>
                <a:cxn ang="0">
                  <a:pos x="20" y="23"/>
                </a:cxn>
                <a:cxn ang="0">
                  <a:pos x="16" y="35"/>
                </a:cxn>
                <a:cxn ang="0">
                  <a:pos x="13" y="48"/>
                </a:cxn>
                <a:cxn ang="0">
                  <a:pos x="8" y="73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3" y="91"/>
                </a:cxn>
                <a:cxn ang="0">
                  <a:pos x="17" y="81"/>
                </a:cxn>
                <a:cxn ang="0">
                  <a:pos x="23" y="58"/>
                </a:cxn>
                <a:cxn ang="0">
                  <a:pos x="23" y="58"/>
                </a:cxn>
                <a:cxn ang="0">
                  <a:pos x="25" y="45"/>
                </a:cxn>
                <a:cxn ang="0">
                  <a:pos x="28" y="32"/>
                </a:cxn>
                <a:cxn ang="0">
                  <a:pos x="30" y="26"/>
                </a:cxn>
                <a:cxn ang="0">
                  <a:pos x="33" y="20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104">
                  <a:moveTo>
                    <a:pt x="33" y="1"/>
                  </a:moveTo>
                  <a:lnTo>
                    <a:pt x="33" y="1"/>
                  </a:lnTo>
                  <a:lnTo>
                    <a:pt x="29" y="6"/>
                  </a:lnTo>
                  <a:lnTo>
                    <a:pt x="26" y="12"/>
                  </a:lnTo>
                  <a:lnTo>
                    <a:pt x="20" y="23"/>
                  </a:lnTo>
                  <a:lnTo>
                    <a:pt x="16" y="35"/>
                  </a:lnTo>
                  <a:lnTo>
                    <a:pt x="13" y="48"/>
                  </a:lnTo>
                  <a:lnTo>
                    <a:pt x="8" y="73"/>
                  </a:lnTo>
                  <a:lnTo>
                    <a:pt x="5" y="86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3" y="91"/>
                  </a:lnTo>
                  <a:lnTo>
                    <a:pt x="17" y="81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5" y="45"/>
                  </a:lnTo>
                  <a:lnTo>
                    <a:pt x="28" y="32"/>
                  </a:lnTo>
                  <a:lnTo>
                    <a:pt x="30" y="26"/>
                  </a:lnTo>
                  <a:lnTo>
                    <a:pt x="33" y="20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817"/>
            <p:cNvSpPr/>
            <p:nvPr/>
          </p:nvSpPr>
          <p:spPr bwMode="auto">
            <a:xfrm>
              <a:off x="6719888" y="1743075"/>
              <a:ext cx="9525" cy="4762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25"/>
                </a:cxn>
                <a:cxn ang="0">
                  <a:pos x="8" y="44"/>
                </a:cxn>
                <a:cxn ang="0">
                  <a:pos x="8" y="55"/>
                </a:cxn>
                <a:cxn ang="0">
                  <a:pos x="7" y="65"/>
                </a:cxn>
                <a:cxn ang="0">
                  <a:pos x="4" y="7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7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3" y="79"/>
                </a:cxn>
                <a:cxn ang="0">
                  <a:pos x="15" y="68"/>
                </a:cxn>
                <a:cxn ang="0">
                  <a:pos x="17" y="58"/>
                </a:cxn>
                <a:cxn ang="0">
                  <a:pos x="17" y="48"/>
                </a:cxn>
                <a:cxn ang="0">
                  <a:pos x="17" y="26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" h="91">
                  <a:moveTo>
                    <a:pt x="16" y="4"/>
                  </a:moveTo>
                  <a:lnTo>
                    <a:pt x="16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25"/>
                  </a:lnTo>
                  <a:lnTo>
                    <a:pt x="8" y="44"/>
                  </a:lnTo>
                  <a:lnTo>
                    <a:pt x="8" y="55"/>
                  </a:lnTo>
                  <a:lnTo>
                    <a:pt x="7" y="65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7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3" y="79"/>
                  </a:lnTo>
                  <a:lnTo>
                    <a:pt x="15" y="68"/>
                  </a:lnTo>
                  <a:lnTo>
                    <a:pt x="17" y="58"/>
                  </a:lnTo>
                  <a:lnTo>
                    <a:pt x="17" y="48"/>
                  </a:lnTo>
                  <a:lnTo>
                    <a:pt x="17" y="2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818"/>
            <p:cNvSpPr/>
            <p:nvPr/>
          </p:nvSpPr>
          <p:spPr bwMode="auto">
            <a:xfrm>
              <a:off x="6754813" y="1758950"/>
              <a:ext cx="12700" cy="49213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7" y="1"/>
                </a:cxn>
                <a:cxn ang="0">
                  <a:pos x="16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18"/>
                </a:cxn>
                <a:cxn ang="0">
                  <a:pos x="13" y="30"/>
                </a:cxn>
                <a:cxn ang="0">
                  <a:pos x="11" y="42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5" y="63"/>
                </a:cxn>
                <a:cxn ang="0">
                  <a:pos x="2" y="72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6"/>
                </a:cxn>
                <a:cxn ang="0">
                  <a:pos x="4" y="90"/>
                </a:cxn>
                <a:cxn ang="0">
                  <a:pos x="4" y="90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8" y="92"/>
                </a:cxn>
                <a:cxn ang="0">
                  <a:pos x="10" y="91"/>
                </a:cxn>
                <a:cxn ang="0">
                  <a:pos x="11" y="90"/>
                </a:cxn>
                <a:cxn ang="0">
                  <a:pos x="12" y="88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0" y="82"/>
                </a:cxn>
                <a:cxn ang="0">
                  <a:pos x="10" y="77"/>
                </a:cxn>
                <a:cxn ang="0">
                  <a:pos x="11" y="72"/>
                </a:cxn>
                <a:cxn ang="0">
                  <a:pos x="13" y="68"/>
                </a:cxn>
                <a:cxn ang="0">
                  <a:pos x="16" y="59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20" y="39"/>
                </a:cxn>
                <a:cxn ang="0">
                  <a:pos x="22" y="28"/>
                </a:cxn>
                <a:cxn ang="0">
                  <a:pos x="24" y="17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24" h="92">
                  <a:moveTo>
                    <a:pt x="24" y="5"/>
                  </a:moveTo>
                  <a:lnTo>
                    <a:pt x="24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3" y="30"/>
                  </a:lnTo>
                  <a:lnTo>
                    <a:pt x="11" y="42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8" y="92"/>
                  </a:lnTo>
                  <a:lnTo>
                    <a:pt x="10" y="91"/>
                  </a:lnTo>
                  <a:lnTo>
                    <a:pt x="11" y="90"/>
                  </a:lnTo>
                  <a:lnTo>
                    <a:pt x="12" y="88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10" y="77"/>
                  </a:lnTo>
                  <a:lnTo>
                    <a:pt x="11" y="72"/>
                  </a:lnTo>
                  <a:lnTo>
                    <a:pt x="13" y="68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20" y="39"/>
                  </a:lnTo>
                  <a:lnTo>
                    <a:pt x="22" y="28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821"/>
            <p:cNvSpPr/>
            <p:nvPr/>
          </p:nvSpPr>
          <p:spPr bwMode="auto">
            <a:xfrm>
              <a:off x="6418263" y="1346200"/>
              <a:ext cx="39688" cy="65088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63" y="3"/>
                </a:cxn>
                <a:cxn ang="0">
                  <a:pos x="61" y="12"/>
                </a:cxn>
                <a:cxn ang="0">
                  <a:pos x="59" y="19"/>
                </a:cxn>
                <a:cxn ang="0">
                  <a:pos x="52" y="33"/>
                </a:cxn>
                <a:cxn ang="0">
                  <a:pos x="43" y="48"/>
                </a:cxn>
                <a:cxn ang="0">
                  <a:pos x="33" y="61"/>
                </a:cxn>
                <a:cxn ang="0">
                  <a:pos x="24" y="75"/>
                </a:cxn>
                <a:cxn ang="0">
                  <a:pos x="15" y="88"/>
                </a:cxn>
                <a:cxn ang="0">
                  <a:pos x="6" y="102"/>
                </a:cxn>
                <a:cxn ang="0">
                  <a:pos x="3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1"/>
                </a:cxn>
                <a:cxn ang="0">
                  <a:pos x="10" y="120"/>
                </a:cxn>
                <a:cxn ang="0">
                  <a:pos x="10" y="120"/>
                </a:cxn>
                <a:cxn ang="0">
                  <a:pos x="13" y="112"/>
                </a:cxn>
                <a:cxn ang="0">
                  <a:pos x="16" y="105"/>
                </a:cxn>
                <a:cxn ang="0">
                  <a:pos x="24" y="90"/>
                </a:cxn>
                <a:cxn ang="0">
                  <a:pos x="33" y="77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6"/>
                </a:cxn>
                <a:cxn ang="0">
                  <a:pos x="67" y="22"/>
                </a:cxn>
                <a:cxn ang="0">
                  <a:pos x="70" y="14"/>
                </a:cxn>
                <a:cxn ang="0">
                  <a:pos x="73" y="6"/>
                </a:cxn>
                <a:cxn ang="0">
                  <a:pos x="73" y="6"/>
                </a:cxn>
                <a:cxn ang="0">
                  <a:pos x="73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3" y="3"/>
                </a:cxn>
                <a:cxn ang="0">
                  <a:pos x="63" y="3"/>
                </a:cxn>
              </a:cxnLst>
              <a:rect l="0" t="0" r="r" b="b"/>
              <a:pathLst>
                <a:path w="73" h="123">
                  <a:moveTo>
                    <a:pt x="63" y="3"/>
                  </a:moveTo>
                  <a:lnTo>
                    <a:pt x="63" y="3"/>
                  </a:lnTo>
                  <a:lnTo>
                    <a:pt x="61" y="12"/>
                  </a:lnTo>
                  <a:lnTo>
                    <a:pt x="59" y="19"/>
                  </a:lnTo>
                  <a:lnTo>
                    <a:pt x="52" y="33"/>
                  </a:lnTo>
                  <a:lnTo>
                    <a:pt x="43" y="48"/>
                  </a:lnTo>
                  <a:lnTo>
                    <a:pt x="33" y="61"/>
                  </a:lnTo>
                  <a:lnTo>
                    <a:pt x="24" y="75"/>
                  </a:lnTo>
                  <a:lnTo>
                    <a:pt x="15" y="88"/>
                  </a:lnTo>
                  <a:lnTo>
                    <a:pt x="6" y="102"/>
                  </a:lnTo>
                  <a:lnTo>
                    <a:pt x="3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3" y="112"/>
                  </a:lnTo>
                  <a:lnTo>
                    <a:pt x="16" y="105"/>
                  </a:lnTo>
                  <a:lnTo>
                    <a:pt x="24" y="90"/>
                  </a:lnTo>
                  <a:lnTo>
                    <a:pt x="33" y="77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6"/>
                  </a:lnTo>
                  <a:lnTo>
                    <a:pt x="67" y="22"/>
                  </a:lnTo>
                  <a:lnTo>
                    <a:pt x="70" y="14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3" y="3"/>
                  </a:lnTo>
                  <a:lnTo>
                    <a:pt x="6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822"/>
            <p:cNvSpPr/>
            <p:nvPr/>
          </p:nvSpPr>
          <p:spPr bwMode="auto">
            <a:xfrm>
              <a:off x="6462713" y="1366838"/>
              <a:ext cx="34925" cy="50800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2" y="24"/>
                </a:cxn>
                <a:cxn ang="0">
                  <a:pos x="29" y="46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3" y="97"/>
                </a:cxn>
                <a:cxn ang="0">
                  <a:pos x="4" y="97"/>
                </a:cxn>
                <a:cxn ang="0">
                  <a:pos x="6" y="97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37" y="51"/>
                </a:cxn>
                <a:cxn ang="0">
                  <a:pos x="50" y="28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7" y="3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97">
                  <a:moveTo>
                    <a:pt x="58" y="2"/>
                  </a:moveTo>
                  <a:lnTo>
                    <a:pt x="58" y="2"/>
                  </a:lnTo>
                  <a:lnTo>
                    <a:pt x="42" y="24"/>
                  </a:lnTo>
                  <a:lnTo>
                    <a:pt x="29" y="4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37" y="51"/>
                  </a:lnTo>
                  <a:lnTo>
                    <a:pt x="50" y="28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823"/>
            <p:cNvSpPr/>
            <p:nvPr/>
          </p:nvSpPr>
          <p:spPr bwMode="auto">
            <a:xfrm>
              <a:off x="6569075" y="1604963"/>
              <a:ext cx="28575" cy="682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43" y="10"/>
                </a:cxn>
                <a:cxn ang="0">
                  <a:pos x="40" y="16"/>
                </a:cxn>
                <a:cxn ang="0">
                  <a:pos x="32" y="29"/>
                </a:cxn>
                <a:cxn ang="0">
                  <a:pos x="25" y="41"/>
                </a:cxn>
                <a:cxn ang="0">
                  <a:pos x="22" y="47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71"/>
                </a:cxn>
                <a:cxn ang="0">
                  <a:pos x="9" y="89"/>
                </a:cxn>
                <a:cxn ang="0">
                  <a:pos x="3" y="106"/>
                </a:cxn>
                <a:cxn ang="0">
                  <a:pos x="1" y="115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1" y="127"/>
                </a:cxn>
                <a:cxn ang="0">
                  <a:pos x="2" y="128"/>
                </a:cxn>
                <a:cxn ang="0">
                  <a:pos x="3" y="129"/>
                </a:cxn>
                <a:cxn ang="0">
                  <a:pos x="5" y="129"/>
                </a:cxn>
                <a:cxn ang="0">
                  <a:pos x="6" y="129"/>
                </a:cxn>
                <a:cxn ang="0">
                  <a:pos x="9" y="128"/>
                </a:cxn>
                <a:cxn ang="0">
                  <a:pos x="10" y="127"/>
                </a:cxn>
                <a:cxn ang="0">
                  <a:pos x="10" y="125"/>
                </a:cxn>
                <a:cxn ang="0">
                  <a:pos x="10" y="125"/>
                </a:cxn>
                <a:cxn ang="0">
                  <a:pos x="12" y="108"/>
                </a:cxn>
                <a:cxn ang="0">
                  <a:pos x="16" y="93"/>
                </a:cxn>
                <a:cxn ang="0">
                  <a:pos x="21" y="78"/>
                </a:cxn>
                <a:cxn ang="0">
                  <a:pos x="28" y="64"/>
                </a:cxn>
                <a:cxn ang="0">
                  <a:pos x="42" y="35"/>
                </a:cxn>
                <a:cxn ang="0">
                  <a:pos x="49" y="2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1"/>
                </a:cxn>
                <a:cxn ang="0">
                  <a:pos x="46" y="2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4" h="129">
                  <a:moveTo>
                    <a:pt x="45" y="3"/>
                  </a:moveTo>
                  <a:lnTo>
                    <a:pt x="45" y="3"/>
                  </a:lnTo>
                  <a:lnTo>
                    <a:pt x="43" y="10"/>
                  </a:lnTo>
                  <a:lnTo>
                    <a:pt x="40" y="16"/>
                  </a:lnTo>
                  <a:lnTo>
                    <a:pt x="32" y="29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71"/>
                  </a:lnTo>
                  <a:lnTo>
                    <a:pt x="9" y="89"/>
                  </a:lnTo>
                  <a:lnTo>
                    <a:pt x="3" y="106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1" y="127"/>
                  </a:lnTo>
                  <a:lnTo>
                    <a:pt x="2" y="128"/>
                  </a:lnTo>
                  <a:lnTo>
                    <a:pt x="3" y="129"/>
                  </a:lnTo>
                  <a:lnTo>
                    <a:pt x="5" y="129"/>
                  </a:lnTo>
                  <a:lnTo>
                    <a:pt x="6" y="129"/>
                  </a:lnTo>
                  <a:lnTo>
                    <a:pt x="9" y="128"/>
                  </a:lnTo>
                  <a:lnTo>
                    <a:pt x="10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2" y="108"/>
                  </a:lnTo>
                  <a:lnTo>
                    <a:pt x="16" y="93"/>
                  </a:lnTo>
                  <a:lnTo>
                    <a:pt x="21" y="78"/>
                  </a:lnTo>
                  <a:lnTo>
                    <a:pt x="28" y="64"/>
                  </a:lnTo>
                  <a:lnTo>
                    <a:pt x="42" y="35"/>
                  </a:lnTo>
                  <a:lnTo>
                    <a:pt x="49" y="2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824"/>
            <p:cNvSpPr/>
            <p:nvPr/>
          </p:nvSpPr>
          <p:spPr bwMode="auto">
            <a:xfrm>
              <a:off x="6619875" y="1614488"/>
              <a:ext cx="25400" cy="4445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11"/>
                </a:cxn>
                <a:cxn ang="0">
                  <a:pos x="25" y="19"/>
                </a:cxn>
                <a:cxn ang="0">
                  <a:pos x="19" y="28"/>
                </a:cxn>
                <a:cxn ang="0">
                  <a:pos x="13" y="39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1" y="71"/>
                </a:cxn>
                <a:cxn ang="0">
                  <a:pos x="14" y="61"/>
                </a:cxn>
                <a:cxn ang="0">
                  <a:pos x="17" y="51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3" y="24"/>
                </a:cxn>
                <a:cxn ang="0">
                  <a:pos x="40" y="16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6">
                  <a:moveTo>
                    <a:pt x="40" y="2"/>
                  </a:moveTo>
                  <a:lnTo>
                    <a:pt x="40" y="2"/>
                  </a:lnTo>
                  <a:lnTo>
                    <a:pt x="32" y="11"/>
                  </a:lnTo>
                  <a:lnTo>
                    <a:pt x="25" y="19"/>
                  </a:lnTo>
                  <a:lnTo>
                    <a:pt x="19" y="28"/>
                  </a:lnTo>
                  <a:lnTo>
                    <a:pt x="13" y="39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1" y="71"/>
                  </a:lnTo>
                  <a:lnTo>
                    <a:pt x="14" y="61"/>
                  </a:lnTo>
                  <a:lnTo>
                    <a:pt x="17" y="51"/>
                  </a:lnTo>
                  <a:lnTo>
                    <a:pt x="22" y="42"/>
                  </a:lnTo>
                  <a:lnTo>
                    <a:pt x="27" y="33"/>
                  </a:lnTo>
                  <a:lnTo>
                    <a:pt x="33" y="24"/>
                  </a:lnTo>
                  <a:lnTo>
                    <a:pt x="40" y="16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825"/>
            <p:cNvSpPr/>
            <p:nvPr/>
          </p:nvSpPr>
          <p:spPr bwMode="auto">
            <a:xfrm>
              <a:off x="6659563" y="1624013"/>
              <a:ext cx="28575" cy="46038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38" y="10"/>
                </a:cxn>
                <a:cxn ang="0">
                  <a:pos x="32" y="17"/>
                </a:cxn>
                <a:cxn ang="0">
                  <a:pos x="25" y="26"/>
                </a:cxn>
                <a:cxn ang="0">
                  <a:pos x="19" y="34"/>
                </a:cxn>
                <a:cxn ang="0">
                  <a:pos x="19" y="34"/>
                </a:cxn>
                <a:cxn ang="0">
                  <a:pos x="13" y="44"/>
                </a:cxn>
                <a:cxn ang="0">
                  <a:pos x="9" y="56"/>
                </a:cxn>
                <a:cxn ang="0">
                  <a:pos x="5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2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63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28" y="37"/>
                </a:cxn>
                <a:cxn ang="0">
                  <a:pos x="31" y="33"/>
                </a:cxn>
                <a:cxn ang="0">
                  <a:pos x="38" y="25"/>
                </a:cxn>
                <a:cxn ang="0">
                  <a:pos x="46" y="15"/>
                </a:cxn>
                <a:cxn ang="0">
                  <a:pos x="52" y="7"/>
                </a:cxn>
                <a:cxn ang="0">
                  <a:pos x="52" y="7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3" h="85">
                  <a:moveTo>
                    <a:pt x="44" y="2"/>
                  </a:moveTo>
                  <a:lnTo>
                    <a:pt x="44" y="2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5" y="2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3" y="44"/>
                  </a:lnTo>
                  <a:lnTo>
                    <a:pt x="9" y="56"/>
                  </a:lnTo>
                  <a:lnTo>
                    <a:pt x="5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6" y="63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8" y="25"/>
                  </a:lnTo>
                  <a:lnTo>
                    <a:pt x="46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826"/>
            <p:cNvSpPr/>
            <p:nvPr/>
          </p:nvSpPr>
          <p:spPr bwMode="auto">
            <a:xfrm>
              <a:off x="6746875" y="1463675"/>
              <a:ext cx="23813" cy="4127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10"/>
                </a:cxn>
                <a:cxn ang="0">
                  <a:pos x="27" y="18"/>
                </a:cxn>
                <a:cxn ang="0">
                  <a:pos x="22" y="27"/>
                </a:cxn>
                <a:cxn ang="0">
                  <a:pos x="18" y="35"/>
                </a:cxn>
                <a:cxn ang="0">
                  <a:pos x="9" y="54"/>
                </a:cxn>
                <a:cxn ang="0">
                  <a:pos x="5" y="63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13" y="68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4" y="24"/>
                </a:cxn>
                <a:cxn ang="0">
                  <a:pos x="39" y="16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6" h="79">
                  <a:moveTo>
                    <a:pt x="39" y="1"/>
                  </a:moveTo>
                  <a:lnTo>
                    <a:pt x="39" y="1"/>
                  </a:lnTo>
                  <a:lnTo>
                    <a:pt x="32" y="10"/>
                  </a:lnTo>
                  <a:lnTo>
                    <a:pt x="27" y="18"/>
                  </a:lnTo>
                  <a:lnTo>
                    <a:pt x="22" y="27"/>
                  </a:lnTo>
                  <a:lnTo>
                    <a:pt x="18" y="35"/>
                  </a:lnTo>
                  <a:lnTo>
                    <a:pt x="9" y="54"/>
                  </a:lnTo>
                  <a:lnTo>
                    <a:pt x="5" y="6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13" y="68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39" y="16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827"/>
            <p:cNvSpPr/>
            <p:nvPr/>
          </p:nvSpPr>
          <p:spPr bwMode="auto">
            <a:xfrm>
              <a:off x="6792913" y="1493838"/>
              <a:ext cx="9525" cy="793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828"/>
            <p:cNvSpPr>
              <a:spLocks noEditPoints="1"/>
            </p:cNvSpPr>
            <p:nvPr/>
          </p:nvSpPr>
          <p:spPr bwMode="auto">
            <a:xfrm>
              <a:off x="6208713" y="1243013"/>
              <a:ext cx="706438" cy="620713"/>
            </a:xfrm>
            <a:custGeom>
              <a:avLst/>
              <a:gdLst/>
              <a:ahLst/>
              <a:cxnLst>
                <a:cxn ang="0">
                  <a:pos x="1208" y="1175"/>
                </a:cxn>
                <a:cxn ang="0">
                  <a:pos x="1095" y="1131"/>
                </a:cxn>
                <a:cxn ang="0">
                  <a:pos x="938" y="1062"/>
                </a:cxn>
                <a:cxn ang="0">
                  <a:pos x="899" y="1051"/>
                </a:cxn>
                <a:cxn ang="0">
                  <a:pos x="728" y="1088"/>
                </a:cxn>
                <a:cxn ang="0">
                  <a:pos x="531" y="1080"/>
                </a:cxn>
                <a:cxn ang="0">
                  <a:pos x="322" y="1026"/>
                </a:cxn>
                <a:cxn ang="0">
                  <a:pos x="161" y="920"/>
                </a:cxn>
                <a:cxn ang="0">
                  <a:pos x="51" y="762"/>
                </a:cxn>
                <a:cxn ang="0">
                  <a:pos x="8" y="609"/>
                </a:cxn>
                <a:cxn ang="0">
                  <a:pos x="4" y="424"/>
                </a:cxn>
                <a:cxn ang="0">
                  <a:pos x="39" y="285"/>
                </a:cxn>
                <a:cxn ang="0">
                  <a:pos x="97" y="185"/>
                </a:cxn>
                <a:cxn ang="0">
                  <a:pos x="167" y="114"/>
                </a:cxn>
                <a:cxn ang="0">
                  <a:pos x="255" y="62"/>
                </a:cxn>
                <a:cxn ang="0">
                  <a:pos x="439" y="14"/>
                </a:cxn>
                <a:cxn ang="0">
                  <a:pos x="700" y="5"/>
                </a:cxn>
                <a:cxn ang="0">
                  <a:pos x="714" y="7"/>
                </a:cxn>
                <a:cxn ang="0">
                  <a:pos x="803" y="0"/>
                </a:cxn>
                <a:cxn ang="0">
                  <a:pos x="994" y="43"/>
                </a:cxn>
                <a:cxn ang="0">
                  <a:pos x="1175" y="156"/>
                </a:cxn>
                <a:cxn ang="0">
                  <a:pos x="1247" y="243"/>
                </a:cxn>
                <a:cxn ang="0">
                  <a:pos x="1289" y="328"/>
                </a:cxn>
                <a:cxn ang="0">
                  <a:pos x="1324" y="456"/>
                </a:cxn>
                <a:cxn ang="0">
                  <a:pos x="1336" y="593"/>
                </a:cxn>
                <a:cxn ang="0">
                  <a:pos x="1319" y="726"/>
                </a:cxn>
                <a:cxn ang="0">
                  <a:pos x="1266" y="842"/>
                </a:cxn>
                <a:cxn ang="0">
                  <a:pos x="1204" y="907"/>
                </a:cxn>
                <a:cxn ang="0">
                  <a:pos x="1205" y="990"/>
                </a:cxn>
                <a:cxn ang="0">
                  <a:pos x="1239" y="1150"/>
                </a:cxn>
                <a:cxn ang="0">
                  <a:pos x="1234" y="1167"/>
                </a:cxn>
                <a:cxn ang="0">
                  <a:pos x="912" y="999"/>
                </a:cxn>
                <a:cxn ang="0">
                  <a:pos x="967" y="1032"/>
                </a:cxn>
                <a:cxn ang="0">
                  <a:pos x="1119" y="1098"/>
                </a:cxn>
                <a:cxn ang="0">
                  <a:pos x="1181" y="1067"/>
                </a:cxn>
                <a:cxn ang="0">
                  <a:pos x="1156" y="912"/>
                </a:cxn>
                <a:cxn ang="0">
                  <a:pos x="1170" y="893"/>
                </a:cxn>
                <a:cxn ang="0">
                  <a:pos x="1193" y="864"/>
                </a:cxn>
                <a:cxn ang="0">
                  <a:pos x="1262" y="762"/>
                </a:cxn>
                <a:cxn ang="0">
                  <a:pos x="1294" y="636"/>
                </a:cxn>
                <a:cxn ang="0">
                  <a:pos x="1293" y="502"/>
                </a:cxn>
                <a:cxn ang="0">
                  <a:pos x="1265" y="373"/>
                </a:cxn>
                <a:cxn ang="0">
                  <a:pos x="1214" y="265"/>
                </a:cxn>
                <a:cxn ang="0">
                  <a:pos x="1124" y="168"/>
                </a:cxn>
                <a:cxn ang="0">
                  <a:pos x="962" y="75"/>
                </a:cxn>
                <a:cxn ang="0">
                  <a:pos x="786" y="39"/>
                </a:cxn>
                <a:cxn ang="0">
                  <a:pos x="705" y="49"/>
                </a:cxn>
                <a:cxn ang="0">
                  <a:pos x="686" y="45"/>
                </a:cxn>
                <a:cxn ang="0">
                  <a:pos x="459" y="52"/>
                </a:cxn>
                <a:cxn ang="0">
                  <a:pos x="295" y="89"/>
                </a:cxn>
                <a:cxn ang="0">
                  <a:pos x="184" y="153"/>
                </a:cxn>
                <a:cxn ang="0">
                  <a:pos x="109" y="238"/>
                </a:cxn>
                <a:cxn ang="0">
                  <a:pos x="62" y="340"/>
                </a:cxn>
                <a:cxn ang="0">
                  <a:pos x="40" y="448"/>
                </a:cxn>
                <a:cxn ang="0">
                  <a:pos x="55" y="647"/>
                </a:cxn>
                <a:cxn ang="0">
                  <a:pos x="121" y="805"/>
                </a:cxn>
                <a:cxn ang="0">
                  <a:pos x="251" y="941"/>
                </a:cxn>
                <a:cxn ang="0">
                  <a:pos x="434" y="1017"/>
                </a:cxn>
                <a:cxn ang="0">
                  <a:pos x="592" y="1043"/>
                </a:cxn>
                <a:cxn ang="0">
                  <a:pos x="736" y="1045"/>
                </a:cxn>
                <a:cxn ang="0">
                  <a:pos x="890" y="1012"/>
                </a:cxn>
                <a:cxn ang="0">
                  <a:pos x="900" y="1005"/>
                </a:cxn>
              </a:cxnLst>
              <a:rect l="0" t="0" r="r" b="b"/>
              <a:pathLst>
                <a:path w="1336" h="1175">
                  <a:moveTo>
                    <a:pt x="1214" y="1175"/>
                  </a:moveTo>
                  <a:lnTo>
                    <a:pt x="1214" y="1175"/>
                  </a:lnTo>
                  <a:lnTo>
                    <a:pt x="1210" y="1175"/>
                  </a:lnTo>
                  <a:lnTo>
                    <a:pt x="1209" y="1175"/>
                  </a:lnTo>
                  <a:lnTo>
                    <a:pt x="1208" y="1175"/>
                  </a:lnTo>
                  <a:lnTo>
                    <a:pt x="1208" y="1175"/>
                  </a:lnTo>
                  <a:lnTo>
                    <a:pt x="1202" y="1174"/>
                  </a:lnTo>
                  <a:lnTo>
                    <a:pt x="1198" y="1173"/>
                  </a:lnTo>
                  <a:lnTo>
                    <a:pt x="1198" y="1173"/>
                  </a:lnTo>
                  <a:lnTo>
                    <a:pt x="1172" y="1162"/>
                  </a:lnTo>
                  <a:lnTo>
                    <a:pt x="1147" y="1152"/>
                  </a:lnTo>
                  <a:lnTo>
                    <a:pt x="1095" y="1131"/>
                  </a:lnTo>
                  <a:lnTo>
                    <a:pt x="1095" y="1131"/>
                  </a:lnTo>
                  <a:lnTo>
                    <a:pt x="1050" y="1113"/>
                  </a:lnTo>
                  <a:lnTo>
                    <a:pt x="1005" y="1095"/>
                  </a:lnTo>
                  <a:lnTo>
                    <a:pt x="982" y="1084"/>
                  </a:lnTo>
                  <a:lnTo>
                    <a:pt x="960" y="1073"/>
                  </a:lnTo>
                  <a:lnTo>
                    <a:pt x="938" y="1062"/>
                  </a:lnTo>
                  <a:lnTo>
                    <a:pt x="918" y="1048"/>
                  </a:lnTo>
                  <a:lnTo>
                    <a:pt x="911" y="1044"/>
                  </a:lnTo>
                  <a:lnTo>
                    <a:pt x="904" y="1048"/>
                  </a:lnTo>
                  <a:lnTo>
                    <a:pt x="904" y="1048"/>
                  </a:lnTo>
                  <a:lnTo>
                    <a:pt x="899" y="1051"/>
                  </a:lnTo>
                  <a:lnTo>
                    <a:pt x="899" y="1051"/>
                  </a:lnTo>
                  <a:lnTo>
                    <a:pt x="873" y="1061"/>
                  </a:lnTo>
                  <a:lnTo>
                    <a:pt x="847" y="1068"/>
                  </a:lnTo>
                  <a:lnTo>
                    <a:pt x="819" y="1075"/>
                  </a:lnTo>
                  <a:lnTo>
                    <a:pt x="789" y="1080"/>
                  </a:lnTo>
                  <a:lnTo>
                    <a:pt x="759" y="1084"/>
                  </a:lnTo>
                  <a:lnTo>
                    <a:pt x="728" y="1088"/>
                  </a:lnTo>
                  <a:lnTo>
                    <a:pt x="696" y="1090"/>
                  </a:lnTo>
                  <a:lnTo>
                    <a:pt x="664" y="1090"/>
                  </a:lnTo>
                  <a:lnTo>
                    <a:pt x="664" y="1090"/>
                  </a:lnTo>
                  <a:lnTo>
                    <a:pt x="620" y="1089"/>
                  </a:lnTo>
                  <a:lnTo>
                    <a:pt x="576" y="1086"/>
                  </a:lnTo>
                  <a:lnTo>
                    <a:pt x="531" y="1080"/>
                  </a:lnTo>
                  <a:lnTo>
                    <a:pt x="488" y="1073"/>
                  </a:lnTo>
                  <a:lnTo>
                    <a:pt x="445" y="1064"/>
                  </a:lnTo>
                  <a:lnTo>
                    <a:pt x="402" y="1052"/>
                  </a:lnTo>
                  <a:lnTo>
                    <a:pt x="361" y="1040"/>
                  </a:lnTo>
                  <a:lnTo>
                    <a:pt x="322" y="1026"/>
                  </a:lnTo>
                  <a:lnTo>
                    <a:pt x="322" y="1026"/>
                  </a:lnTo>
                  <a:lnTo>
                    <a:pt x="292" y="1012"/>
                  </a:lnTo>
                  <a:lnTo>
                    <a:pt x="263" y="997"/>
                  </a:lnTo>
                  <a:lnTo>
                    <a:pt x="235" y="980"/>
                  </a:lnTo>
                  <a:lnTo>
                    <a:pt x="209" y="962"/>
                  </a:lnTo>
                  <a:lnTo>
                    <a:pt x="184" y="942"/>
                  </a:lnTo>
                  <a:lnTo>
                    <a:pt x="161" y="920"/>
                  </a:lnTo>
                  <a:lnTo>
                    <a:pt x="138" y="898"/>
                  </a:lnTo>
                  <a:lnTo>
                    <a:pt x="117" y="873"/>
                  </a:lnTo>
                  <a:lnTo>
                    <a:pt x="99" y="847"/>
                  </a:lnTo>
                  <a:lnTo>
                    <a:pt x="81" y="820"/>
                  </a:lnTo>
                  <a:lnTo>
                    <a:pt x="66" y="792"/>
                  </a:lnTo>
                  <a:lnTo>
                    <a:pt x="51" y="762"/>
                  </a:lnTo>
                  <a:lnTo>
                    <a:pt x="39" y="732"/>
                  </a:lnTo>
                  <a:lnTo>
                    <a:pt x="28" y="700"/>
                  </a:lnTo>
                  <a:lnTo>
                    <a:pt x="19" y="668"/>
                  </a:lnTo>
                  <a:lnTo>
                    <a:pt x="12" y="634"/>
                  </a:lnTo>
                  <a:lnTo>
                    <a:pt x="12" y="634"/>
                  </a:lnTo>
                  <a:lnTo>
                    <a:pt x="8" y="609"/>
                  </a:lnTo>
                  <a:lnTo>
                    <a:pt x="5" y="582"/>
                  </a:lnTo>
                  <a:lnTo>
                    <a:pt x="2" y="554"/>
                  </a:lnTo>
                  <a:lnTo>
                    <a:pt x="1" y="524"/>
                  </a:lnTo>
                  <a:lnTo>
                    <a:pt x="0" y="492"/>
                  </a:lnTo>
                  <a:lnTo>
                    <a:pt x="1" y="459"/>
                  </a:lnTo>
                  <a:lnTo>
                    <a:pt x="4" y="424"/>
                  </a:lnTo>
                  <a:lnTo>
                    <a:pt x="9" y="389"/>
                  </a:lnTo>
                  <a:lnTo>
                    <a:pt x="16" y="354"/>
                  </a:lnTo>
                  <a:lnTo>
                    <a:pt x="21" y="337"/>
                  </a:lnTo>
                  <a:lnTo>
                    <a:pt x="26" y="320"/>
                  </a:lnTo>
                  <a:lnTo>
                    <a:pt x="33" y="303"/>
                  </a:lnTo>
                  <a:lnTo>
                    <a:pt x="39" y="285"/>
                  </a:lnTo>
                  <a:lnTo>
                    <a:pt x="46" y="267"/>
                  </a:lnTo>
                  <a:lnTo>
                    <a:pt x="54" y="251"/>
                  </a:lnTo>
                  <a:lnTo>
                    <a:pt x="64" y="234"/>
                  </a:lnTo>
                  <a:lnTo>
                    <a:pt x="74" y="218"/>
                  </a:lnTo>
                  <a:lnTo>
                    <a:pt x="84" y="201"/>
                  </a:lnTo>
                  <a:lnTo>
                    <a:pt x="97" y="185"/>
                  </a:lnTo>
                  <a:lnTo>
                    <a:pt x="109" y="169"/>
                  </a:lnTo>
                  <a:lnTo>
                    <a:pt x="123" y="154"/>
                  </a:lnTo>
                  <a:lnTo>
                    <a:pt x="138" y="139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67" y="114"/>
                  </a:lnTo>
                  <a:lnTo>
                    <a:pt x="180" y="103"/>
                  </a:lnTo>
                  <a:lnTo>
                    <a:pt x="195" y="94"/>
                  </a:lnTo>
                  <a:lnTo>
                    <a:pt x="209" y="86"/>
                  </a:lnTo>
                  <a:lnTo>
                    <a:pt x="224" y="76"/>
                  </a:lnTo>
                  <a:lnTo>
                    <a:pt x="239" y="69"/>
                  </a:lnTo>
                  <a:lnTo>
                    <a:pt x="255" y="62"/>
                  </a:lnTo>
                  <a:lnTo>
                    <a:pt x="270" y="56"/>
                  </a:lnTo>
                  <a:lnTo>
                    <a:pt x="303" y="43"/>
                  </a:lnTo>
                  <a:lnTo>
                    <a:pt x="336" y="34"/>
                  </a:lnTo>
                  <a:lnTo>
                    <a:pt x="369" y="26"/>
                  </a:lnTo>
                  <a:lnTo>
                    <a:pt x="403" y="20"/>
                  </a:lnTo>
                  <a:lnTo>
                    <a:pt x="439" y="14"/>
                  </a:lnTo>
                  <a:lnTo>
                    <a:pt x="473" y="11"/>
                  </a:lnTo>
                  <a:lnTo>
                    <a:pt x="507" y="8"/>
                  </a:lnTo>
                  <a:lnTo>
                    <a:pt x="541" y="6"/>
                  </a:lnTo>
                  <a:lnTo>
                    <a:pt x="607" y="5"/>
                  </a:lnTo>
                  <a:lnTo>
                    <a:pt x="669" y="5"/>
                  </a:lnTo>
                  <a:lnTo>
                    <a:pt x="700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8" y="6"/>
                  </a:lnTo>
                  <a:lnTo>
                    <a:pt x="711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32" y="4"/>
                  </a:lnTo>
                  <a:lnTo>
                    <a:pt x="749" y="2"/>
                  </a:lnTo>
                  <a:lnTo>
                    <a:pt x="768" y="1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803" y="0"/>
                  </a:lnTo>
                  <a:lnTo>
                    <a:pt x="821" y="1"/>
                  </a:lnTo>
                  <a:lnTo>
                    <a:pt x="856" y="5"/>
                  </a:lnTo>
                  <a:lnTo>
                    <a:pt x="891" y="11"/>
                  </a:lnTo>
                  <a:lnTo>
                    <a:pt x="926" y="21"/>
                  </a:lnTo>
                  <a:lnTo>
                    <a:pt x="960" y="31"/>
                  </a:lnTo>
                  <a:lnTo>
                    <a:pt x="994" y="43"/>
                  </a:lnTo>
                  <a:lnTo>
                    <a:pt x="1028" y="59"/>
                  </a:lnTo>
                  <a:lnTo>
                    <a:pt x="1060" y="75"/>
                  </a:lnTo>
                  <a:lnTo>
                    <a:pt x="1091" y="93"/>
                  </a:lnTo>
                  <a:lnTo>
                    <a:pt x="1121" y="112"/>
                  </a:lnTo>
                  <a:lnTo>
                    <a:pt x="1149" y="134"/>
                  </a:lnTo>
                  <a:lnTo>
                    <a:pt x="1175" y="156"/>
                  </a:lnTo>
                  <a:lnTo>
                    <a:pt x="1199" y="180"/>
                  </a:lnTo>
                  <a:lnTo>
                    <a:pt x="1210" y="192"/>
                  </a:lnTo>
                  <a:lnTo>
                    <a:pt x="1220" y="204"/>
                  </a:lnTo>
                  <a:lnTo>
                    <a:pt x="1230" y="217"/>
                  </a:lnTo>
                  <a:lnTo>
                    <a:pt x="1239" y="229"/>
                  </a:lnTo>
                  <a:lnTo>
                    <a:pt x="1247" y="243"/>
                  </a:lnTo>
                  <a:lnTo>
                    <a:pt x="1256" y="255"/>
                  </a:lnTo>
                  <a:lnTo>
                    <a:pt x="1256" y="255"/>
                  </a:lnTo>
                  <a:lnTo>
                    <a:pt x="1264" y="273"/>
                  </a:lnTo>
                  <a:lnTo>
                    <a:pt x="1272" y="290"/>
                  </a:lnTo>
                  <a:lnTo>
                    <a:pt x="1280" y="310"/>
                  </a:lnTo>
                  <a:lnTo>
                    <a:pt x="1289" y="328"/>
                  </a:lnTo>
                  <a:lnTo>
                    <a:pt x="1296" y="349"/>
                  </a:lnTo>
                  <a:lnTo>
                    <a:pt x="1302" y="370"/>
                  </a:lnTo>
                  <a:lnTo>
                    <a:pt x="1308" y="390"/>
                  </a:lnTo>
                  <a:lnTo>
                    <a:pt x="1314" y="412"/>
                  </a:lnTo>
                  <a:lnTo>
                    <a:pt x="1320" y="434"/>
                  </a:lnTo>
                  <a:lnTo>
                    <a:pt x="1324" y="456"/>
                  </a:lnTo>
                  <a:lnTo>
                    <a:pt x="1328" y="478"/>
                  </a:lnTo>
                  <a:lnTo>
                    <a:pt x="1331" y="501"/>
                  </a:lnTo>
                  <a:lnTo>
                    <a:pt x="1333" y="524"/>
                  </a:lnTo>
                  <a:lnTo>
                    <a:pt x="1335" y="547"/>
                  </a:lnTo>
                  <a:lnTo>
                    <a:pt x="1336" y="570"/>
                  </a:lnTo>
                  <a:lnTo>
                    <a:pt x="1336" y="593"/>
                  </a:lnTo>
                  <a:lnTo>
                    <a:pt x="1335" y="616"/>
                  </a:lnTo>
                  <a:lnTo>
                    <a:pt x="1334" y="638"/>
                  </a:lnTo>
                  <a:lnTo>
                    <a:pt x="1332" y="660"/>
                  </a:lnTo>
                  <a:lnTo>
                    <a:pt x="1328" y="683"/>
                  </a:lnTo>
                  <a:lnTo>
                    <a:pt x="1324" y="704"/>
                  </a:lnTo>
                  <a:lnTo>
                    <a:pt x="1319" y="726"/>
                  </a:lnTo>
                  <a:lnTo>
                    <a:pt x="1312" y="747"/>
                  </a:lnTo>
                  <a:lnTo>
                    <a:pt x="1305" y="767"/>
                  </a:lnTo>
                  <a:lnTo>
                    <a:pt x="1297" y="787"/>
                  </a:lnTo>
                  <a:lnTo>
                    <a:pt x="1288" y="806"/>
                  </a:lnTo>
                  <a:lnTo>
                    <a:pt x="1277" y="824"/>
                  </a:lnTo>
                  <a:lnTo>
                    <a:pt x="1266" y="842"/>
                  </a:lnTo>
                  <a:lnTo>
                    <a:pt x="1253" y="859"/>
                  </a:lnTo>
                  <a:lnTo>
                    <a:pt x="1239" y="875"/>
                  </a:lnTo>
                  <a:lnTo>
                    <a:pt x="1225" y="890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04" y="907"/>
                  </a:lnTo>
                  <a:lnTo>
                    <a:pt x="1197" y="911"/>
                  </a:lnTo>
                  <a:lnTo>
                    <a:pt x="1197" y="918"/>
                  </a:lnTo>
                  <a:lnTo>
                    <a:pt x="1197" y="918"/>
                  </a:lnTo>
                  <a:lnTo>
                    <a:pt x="1198" y="937"/>
                  </a:lnTo>
                  <a:lnTo>
                    <a:pt x="1200" y="954"/>
                  </a:lnTo>
                  <a:lnTo>
                    <a:pt x="1205" y="990"/>
                  </a:lnTo>
                  <a:lnTo>
                    <a:pt x="1212" y="1026"/>
                  </a:lnTo>
                  <a:lnTo>
                    <a:pt x="1220" y="1061"/>
                  </a:lnTo>
                  <a:lnTo>
                    <a:pt x="1220" y="1061"/>
                  </a:lnTo>
                  <a:lnTo>
                    <a:pt x="1231" y="1104"/>
                  </a:lnTo>
                  <a:lnTo>
                    <a:pt x="1235" y="1127"/>
                  </a:lnTo>
                  <a:lnTo>
                    <a:pt x="1239" y="1150"/>
                  </a:lnTo>
                  <a:lnTo>
                    <a:pt x="1239" y="1150"/>
                  </a:lnTo>
                  <a:lnTo>
                    <a:pt x="1239" y="1154"/>
                  </a:lnTo>
                  <a:lnTo>
                    <a:pt x="1238" y="1159"/>
                  </a:lnTo>
                  <a:lnTo>
                    <a:pt x="1236" y="1163"/>
                  </a:lnTo>
                  <a:lnTo>
                    <a:pt x="1234" y="1167"/>
                  </a:lnTo>
                  <a:lnTo>
                    <a:pt x="1234" y="1167"/>
                  </a:lnTo>
                  <a:lnTo>
                    <a:pt x="1230" y="1170"/>
                  </a:lnTo>
                  <a:lnTo>
                    <a:pt x="1225" y="1173"/>
                  </a:lnTo>
                  <a:lnTo>
                    <a:pt x="1219" y="1175"/>
                  </a:lnTo>
                  <a:lnTo>
                    <a:pt x="1214" y="1175"/>
                  </a:lnTo>
                  <a:lnTo>
                    <a:pt x="1214" y="1175"/>
                  </a:lnTo>
                  <a:close/>
                  <a:moveTo>
                    <a:pt x="912" y="999"/>
                  </a:moveTo>
                  <a:lnTo>
                    <a:pt x="912" y="999"/>
                  </a:lnTo>
                  <a:lnTo>
                    <a:pt x="916" y="1000"/>
                  </a:lnTo>
                  <a:lnTo>
                    <a:pt x="920" y="1003"/>
                  </a:lnTo>
                  <a:lnTo>
                    <a:pt x="920" y="1003"/>
                  </a:lnTo>
                  <a:lnTo>
                    <a:pt x="944" y="1018"/>
                  </a:lnTo>
                  <a:lnTo>
                    <a:pt x="967" y="1032"/>
                  </a:lnTo>
                  <a:lnTo>
                    <a:pt x="992" y="1045"/>
                  </a:lnTo>
                  <a:lnTo>
                    <a:pt x="1017" y="1057"/>
                  </a:lnTo>
                  <a:lnTo>
                    <a:pt x="1043" y="1068"/>
                  </a:lnTo>
                  <a:lnTo>
                    <a:pt x="1069" y="1078"/>
                  </a:lnTo>
                  <a:lnTo>
                    <a:pt x="1119" y="1098"/>
                  </a:lnTo>
                  <a:lnTo>
                    <a:pt x="1119" y="1098"/>
                  </a:lnTo>
                  <a:lnTo>
                    <a:pt x="1173" y="1120"/>
                  </a:lnTo>
                  <a:lnTo>
                    <a:pt x="1195" y="1128"/>
                  </a:lnTo>
                  <a:lnTo>
                    <a:pt x="1189" y="1105"/>
                  </a:lnTo>
                  <a:lnTo>
                    <a:pt x="1189" y="1105"/>
                  </a:lnTo>
                  <a:lnTo>
                    <a:pt x="1181" y="1067"/>
                  </a:lnTo>
                  <a:lnTo>
                    <a:pt x="1181" y="1067"/>
                  </a:lnTo>
                  <a:lnTo>
                    <a:pt x="1172" y="1029"/>
                  </a:lnTo>
                  <a:lnTo>
                    <a:pt x="1165" y="990"/>
                  </a:lnTo>
                  <a:lnTo>
                    <a:pt x="1162" y="971"/>
                  </a:lnTo>
                  <a:lnTo>
                    <a:pt x="1158" y="951"/>
                  </a:lnTo>
                  <a:lnTo>
                    <a:pt x="1157" y="932"/>
                  </a:lnTo>
                  <a:lnTo>
                    <a:pt x="1156" y="912"/>
                  </a:lnTo>
                  <a:lnTo>
                    <a:pt x="1156" y="912"/>
                  </a:lnTo>
                  <a:lnTo>
                    <a:pt x="1156" y="907"/>
                  </a:lnTo>
                  <a:lnTo>
                    <a:pt x="1158" y="903"/>
                  </a:lnTo>
                  <a:lnTo>
                    <a:pt x="1161" y="899"/>
                  </a:lnTo>
                  <a:lnTo>
                    <a:pt x="1165" y="896"/>
                  </a:lnTo>
                  <a:lnTo>
                    <a:pt x="1170" y="893"/>
                  </a:lnTo>
                  <a:lnTo>
                    <a:pt x="1171" y="887"/>
                  </a:lnTo>
                  <a:lnTo>
                    <a:pt x="1171" y="887"/>
                  </a:lnTo>
                  <a:lnTo>
                    <a:pt x="1173" y="882"/>
                  </a:lnTo>
                  <a:lnTo>
                    <a:pt x="1177" y="878"/>
                  </a:lnTo>
                  <a:lnTo>
                    <a:pt x="1177" y="878"/>
                  </a:lnTo>
                  <a:lnTo>
                    <a:pt x="1193" y="864"/>
                  </a:lnTo>
                  <a:lnTo>
                    <a:pt x="1207" y="849"/>
                  </a:lnTo>
                  <a:lnTo>
                    <a:pt x="1220" y="833"/>
                  </a:lnTo>
                  <a:lnTo>
                    <a:pt x="1233" y="817"/>
                  </a:lnTo>
                  <a:lnTo>
                    <a:pt x="1243" y="799"/>
                  </a:lnTo>
                  <a:lnTo>
                    <a:pt x="1253" y="782"/>
                  </a:lnTo>
                  <a:lnTo>
                    <a:pt x="1262" y="762"/>
                  </a:lnTo>
                  <a:lnTo>
                    <a:pt x="1270" y="743"/>
                  </a:lnTo>
                  <a:lnTo>
                    <a:pt x="1276" y="723"/>
                  </a:lnTo>
                  <a:lnTo>
                    <a:pt x="1282" y="701"/>
                  </a:lnTo>
                  <a:lnTo>
                    <a:pt x="1287" y="681"/>
                  </a:lnTo>
                  <a:lnTo>
                    <a:pt x="1291" y="659"/>
                  </a:lnTo>
                  <a:lnTo>
                    <a:pt x="1294" y="636"/>
                  </a:lnTo>
                  <a:lnTo>
                    <a:pt x="1296" y="614"/>
                  </a:lnTo>
                  <a:lnTo>
                    <a:pt x="1297" y="592"/>
                  </a:lnTo>
                  <a:lnTo>
                    <a:pt x="1297" y="569"/>
                  </a:lnTo>
                  <a:lnTo>
                    <a:pt x="1296" y="546"/>
                  </a:lnTo>
                  <a:lnTo>
                    <a:pt x="1295" y="525"/>
                  </a:lnTo>
                  <a:lnTo>
                    <a:pt x="1293" y="502"/>
                  </a:lnTo>
                  <a:lnTo>
                    <a:pt x="1290" y="479"/>
                  </a:lnTo>
                  <a:lnTo>
                    <a:pt x="1286" y="457"/>
                  </a:lnTo>
                  <a:lnTo>
                    <a:pt x="1281" y="436"/>
                  </a:lnTo>
                  <a:lnTo>
                    <a:pt x="1276" y="414"/>
                  </a:lnTo>
                  <a:lnTo>
                    <a:pt x="1271" y="393"/>
                  </a:lnTo>
                  <a:lnTo>
                    <a:pt x="1265" y="373"/>
                  </a:lnTo>
                  <a:lnTo>
                    <a:pt x="1258" y="353"/>
                  </a:lnTo>
                  <a:lnTo>
                    <a:pt x="1250" y="334"/>
                  </a:lnTo>
                  <a:lnTo>
                    <a:pt x="1242" y="316"/>
                  </a:lnTo>
                  <a:lnTo>
                    <a:pt x="1233" y="298"/>
                  </a:lnTo>
                  <a:lnTo>
                    <a:pt x="1225" y="281"/>
                  </a:lnTo>
                  <a:lnTo>
                    <a:pt x="1214" y="265"/>
                  </a:lnTo>
                  <a:lnTo>
                    <a:pt x="1205" y="251"/>
                  </a:lnTo>
                  <a:lnTo>
                    <a:pt x="1205" y="251"/>
                  </a:lnTo>
                  <a:lnTo>
                    <a:pt x="1187" y="229"/>
                  </a:lnTo>
                  <a:lnTo>
                    <a:pt x="1169" y="208"/>
                  </a:lnTo>
                  <a:lnTo>
                    <a:pt x="1147" y="187"/>
                  </a:lnTo>
                  <a:lnTo>
                    <a:pt x="1124" y="168"/>
                  </a:lnTo>
                  <a:lnTo>
                    <a:pt x="1101" y="150"/>
                  </a:lnTo>
                  <a:lnTo>
                    <a:pt x="1075" y="132"/>
                  </a:lnTo>
                  <a:lnTo>
                    <a:pt x="1048" y="116"/>
                  </a:lnTo>
                  <a:lnTo>
                    <a:pt x="1020" y="101"/>
                  </a:lnTo>
                  <a:lnTo>
                    <a:pt x="991" y="88"/>
                  </a:lnTo>
                  <a:lnTo>
                    <a:pt x="962" y="75"/>
                  </a:lnTo>
                  <a:lnTo>
                    <a:pt x="932" y="65"/>
                  </a:lnTo>
                  <a:lnTo>
                    <a:pt x="902" y="56"/>
                  </a:lnTo>
                  <a:lnTo>
                    <a:pt x="872" y="49"/>
                  </a:lnTo>
                  <a:lnTo>
                    <a:pt x="843" y="44"/>
                  </a:lnTo>
                  <a:lnTo>
                    <a:pt x="815" y="41"/>
                  </a:lnTo>
                  <a:lnTo>
                    <a:pt x="786" y="39"/>
                  </a:lnTo>
                  <a:lnTo>
                    <a:pt x="786" y="39"/>
                  </a:lnTo>
                  <a:lnTo>
                    <a:pt x="765" y="40"/>
                  </a:lnTo>
                  <a:lnTo>
                    <a:pt x="744" y="42"/>
                  </a:lnTo>
                  <a:lnTo>
                    <a:pt x="725" y="45"/>
                  </a:lnTo>
                  <a:lnTo>
                    <a:pt x="705" y="49"/>
                  </a:lnTo>
                  <a:lnTo>
                    <a:pt x="705" y="49"/>
                  </a:lnTo>
                  <a:lnTo>
                    <a:pt x="700" y="50"/>
                  </a:lnTo>
                  <a:lnTo>
                    <a:pt x="700" y="50"/>
                  </a:lnTo>
                  <a:lnTo>
                    <a:pt x="695" y="49"/>
                  </a:lnTo>
                  <a:lnTo>
                    <a:pt x="690" y="47"/>
                  </a:lnTo>
                  <a:lnTo>
                    <a:pt x="686" y="45"/>
                  </a:lnTo>
                  <a:lnTo>
                    <a:pt x="686" y="45"/>
                  </a:lnTo>
                  <a:lnTo>
                    <a:pt x="633" y="44"/>
                  </a:lnTo>
                  <a:lnTo>
                    <a:pt x="633" y="44"/>
                  </a:lnTo>
                  <a:lnTo>
                    <a:pt x="575" y="45"/>
                  </a:lnTo>
                  <a:lnTo>
                    <a:pt x="516" y="47"/>
                  </a:lnTo>
                  <a:lnTo>
                    <a:pt x="488" y="49"/>
                  </a:lnTo>
                  <a:lnTo>
                    <a:pt x="459" y="52"/>
                  </a:lnTo>
                  <a:lnTo>
                    <a:pt x="430" y="56"/>
                  </a:lnTo>
                  <a:lnTo>
                    <a:pt x="402" y="60"/>
                  </a:lnTo>
                  <a:lnTo>
                    <a:pt x="374" y="65"/>
                  </a:lnTo>
                  <a:lnTo>
                    <a:pt x="348" y="71"/>
                  </a:lnTo>
                  <a:lnTo>
                    <a:pt x="321" y="79"/>
                  </a:lnTo>
                  <a:lnTo>
                    <a:pt x="295" y="89"/>
                  </a:lnTo>
                  <a:lnTo>
                    <a:pt x="270" y="99"/>
                  </a:lnTo>
                  <a:lnTo>
                    <a:pt x="245" y="111"/>
                  </a:lnTo>
                  <a:lnTo>
                    <a:pt x="223" y="12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84" y="153"/>
                  </a:lnTo>
                  <a:lnTo>
                    <a:pt x="169" y="165"/>
                  </a:lnTo>
                  <a:lnTo>
                    <a:pt x="156" y="179"/>
                  </a:lnTo>
                  <a:lnTo>
                    <a:pt x="142" y="193"/>
                  </a:lnTo>
                  <a:lnTo>
                    <a:pt x="131" y="208"/>
                  </a:lnTo>
                  <a:lnTo>
                    <a:pt x="119" y="223"/>
                  </a:lnTo>
                  <a:lnTo>
                    <a:pt x="109" y="238"/>
                  </a:lnTo>
                  <a:lnTo>
                    <a:pt x="99" y="254"/>
                  </a:lnTo>
                  <a:lnTo>
                    <a:pt x="90" y="271"/>
                  </a:lnTo>
                  <a:lnTo>
                    <a:pt x="82" y="287"/>
                  </a:lnTo>
                  <a:lnTo>
                    <a:pt x="74" y="305"/>
                  </a:lnTo>
                  <a:lnTo>
                    <a:pt x="68" y="321"/>
                  </a:lnTo>
                  <a:lnTo>
                    <a:pt x="62" y="340"/>
                  </a:lnTo>
                  <a:lnTo>
                    <a:pt x="56" y="357"/>
                  </a:lnTo>
                  <a:lnTo>
                    <a:pt x="52" y="375"/>
                  </a:lnTo>
                  <a:lnTo>
                    <a:pt x="48" y="393"/>
                  </a:lnTo>
                  <a:lnTo>
                    <a:pt x="45" y="412"/>
                  </a:lnTo>
                  <a:lnTo>
                    <a:pt x="42" y="431"/>
                  </a:lnTo>
                  <a:lnTo>
                    <a:pt x="40" y="448"/>
                  </a:lnTo>
                  <a:lnTo>
                    <a:pt x="39" y="467"/>
                  </a:lnTo>
                  <a:lnTo>
                    <a:pt x="38" y="504"/>
                  </a:lnTo>
                  <a:lnTo>
                    <a:pt x="39" y="541"/>
                  </a:lnTo>
                  <a:lnTo>
                    <a:pt x="43" y="577"/>
                  </a:lnTo>
                  <a:lnTo>
                    <a:pt x="48" y="612"/>
                  </a:lnTo>
                  <a:lnTo>
                    <a:pt x="55" y="647"/>
                  </a:lnTo>
                  <a:lnTo>
                    <a:pt x="65" y="679"/>
                  </a:lnTo>
                  <a:lnTo>
                    <a:pt x="65" y="679"/>
                  </a:lnTo>
                  <a:lnTo>
                    <a:pt x="77" y="713"/>
                  </a:lnTo>
                  <a:lnTo>
                    <a:pt x="90" y="745"/>
                  </a:lnTo>
                  <a:lnTo>
                    <a:pt x="105" y="776"/>
                  </a:lnTo>
                  <a:lnTo>
                    <a:pt x="121" y="805"/>
                  </a:lnTo>
                  <a:lnTo>
                    <a:pt x="139" y="831"/>
                  </a:lnTo>
                  <a:lnTo>
                    <a:pt x="159" y="856"/>
                  </a:lnTo>
                  <a:lnTo>
                    <a:pt x="179" y="880"/>
                  </a:lnTo>
                  <a:lnTo>
                    <a:pt x="201" y="902"/>
                  </a:lnTo>
                  <a:lnTo>
                    <a:pt x="225" y="922"/>
                  </a:lnTo>
                  <a:lnTo>
                    <a:pt x="251" y="941"/>
                  </a:lnTo>
                  <a:lnTo>
                    <a:pt x="277" y="957"/>
                  </a:lnTo>
                  <a:lnTo>
                    <a:pt x="305" y="973"/>
                  </a:lnTo>
                  <a:lnTo>
                    <a:pt x="335" y="986"/>
                  </a:lnTo>
                  <a:lnTo>
                    <a:pt x="367" y="998"/>
                  </a:lnTo>
                  <a:lnTo>
                    <a:pt x="400" y="1008"/>
                  </a:lnTo>
                  <a:lnTo>
                    <a:pt x="434" y="1017"/>
                  </a:lnTo>
                  <a:lnTo>
                    <a:pt x="434" y="1017"/>
                  </a:lnTo>
                  <a:lnTo>
                    <a:pt x="468" y="1025"/>
                  </a:lnTo>
                  <a:lnTo>
                    <a:pt x="500" y="1031"/>
                  </a:lnTo>
                  <a:lnTo>
                    <a:pt x="533" y="1036"/>
                  </a:lnTo>
                  <a:lnTo>
                    <a:pt x="562" y="1040"/>
                  </a:lnTo>
                  <a:lnTo>
                    <a:pt x="592" y="1043"/>
                  </a:lnTo>
                  <a:lnTo>
                    <a:pt x="622" y="1045"/>
                  </a:lnTo>
                  <a:lnTo>
                    <a:pt x="650" y="1046"/>
                  </a:lnTo>
                  <a:lnTo>
                    <a:pt x="678" y="1047"/>
                  </a:lnTo>
                  <a:lnTo>
                    <a:pt x="678" y="1047"/>
                  </a:lnTo>
                  <a:lnTo>
                    <a:pt x="707" y="1046"/>
                  </a:lnTo>
                  <a:lnTo>
                    <a:pt x="736" y="1045"/>
                  </a:lnTo>
                  <a:lnTo>
                    <a:pt x="764" y="1042"/>
                  </a:lnTo>
                  <a:lnTo>
                    <a:pt x="791" y="1038"/>
                  </a:lnTo>
                  <a:lnTo>
                    <a:pt x="817" y="1033"/>
                  </a:lnTo>
                  <a:lnTo>
                    <a:pt x="842" y="1028"/>
                  </a:lnTo>
                  <a:lnTo>
                    <a:pt x="866" y="1020"/>
                  </a:lnTo>
                  <a:lnTo>
                    <a:pt x="890" y="1012"/>
                  </a:lnTo>
                  <a:lnTo>
                    <a:pt x="890" y="1012"/>
                  </a:lnTo>
                  <a:lnTo>
                    <a:pt x="892" y="1011"/>
                  </a:lnTo>
                  <a:lnTo>
                    <a:pt x="895" y="1010"/>
                  </a:lnTo>
                  <a:lnTo>
                    <a:pt x="897" y="1007"/>
                  </a:lnTo>
                  <a:lnTo>
                    <a:pt x="897" y="1007"/>
                  </a:lnTo>
                  <a:lnTo>
                    <a:pt x="900" y="1005"/>
                  </a:lnTo>
                  <a:lnTo>
                    <a:pt x="903" y="1002"/>
                  </a:lnTo>
                  <a:lnTo>
                    <a:pt x="912" y="999"/>
                  </a:lnTo>
                  <a:lnTo>
                    <a:pt x="912" y="9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829"/>
            <p:cNvSpPr/>
            <p:nvPr/>
          </p:nvSpPr>
          <p:spPr bwMode="auto">
            <a:xfrm>
              <a:off x="6411913" y="1501775"/>
              <a:ext cx="71438" cy="65088"/>
            </a:xfrm>
            <a:custGeom>
              <a:avLst/>
              <a:gdLst/>
              <a:ahLst/>
              <a:cxnLst>
                <a:cxn ang="0">
                  <a:pos x="76" y="123"/>
                </a:cxn>
                <a:cxn ang="0">
                  <a:pos x="76" y="123"/>
                </a:cxn>
                <a:cxn ang="0">
                  <a:pos x="71" y="123"/>
                </a:cxn>
                <a:cxn ang="0">
                  <a:pos x="66" y="122"/>
                </a:cxn>
                <a:cxn ang="0">
                  <a:pos x="64" y="121"/>
                </a:cxn>
                <a:cxn ang="0">
                  <a:pos x="64" y="121"/>
                </a:cxn>
                <a:cxn ang="0">
                  <a:pos x="57" y="121"/>
                </a:cxn>
                <a:cxn ang="0">
                  <a:pos x="57" y="121"/>
                </a:cxn>
                <a:cxn ang="0">
                  <a:pos x="55" y="121"/>
                </a:cxn>
                <a:cxn ang="0">
                  <a:pos x="55" y="121"/>
                </a:cxn>
                <a:cxn ang="0">
                  <a:pos x="45" y="119"/>
                </a:cxn>
                <a:cxn ang="0">
                  <a:pos x="36" y="115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3" y="98"/>
                </a:cxn>
                <a:cxn ang="0">
                  <a:pos x="8" y="89"/>
                </a:cxn>
                <a:cxn ang="0">
                  <a:pos x="4" y="81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1" y="53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9" y="27"/>
                </a:cxn>
                <a:cxn ang="0">
                  <a:pos x="13" y="20"/>
                </a:cxn>
                <a:cxn ang="0">
                  <a:pos x="19" y="14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33" y="5"/>
                </a:cxn>
                <a:cxn ang="0">
                  <a:pos x="40" y="2"/>
                </a:cxn>
                <a:cxn ang="0">
                  <a:pos x="47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1"/>
                </a:cxn>
                <a:cxn ang="0">
                  <a:pos x="72" y="3"/>
                </a:cxn>
                <a:cxn ang="0">
                  <a:pos x="80" y="6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99" y="15"/>
                </a:cxn>
                <a:cxn ang="0">
                  <a:pos x="108" y="22"/>
                </a:cxn>
                <a:cxn ang="0">
                  <a:pos x="118" y="31"/>
                </a:cxn>
                <a:cxn ang="0">
                  <a:pos x="125" y="40"/>
                </a:cxn>
                <a:cxn ang="0">
                  <a:pos x="130" y="49"/>
                </a:cxn>
                <a:cxn ang="0">
                  <a:pos x="132" y="54"/>
                </a:cxn>
                <a:cxn ang="0">
                  <a:pos x="134" y="59"/>
                </a:cxn>
                <a:cxn ang="0">
                  <a:pos x="134" y="65"/>
                </a:cxn>
                <a:cxn ang="0">
                  <a:pos x="134" y="70"/>
                </a:cxn>
                <a:cxn ang="0">
                  <a:pos x="134" y="75"/>
                </a:cxn>
                <a:cxn ang="0">
                  <a:pos x="132" y="80"/>
                </a:cxn>
                <a:cxn ang="0">
                  <a:pos x="132" y="80"/>
                </a:cxn>
                <a:cxn ang="0">
                  <a:pos x="128" y="88"/>
                </a:cxn>
                <a:cxn ang="0">
                  <a:pos x="123" y="96"/>
                </a:cxn>
                <a:cxn ang="0">
                  <a:pos x="116" y="103"/>
                </a:cxn>
                <a:cxn ang="0">
                  <a:pos x="109" y="110"/>
                </a:cxn>
                <a:cxn ang="0">
                  <a:pos x="101" y="115"/>
                </a:cxn>
                <a:cxn ang="0">
                  <a:pos x="93" y="120"/>
                </a:cxn>
                <a:cxn ang="0">
                  <a:pos x="84" y="122"/>
                </a:cxn>
                <a:cxn ang="0">
                  <a:pos x="76" y="123"/>
                </a:cxn>
                <a:cxn ang="0">
                  <a:pos x="76" y="123"/>
                </a:cxn>
              </a:cxnLst>
              <a:rect l="0" t="0" r="r" b="b"/>
              <a:pathLst>
                <a:path w="134" h="123">
                  <a:moveTo>
                    <a:pt x="76" y="123"/>
                  </a:moveTo>
                  <a:lnTo>
                    <a:pt x="76" y="123"/>
                  </a:lnTo>
                  <a:lnTo>
                    <a:pt x="71" y="123"/>
                  </a:lnTo>
                  <a:lnTo>
                    <a:pt x="66" y="122"/>
                  </a:lnTo>
                  <a:lnTo>
                    <a:pt x="64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45" y="119"/>
                  </a:lnTo>
                  <a:lnTo>
                    <a:pt x="36" y="115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3" y="98"/>
                  </a:lnTo>
                  <a:lnTo>
                    <a:pt x="8" y="89"/>
                  </a:lnTo>
                  <a:lnTo>
                    <a:pt x="4" y="81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9" y="27"/>
                  </a:lnTo>
                  <a:lnTo>
                    <a:pt x="13" y="20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3" y="5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80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9" y="15"/>
                  </a:lnTo>
                  <a:lnTo>
                    <a:pt x="108" y="22"/>
                  </a:lnTo>
                  <a:lnTo>
                    <a:pt x="118" y="31"/>
                  </a:lnTo>
                  <a:lnTo>
                    <a:pt x="125" y="40"/>
                  </a:lnTo>
                  <a:lnTo>
                    <a:pt x="130" y="49"/>
                  </a:lnTo>
                  <a:lnTo>
                    <a:pt x="132" y="54"/>
                  </a:lnTo>
                  <a:lnTo>
                    <a:pt x="134" y="59"/>
                  </a:lnTo>
                  <a:lnTo>
                    <a:pt x="134" y="65"/>
                  </a:lnTo>
                  <a:lnTo>
                    <a:pt x="134" y="70"/>
                  </a:lnTo>
                  <a:lnTo>
                    <a:pt x="134" y="75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28" y="88"/>
                  </a:lnTo>
                  <a:lnTo>
                    <a:pt x="123" y="96"/>
                  </a:lnTo>
                  <a:lnTo>
                    <a:pt x="116" y="103"/>
                  </a:lnTo>
                  <a:lnTo>
                    <a:pt x="109" y="110"/>
                  </a:lnTo>
                  <a:lnTo>
                    <a:pt x="101" y="115"/>
                  </a:lnTo>
                  <a:lnTo>
                    <a:pt x="93" y="120"/>
                  </a:lnTo>
                  <a:lnTo>
                    <a:pt x="84" y="122"/>
                  </a:lnTo>
                  <a:lnTo>
                    <a:pt x="76" y="123"/>
                  </a:lnTo>
                  <a:lnTo>
                    <a:pt x="76" y="1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830"/>
            <p:cNvSpPr/>
            <p:nvPr/>
          </p:nvSpPr>
          <p:spPr bwMode="auto">
            <a:xfrm>
              <a:off x="6535738" y="1511300"/>
              <a:ext cx="63500" cy="57150"/>
            </a:xfrm>
            <a:custGeom>
              <a:avLst/>
              <a:gdLst/>
              <a:ahLst/>
              <a:cxnLst>
                <a:cxn ang="0">
                  <a:pos x="66" y="110"/>
                </a:cxn>
                <a:cxn ang="0">
                  <a:pos x="46" y="106"/>
                </a:cxn>
                <a:cxn ang="0">
                  <a:pos x="44" y="106"/>
                </a:cxn>
                <a:cxn ang="0">
                  <a:pos x="42" y="106"/>
                </a:cxn>
                <a:cxn ang="0">
                  <a:pos x="38" y="106"/>
                </a:cxn>
                <a:cxn ang="0">
                  <a:pos x="33" y="104"/>
                </a:cxn>
                <a:cxn ang="0">
                  <a:pos x="29" y="100"/>
                </a:cxn>
                <a:cxn ang="0">
                  <a:pos x="28" y="99"/>
                </a:cxn>
                <a:cxn ang="0">
                  <a:pos x="11" y="83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3" y="33"/>
                </a:cxn>
                <a:cxn ang="0">
                  <a:pos x="7" y="26"/>
                </a:cxn>
                <a:cxn ang="0">
                  <a:pos x="15" y="18"/>
                </a:cxn>
                <a:cxn ang="0">
                  <a:pos x="35" y="5"/>
                </a:cxn>
                <a:cxn ang="0">
                  <a:pos x="49" y="1"/>
                </a:cxn>
                <a:cxn ang="0">
                  <a:pos x="58" y="0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0" y="1"/>
                </a:cxn>
                <a:cxn ang="0">
                  <a:pos x="89" y="4"/>
                </a:cxn>
                <a:cxn ang="0">
                  <a:pos x="102" y="11"/>
                </a:cxn>
                <a:cxn ang="0">
                  <a:pos x="112" y="21"/>
                </a:cxn>
                <a:cxn ang="0">
                  <a:pos x="119" y="35"/>
                </a:cxn>
                <a:cxn ang="0">
                  <a:pos x="120" y="43"/>
                </a:cxn>
                <a:cxn ang="0">
                  <a:pos x="120" y="60"/>
                </a:cxn>
                <a:cxn ang="0">
                  <a:pos x="116" y="76"/>
                </a:cxn>
                <a:cxn ang="0">
                  <a:pos x="109" y="91"/>
                </a:cxn>
                <a:cxn ang="0">
                  <a:pos x="99" y="100"/>
                </a:cxn>
                <a:cxn ang="0">
                  <a:pos x="99" y="103"/>
                </a:cxn>
                <a:cxn ang="0">
                  <a:pos x="93" y="105"/>
                </a:cxn>
                <a:cxn ang="0">
                  <a:pos x="85" y="109"/>
                </a:cxn>
                <a:cxn ang="0">
                  <a:pos x="76" y="109"/>
                </a:cxn>
                <a:cxn ang="0">
                  <a:pos x="66" y="110"/>
                </a:cxn>
              </a:cxnLst>
              <a:rect l="0" t="0" r="r" b="b"/>
              <a:pathLst>
                <a:path w="121" h="110">
                  <a:moveTo>
                    <a:pt x="66" y="110"/>
                  </a:moveTo>
                  <a:lnTo>
                    <a:pt x="66" y="110"/>
                  </a:lnTo>
                  <a:lnTo>
                    <a:pt x="56" y="109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8" y="92"/>
                  </a:lnTo>
                  <a:lnTo>
                    <a:pt x="11" y="83"/>
                  </a:lnTo>
                  <a:lnTo>
                    <a:pt x="4" y="7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24" y="10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9" y="4"/>
                  </a:lnTo>
                  <a:lnTo>
                    <a:pt x="96" y="7"/>
                  </a:lnTo>
                  <a:lnTo>
                    <a:pt x="102" y="11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5"/>
                  </a:lnTo>
                  <a:lnTo>
                    <a:pt x="119" y="35"/>
                  </a:lnTo>
                  <a:lnTo>
                    <a:pt x="119" y="35"/>
                  </a:lnTo>
                  <a:lnTo>
                    <a:pt x="120" y="43"/>
                  </a:lnTo>
                  <a:lnTo>
                    <a:pt x="121" y="52"/>
                  </a:lnTo>
                  <a:lnTo>
                    <a:pt x="120" y="60"/>
                  </a:lnTo>
                  <a:lnTo>
                    <a:pt x="119" y="68"/>
                  </a:lnTo>
                  <a:lnTo>
                    <a:pt x="116" y="76"/>
                  </a:lnTo>
                  <a:lnTo>
                    <a:pt x="113" y="84"/>
                  </a:lnTo>
                  <a:lnTo>
                    <a:pt x="109" y="91"/>
                  </a:lnTo>
                  <a:lnTo>
                    <a:pt x="104" y="97"/>
                  </a:lnTo>
                  <a:lnTo>
                    <a:pt x="99" y="100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3" y="105"/>
                  </a:lnTo>
                  <a:lnTo>
                    <a:pt x="93" y="105"/>
                  </a:lnTo>
                  <a:lnTo>
                    <a:pt x="85" y="109"/>
                  </a:lnTo>
                  <a:lnTo>
                    <a:pt x="77" y="109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66" y="110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831"/>
            <p:cNvSpPr/>
            <p:nvPr/>
          </p:nvSpPr>
          <p:spPr bwMode="auto">
            <a:xfrm>
              <a:off x="6656388" y="1506538"/>
              <a:ext cx="73025" cy="68263"/>
            </a:xfrm>
            <a:custGeom>
              <a:avLst/>
              <a:gdLst/>
              <a:ahLst/>
              <a:cxnLst>
                <a:cxn ang="0">
                  <a:pos x="62" y="128"/>
                </a:cxn>
                <a:cxn ang="0">
                  <a:pos x="46" y="124"/>
                </a:cxn>
                <a:cxn ang="0">
                  <a:pos x="42" y="122"/>
                </a:cxn>
                <a:cxn ang="0">
                  <a:pos x="30" y="109"/>
                </a:cxn>
                <a:cxn ang="0">
                  <a:pos x="18" y="85"/>
                </a:cxn>
                <a:cxn ang="0">
                  <a:pos x="15" y="79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1"/>
                </a:cxn>
                <a:cxn ang="0">
                  <a:pos x="3" y="39"/>
                </a:cxn>
                <a:cxn ang="0">
                  <a:pos x="6" y="34"/>
                </a:cxn>
                <a:cxn ang="0">
                  <a:pos x="18" y="20"/>
                </a:cxn>
                <a:cxn ang="0">
                  <a:pos x="35" y="10"/>
                </a:cxn>
                <a:cxn ang="0">
                  <a:pos x="53" y="3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94" y="6"/>
                </a:cxn>
                <a:cxn ang="0">
                  <a:pos x="102" y="13"/>
                </a:cxn>
                <a:cxn ang="0">
                  <a:pos x="105" y="14"/>
                </a:cxn>
                <a:cxn ang="0">
                  <a:pos x="114" y="18"/>
                </a:cxn>
                <a:cxn ang="0">
                  <a:pos x="122" y="26"/>
                </a:cxn>
                <a:cxn ang="0">
                  <a:pos x="135" y="45"/>
                </a:cxn>
                <a:cxn ang="0">
                  <a:pos x="138" y="56"/>
                </a:cxn>
                <a:cxn ang="0">
                  <a:pos x="139" y="70"/>
                </a:cxn>
                <a:cxn ang="0">
                  <a:pos x="136" y="81"/>
                </a:cxn>
                <a:cxn ang="0">
                  <a:pos x="134" y="86"/>
                </a:cxn>
                <a:cxn ang="0">
                  <a:pos x="120" y="98"/>
                </a:cxn>
                <a:cxn ang="0">
                  <a:pos x="104" y="104"/>
                </a:cxn>
                <a:cxn ang="0">
                  <a:pos x="96" y="109"/>
                </a:cxn>
                <a:cxn ang="0">
                  <a:pos x="90" y="116"/>
                </a:cxn>
                <a:cxn ang="0">
                  <a:pos x="84" y="121"/>
                </a:cxn>
                <a:cxn ang="0">
                  <a:pos x="70" y="128"/>
                </a:cxn>
                <a:cxn ang="0">
                  <a:pos x="62" y="128"/>
                </a:cxn>
              </a:cxnLst>
              <a:rect l="0" t="0" r="r" b="b"/>
              <a:pathLst>
                <a:path w="139" h="128">
                  <a:moveTo>
                    <a:pt x="62" y="128"/>
                  </a:moveTo>
                  <a:lnTo>
                    <a:pt x="62" y="128"/>
                  </a:lnTo>
                  <a:lnTo>
                    <a:pt x="54" y="12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42" y="122"/>
                  </a:lnTo>
                  <a:lnTo>
                    <a:pt x="38" y="118"/>
                  </a:lnTo>
                  <a:lnTo>
                    <a:pt x="30" y="109"/>
                  </a:lnTo>
                  <a:lnTo>
                    <a:pt x="24" y="98"/>
                  </a:lnTo>
                  <a:lnTo>
                    <a:pt x="18" y="85"/>
                  </a:lnTo>
                  <a:lnTo>
                    <a:pt x="17" y="81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4" y="64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1" y="27"/>
                  </a:lnTo>
                  <a:lnTo>
                    <a:pt x="18" y="20"/>
                  </a:lnTo>
                  <a:lnTo>
                    <a:pt x="26" y="15"/>
                  </a:lnTo>
                  <a:lnTo>
                    <a:pt x="35" y="10"/>
                  </a:lnTo>
                  <a:lnTo>
                    <a:pt x="44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3"/>
                  </a:lnTo>
                  <a:lnTo>
                    <a:pt x="94" y="6"/>
                  </a:lnTo>
                  <a:lnTo>
                    <a:pt x="100" y="11"/>
                  </a:lnTo>
                  <a:lnTo>
                    <a:pt x="102" y="13"/>
                  </a:lnTo>
                  <a:lnTo>
                    <a:pt x="105" y="14"/>
                  </a:lnTo>
                  <a:lnTo>
                    <a:pt x="105" y="14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8" y="22"/>
                  </a:lnTo>
                  <a:lnTo>
                    <a:pt x="122" y="26"/>
                  </a:lnTo>
                  <a:lnTo>
                    <a:pt x="130" y="35"/>
                  </a:lnTo>
                  <a:lnTo>
                    <a:pt x="135" y="45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9" y="63"/>
                  </a:lnTo>
                  <a:lnTo>
                    <a:pt x="139" y="70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28" y="92"/>
                  </a:lnTo>
                  <a:lnTo>
                    <a:pt x="120" y="98"/>
                  </a:lnTo>
                  <a:lnTo>
                    <a:pt x="113" y="101"/>
                  </a:lnTo>
                  <a:lnTo>
                    <a:pt x="104" y="104"/>
                  </a:lnTo>
                  <a:lnTo>
                    <a:pt x="99" y="105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8" y="125"/>
                  </a:lnTo>
                  <a:lnTo>
                    <a:pt x="70" y="128"/>
                  </a:lnTo>
                  <a:lnTo>
                    <a:pt x="62" y="128"/>
                  </a:lnTo>
                  <a:lnTo>
                    <a:pt x="62" y="1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044305" y="1952625"/>
            <a:ext cx="1995170" cy="1972945"/>
            <a:chOff x="6208713" y="1243013"/>
            <a:chExt cx="706438" cy="620713"/>
          </a:xfrm>
          <a:solidFill>
            <a:srgbClr val="262626"/>
          </a:solidFill>
        </p:grpSpPr>
        <p:sp>
          <p:nvSpPr>
            <p:cNvPr id="59" name="Freeform 804"/>
            <p:cNvSpPr/>
            <p:nvPr/>
          </p:nvSpPr>
          <p:spPr bwMode="auto">
            <a:xfrm>
              <a:off x="6270626" y="1622425"/>
              <a:ext cx="26988" cy="68263"/>
            </a:xfrm>
            <a:custGeom>
              <a:avLst/>
              <a:gdLst/>
              <a:ahLst/>
              <a:cxnLst>
                <a:cxn ang="0">
                  <a:pos x="51" y="5"/>
                </a:cxn>
                <a:cxn ang="0">
                  <a:pos x="51" y="5"/>
                </a:cxn>
                <a:cxn ang="0">
                  <a:pos x="50" y="3"/>
                </a:cxn>
                <a:cxn ang="0">
                  <a:pos x="49" y="1"/>
                </a:cxn>
                <a:cxn ang="0">
                  <a:pos x="48" y="1"/>
                </a:cxn>
                <a:cxn ang="0">
                  <a:pos x="46" y="0"/>
                </a:cxn>
                <a:cxn ang="0">
                  <a:pos x="44" y="1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14"/>
                </a:cxn>
                <a:cxn ang="0">
                  <a:pos x="37" y="25"/>
                </a:cxn>
                <a:cxn ang="0">
                  <a:pos x="34" y="35"/>
                </a:cxn>
                <a:cxn ang="0">
                  <a:pos x="30" y="44"/>
                </a:cxn>
                <a:cxn ang="0">
                  <a:pos x="21" y="64"/>
                </a:cxn>
                <a:cxn ang="0">
                  <a:pos x="13" y="82"/>
                </a:cxn>
                <a:cxn ang="0">
                  <a:pos x="13" y="82"/>
                </a:cxn>
                <a:cxn ang="0">
                  <a:pos x="9" y="92"/>
                </a:cxn>
                <a:cxn ang="0">
                  <a:pos x="3" y="105"/>
                </a:cxn>
                <a:cxn ang="0">
                  <a:pos x="1" y="112"/>
                </a:cxn>
                <a:cxn ang="0">
                  <a:pos x="0" y="119"/>
                </a:cxn>
                <a:cxn ang="0">
                  <a:pos x="1" y="124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4" y="128"/>
                </a:cxn>
                <a:cxn ang="0">
                  <a:pos x="6" y="129"/>
                </a:cxn>
                <a:cxn ang="0">
                  <a:pos x="9" y="129"/>
                </a:cxn>
                <a:cxn ang="0">
                  <a:pos x="12" y="128"/>
                </a:cxn>
                <a:cxn ang="0">
                  <a:pos x="13" y="126"/>
                </a:cxn>
                <a:cxn ang="0">
                  <a:pos x="13" y="125"/>
                </a:cxn>
                <a:cxn ang="0">
                  <a:pos x="13" y="123"/>
                </a:cxn>
                <a:cxn ang="0">
                  <a:pos x="11" y="122"/>
                </a:cxn>
                <a:cxn ang="0">
                  <a:pos x="11" y="122"/>
                </a:cxn>
                <a:cxn ang="0">
                  <a:pos x="11" y="120"/>
                </a:cxn>
                <a:cxn ang="0">
                  <a:pos x="10" y="117"/>
                </a:cxn>
                <a:cxn ang="0">
                  <a:pos x="11" y="109"/>
                </a:cxn>
                <a:cxn ang="0">
                  <a:pos x="14" y="100"/>
                </a:cxn>
                <a:cxn ang="0">
                  <a:pos x="19" y="90"/>
                </a:cxn>
                <a:cxn ang="0">
                  <a:pos x="27" y="69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3" y="36"/>
                </a:cxn>
                <a:cxn ang="0">
                  <a:pos x="46" y="26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50" y="13"/>
                </a:cxn>
                <a:cxn ang="0">
                  <a:pos x="51" y="11"/>
                </a:cxn>
                <a:cxn ang="0">
                  <a:pos x="51" y="5"/>
                </a:cxn>
              </a:cxnLst>
              <a:rect l="0" t="0" r="r" b="b"/>
              <a:pathLst>
                <a:path w="51" h="129">
                  <a:moveTo>
                    <a:pt x="51" y="5"/>
                  </a:moveTo>
                  <a:lnTo>
                    <a:pt x="51" y="5"/>
                  </a:lnTo>
                  <a:lnTo>
                    <a:pt x="50" y="3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14"/>
                  </a:lnTo>
                  <a:lnTo>
                    <a:pt x="37" y="25"/>
                  </a:lnTo>
                  <a:lnTo>
                    <a:pt x="34" y="35"/>
                  </a:lnTo>
                  <a:lnTo>
                    <a:pt x="30" y="44"/>
                  </a:lnTo>
                  <a:lnTo>
                    <a:pt x="21" y="64"/>
                  </a:lnTo>
                  <a:lnTo>
                    <a:pt x="13" y="82"/>
                  </a:lnTo>
                  <a:lnTo>
                    <a:pt x="13" y="82"/>
                  </a:lnTo>
                  <a:lnTo>
                    <a:pt x="9" y="92"/>
                  </a:lnTo>
                  <a:lnTo>
                    <a:pt x="3" y="105"/>
                  </a:lnTo>
                  <a:lnTo>
                    <a:pt x="1" y="112"/>
                  </a:lnTo>
                  <a:lnTo>
                    <a:pt x="0" y="119"/>
                  </a:lnTo>
                  <a:lnTo>
                    <a:pt x="1" y="124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4" y="128"/>
                  </a:lnTo>
                  <a:lnTo>
                    <a:pt x="6" y="129"/>
                  </a:lnTo>
                  <a:lnTo>
                    <a:pt x="9" y="129"/>
                  </a:lnTo>
                  <a:lnTo>
                    <a:pt x="12" y="128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3" y="123"/>
                  </a:lnTo>
                  <a:lnTo>
                    <a:pt x="11" y="122"/>
                  </a:lnTo>
                  <a:lnTo>
                    <a:pt x="11" y="122"/>
                  </a:lnTo>
                  <a:lnTo>
                    <a:pt x="11" y="120"/>
                  </a:lnTo>
                  <a:lnTo>
                    <a:pt x="10" y="117"/>
                  </a:lnTo>
                  <a:lnTo>
                    <a:pt x="11" y="109"/>
                  </a:lnTo>
                  <a:lnTo>
                    <a:pt x="14" y="100"/>
                  </a:lnTo>
                  <a:lnTo>
                    <a:pt x="19" y="90"/>
                  </a:lnTo>
                  <a:lnTo>
                    <a:pt x="27" y="69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3" y="36"/>
                  </a:lnTo>
                  <a:lnTo>
                    <a:pt x="46" y="2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3"/>
                  </a:lnTo>
                  <a:lnTo>
                    <a:pt x="51" y="11"/>
                  </a:lnTo>
                  <a:lnTo>
                    <a:pt x="5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805"/>
            <p:cNvSpPr/>
            <p:nvPr/>
          </p:nvSpPr>
          <p:spPr bwMode="auto">
            <a:xfrm>
              <a:off x="6315076" y="1671638"/>
              <a:ext cx="15875" cy="4127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7" y="38"/>
                </a:cxn>
                <a:cxn ang="0">
                  <a:pos x="2" y="56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7"/>
                </a:cxn>
                <a:cxn ang="0">
                  <a:pos x="3" y="78"/>
                </a:cxn>
                <a:cxn ang="0">
                  <a:pos x="5" y="78"/>
                </a:cxn>
                <a:cxn ang="0">
                  <a:pos x="6" y="78"/>
                </a:cxn>
                <a:cxn ang="0">
                  <a:pos x="8" y="77"/>
                </a:cxn>
                <a:cxn ang="0">
                  <a:pos x="9" y="76"/>
                </a:cxn>
                <a:cxn ang="0">
                  <a:pos x="9" y="74"/>
                </a:cxn>
                <a:cxn ang="0">
                  <a:pos x="9" y="74"/>
                </a:cxn>
                <a:cxn ang="0">
                  <a:pos x="10" y="65"/>
                </a:cxn>
                <a:cxn ang="0">
                  <a:pos x="11" y="57"/>
                </a:cxn>
                <a:cxn ang="0">
                  <a:pos x="16" y="39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78">
                  <a:moveTo>
                    <a:pt x="20" y="3"/>
                  </a:moveTo>
                  <a:lnTo>
                    <a:pt x="20" y="3"/>
                  </a:lnTo>
                  <a:lnTo>
                    <a:pt x="7" y="38"/>
                  </a:lnTo>
                  <a:lnTo>
                    <a:pt x="2" y="56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6"/>
                  </a:lnTo>
                  <a:lnTo>
                    <a:pt x="2" y="77"/>
                  </a:lnTo>
                  <a:lnTo>
                    <a:pt x="3" y="78"/>
                  </a:lnTo>
                  <a:lnTo>
                    <a:pt x="5" y="78"/>
                  </a:lnTo>
                  <a:lnTo>
                    <a:pt x="6" y="78"/>
                  </a:lnTo>
                  <a:lnTo>
                    <a:pt x="8" y="77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9" y="74"/>
                  </a:lnTo>
                  <a:lnTo>
                    <a:pt x="10" y="65"/>
                  </a:lnTo>
                  <a:lnTo>
                    <a:pt x="11" y="57"/>
                  </a:lnTo>
                  <a:lnTo>
                    <a:pt x="16" y="39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806"/>
            <p:cNvSpPr/>
            <p:nvPr/>
          </p:nvSpPr>
          <p:spPr bwMode="auto">
            <a:xfrm>
              <a:off x="6359526" y="1677988"/>
              <a:ext cx="20638" cy="6985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0" y="33"/>
                </a:cxn>
                <a:cxn ang="0">
                  <a:pos x="11" y="63"/>
                </a:cxn>
                <a:cxn ang="0">
                  <a:pos x="6" y="79"/>
                </a:cxn>
                <a:cxn ang="0">
                  <a:pos x="3" y="94"/>
                </a:cxn>
                <a:cxn ang="0">
                  <a:pos x="1" y="110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0" y="127"/>
                </a:cxn>
                <a:cxn ang="0">
                  <a:pos x="1" y="128"/>
                </a:cxn>
                <a:cxn ang="0">
                  <a:pos x="3" y="129"/>
                </a:cxn>
                <a:cxn ang="0">
                  <a:pos x="4" y="130"/>
                </a:cxn>
                <a:cxn ang="0">
                  <a:pos x="6" y="129"/>
                </a:cxn>
                <a:cxn ang="0">
                  <a:pos x="7" y="128"/>
                </a:cxn>
                <a:cxn ang="0">
                  <a:pos x="9" y="127"/>
                </a:cxn>
                <a:cxn ang="0">
                  <a:pos x="9" y="125"/>
                </a:cxn>
                <a:cxn ang="0">
                  <a:pos x="9" y="125"/>
                </a:cxn>
                <a:cxn ang="0">
                  <a:pos x="10" y="110"/>
                </a:cxn>
                <a:cxn ang="0">
                  <a:pos x="12" y="94"/>
                </a:cxn>
                <a:cxn ang="0">
                  <a:pos x="16" y="80"/>
                </a:cxn>
                <a:cxn ang="0">
                  <a:pos x="20" y="64"/>
                </a:cxn>
                <a:cxn ang="0">
                  <a:pos x="30" y="35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30">
                  <a:moveTo>
                    <a:pt x="32" y="4"/>
                  </a:moveTo>
                  <a:lnTo>
                    <a:pt x="32" y="4"/>
                  </a:lnTo>
                  <a:lnTo>
                    <a:pt x="20" y="33"/>
                  </a:lnTo>
                  <a:lnTo>
                    <a:pt x="11" y="63"/>
                  </a:lnTo>
                  <a:lnTo>
                    <a:pt x="6" y="79"/>
                  </a:lnTo>
                  <a:lnTo>
                    <a:pt x="3" y="94"/>
                  </a:lnTo>
                  <a:lnTo>
                    <a:pt x="1" y="11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0" y="127"/>
                  </a:lnTo>
                  <a:lnTo>
                    <a:pt x="1" y="128"/>
                  </a:lnTo>
                  <a:lnTo>
                    <a:pt x="3" y="129"/>
                  </a:lnTo>
                  <a:lnTo>
                    <a:pt x="4" y="130"/>
                  </a:lnTo>
                  <a:lnTo>
                    <a:pt x="6" y="129"/>
                  </a:lnTo>
                  <a:lnTo>
                    <a:pt x="7" y="128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5"/>
                  </a:lnTo>
                  <a:lnTo>
                    <a:pt x="10" y="110"/>
                  </a:lnTo>
                  <a:lnTo>
                    <a:pt x="12" y="94"/>
                  </a:lnTo>
                  <a:lnTo>
                    <a:pt x="16" y="80"/>
                  </a:lnTo>
                  <a:lnTo>
                    <a:pt x="20" y="64"/>
                  </a:lnTo>
                  <a:lnTo>
                    <a:pt x="30" y="3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807"/>
            <p:cNvSpPr/>
            <p:nvPr/>
          </p:nvSpPr>
          <p:spPr bwMode="auto">
            <a:xfrm>
              <a:off x="6392863" y="1708150"/>
              <a:ext cx="20638" cy="55563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7" y="17"/>
                </a:cxn>
                <a:cxn ang="0">
                  <a:pos x="23" y="28"/>
                </a:cxn>
                <a:cxn ang="0">
                  <a:pos x="13" y="51"/>
                </a:cxn>
                <a:cxn ang="0">
                  <a:pos x="8" y="63"/>
                </a:cxn>
                <a:cxn ang="0">
                  <a:pos x="4" y="74"/>
                </a:cxn>
                <a:cxn ang="0">
                  <a:pos x="1" y="8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0" y="87"/>
                </a:cxn>
                <a:cxn ang="0">
                  <a:pos x="13" y="75"/>
                </a:cxn>
                <a:cxn ang="0">
                  <a:pos x="17" y="64"/>
                </a:cxn>
                <a:cxn ang="0">
                  <a:pos x="22" y="53"/>
                </a:cxn>
                <a:cxn ang="0">
                  <a:pos x="33" y="30"/>
                </a:cxn>
                <a:cxn ang="0">
                  <a:pos x="37" y="19"/>
                </a:cxn>
                <a:cxn ang="0">
                  <a:pos x="41" y="6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2"/>
                </a:cxn>
                <a:cxn ang="0">
                  <a:pos x="39" y="1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3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4">
                  <a:moveTo>
                    <a:pt x="32" y="4"/>
                  </a:moveTo>
                  <a:lnTo>
                    <a:pt x="32" y="4"/>
                  </a:lnTo>
                  <a:lnTo>
                    <a:pt x="27" y="17"/>
                  </a:lnTo>
                  <a:lnTo>
                    <a:pt x="23" y="28"/>
                  </a:lnTo>
                  <a:lnTo>
                    <a:pt x="13" y="51"/>
                  </a:lnTo>
                  <a:lnTo>
                    <a:pt x="8" y="63"/>
                  </a:lnTo>
                  <a:lnTo>
                    <a:pt x="4" y="74"/>
                  </a:lnTo>
                  <a:lnTo>
                    <a:pt x="1" y="8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0" y="87"/>
                  </a:lnTo>
                  <a:lnTo>
                    <a:pt x="13" y="75"/>
                  </a:lnTo>
                  <a:lnTo>
                    <a:pt x="17" y="64"/>
                  </a:lnTo>
                  <a:lnTo>
                    <a:pt x="22" y="53"/>
                  </a:lnTo>
                  <a:lnTo>
                    <a:pt x="33" y="30"/>
                  </a:lnTo>
                  <a:lnTo>
                    <a:pt x="37" y="19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2"/>
                  </a:lnTo>
                  <a:lnTo>
                    <a:pt x="39" y="1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809"/>
            <p:cNvSpPr/>
            <p:nvPr/>
          </p:nvSpPr>
          <p:spPr bwMode="auto">
            <a:xfrm>
              <a:off x="6438900" y="1719263"/>
              <a:ext cx="31750" cy="65088"/>
            </a:xfrm>
            <a:custGeom>
              <a:avLst/>
              <a:gdLst/>
              <a:ahLst/>
              <a:cxnLst>
                <a:cxn ang="0">
                  <a:pos x="51" y="2"/>
                </a:cxn>
                <a:cxn ang="0">
                  <a:pos x="51" y="2"/>
                </a:cxn>
                <a:cxn ang="0">
                  <a:pos x="37" y="25"/>
                </a:cxn>
                <a:cxn ang="0">
                  <a:pos x="25" y="44"/>
                </a:cxn>
                <a:cxn ang="0">
                  <a:pos x="14" y="64"/>
                </a:cxn>
                <a:cxn ang="0">
                  <a:pos x="6" y="83"/>
                </a:cxn>
                <a:cxn ang="0">
                  <a:pos x="2" y="93"/>
                </a:cxn>
                <a:cxn ang="0">
                  <a:pos x="0" y="101"/>
                </a:cxn>
                <a:cxn ang="0">
                  <a:pos x="0" y="108"/>
                </a:cxn>
                <a:cxn ang="0">
                  <a:pos x="1" y="114"/>
                </a:cxn>
                <a:cxn ang="0">
                  <a:pos x="2" y="116"/>
                </a:cxn>
                <a:cxn ang="0">
                  <a:pos x="5" y="119"/>
                </a:cxn>
                <a:cxn ang="0">
                  <a:pos x="7" y="120"/>
                </a:cxn>
                <a:cxn ang="0">
                  <a:pos x="10" y="123"/>
                </a:cxn>
                <a:cxn ang="0">
                  <a:pos x="10" y="123"/>
                </a:cxn>
                <a:cxn ang="0">
                  <a:pos x="12" y="123"/>
                </a:cxn>
                <a:cxn ang="0">
                  <a:pos x="14" y="123"/>
                </a:cxn>
                <a:cxn ang="0">
                  <a:pos x="15" y="120"/>
                </a:cxn>
                <a:cxn ang="0">
                  <a:pos x="16" y="119"/>
                </a:cxn>
                <a:cxn ang="0">
                  <a:pos x="15" y="115"/>
                </a:cxn>
                <a:cxn ang="0">
                  <a:pos x="14" y="114"/>
                </a:cxn>
                <a:cxn ang="0">
                  <a:pos x="13" y="113"/>
                </a:cxn>
                <a:cxn ang="0">
                  <a:pos x="13" y="113"/>
                </a:cxn>
                <a:cxn ang="0">
                  <a:pos x="11" y="112"/>
                </a:cxn>
                <a:cxn ang="0">
                  <a:pos x="10" y="111"/>
                </a:cxn>
                <a:cxn ang="0">
                  <a:pos x="10" y="107"/>
                </a:cxn>
                <a:cxn ang="0">
                  <a:pos x="10" y="102"/>
                </a:cxn>
                <a:cxn ang="0">
                  <a:pos x="12" y="96"/>
                </a:cxn>
                <a:cxn ang="0">
                  <a:pos x="18" y="80"/>
                </a:cxn>
                <a:cxn ang="0">
                  <a:pos x="27" y="62"/>
                </a:cxn>
                <a:cxn ang="0">
                  <a:pos x="47" y="27"/>
                </a:cxn>
                <a:cxn ang="0">
                  <a:pos x="59" y="7"/>
                </a:cxn>
                <a:cxn ang="0">
                  <a:pos x="59" y="7"/>
                </a:cxn>
                <a:cxn ang="0">
                  <a:pos x="60" y="5"/>
                </a:cxn>
                <a:cxn ang="0">
                  <a:pos x="59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2" y="0"/>
                </a:cxn>
                <a:cxn ang="0">
                  <a:pos x="51" y="2"/>
                </a:cxn>
                <a:cxn ang="0">
                  <a:pos x="51" y="2"/>
                </a:cxn>
              </a:cxnLst>
              <a:rect l="0" t="0" r="r" b="b"/>
              <a:pathLst>
                <a:path w="60" h="123">
                  <a:moveTo>
                    <a:pt x="51" y="2"/>
                  </a:moveTo>
                  <a:lnTo>
                    <a:pt x="51" y="2"/>
                  </a:lnTo>
                  <a:lnTo>
                    <a:pt x="37" y="25"/>
                  </a:lnTo>
                  <a:lnTo>
                    <a:pt x="25" y="44"/>
                  </a:lnTo>
                  <a:lnTo>
                    <a:pt x="14" y="64"/>
                  </a:lnTo>
                  <a:lnTo>
                    <a:pt x="6" y="83"/>
                  </a:lnTo>
                  <a:lnTo>
                    <a:pt x="2" y="93"/>
                  </a:lnTo>
                  <a:lnTo>
                    <a:pt x="0" y="101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2" y="116"/>
                  </a:lnTo>
                  <a:lnTo>
                    <a:pt x="5" y="119"/>
                  </a:lnTo>
                  <a:lnTo>
                    <a:pt x="7" y="120"/>
                  </a:lnTo>
                  <a:lnTo>
                    <a:pt x="10" y="123"/>
                  </a:lnTo>
                  <a:lnTo>
                    <a:pt x="10" y="123"/>
                  </a:lnTo>
                  <a:lnTo>
                    <a:pt x="12" y="123"/>
                  </a:lnTo>
                  <a:lnTo>
                    <a:pt x="14" y="123"/>
                  </a:lnTo>
                  <a:lnTo>
                    <a:pt x="15" y="120"/>
                  </a:lnTo>
                  <a:lnTo>
                    <a:pt x="16" y="119"/>
                  </a:lnTo>
                  <a:lnTo>
                    <a:pt x="15" y="115"/>
                  </a:lnTo>
                  <a:lnTo>
                    <a:pt x="14" y="114"/>
                  </a:lnTo>
                  <a:lnTo>
                    <a:pt x="13" y="113"/>
                  </a:lnTo>
                  <a:lnTo>
                    <a:pt x="13" y="113"/>
                  </a:lnTo>
                  <a:lnTo>
                    <a:pt x="11" y="112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0" y="102"/>
                  </a:lnTo>
                  <a:lnTo>
                    <a:pt x="12" y="96"/>
                  </a:lnTo>
                  <a:lnTo>
                    <a:pt x="18" y="80"/>
                  </a:lnTo>
                  <a:lnTo>
                    <a:pt x="27" y="62"/>
                  </a:lnTo>
                  <a:lnTo>
                    <a:pt x="47" y="2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60" y="5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2"/>
                  </a:lnTo>
                  <a:lnTo>
                    <a:pt x="5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810"/>
            <p:cNvSpPr/>
            <p:nvPr/>
          </p:nvSpPr>
          <p:spPr bwMode="auto">
            <a:xfrm>
              <a:off x="6478588" y="1731963"/>
              <a:ext cx="28575" cy="650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0" y="8"/>
                </a:cxn>
                <a:cxn ang="0">
                  <a:pos x="34" y="14"/>
                </a:cxn>
                <a:cxn ang="0">
                  <a:pos x="25" y="26"/>
                </a:cxn>
                <a:cxn ang="0">
                  <a:pos x="16" y="41"/>
                </a:cxn>
                <a:cxn ang="0">
                  <a:pos x="10" y="55"/>
                </a:cxn>
                <a:cxn ang="0">
                  <a:pos x="6" y="71"/>
                </a:cxn>
                <a:cxn ang="0">
                  <a:pos x="3" y="87"/>
                </a:cxn>
                <a:cxn ang="0">
                  <a:pos x="1" y="103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0" y="104"/>
                </a:cxn>
                <a:cxn ang="0">
                  <a:pos x="12" y="88"/>
                </a:cxn>
                <a:cxn ang="0">
                  <a:pos x="15" y="74"/>
                </a:cxn>
                <a:cxn ang="0">
                  <a:pos x="19" y="59"/>
                </a:cxn>
                <a:cxn ang="0">
                  <a:pos x="25" y="45"/>
                </a:cxn>
                <a:cxn ang="0">
                  <a:pos x="33" y="31"/>
                </a:cxn>
                <a:cxn ang="0">
                  <a:pos x="41" y="19"/>
                </a:cxn>
                <a:cxn ang="0">
                  <a:pos x="53" y="9"/>
                </a:cxn>
                <a:cxn ang="0">
                  <a:pos x="53" y="9"/>
                </a:cxn>
                <a:cxn ang="0">
                  <a:pos x="54" y="7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54" h="123">
                  <a:moveTo>
                    <a:pt x="45" y="1"/>
                  </a:moveTo>
                  <a:lnTo>
                    <a:pt x="45" y="1"/>
                  </a:lnTo>
                  <a:lnTo>
                    <a:pt x="40" y="8"/>
                  </a:lnTo>
                  <a:lnTo>
                    <a:pt x="34" y="14"/>
                  </a:lnTo>
                  <a:lnTo>
                    <a:pt x="25" y="26"/>
                  </a:lnTo>
                  <a:lnTo>
                    <a:pt x="16" y="41"/>
                  </a:lnTo>
                  <a:lnTo>
                    <a:pt x="10" y="55"/>
                  </a:lnTo>
                  <a:lnTo>
                    <a:pt x="6" y="71"/>
                  </a:lnTo>
                  <a:lnTo>
                    <a:pt x="3" y="87"/>
                  </a:lnTo>
                  <a:lnTo>
                    <a:pt x="1" y="10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0" y="104"/>
                  </a:lnTo>
                  <a:lnTo>
                    <a:pt x="12" y="88"/>
                  </a:lnTo>
                  <a:lnTo>
                    <a:pt x="15" y="74"/>
                  </a:lnTo>
                  <a:lnTo>
                    <a:pt x="19" y="59"/>
                  </a:lnTo>
                  <a:lnTo>
                    <a:pt x="25" y="45"/>
                  </a:lnTo>
                  <a:lnTo>
                    <a:pt x="33" y="31"/>
                  </a:lnTo>
                  <a:lnTo>
                    <a:pt x="41" y="1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4" y="7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811"/>
            <p:cNvSpPr/>
            <p:nvPr/>
          </p:nvSpPr>
          <p:spPr bwMode="auto">
            <a:xfrm>
              <a:off x="6523038" y="1739900"/>
              <a:ext cx="25400" cy="61913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27" y="29"/>
                </a:cxn>
                <a:cxn ang="0">
                  <a:pos x="17" y="56"/>
                </a:cxn>
                <a:cxn ang="0">
                  <a:pos x="8" y="82"/>
                </a:cxn>
                <a:cxn ang="0">
                  <a:pos x="4" y="96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1" y="113"/>
                </a:cxn>
                <a:cxn ang="0">
                  <a:pos x="4" y="116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10" y="112"/>
                </a:cxn>
                <a:cxn ang="0">
                  <a:pos x="10" y="112"/>
                </a:cxn>
                <a:cxn ang="0">
                  <a:pos x="13" y="99"/>
                </a:cxn>
                <a:cxn ang="0">
                  <a:pos x="16" y="85"/>
                </a:cxn>
                <a:cxn ang="0">
                  <a:pos x="25" y="58"/>
                </a:cxn>
                <a:cxn ang="0">
                  <a:pos x="37" y="32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117">
                  <a:moveTo>
                    <a:pt x="39" y="3"/>
                  </a:moveTo>
                  <a:lnTo>
                    <a:pt x="39" y="3"/>
                  </a:lnTo>
                  <a:lnTo>
                    <a:pt x="27" y="29"/>
                  </a:lnTo>
                  <a:lnTo>
                    <a:pt x="17" y="56"/>
                  </a:lnTo>
                  <a:lnTo>
                    <a:pt x="8" y="82"/>
                  </a:lnTo>
                  <a:lnTo>
                    <a:pt x="4" y="96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1" y="113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10" y="112"/>
                  </a:lnTo>
                  <a:lnTo>
                    <a:pt x="10" y="112"/>
                  </a:lnTo>
                  <a:lnTo>
                    <a:pt x="13" y="99"/>
                  </a:lnTo>
                  <a:lnTo>
                    <a:pt x="16" y="85"/>
                  </a:lnTo>
                  <a:lnTo>
                    <a:pt x="25" y="58"/>
                  </a:lnTo>
                  <a:lnTo>
                    <a:pt x="37" y="32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812"/>
            <p:cNvSpPr/>
            <p:nvPr/>
          </p:nvSpPr>
          <p:spPr bwMode="auto">
            <a:xfrm>
              <a:off x="6572250" y="1743075"/>
              <a:ext cx="28575" cy="61913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5" y="2"/>
                </a:cxn>
                <a:cxn ang="0">
                  <a:pos x="37" y="14"/>
                </a:cxn>
                <a:cxn ang="0">
                  <a:pos x="28" y="27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1" y="67"/>
                </a:cxn>
                <a:cxn ang="0">
                  <a:pos x="7" y="82"/>
                </a:cxn>
                <a:cxn ang="0">
                  <a:pos x="3" y="96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3" y="116"/>
                </a:cxn>
                <a:cxn ang="0">
                  <a:pos x="6" y="117"/>
                </a:cxn>
                <a:cxn ang="0">
                  <a:pos x="8" y="115"/>
                </a:cxn>
                <a:cxn ang="0">
                  <a:pos x="14" y="108"/>
                </a:cxn>
                <a:cxn ang="0">
                  <a:pos x="14" y="108"/>
                </a:cxn>
                <a:cxn ang="0">
                  <a:pos x="16" y="106"/>
                </a:cxn>
                <a:cxn ang="0">
                  <a:pos x="15" y="104"/>
                </a:cxn>
                <a:cxn ang="0">
                  <a:pos x="14" y="102"/>
                </a:cxn>
                <a:cxn ang="0">
                  <a:pos x="12" y="101"/>
                </a:cxn>
                <a:cxn ang="0">
                  <a:pos x="12" y="101"/>
                </a:cxn>
                <a:cxn ang="0">
                  <a:pos x="18" y="75"/>
                </a:cxn>
                <a:cxn ang="0">
                  <a:pos x="22" y="63"/>
                </a:cxn>
                <a:cxn ang="0">
                  <a:pos x="27" y="52"/>
                </a:cxn>
                <a:cxn ang="0">
                  <a:pos x="33" y="39"/>
                </a:cxn>
                <a:cxn ang="0">
                  <a:pos x="39" y="28"/>
                </a:cxn>
                <a:cxn ang="0">
                  <a:pos x="45" y="18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52" y="1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5" y="2"/>
                </a:cxn>
                <a:cxn ang="0">
                  <a:pos x="45" y="2"/>
                </a:cxn>
              </a:cxnLst>
              <a:rect l="0" t="0" r="r" b="b"/>
              <a:pathLst>
                <a:path w="54" h="117">
                  <a:moveTo>
                    <a:pt x="45" y="2"/>
                  </a:moveTo>
                  <a:lnTo>
                    <a:pt x="45" y="2"/>
                  </a:lnTo>
                  <a:lnTo>
                    <a:pt x="37" y="14"/>
                  </a:lnTo>
                  <a:lnTo>
                    <a:pt x="28" y="27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1" y="67"/>
                  </a:lnTo>
                  <a:lnTo>
                    <a:pt x="7" y="82"/>
                  </a:lnTo>
                  <a:lnTo>
                    <a:pt x="3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3" y="116"/>
                  </a:lnTo>
                  <a:lnTo>
                    <a:pt x="6" y="117"/>
                  </a:lnTo>
                  <a:lnTo>
                    <a:pt x="8" y="115"/>
                  </a:lnTo>
                  <a:lnTo>
                    <a:pt x="14" y="108"/>
                  </a:lnTo>
                  <a:lnTo>
                    <a:pt x="14" y="108"/>
                  </a:lnTo>
                  <a:lnTo>
                    <a:pt x="16" y="106"/>
                  </a:lnTo>
                  <a:lnTo>
                    <a:pt x="15" y="104"/>
                  </a:lnTo>
                  <a:lnTo>
                    <a:pt x="14" y="102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8" y="75"/>
                  </a:lnTo>
                  <a:lnTo>
                    <a:pt x="22" y="63"/>
                  </a:lnTo>
                  <a:lnTo>
                    <a:pt x="27" y="52"/>
                  </a:lnTo>
                  <a:lnTo>
                    <a:pt x="33" y="39"/>
                  </a:lnTo>
                  <a:lnTo>
                    <a:pt x="39" y="28"/>
                  </a:lnTo>
                  <a:lnTo>
                    <a:pt x="45" y="18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5" y="2"/>
                  </a:ln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813"/>
            <p:cNvSpPr/>
            <p:nvPr/>
          </p:nvSpPr>
          <p:spPr bwMode="auto">
            <a:xfrm>
              <a:off x="6629400" y="1741488"/>
              <a:ext cx="28575" cy="55563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3"/>
                </a:cxn>
                <a:cxn ang="0">
                  <a:pos x="39" y="14"/>
                </a:cxn>
                <a:cxn ang="0">
                  <a:pos x="35" y="26"/>
                </a:cxn>
                <a:cxn ang="0">
                  <a:pos x="35" y="26"/>
                </a:cxn>
                <a:cxn ang="0">
                  <a:pos x="34" y="32"/>
                </a:cxn>
                <a:cxn ang="0">
                  <a:pos x="33" y="38"/>
                </a:cxn>
                <a:cxn ang="0">
                  <a:pos x="32" y="44"/>
                </a:cxn>
                <a:cxn ang="0">
                  <a:pos x="31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25" y="55"/>
                </a:cxn>
                <a:cxn ang="0">
                  <a:pos x="22" y="61"/>
                </a:cxn>
                <a:cxn ang="0">
                  <a:pos x="15" y="73"/>
                </a:cxn>
                <a:cxn ang="0">
                  <a:pos x="9" y="86"/>
                </a:cxn>
                <a:cxn ang="0">
                  <a:pos x="5" y="91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4" y="105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7" y="103"/>
                </a:cxn>
                <a:cxn ang="0">
                  <a:pos x="14" y="94"/>
                </a:cxn>
                <a:cxn ang="0">
                  <a:pos x="21" y="84"/>
                </a:cxn>
                <a:cxn ang="0">
                  <a:pos x="31" y="63"/>
                </a:cxn>
                <a:cxn ang="0">
                  <a:pos x="31" y="63"/>
                </a:cxn>
                <a:cxn ang="0">
                  <a:pos x="34" y="60"/>
                </a:cxn>
                <a:cxn ang="0">
                  <a:pos x="37" y="57"/>
                </a:cxn>
                <a:cxn ang="0">
                  <a:pos x="39" y="54"/>
                </a:cxn>
                <a:cxn ang="0">
                  <a:pos x="40" y="50"/>
                </a:cxn>
                <a:cxn ang="0">
                  <a:pos x="40" y="50"/>
                </a:cxn>
                <a:cxn ang="0">
                  <a:pos x="42" y="38"/>
                </a:cxn>
                <a:cxn ang="0">
                  <a:pos x="44" y="28"/>
                </a:cxn>
                <a:cxn ang="0">
                  <a:pos x="48" y="18"/>
                </a:cxn>
                <a:cxn ang="0">
                  <a:pos x="53" y="7"/>
                </a:cxn>
                <a:cxn ang="0">
                  <a:pos x="53" y="7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1" y="1"/>
                </a:cxn>
                <a:cxn ang="0">
                  <a:pos x="48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4" y="3"/>
                </a:cxn>
              </a:cxnLst>
              <a:rect l="0" t="0" r="r" b="b"/>
              <a:pathLst>
                <a:path w="53" h="105">
                  <a:moveTo>
                    <a:pt x="44" y="3"/>
                  </a:moveTo>
                  <a:lnTo>
                    <a:pt x="44" y="3"/>
                  </a:lnTo>
                  <a:lnTo>
                    <a:pt x="39" y="1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4" y="32"/>
                  </a:lnTo>
                  <a:lnTo>
                    <a:pt x="33" y="38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5" y="55"/>
                  </a:lnTo>
                  <a:lnTo>
                    <a:pt x="22" y="61"/>
                  </a:lnTo>
                  <a:lnTo>
                    <a:pt x="15" y="73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4" y="105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14" y="94"/>
                  </a:lnTo>
                  <a:lnTo>
                    <a:pt x="21" y="84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4" y="60"/>
                  </a:lnTo>
                  <a:lnTo>
                    <a:pt x="37" y="57"/>
                  </a:lnTo>
                  <a:lnTo>
                    <a:pt x="39" y="54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38"/>
                  </a:lnTo>
                  <a:lnTo>
                    <a:pt x="44" y="28"/>
                  </a:lnTo>
                  <a:lnTo>
                    <a:pt x="48" y="18"/>
                  </a:lnTo>
                  <a:lnTo>
                    <a:pt x="53" y="7"/>
                  </a:lnTo>
                  <a:lnTo>
                    <a:pt x="53" y="7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814"/>
            <p:cNvSpPr/>
            <p:nvPr/>
          </p:nvSpPr>
          <p:spPr bwMode="auto">
            <a:xfrm>
              <a:off x="6673850" y="1739900"/>
              <a:ext cx="20638" cy="53975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29" y="16"/>
                </a:cxn>
                <a:cxn ang="0">
                  <a:pos x="26" y="28"/>
                </a:cxn>
                <a:cxn ang="0">
                  <a:pos x="22" y="40"/>
                </a:cxn>
                <a:cxn ang="0">
                  <a:pos x="18" y="51"/>
                </a:cxn>
                <a:cxn ang="0">
                  <a:pos x="8" y="74"/>
                </a:cxn>
                <a:cxn ang="0">
                  <a:pos x="4" y="8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1" y="101"/>
                </a:cxn>
                <a:cxn ang="0">
                  <a:pos x="2" y="102"/>
                </a:cxn>
                <a:cxn ang="0">
                  <a:pos x="4" y="103"/>
                </a:cxn>
                <a:cxn ang="0">
                  <a:pos x="5" y="103"/>
                </a:cxn>
                <a:cxn ang="0">
                  <a:pos x="7" y="103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2" y="88"/>
                </a:cxn>
                <a:cxn ang="0">
                  <a:pos x="17" y="76"/>
                </a:cxn>
                <a:cxn ang="0">
                  <a:pos x="27" y="53"/>
                </a:cxn>
                <a:cxn ang="0">
                  <a:pos x="32" y="41"/>
                </a:cxn>
                <a:cxn ang="0">
                  <a:pos x="36" y="29"/>
                </a:cxn>
                <a:cxn ang="0">
                  <a:pos x="39" y="16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103">
                  <a:moveTo>
                    <a:pt x="32" y="4"/>
                  </a:moveTo>
                  <a:lnTo>
                    <a:pt x="32" y="4"/>
                  </a:lnTo>
                  <a:lnTo>
                    <a:pt x="29" y="16"/>
                  </a:lnTo>
                  <a:lnTo>
                    <a:pt x="26" y="28"/>
                  </a:lnTo>
                  <a:lnTo>
                    <a:pt x="22" y="40"/>
                  </a:lnTo>
                  <a:lnTo>
                    <a:pt x="18" y="51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1" y="101"/>
                  </a:lnTo>
                  <a:lnTo>
                    <a:pt x="2" y="102"/>
                  </a:lnTo>
                  <a:lnTo>
                    <a:pt x="4" y="103"/>
                  </a:lnTo>
                  <a:lnTo>
                    <a:pt x="5" y="103"/>
                  </a:lnTo>
                  <a:lnTo>
                    <a:pt x="7" y="103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2" y="88"/>
                  </a:lnTo>
                  <a:lnTo>
                    <a:pt x="17" y="76"/>
                  </a:lnTo>
                  <a:lnTo>
                    <a:pt x="27" y="53"/>
                  </a:lnTo>
                  <a:lnTo>
                    <a:pt x="32" y="41"/>
                  </a:lnTo>
                  <a:lnTo>
                    <a:pt x="36" y="29"/>
                  </a:lnTo>
                  <a:lnTo>
                    <a:pt x="39" y="16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815"/>
            <p:cNvSpPr/>
            <p:nvPr/>
          </p:nvSpPr>
          <p:spPr bwMode="auto">
            <a:xfrm>
              <a:off x="6811963" y="1671638"/>
              <a:ext cx="9525" cy="38100"/>
            </a:xfrm>
            <a:custGeom>
              <a:avLst/>
              <a:gdLst/>
              <a:ahLst/>
              <a:cxnLst>
                <a:cxn ang="0">
                  <a:pos x="11" y="58"/>
                </a:cxn>
                <a:cxn ang="0">
                  <a:pos x="11" y="58"/>
                </a:cxn>
                <a:cxn ang="0">
                  <a:pos x="10" y="51"/>
                </a:cxn>
                <a:cxn ang="0">
                  <a:pos x="9" y="44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20"/>
                </a:cxn>
                <a:cxn ang="0">
                  <a:pos x="0" y="40"/>
                </a:cxn>
                <a:cxn ang="0">
                  <a:pos x="0" y="50"/>
                </a:cxn>
                <a:cxn ang="0">
                  <a:pos x="2" y="59"/>
                </a:cxn>
                <a:cxn ang="0">
                  <a:pos x="3" y="63"/>
                </a:cxn>
                <a:cxn ang="0">
                  <a:pos x="5" y="66"/>
                </a:cxn>
                <a:cxn ang="0">
                  <a:pos x="7" y="69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7" y="70"/>
                </a:cxn>
                <a:cxn ang="0">
                  <a:pos x="17" y="68"/>
                </a:cxn>
                <a:cxn ang="0">
                  <a:pos x="17" y="62"/>
                </a:cxn>
                <a:cxn ang="0">
                  <a:pos x="17" y="62"/>
                </a:cxn>
                <a:cxn ang="0">
                  <a:pos x="17" y="59"/>
                </a:cxn>
                <a:cxn ang="0">
                  <a:pos x="15" y="58"/>
                </a:cxn>
                <a:cxn ang="0">
                  <a:pos x="13" y="57"/>
                </a:cxn>
                <a:cxn ang="0">
                  <a:pos x="11" y="58"/>
                </a:cxn>
                <a:cxn ang="0">
                  <a:pos x="11" y="58"/>
                </a:cxn>
              </a:cxnLst>
              <a:rect l="0" t="0" r="r" b="b"/>
              <a:pathLst>
                <a:path w="17" h="72">
                  <a:moveTo>
                    <a:pt x="11" y="58"/>
                  </a:moveTo>
                  <a:lnTo>
                    <a:pt x="11" y="58"/>
                  </a:lnTo>
                  <a:lnTo>
                    <a:pt x="10" y="51"/>
                  </a:lnTo>
                  <a:lnTo>
                    <a:pt x="9" y="4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20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7" y="69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3" y="72"/>
                  </a:lnTo>
                  <a:lnTo>
                    <a:pt x="15" y="72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59"/>
                  </a:lnTo>
                  <a:lnTo>
                    <a:pt x="15" y="58"/>
                  </a:lnTo>
                  <a:lnTo>
                    <a:pt x="13" y="57"/>
                  </a:lnTo>
                  <a:lnTo>
                    <a:pt x="11" y="58"/>
                  </a:lnTo>
                  <a:lnTo>
                    <a:pt x="11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816"/>
            <p:cNvSpPr/>
            <p:nvPr/>
          </p:nvSpPr>
          <p:spPr bwMode="auto">
            <a:xfrm>
              <a:off x="6843713" y="1644650"/>
              <a:ext cx="22225" cy="55563"/>
            </a:xfrm>
            <a:custGeom>
              <a:avLst/>
              <a:gdLst/>
              <a:ahLst/>
              <a:cxnLst>
                <a:cxn ang="0">
                  <a:pos x="33" y="1"/>
                </a:cxn>
                <a:cxn ang="0">
                  <a:pos x="33" y="1"/>
                </a:cxn>
                <a:cxn ang="0">
                  <a:pos x="29" y="6"/>
                </a:cxn>
                <a:cxn ang="0">
                  <a:pos x="26" y="12"/>
                </a:cxn>
                <a:cxn ang="0">
                  <a:pos x="20" y="23"/>
                </a:cxn>
                <a:cxn ang="0">
                  <a:pos x="16" y="35"/>
                </a:cxn>
                <a:cxn ang="0">
                  <a:pos x="13" y="48"/>
                </a:cxn>
                <a:cxn ang="0">
                  <a:pos x="8" y="73"/>
                </a:cxn>
                <a:cxn ang="0">
                  <a:pos x="5" y="86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9" y="102"/>
                </a:cxn>
                <a:cxn ang="0">
                  <a:pos x="13" y="91"/>
                </a:cxn>
                <a:cxn ang="0">
                  <a:pos x="17" y="81"/>
                </a:cxn>
                <a:cxn ang="0">
                  <a:pos x="23" y="58"/>
                </a:cxn>
                <a:cxn ang="0">
                  <a:pos x="23" y="58"/>
                </a:cxn>
                <a:cxn ang="0">
                  <a:pos x="25" y="45"/>
                </a:cxn>
                <a:cxn ang="0">
                  <a:pos x="28" y="32"/>
                </a:cxn>
                <a:cxn ang="0">
                  <a:pos x="30" y="26"/>
                </a:cxn>
                <a:cxn ang="0">
                  <a:pos x="33" y="20"/>
                </a:cxn>
                <a:cxn ang="0">
                  <a:pos x="36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41" y="6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3" y="1"/>
                </a:cxn>
              </a:cxnLst>
              <a:rect l="0" t="0" r="r" b="b"/>
              <a:pathLst>
                <a:path w="41" h="104">
                  <a:moveTo>
                    <a:pt x="33" y="1"/>
                  </a:moveTo>
                  <a:lnTo>
                    <a:pt x="33" y="1"/>
                  </a:lnTo>
                  <a:lnTo>
                    <a:pt x="29" y="6"/>
                  </a:lnTo>
                  <a:lnTo>
                    <a:pt x="26" y="12"/>
                  </a:lnTo>
                  <a:lnTo>
                    <a:pt x="20" y="23"/>
                  </a:lnTo>
                  <a:lnTo>
                    <a:pt x="16" y="35"/>
                  </a:lnTo>
                  <a:lnTo>
                    <a:pt x="13" y="48"/>
                  </a:lnTo>
                  <a:lnTo>
                    <a:pt x="8" y="73"/>
                  </a:lnTo>
                  <a:lnTo>
                    <a:pt x="5" y="86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9" y="102"/>
                  </a:lnTo>
                  <a:lnTo>
                    <a:pt x="13" y="91"/>
                  </a:lnTo>
                  <a:lnTo>
                    <a:pt x="17" y="81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5" y="45"/>
                  </a:lnTo>
                  <a:lnTo>
                    <a:pt x="28" y="32"/>
                  </a:lnTo>
                  <a:lnTo>
                    <a:pt x="30" y="26"/>
                  </a:lnTo>
                  <a:lnTo>
                    <a:pt x="33" y="20"/>
                  </a:lnTo>
                  <a:lnTo>
                    <a:pt x="36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817"/>
            <p:cNvSpPr/>
            <p:nvPr/>
          </p:nvSpPr>
          <p:spPr bwMode="auto">
            <a:xfrm>
              <a:off x="6719888" y="1743075"/>
              <a:ext cx="9525" cy="47625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8" y="25"/>
                </a:cxn>
                <a:cxn ang="0">
                  <a:pos x="8" y="44"/>
                </a:cxn>
                <a:cxn ang="0">
                  <a:pos x="8" y="55"/>
                </a:cxn>
                <a:cxn ang="0">
                  <a:pos x="7" y="65"/>
                </a:cxn>
                <a:cxn ang="0">
                  <a:pos x="4" y="7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3" y="91"/>
                </a:cxn>
                <a:cxn ang="0">
                  <a:pos x="4" y="91"/>
                </a:cxn>
                <a:cxn ang="0">
                  <a:pos x="7" y="91"/>
                </a:cxn>
                <a:cxn ang="0">
                  <a:pos x="8" y="91"/>
                </a:cxn>
                <a:cxn ang="0">
                  <a:pos x="9" y="89"/>
                </a:cxn>
                <a:cxn ang="0">
                  <a:pos x="9" y="89"/>
                </a:cxn>
                <a:cxn ang="0">
                  <a:pos x="13" y="79"/>
                </a:cxn>
                <a:cxn ang="0">
                  <a:pos x="15" y="68"/>
                </a:cxn>
                <a:cxn ang="0">
                  <a:pos x="17" y="58"/>
                </a:cxn>
                <a:cxn ang="0">
                  <a:pos x="17" y="48"/>
                </a:cxn>
                <a:cxn ang="0">
                  <a:pos x="17" y="26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7" h="91">
                  <a:moveTo>
                    <a:pt x="16" y="4"/>
                  </a:moveTo>
                  <a:lnTo>
                    <a:pt x="16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25"/>
                  </a:lnTo>
                  <a:lnTo>
                    <a:pt x="8" y="44"/>
                  </a:lnTo>
                  <a:lnTo>
                    <a:pt x="8" y="55"/>
                  </a:lnTo>
                  <a:lnTo>
                    <a:pt x="7" y="65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7" y="91"/>
                  </a:lnTo>
                  <a:lnTo>
                    <a:pt x="8" y="91"/>
                  </a:lnTo>
                  <a:lnTo>
                    <a:pt x="9" y="89"/>
                  </a:lnTo>
                  <a:lnTo>
                    <a:pt x="9" y="89"/>
                  </a:lnTo>
                  <a:lnTo>
                    <a:pt x="13" y="79"/>
                  </a:lnTo>
                  <a:lnTo>
                    <a:pt x="15" y="68"/>
                  </a:lnTo>
                  <a:lnTo>
                    <a:pt x="17" y="58"/>
                  </a:lnTo>
                  <a:lnTo>
                    <a:pt x="17" y="48"/>
                  </a:lnTo>
                  <a:lnTo>
                    <a:pt x="17" y="2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818"/>
            <p:cNvSpPr/>
            <p:nvPr/>
          </p:nvSpPr>
          <p:spPr bwMode="auto">
            <a:xfrm>
              <a:off x="6754813" y="1758950"/>
              <a:ext cx="12700" cy="49213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4" y="3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7" y="1"/>
                </a:cxn>
                <a:cxn ang="0">
                  <a:pos x="16" y="3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18"/>
                </a:cxn>
                <a:cxn ang="0">
                  <a:pos x="13" y="30"/>
                </a:cxn>
                <a:cxn ang="0">
                  <a:pos x="11" y="42"/>
                </a:cxn>
                <a:cxn ang="0">
                  <a:pos x="8" y="55"/>
                </a:cxn>
                <a:cxn ang="0">
                  <a:pos x="8" y="55"/>
                </a:cxn>
                <a:cxn ang="0">
                  <a:pos x="5" y="63"/>
                </a:cxn>
                <a:cxn ang="0">
                  <a:pos x="2" y="72"/>
                </a:cxn>
                <a:cxn ang="0">
                  <a:pos x="0" y="76"/>
                </a:cxn>
                <a:cxn ang="0">
                  <a:pos x="0" y="82"/>
                </a:cxn>
                <a:cxn ang="0">
                  <a:pos x="2" y="86"/>
                </a:cxn>
                <a:cxn ang="0">
                  <a:pos x="4" y="90"/>
                </a:cxn>
                <a:cxn ang="0">
                  <a:pos x="4" y="90"/>
                </a:cxn>
                <a:cxn ang="0">
                  <a:pos x="5" y="91"/>
                </a:cxn>
                <a:cxn ang="0">
                  <a:pos x="7" y="92"/>
                </a:cxn>
                <a:cxn ang="0">
                  <a:pos x="8" y="92"/>
                </a:cxn>
                <a:cxn ang="0">
                  <a:pos x="10" y="91"/>
                </a:cxn>
                <a:cxn ang="0">
                  <a:pos x="11" y="90"/>
                </a:cxn>
                <a:cxn ang="0">
                  <a:pos x="12" y="88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0" y="82"/>
                </a:cxn>
                <a:cxn ang="0">
                  <a:pos x="10" y="77"/>
                </a:cxn>
                <a:cxn ang="0">
                  <a:pos x="11" y="72"/>
                </a:cxn>
                <a:cxn ang="0">
                  <a:pos x="13" y="68"/>
                </a:cxn>
                <a:cxn ang="0">
                  <a:pos x="16" y="59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20" y="39"/>
                </a:cxn>
                <a:cxn ang="0">
                  <a:pos x="22" y="28"/>
                </a:cxn>
                <a:cxn ang="0">
                  <a:pos x="24" y="17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24" h="92">
                  <a:moveTo>
                    <a:pt x="24" y="5"/>
                  </a:moveTo>
                  <a:lnTo>
                    <a:pt x="24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18"/>
                  </a:lnTo>
                  <a:lnTo>
                    <a:pt x="13" y="30"/>
                  </a:lnTo>
                  <a:lnTo>
                    <a:pt x="11" y="42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2" y="72"/>
                  </a:lnTo>
                  <a:lnTo>
                    <a:pt x="0" y="76"/>
                  </a:lnTo>
                  <a:lnTo>
                    <a:pt x="0" y="82"/>
                  </a:lnTo>
                  <a:lnTo>
                    <a:pt x="2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5" y="91"/>
                  </a:lnTo>
                  <a:lnTo>
                    <a:pt x="7" y="92"/>
                  </a:lnTo>
                  <a:lnTo>
                    <a:pt x="8" y="92"/>
                  </a:lnTo>
                  <a:lnTo>
                    <a:pt x="10" y="91"/>
                  </a:lnTo>
                  <a:lnTo>
                    <a:pt x="11" y="90"/>
                  </a:lnTo>
                  <a:lnTo>
                    <a:pt x="12" y="88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0" y="82"/>
                  </a:lnTo>
                  <a:lnTo>
                    <a:pt x="10" y="77"/>
                  </a:lnTo>
                  <a:lnTo>
                    <a:pt x="11" y="72"/>
                  </a:lnTo>
                  <a:lnTo>
                    <a:pt x="13" y="68"/>
                  </a:lnTo>
                  <a:lnTo>
                    <a:pt x="16" y="59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20" y="39"/>
                  </a:lnTo>
                  <a:lnTo>
                    <a:pt x="22" y="28"/>
                  </a:lnTo>
                  <a:lnTo>
                    <a:pt x="24" y="17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821"/>
            <p:cNvSpPr/>
            <p:nvPr/>
          </p:nvSpPr>
          <p:spPr bwMode="auto">
            <a:xfrm>
              <a:off x="6418263" y="1346200"/>
              <a:ext cx="39688" cy="65088"/>
            </a:xfrm>
            <a:custGeom>
              <a:avLst/>
              <a:gdLst/>
              <a:ahLst/>
              <a:cxnLst>
                <a:cxn ang="0">
                  <a:pos x="63" y="3"/>
                </a:cxn>
                <a:cxn ang="0">
                  <a:pos x="63" y="3"/>
                </a:cxn>
                <a:cxn ang="0">
                  <a:pos x="61" y="12"/>
                </a:cxn>
                <a:cxn ang="0">
                  <a:pos x="59" y="19"/>
                </a:cxn>
                <a:cxn ang="0">
                  <a:pos x="52" y="33"/>
                </a:cxn>
                <a:cxn ang="0">
                  <a:pos x="43" y="48"/>
                </a:cxn>
                <a:cxn ang="0">
                  <a:pos x="33" y="61"/>
                </a:cxn>
                <a:cxn ang="0">
                  <a:pos x="24" y="75"/>
                </a:cxn>
                <a:cxn ang="0">
                  <a:pos x="15" y="88"/>
                </a:cxn>
                <a:cxn ang="0">
                  <a:pos x="6" y="102"/>
                </a:cxn>
                <a:cxn ang="0">
                  <a:pos x="3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2" y="122"/>
                </a:cxn>
                <a:cxn ang="0">
                  <a:pos x="3" y="123"/>
                </a:cxn>
                <a:cxn ang="0">
                  <a:pos x="5" y="123"/>
                </a:cxn>
                <a:cxn ang="0">
                  <a:pos x="6" y="123"/>
                </a:cxn>
                <a:cxn ang="0">
                  <a:pos x="8" y="121"/>
                </a:cxn>
                <a:cxn ang="0">
                  <a:pos x="10" y="120"/>
                </a:cxn>
                <a:cxn ang="0">
                  <a:pos x="10" y="120"/>
                </a:cxn>
                <a:cxn ang="0">
                  <a:pos x="13" y="112"/>
                </a:cxn>
                <a:cxn ang="0">
                  <a:pos x="16" y="105"/>
                </a:cxn>
                <a:cxn ang="0">
                  <a:pos x="24" y="90"/>
                </a:cxn>
                <a:cxn ang="0">
                  <a:pos x="33" y="77"/>
                </a:cxn>
                <a:cxn ang="0">
                  <a:pos x="43" y="63"/>
                </a:cxn>
                <a:cxn ang="0">
                  <a:pos x="52" y="50"/>
                </a:cxn>
                <a:cxn ang="0">
                  <a:pos x="61" y="36"/>
                </a:cxn>
                <a:cxn ang="0">
                  <a:pos x="67" y="22"/>
                </a:cxn>
                <a:cxn ang="0">
                  <a:pos x="70" y="14"/>
                </a:cxn>
                <a:cxn ang="0">
                  <a:pos x="73" y="6"/>
                </a:cxn>
                <a:cxn ang="0">
                  <a:pos x="73" y="6"/>
                </a:cxn>
                <a:cxn ang="0">
                  <a:pos x="73" y="4"/>
                </a:cxn>
                <a:cxn ang="0">
                  <a:pos x="71" y="2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0"/>
                </a:cxn>
                <a:cxn ang="0">
                  <a:pos x="64" y="1"/>
                </a:cxn>
                <a:cxn ang="0">
                  <a:pos x="63" y="3"/>
                </a:cxn>
                <a:cxn ang="0">
                  <a:pos x="63" y="3"/>
                </a:cxn>
              </a:cxnLst>
              <a:rect l="0" t="0" r="r" b="b"/>
              <a:pathLst>
                <a:path w="73" h="123">
                  <a:moveTo>
                    <a:pt x="63" y="3"/>
                  </a:moveTo>
                  <a:lnTo>
                    <a:pt x="63" y="3"/>
                  </a:lnTo>
                  <a:lnTo>
                    <a:pt x="61" y="12"/>
                  </a:lnTo>
                  <a:lnTo>
                    <a:pt x="59" y="19"/>
                  </a:lnTo>
                  <a:lnTo>
                    <a:pt x="52" y="33"/>
                  </a:lnTo>
                  <a:lnTo>
                    <a:pt x="43" y="48"/>
                  </a:lnTo>
                  <a:lnTo>
                    <a:pt x="33" y="61"/>
                  </a:lnTo>
                  <a:lnTo>
                    <a:pt x="24" y="75"/>
                  </a:lnTo>
                  <a:lnTo>
                    <a:pt x="15" y="88"/>
                  </a:lnTo>
                  <a:lnTo>
                    <a:pt x="6" y="102"/>
                  </a:lnTo>
                  <a:lnTo>
                    <a:pt x="3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2" y="122"/>
                  </a:lnTo>
                  <a:lnTo>
                    <a:pt x="3" y="123"/>
                  </a:lnTo>
                  <a:lnTo>
                    <a:pt x="5" y="123"/>
                  </a:lnTo>
                  <a:lnTo>
                    <a:pt x="6" y="123"/>
                  </a:lnTo>
                  <a:lnTo>
                    <a:pt x="8" y="121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3" y="112"/>
                  </a:lnTo>
                  <a:lnTo>
                    <a:pt x="16" y="105"/>
                  </a:lnTo>
                  <a:lnTo>
                    <a:pt x="24" y="90"/>
                  </a:lnTo>
                  <a:lnTo>
                    <a:pt x="33" y="77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1" y="36"/>
                  </a:lnTo>
                  <a:lnTo>
                    <a:pt x="67" y="22"/>
                  </a:lnTo>
                  <a:lnTo>
                    <a:pt x="70" y="14"/>
                  </a:lnTo>
                  <a:lnTo>
                    <a:pt x="73" y="6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63" y="3"/>
                  </a:lnTo>
                  <a:lnTo>
                    <a:pt x="6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822"/>
            <p:cNvSpPr/>
            <p:nvPr/>
          </p:nvSpPr>
          <p:spPr bwMode="auto">
            <a:xfrm>
              <a:off x="6462713" y="1366838"/>
              <a:ext cx="34925" cy="50800"/>
            </a:xfrm>
            <a:custGeom>
              <a:avLst/>
              <a:gdLst/>
              <a:ahLst/>
              <a:cxnLst>
                <a:cxn ang="0">
                  <a:pos x="58" y="2"/>
                </a:cxn>
                <a:cxn ang="0">
                  <a:pos x="58" y="2"/>
                </a:cxn>
                <a:cxn ang="0">
                  <a:pos x="42" y="24"/>
                </a:cxn>
                <a:cxn ang="0">
                  <a:pos x="29" y="46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3" y="97"/>
                </a:cxn>
                <a:cxn ang="0">
                  <a:pos x="4" y="97"/>
                </a:cxn>
                <a:cxn ang="0">
                  <a:pos x="6" y="97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37" y="51"/>
                </a:cxn>
                <a:cxn ang="0">
                  <a:pos x="50" y="28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7" y="3"/>
                </a:cxn>
                <a:cxn ang="0">
                  <a:pos x="66" y="2"/>
                </a:cxn>
                <a:cxn ang="0">
                  <a:pos x="65" y="1"/>
                </a:cxn>
                <a:cxn ang="0">
                  <a:pos x="61" y="0"/>
                </a:cxn>
                <a:cxn ang="0">
                  <a:pos x="60" y="0"/>
                </a:cxn>
                <a:cxn ang="0">
                  <a:pos x="58" y="2"/>
                </a:cxn>
                <a:cxn ang="0">
                  <a:pos x="58" y="2"/>
                </a:cxn>
              </a:cxnLst>
              <a:rect l="0" t="0" r="r" b="b"/>
              <a:pathLst>
                <a:path w="67" h="97">
                  <a:moveTo>
                    <a:pt x="58" y="2"/>
                  </a:moveTo>
                  <a:lnTo>
                    <a:pt x="58" y="2"/>
                  </a:lnTo>
                  <a:lnTo>
                    <a:pt x="42" y="24"/>
                  </a:lnTo>
                  <a:lnTo>
                    <a:pt x="29" y="4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3" y="97"/>
                  </a:lnTo>
                  <a:lnTo>
                    <a:pt x="4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37" y="51"/>
                  </a:lnTo>
                  <a:lnTo>
                    <a:pt x="50" y="28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7" y="3"/>
                  </a:lnTo>
                  <a:lnTo>
                    <a:pt x="66" y="2"/>
                  </a:lnTo>
                  <a:lnTo>
                    <a:pt x="65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58" y="2"/>
                  </a:lnTo>
                  <a:lnTo>
                    <a:pt x="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823"/>
            <p:cNvSpPr/>
            <p:nvPr/>
          </p:nvSpPr>
          <p:spPr bwMode="auto">
            <a:xfrm>
              <a:off x="6569075" y="1604963"/>
              <a:ext cx="28575" cy="682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43" y="10"/>
                </a:cxn>
                <a:cxn ang="0">
                  <a:pos x="40" y="16"/>
                </a:cxn>
                <a:cxn ang="0">
                  <a:pos x="32" y="29"/>
                </a:cxn>
                <a:cxn ang="0">
                  <a:pos x="25" y="41"/>
                </a:cxn>
                <a:cxn ang="0">
                  <a:pos x="22" y="47"/>
                </a:cxn>
                <a:cxn ang="0">
                  <a:pos x="20" y="53"/>
                </a:cxn>
                <a:cxn ang="0">
                  <a:pos x="20" y="53"/>
                </a:cxn>
                <a:cxn ang="0">
                  <a:pos x="14" y="71"/>
                </a:cxn>
                <a:cxn ang="0">
                  <a:pos x="9" y="89"/>
                </a:cxn>
                <a:cxn ang="0">
                  <a:pos x="3" y="106"/>
                </a:cxn>
                <a:cxn ang="0">
                  <a:pos x="1" y="115"/>
                </a:cxn>
                <a:cxn ang="0">
                  <a:pos x="0" y="125"/>
                </a:cxn>
                <a:cxn ang="0">
                  <a:pos x="0" y="125"/>
                </a:cxn>
                <a:cxn ang="0">
                  <a:pos x="1" y="127"/>
                </a:cxn>
                <a:cxn ang="0">
                  <a:pos x="2" y="128"/>
                </a:cxn>
                <a:cxn ang="0">
                  <a:pos x="3" y="129"/>
                </a:cxn>
                <a:cxn ang="0">
                  <a:pos x="5" y="129"/>
                </a:cxn>
                <a:cxn ang="0">
                  <a:pos x="6" y="129"/>
                </a:cxn>
                <a:cxn ang="0">
                  <a:pos x="9" y="128"/>
                </a:cxn>
                <a:cxn ang="0">
                  <a:pos x="10" y="127"/>
                </a:cxn>
                <a:cxn ang="0">
                  <a:pos x="10" y="125"/>
                </a:cxn>
                <a:cxn ang="0">
                  <a:pos x="10" y="125"/>
                </a:cxn>
                <a:cxn ang="0">
                  <a:pos x="12" y="108"/>
                </a:cxn>
                <a:cxn ang="0">
                  <a:pos x="16" y="93"/>
                </a:cxn>
                <a:cxn ang="0">
                  <a:pos x="21" y="78"/>
                </a:cxn>
                <a:cxn ang="0">
                  <a:pos x="28" y="64"/>
                </a:cxn>
                <a:cxn ang="0">
                  <a:pos x="42" y="35"/>
                </a:cxn>
                <a:cxn ang="0">
                  <a:pos x="49" y="2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8" y="1"/>
                </a:cxn>
                <a:cxn ang="0">
                  <a:pos x="46" y="2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4" h="129">
                  <a:moveTo>
                    <a:pt x="45" y="3"/>
                  </a:moveTo>
                  <a:lnTo>
                    <a:pt x="45" y="3"/>
                  </a:lnTo>
                  <a:lnTo>
                    <a:pt x="43" y="10"/>
                  </a:lnTo>
                  <a:lnTo>
                    <a:pt x="40" y="16"/>
                  </a:lnTo>
                  <a:lnTo>
                    <a:pt x="32" y="29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14" y="71"/>
                  </a:lnTo>
                  <a:lnTo>
                    <a:pt x="9" y="89"/>
                  </a:lnTo>
                  <a:lnTo>
                    <a:pt x="3" y="106"/>
                  </a:lnTo>
                  <a:lnTo>
                    <a:pt x="1" y="11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1" y="127"/>
                  </a:lnTo>
                  <a:lnTo>
                    <a:pt x="2" y="128"/>
                  </a:lnTo>
                  <a:lnTo>
                    <a:pt x="3" y="129"/>
                  </a:lnTo>
                  <a:lnTo>
                    <a:pt x="5" y="129"/>
                  </a:lnTo>
                  <a:lnTo>
                    <a:pt x="6" y="129"/>
                  </a:lnTo>
                  <a:lnTo>
                    <a:pt x="9" y="128"/>
                  </a:lnTo>
                  <a:lnTo>
                    <a:pt x="10" y="127"/>
                  </a:lnTo>
                  <a:lnTo>
                    <a:pt x="10" y="125"/>
                  </a:lnTo>
                  <a:lnTo>
                    <a:pt x="10" y="125"/>
                  </a:lnTo>
                  <a:lnTo>
                    <a:pt x="12" y="108"/>
                  </a:lnTo>
                  <a:lnTo>
                    <a:pt x="16" y="93"/>
                  </a:lnTo>
                  <a:lnTo>
                    <a:pt x="21" y="78"/>
                  </a:lnTo>
                  <a:lnTo>
                    <a:pt x="28" y="64"/>
                  </a:lnTo>
                  <a:lnTo>
                    <a:pt x="42" y="35"/>
                  </a:lnTo>
                  <a:lnTo>
                    <a:pt x="49" y="2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2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824"/>
            <p:cNvSpPr/>
            <p:nvPr/>
          </p:nvSpPr>
          <p:spPr bwMode="auto">
            <a:xfrm>
              <a:off x="6619875" y="1614488"/>
              <a:ext cx="25400" cy="4445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2" y="11"/>
                </a:cxn>
                <a:cxn ang="0">
                  <a:pos x="25" y="19"/>
                </a:cxn>
                <a:cxn ang="0">
                  <a:pos x="19" y="28"/>
                </a:cxn>
                <a:cxn ang="0">
                  <a:pos x="13" y="39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71"/>
                </a:cxn>
                <a:cxn ang="0">
                  <a:pos x="0" y="81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3" y="86"/>
                </a:cxn>
                <a:cxn ang="0">
                  <a:pos x="5" y="86"/>
                </a:cxn>
                <a:cxn ang="0">
                  <a:pos x="6" y="86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1" y="71"/>
                </a:cxn>
                <a:cxn ang="0">
                  <a:pos x="14" y="61"/>
                </a:cxn>
                <a:cxn ang="0">
                  <a:pos x="17" y="51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3" y="24"/>
                </a:cxn>
                <a:cxn ang="0">
                  <a:pos x="40" y="16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48" h="86">
                  <a:moveTo>
                    <a:pt x="40" y="2"/>
                  </a:moveTo>
                  <a:lnTo>
                    <a:pt x="40" y="2"/>
                  </a:lnTo>
                  <a:lnTo>
                    <a:pt x="32" y="11"/>
                  </a:lnTo>
                  <a:lnTo>
                    <a:pt x="25" y="19"/>
                  </a:lnTo>
                  <a:lnTo>
                    <a:pt x="19" y="28"/>
                  </a:lnTo>
                  <a:lnTo>
                    <a:pt x="13" y="39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3" y="86"/>
                  </a:lnTo>
                  <a:lnTo>
                    <a:pt x="5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1" y="71"/>
                  </a:lnTo>
                  <a:lnTo>
                    <a:pt x="14" y="61"/>
                  </a:lnTo>
                  <a:lnTo>
                    <a:pt x="17" y="51"/>
                  </a:lnTo>
                  <a:lnTo>
                    <a:pt x="22" y="42"/>
                  </a:lnTo>
                  <a:lnTo>
                    <a:pt x="27" y="33"/>
                  </a:lnTo>
                  <a:lnTo>
                    <a:pt x="33" y="24"/>
                  </a:lnTo>
                  <a:lnTo>
                    <a:pt x="40" y="16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825"/>
            <p:cNvSpPr/>
            <p:nvPr/>
          </p:nvSpPr>
          <p:spPr bwMode="auto">
            <a:xfrm>
              <a:off x="6659563" y="1624013"/>
              <a:ext cx="28575" cy="46038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4" y="2"/>
                </a:cxn>
                <a:cxn ang="0">
                  <a:pos x="38" y="10"/>
                </a:cxn>
                <a:cxn ang="0">
                  <a:pos x="32" y="17"/>
                </a:cxn>
                <a:cxn ang="0">
                  <a:pos x="25" y="26"/>
                </a:cxn>
                <a:cxn ang="0">
                  <a:pos x="19" y="34"/>
                </a:cxn>
                <a:cxn ang="0">
                  <a:pos x="19" y="34"/>
                </a:cxn>
                <a:cxn ang="0">
                  <a:pos x="13" y="44"/>
                </a:cxn>
                <a:cxn ang="0">
                  <a:pos x="9" y="56"/>
                </a:cxn>
                <a:cxn ang="0">
                  <a:pos x="5" y="67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79"/>
                </a:cxn>
                <a:cxn ang="0">
                  <a:pos x="0" y="82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63"/>
                </a:cxn>
                <a:cxn ang="0">
                  <a:pos x="26" y="42"/>
                </a:cxn>
                <a:cxn ang="0">
                  <a:pos x="26" y="42"/>
                </a:cxn>
                <a:cxn ang="0">
                  <a:pos x="28" y="37"/>
                </a:cxn>
                <a:cxn ang="0">
                  <a:pos x="31" y="33"/>
                </a:cxn>
                <a:cxn ang="0">
                  <a:pos x="38" y="25"/>
                </a:cxn>
                <a:cxn ang="0">
                  <a:pos x="46" y="15"/>
                </a:cxn>
                <a:cxn ang="0">
                  <a:pos x="52" y="7"/>
                </a:cxn>
                <a:cxn ang="0">
                  <a:pos x="52" y="7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5" y="1"/>
                </a:cxn>
                <a:cxn ang="0">
                  <a:pos x="44" y="2"/>
                </a:cxn>
                <a:cxn ang="0">
                  <a:pos x="44" y="2"/>
                </a:cxn>
              </a:cxnLst>
              <a:rect l="0" t="0" r="r" b="b"/>
              <a:pathLst>
                <a:path w="53" h="85">
                  <a:moveTo>
                    <a:pt x="44" y="2"/>
                  </a:moveTo>
                  <a:lnTo>
                    <a:pt x="44" y="2"/>
                  </a:lnTo>
                  <a:lnTo>
                    <a:pt x="38" y="10"/>
                  </a:lnTo>
                  <a:lnTo>
                    <a:pt x="32" y="17"/>
                  </a:lnTo>
                  <a:lnTo>
                    <a:pt x="25" y="26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3" y="44"/>
                  </a:lnTo>
                  <a:lnTo>
                    <a:pt x="9" y="56"/>
                  </a:lnTo>
                  <a:lnTo>
                    <a:pt x="5" y="67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6" y="63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8" y="25"/>
                  </a:lnTo>
                  <a:lnTo>
                    <a:pt x="46" y="15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4" y="2"/>
                  </a:lnTo>
                  <a:lnTo>
                    <a:pt x="4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826"/>
            <p:cNvSpPr/>
            <p:nvPr/>
          </p:nvSpPr>
          <p:spPr bwMode="auto">
            <a:xfrm>
              <a:off x="6746875" y="1463675"/>
              <a:ext cx="23813" cy="4127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10"/>
                </a:cxn>
                <a:cxn ang="0">
                  <a:pos x="27" y="18"/>
                </a:cxn>
                <a:cxn ang="0">
                  <a:pos x="22" y="27"/>
                </a:cxn>
                <a:cxn ang="0">
                  <a:pos x="18" y="35"/>
                </a:cxn>
                <a:cxn ang="0">
                  <a:pos x="9" y="54"/>
                </a:cxn>
                <a:cxn ang="0">
                  <a:pos x="5" y="63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7"/>
                </a:cxn>
                <a:cxn ang="0">
                  <a:pos x="8" y="77"/>
                </a:cxn>
                <a:cxn ang="0">
                  <a:pos x="13" y="68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0" y="32"/>
                </a:cxn>
                <a:cxn ang="0">
                  <a:pos x="34" y="24"/>
                </a:cxn>
                <a:cxn ang="0">
                  <a:pos x="39" y="16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6" y="3"/>
                </a:cxn>
                <a:cxn ang="0">
                  <a:pos x="45" y="1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6" h="79">
                  <a:moveTo>
                    <a:pt x="39" y="1"/>
                  </a:moveTo>
                  <a:lnTo>
                    <a:pt x="39" y="1"/>
                  </a:lnTo>
                  <a:lnTo>
                    <a:pt x="32" y="10"/>
                  </a:lnTo>
                  <a:lnTo>
                    <a:pt x="27" y="18"/>
                  </a:lnTo>
                  <a:lnTo>
                    <a:pt x="22" y="27"/>
                  </a:lnTo>
                  <a:lnTo>
                    <a:pt x="18" y="35"/>
                  </a:lnTo>
                  <a:lnTo>
                    <a:pt x="9" y="54"/>
                  </a:lnTo>
                  <a:lnTo>
                    <a:pt x="5" y="6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13" y="68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0" y="32"/>
                  </a:lnTo>
                  <a:lnTo>
                    <a:pt x="34" y="24"/>
                  </a:lnTo>
                  <a:lnTo>
                    <a:pt x="39" y="16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6" y="3"/>
                  </a:lnTo>
                  <a:lnTo>
                    <a:pt x="45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827"/>
            <p:cNvSpPr/>
            <p:nvPr/>
          </p:nvSpPr>
          <p:spPr bwMode="auto">
            <a:xfrm>
              <a:off x="6792913" y="1493838"/>
              <a:ext cx="9525" cy="793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1" y="13"/>
                </a:cxn>
                <a:cxn ang="0">
                  <a:pos x="2" y="14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7" y="16"/>
                </a:cxn>
                <a:cxn ang="0">
                  <a:pos x="8" y="14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5" y="6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16" h="16">
                  <a:moveTo>
                    <a:pt x="8" y="1"/>
                  </a:moveTo>
                  <a:lnTo>
                    <a:pt x="2" y="8"/>
                  </a:lnTo>
                  <a:lnTo>
                    <a:pt x="2" y="8"/>
                  </a:lnTo>
                  <a:lnTo>
                    <a:pt x="1" y="9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8" y="14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5" y="6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828"/>
            <p:cNvSpPr>
              <a:spLocks noEditPoints="1"/>
            </p:cNvSpPr>
            <p:nvPr/>
          </p:nvSpPr>
          <p:spPr bwMode="auto">
            <a:xfrm>
              <a:off x="6208713" y="1243013"/>
              <a:ext cx="706438" cy="620713"/>
            </a:xfrm>
            <a:custGeom>
              <a:avLst/>
              <a:gdLst/>
              <a:ahLst/>
              <a:cxnLst>
                <a:cxn ang="0">
                  <a:pos x="1208" y="1175"/>
                </a:cxn>
                <a:cxn ang="0">
                  <a:pos x="1095" y="1131"/>
                </a:cxn>
                <a:cxn ang="0">
                  <a:pos x="938" y="1062"/>
                </a:cxn>
                <a:cxn ang="0">
                  <a:pos x="899" y="1051"/>
                </a:cxn>
                <a:cxn ang="0">
                  <a:pos x="728" y="1088"/>
                </a:cxn>
                <a:cxn ang="0">
                  <a:pos x="531" y="1080"/>
                </a:cxn>
                <a:cxn ang="0">
                  <a:pos x="322" y="1026"/>
                </a:cxn>
                <a:cxn ang="0">
                  <a:pos x="161" y="920"/>
                </a:cxn>
                <a:cxn ang="0">
                  <a:pos x="51" y="762"/>
                </a:cxn>
                <a:cxn ang="0">
                  <a:pos x="8" y="609"/>
                </a:cxn>
                <a:cxn ang="0">
                  <a:pos x="4" y="424"/>
                </a:cxn>
                <a:cxn ang="0">
                  <a:pos x="39" y="285"/>
                </a:cxn>
                <a:cxn ang="0">
                  <a:pos x="97" y="185"/>
                </a:cxn>
                <a:cxn ang="0">
                  <a:pos x="167" y="114"/>
                </a:cxn>
                <a:cxn ang="0">
                  <a:pos x="255" y="62"/>
                </a:cxn>
                <a:cxn ang="0">
                  <a:pos x="439" y="14"/>
                </a:cxn>
                <a:cxn ang="0">
                  <a:pos x="700" y="5"/>
                </a:cxn>
                <a:cxn ang="0">
                  <a:pos x="714" y="7"/>
                </a:cxn>
                <a:cxn ang="0">
                  <a:pos x="803" y="0"/>
                </a:cxn>
                <a:cxn ang="0">
                  <a:pos x="994" y="43"/>
                </a:cxn>
                <a:cxn ang="0">
                  <a:pos x="1175" y="156"/>
                </a:cxn>
                <a:cxn ang="0">
                  <a:pos x="1247" y="243"/>
                </a:cxn>
                <a:cxn ang="0">
                  <a:pos x="1289" y="328"/>
                </a:cxn>
                <a:cxn ang="0">
                  <a:pos x="1324" y="456"/>
                </a:cxn>
                <a:cxn ang="0">
                  <a:pos x="1336" y="593"/>
                </a:cxn>
                <a:cxn ang="0">
                  <a:pos x="1319" y="726"/>
                </a:cxn>
                <a:cxn ang="0">
                  <a:pos x="1266" y="842"/>
                </a:cxn>
                <a:cxn ang="0">
                  <a:pos x="1204" y="907"/>
                </a:cxn>
                <a:cxn ang="0">
                  <a:pos x="1205" y="990"/>
                </a:cxn>
                <a:cxn ang="0">
                  <a:pos x="1239" y="1150"/>
                </a:cxn>
                <a:cxn ang="0">
                  <a:pos x="1234" y="1167"/>
                </a:cxn>
                <a:cxn ang="0">
                  <a:pos x="912" y="999"/>
                </a:cxn>
                <a:cxn ang="0">
                  <a:pos x="967" y="1032"/>
                </a:cxn>
                <a:cxn ang="0">
                  <a:pos x="1119" y="1098"/>
                </a:cxn>
                <a:cxn ang="0">
                  <a:pos x="1181" y="1067"/>
                </a:cxn>
                <a:cxn ang="0">
                  <a:pos x="1156" y="912"/>
                </a:cxn>
                <a:cxn ang="0">
                  <a:pos x="1170" y="893"/>
                </a:cxn>
                <a:cxn ang="0">
                  <a:pos x="1193" y="864"/>
                </a:cxn>
                <a:cxn ang="0">
                  <a:pos x="1262" y="762"/>
                </a:cxn>
                <a:cxn ang="0">
                  <a:pos x="1294" y="636"/>
                </a:cxn>
                <a:cxn ang="0">
                  <a:pos x="1293" y="502"/>
                </a:cxn>
                <a:cxn ang="0">
                  <a:pos x="1265" y="373"/>
                </a:cxn>
                <a:cxn ang="0">
                  <a:pos x="1214" y="265"/>
                </a:cxn>
                <a:cxn ang="0">
                  <a:pos x="1124" y="168"/>
                </a:cxn>
                <a:cxn ang="0">
                  <a:pos x="962" y="75"/>
                </a:cxn>
                <a:cxn ang="0">
                  <a:pos x="786" y="39"/>
                </a:cxn>
                <a:cxn ang="0">
                  <a:pos x="705" y="49"/>
                </a:cxn>
                <a:cxn ang="0">
                  <a:pos x="686" y="45"/>
                </a:cxn>
                <a:cxn ang="0">
                  <a:pos x="459" y="52"/>
                </a:cxn>
                <a:cxn ang="0">
                  <a:pos x="295" y="89"/>
                </a:cxn>
                <a:cxn ang="0">
                  <a:pos x="184" y="153"/>
                </a:cxn>
                <a:cxn ang="0">
                  <a:pos x="109" y="238"/>
                </a:cxn>
                <a:cxn ang="0">
                  <a:pos x="62" y="340"/>
                </a:cxn>
                <a:cxn ang="0">
                  <a:pos x="40" y="448"/>
                </a:cxn>
                <a:cxn ang="0">
                  <a:pos x="55" y="647"/>
                </a:cxn>
                <a:cxn ang="0">
                  <a:pos x="121" y="805"/>
                </a:cxn>
                <a:cxn ang="0">
                  <a:pos x="251" y="941"/>
                </a:cxn>
                <a:cxn ang="0">
                  <a:pos x="434" y="1017"/>
                </a:cxn>
                <a:cxn ang="0">
                  <a:pos x="592" y="1043"/>
                </a:cxn>
                <a:cxn ang="0">
                  <a:pos x="736" y="1045"/>
                </a:cxn>
                <a:cxn ang="0">
                  <a:pos x="890" y="1012"/>
                </a:cxn>
                <a:cxn ang="0">
                  <a:pos x="900" y="1005"/>
                </a:cxn>
              </a:cxnLst>
              <a:rect l="0" t="0" r="r" b="b"/>
              <a:pathLst>
                <a:path w="1336" h="1175">
                  <a:moveTo>
                    <a:pt x="1214" y="1175"/>
                  </a:moveTo>
                  <a:lnTo>
                    <a:pt x="1214" y="1175"/>
                  </a:lnTo>
                  <a:lnTo>
                    <a:pt x="1210" y="1175"/>
                  </a:lnTo>
                  <a:lnTo>
                    <a:pt x="1209" y="1175"/>
                  </a:lnTo>
                  <a:lnTo>
                    <a:pt x="1208" y="1175"/>
                  </a:lnTo>
                  <a:lnTo>
                    <a:pt x="1208" y="1175"/>
                  </a:lnTo>
                  <a:lnTo>
                    <a:pt x="1202" y="1174"/>
                  </a:lnTo>
                  <a:lnTo>
                    <a:pt x="1198" y="1173"/>
                  </a:lnTo>
                  <a:lnTo>
                    <a:pt x="1198" y="1173"/>
                  </a:lnTo>
                  <a:lnTo>
                    <a:pt x="1172" y="1162"/>
                  </a:lnTo>
                  <a:lnTo>
                    <a:pt x="1147" y="1152"/>
                  </a:lnTo>
                  <a:lnTo>
                    <a:pt x="1095" y="1131"/>
                  </a:lnTo>
                  <a:lnTo>
                    <a:pt x="1095" y="1131"/>
                  </a:lnTo>
                  <a:lnTo>
                    <a:pt x="1050" y="1113"/>
                  </a:lnTo>
                  <a:lnTo>
                    <a:pt x="1005" y="1095"/>
                  </a:lnTo>
                  <a:lnTo>
                    <a:pt x="982" y="1084"/>
                  </a:lnTo>
                  <a:lnTo>
                    <a:pt x="960" y="1073"/>
                  </a:lnTo>
                  <a:lnTo>
                    <a:pt x="938" y="1062"/>
                  </a:lnTo>
                  <a:lnTo>
                    <a:pt x="918" y="1048"/>
                  </a:lnTo>
                  <a:lnTo>
                    <a:pt x="911" y="1044"/>
                  </a:lnTo>
                  <a:lnTo>
                    <a:pt x="904" y="1048"/>
                  </a:lnTo>
                  <a:lnTo>
                    <a:pt x="904" y="1048"/>
                  </a:lnTo>
                  <a:lnTo>
                    <a:pt x="899" y="1051"/>
                  </a:lnTo>
                  <a:lnTo>
                    <a:pt x="899" y="1051"/>
                  </a:lnTo>
                  <a:lnTo>
                    <a:pt x="873" y="1061"/>
                  </a:lnTo>
                  <a:lnTo>
                    <a:pt x="847" y="1068"/>
                  </a:lnTo>
                  <a:lnTo>
                    <a:pt x="819" y="1075"/>
                  </a:lnTo>
                  <a:lnTo>
                    <a:pt x="789" y="1080"/>
                  </a:lnTo>
                  <a:lnTo>
                    <a:pt x="759" y="1084"/>
                  </a:lnTo>
                  <a:lnTo>
                    <a:pt x="728" y="1088"/>
                  </a:lnTo>
                  <a:lnTo>
                    <a:pt x="696" y="1090"/>
                  </a:lnTo>
                  <a:lnTo>
                    <a:pt x="664" y="1090"/>
                  </a:lnTo>
                  <a:lnTo>
                    <a:pt x="664" y="1090"/>
                  </a:lnTo>
                  <a:lnTo>
                    <a:pt x="620" y="1089"/>
                  </a:lnTo>
                  <a:lnTo>
                    <a:pt x="576" y="1086"/>
                  </a:lnTo>
                  <a:lnTo>
                    <a:pt x="531" y="1080"/>
                  </a:lnTo>
                  <a:lnTo>
                    <a:pt x="488" y="1073"/>
                  </a:lnTo>
                  <a:lnTo>
                    <a:pt x="445" y="1064"/>
                  </a:lnTo>
                  <a:lnTo>
                    <a:pt x="402" y="1052"/>
                  </a:lnTo>
                  <a:lnTo>
                    <a:pt x="361" y="1040"/>
                  </a:lnTo>
                  <a:lnTo>
                    <a:pt x="322" y="1026"/>
                  </a:lnTo>
                  <a:lnTo>
                    <a:pt x="322" y="1026"/>
                  </a:lnTo>
                  <a:lnTo>
                    <a:pt x="292" y="1012"/>
                  </a:lnTo>
                  <a:lnTo>
                    <a:pt x="263" y="997"/>
                  </a:lnTo>
                  <a:lnTo>
                    <a:pt x="235" y="980"/>
                  </a:lnTo>
                  <a:lnTo>
                    <a:pt x="209" y="962"/>
                  </a:lnTo>
                  <a:lnTo>
                    <a:pt x="184" y="942"/>
                  </a:lnTo>
                  <a:lnTo>
                    <a:pt x="161" y="920"/>
                  </a:lnTo>
                  <a:lnTo>
                    <a:pt x="138" y="898"/>
                  </a:lnTo>
                  <a:lnTo>
                    <a:pt x="117" y="873"/>
                  </a:lnTo>
                  <a:lnTo>
                    <a:pt x="99" y="847"/>
                  </a:lnTo>
                  <a:lnTo>
                    <a:pt x="81" y="820"/>
                  </a:lnTo>
                  <a:lnTo>
                    <a:pt x="66" y="792"/>
                  </a:lnTo>
                  <a:lnTo>
                    <a:pt x="51" y="762"/>
                  </a:lnTo>
                  <a:lnTo>
                    <a:pt x="39" y="732"/>
                  </a:lnTo>
                  <a:lnTo>
                    <a:pt x="28" y="700"/>
                  </a:lnTo>
                  <a:lnTo>
                    <a:pt x="19" y="668"/>
                  </a:lnTo>
                  <a:lnTo>
                    <a:pt x="12" y="634"/>
                  </a:lnTo>
                  <a:lnTo>
                    <a:pt x="12" y="634"/>
                  </a:lnTo>
                  <a:lnTo>
                    <a:pt x="8" y="609"/>
                  </a:lnTo>
                  <a:lnTo>
                    <a:pt x="5" y="582"/>
                  </a:lnTo>
                  <a:lnTo>
                    <a:pt x="2" y="554"/>
                  </a:lnTo>
                  <a:lnTo>
                    <a:pt x="1" y="524"/>
                  </a:lnTo>
                  <a:lnTo>
                    <a:pt x="0" y="492"/>
                  </a:lnTo>
                  <a:lnTo>
                    <a:pt x="1" y="459"/>
                  </a:lnTo>
                  <a:lnTo>
                    <a:pt x="4" y="424"/>
                  </a:lnTo>
                  <a:lnTo>
                    <a:pt x="9" y="389"/>
                  </a:lnTo>
                  <a:lnTo>
                    <a:pt x="16" y="354"/>
                  </a:lnTo>
                  <a:lnTo>
                    <a:pt x="21" y="337"/>
                  </a:lnTo>
                  <a:lnTo>
                    <a:pt x="26" y="320"/>
                  </a:lnTo>
                  <a:lnTo>
                    <a:pt x="33" y="303"/>
                  </a:lnTo>
                  <a:lnTo>
                    <a:pt x="39" y="285"/>
                  </a:lnTo>
                  <a:lnTo>
                    <a:pt x="46" y="267"/>
                  </a:lnTo>
                  <a:lnTo>
                    <a:pt x="54" y="251"/>
                  </a:lnTo>
                  <a:lnTo>
                    <a:pt x="64" y="234"/>
                  </a:lnTo>
                  <a:lnTo>
                    <a:pt x="74" y="218"/>
                  </a:lnTo>
                  <a:lnTo>
                    <a:pt x="84" y="201"/>
                  </a:lnTo>
                  <a:lnTo>
                    <a:pt x="97" y="185"/>
                  </a:lnTo>
                  <a:lnTo>
                    <a:pt x="109" y="169"/>
                  </a:lnTo>
                  <a:lnTo>
                    <a:pt x="123" y="154"/>
                  </a:lnTo>
                  <a:lnTo>
                    <a:pt x="138" y="139"/>
                  </a:lnTo>
                  <a:lnTo>
                    <a:pt x="153" y="125"/>
                  </a:lnTo>
                  <a:lnTo>
                    <a:pt x="153" y="125"/>
                  </a:lnTo>
                  <a:lnTo>
                    <a:pt x="167" y="114"/>
                  </a:lnTo>
                  <a:lnTo>
                    <a:pt x="180" y="103"/>
                  </a:lnTo>
                  <a:lnTo>
                    <a:pt x="195" y="94"/>
                  </a:lnTo>
                  <a:lnTo>
                    <a:pt x="209" y="86"/>
                  </a:lnTo>
                  <a:lnTo>
                    <a:pt x="224" y="76"/>
                  </a:lnTo>
                  <a:lnTo>
                    <a:pt x="239" y="69"/>
                  </a:lnTo>
                  <a:lnTo>
                    <a:pt x="255" y="62"/>
                  </a:lnTo>
                  <a:lnTo>
                    <a:pt x="270" y="56"/>
                  </a:lnTo>
                  <a:lnTo>
                    <a:pt x="303" y="43"/>
                  </a:lnTo>
                  <a:lnTo>
                    <a:pt x="336" y="34"/>
                  </a:lnTo>
                  <a:lnTo>
                    <a:pt x="369" y="26"/>
                  </a:lnTo>
                  <a:lnTo>
                    <a:pt x="403" y="20"/>
                  </a:lnTo>
                  <a:lnTo>
                    <a:pt x="439" y="14"/>
                  </a:lnTo>
                  <a:lnTo>
                    <a:pt x="473" y="11"/>
                  </a:lnTo>
                  <a:lnTo>
                    <a:pt x="507" y="8"/>
                  </a:lnTo>
                  <a:lnTo>
                    <a:pt x="541" y="6"/>
                  </a:lnTo>
                  <a:lnTo>
                    <a:pt x="607" y="5"/>
                  </a:lnTo>
                  <a:lnTo>
                    <a:pt x="669" y="5"/>
                  </a:lnTo>
                  <a:lnTo>
                    <a:pt x="700" y="5"/>
                  </a:lnTo>
                  <a:lnTo>
                    <a:pt x="700" y="5"/>
                  </a:lnTo>
                  <a:lnTo>
                    <a:pt x="704" y="5"/>
                  </a:lnTo>
                  <a:lnTo>
                    <a:pt x="708" y="6"/>
                  </a:lnTo>
                  <a:lnTo>
                    <a:pt x="711" y="7"/>
                  </a:lnTo>
                  <a:lnTo>
                    <a:pt x="714" y="7"/>
                  </a:lnTo>
                  <a:lnTo>
                    <a:pt x="714" y="7"/>
                  </a:lnTo>
                  <a:lnTo>
                    <a:pt x="732" y="4"/>
                  </a:lnTo>
                  <a:lnTo>
                    <a:pt x="749" y="2"/>
                  </a:lnTo>
                  <a:lnTo>
                    <a:pt x="768" y="1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803" y="0"/>
                  </a:lnTo>
                  <a:lnTo>
                    <a:pt x="821" y="1"/>
                  </a:lnTo>
                  <a:lnTo>
                    <a:pt x="856" y="5"/>
                  </a:lnTo>
                  <a:lnTo>
                    <a:pt x="891" y="11"/>
                  </a:lnTo>
                  <a:lnTo>
                    <a:pt x="926" y="21"/>
                  </a:lnTo>
                  <a:lnTo>
                    <a:pt x="960" y="31"/>
                  </a:lnTo>
                  <a:lnTo>
                    <a:pt x="994" y="43"/>
                  </a:lnTo>
                  <a:lnTo>
                    <a:pt x="1028" y="59"/>
                  </a:lnTo>
                  <a:lnTo>
                    <a:pt x="1060" y="75"/>
                  </a:lnTo>
                  <a:lnTo>
                    <a:pt x="1091" y="93"/>
                  </a:lnTo>
                  <a:lnTo>
                    <a:pt x="1121" y="112"/>
                  </a:lnTo>
                  <a:lnTo>
                    <a:pt x="1149" y="134"/>
                  </a:lnTo>
                  <a:lnTo>
                    <a:pt x="1175" y="156"/>
                  </a:lnTo>
                  <a:lnTo>
                    <a:pt x="1199" y="180"/>
                  </a:lnTo>
                  <a:lnTo>
                    <a:pt x="1210" y="192"/>
                  </a:lnTo>
                  <a:lnTo>
                    <a:pt x="1220" y="204"/>
                  </a:lnTo>
                  <a:lnTo>
                    <a:pt x="1230" y="217"/>
                  </a:lnTo>
                  <a:lnTo>
                    <a:pt x="1239" y="229"/>
                  </a:lnTo>
                  <a:lnTo>
                    <a:pt x="1247" y="243"/>
                  </a:lnTo>
                  <a:lnTo>
                    <a:pt x="1256" y="255"/>
                  </a:lnTo>
                  <a:lnTo>
                    <a:pt x="1256" y="255"/>
                  </a:lnTo>
                  <a:lnTo>
                    <a:pt x="1264" y="273"/>
                  </a:lnTo>
                  <a:lnTo>
                    <a:pt x="1272" y="290"/>
                  </a:lnTo>
                  <a:lnTo>
                    <a:pt x="1280" y="310"/>
                  </a:lnTo>
                  <a:lnTo>
                    <a:pt x="1289" y="328"/>
                  </a:lnTo>
                  <a:lnTo>
                    <a:pt x="1296" y="349"/>
                  </a:lnTo>
                  <a:lnTo>
                    <a:pt x="1302" y="370"/>
                  </a:lnTo>
                  <a:lnTo>
                    <a:pt x="1308" y="390"/>
                  </a:lnTo>
                  <a:lnTo>
                    <a:pt x="1314" y="412"/>
                  </a:lnTo>
                  <a:lnTo>
                    <a:pt x="1320" y="434"/>
                  </a:lnTo>
                  <a:lnTo>
                    <a:pt x="1324" y="456"/>
                  </a:lnTo>
                  <a:lnTo>
                    <a:pt x="1328" y="478"/>
                  </a:lnTo>
                  <a:lnTo>
                    <a:pt x="1331" y="501"/>
                  </a:lnTo>
                  <a:lnTo>
                    <a:pt x="1333" y="524"/>
                  </a:lnTo>
                  <a:lnTo>
                    <a:pt x="1335" y="547"/>
                  </a:lnTo>
                  <a:lnTo>
                    <a:pt x="1336" y="570"/>
                  </a:lnTo>
                  <a:lnTo>
                    <a:pt x="1336" y="593"/>
                  </a:lnTo>
                  <a:lnTo>
                    <a:pt x="1335" y="616"/>
                  </a:lnTo>
                  <a:lnTo>
                    <a:pt x="1334" y="638"/>
                  </a:lnTo>
                  <a:lnTo>
                    <a:pt x="1332" y="660"/>
                  </a:lnTo>
                  <a:lnTo>
                    <a:pt x="1328" y="683"/>
                  </a:lnTo>
                  <a:lnTo>
                    <a:pt x="1324" y="704"/>
                  </a:lnTo>
                  <a:lnTo>
                    <a:pt x="1319" y="726"/>
                  </a:lnTo>
                  <a:lnTo>
                    <a:pt x="1312" y="747"/>
                  </a:lnTo>
                  <a:lnTo>
                    <a:pt x="1305" y="767"/>
                  </a:lnTo>
                  <a:lnTo>
                    <a:pt x="1297" y="787"/>
                  </a:lnTo>
                  <a:lnTo>
                    <a:pt x="1288" y="806"/>
                  </a:lnTo>
                  <a:lnTo>
                    <a:pt x="1277" y="824"/>
                  </a:lnTo>
                  <a:lnTo>
                    <a:pt x="1266" y="842"/>
                  </a:lnTo>
                  <a:lnTo>
                    <a:pt x="1253" y="859"/>
                  </a:lnTo>
                  <a:lnTo>
                    <a:pt x="1239" y="875"/>
                  </a:lnTo>
                  <a:lnTo>
                    <a:pt x="1225" y="890"/>
                  </a:lnTo>
                  <a:lnTo>
                    <a:pt x="1208" y="904"/>
                  </a:lnTo>
                  <a:lnTo>
                    <a:pt x="1208" y="904"/>
                  </a:lnTo>
                  <a:lnTo>
                    <a:pt x="1204" y="907"/>
                  </a:lnTo>
                  <a:lnTo>
                    <a:pt x="1197" y="911"/>
                  </a:lnTo>
                  <a:lnTo>
                    <a:pt x="1197" y="918"/>
                  </a:lnTo>
                  <a:lnTo>
                    <a:pt x="1197" y="918"/>
                  </a:lnTo>
                  <a:lnTo>
                    <a:pt x="1198" y="937"/>
                  </a:lnTo>
                  <a:lnTo>
                    <a:pt x="1200" y="954"/>
                  </a:lnTo>
                  <a:lnTo>
                    <a:pt x="1205" y="990"/>
                  </a:lnTo>
                  <a:lnTo>
                    <a:pt x="1212" y="1026"/>
                  </a:lnTo>
                  <a:lnTo>
                    <a:pt x="1220" y="1061"/>
                  </a:lnTo>
                  <a:lnTo>
                    <a:pt x="1220" y="1061"/>
                  </a:lnTo>
                  <a:lnTo>
                    <a:pt x="1231" y="1104"/>
                  </a:lnTo>
                  <a:lnTo>
                    <a:pt x="1235" y="1127"/>
                  </a:lnTo>
                  <a:lnTo>
                    <a:pt x="1239" y="1150"/>
                  </a:lnTo>
                  <a:lnTo>
                    <a:pt x="1239" y="1150"/>
                  </a:lnTo>
                  <a:lnTo>
                    <a:pt x="1239" y="1154"/>
                  </a:lnTo>
                  <a:lnTo>
                    <a:pt x="1238" y="1159"/>
                  </a:lnTo>
                  <a:lnTo>
                    <a:pt x="1236" y="1163"/>
                  </a:lnTo>
                  <a:lnTo>
                    <a:pt x="1234" y="1167"/>
                  </a:lnTo>
                  <a:lnTo>
                    <a:pt x="1234" y="1167"/>
                  </a:lnTo>
                  <a:lnTo>
                    <a:pt x="1230" y="1170"/>
                  </a:lnTo>
                  <a:lnTo>
                    <a:pt x="1225" y="1173"/>
                  </a:lnTo>
                  <a:lnTo>
                    <a:pt x="1219" y="1175"/>
                  </a:lnTo>
                  <a:lnTo>
                    <a:pt x="1214" y="1175"/>
                  </a:lnTo>
                  <a:lnTo>
                    <a:pt x="1214" y="1175"/>
                  </a:lnTo>
                  <a:close/>
                  <a:moveTo>
                    <a:pt x="912" y="999"/>
                  </a:moveTo>
                  <a:lnTo>
                    <a:pt x="912" y="999"/>
                  </a:lnTo>
                  <a:lnTo>
                    <a:pt x="916" y="1000"/>
                  </a:lnTo>
                  <a:lnTo>
                    <a:pt x="920" y="1003"/>
                  </a:lnTo>
                  <a:lnTo>
                    <a:pt x="920" y="1003"/>
                  </a:lnTo>
                  <a:lnTo>
                    <a:pt x="944" y="1018"/>
                  </a:lnTo>
                  <a:lnTo>
                    <a:pt x="967" y="1032"/>
                  </a:lnTo>
                  <a:lnTo>
                    <a:pt x="992" y="1045"/>
                  </a:lnTo>
                  <a:lnTo>
                    <a:pt x="1017" y="1057"/>
                  </a:lnTo>
                  <a:lnTo>
                    <a:pt x="1043" y="1068"/>
                  </a:lnTo>
                  <a:lnTo>
                    <a:pt x="1069" y="1078"/>
                  </a:lnTo>
                  <a:lnTo>
                    <a:pt x="1119" y="1098"/>
                  </a:lnTo>
                  <a:lnTo>
                    <a:pt x="1119" y="1098"/>
                  </a:lnTo>
                  <a:lnTo>
                    <a:pt x="1173" y="1120"/>
                  </a:lnTo>
                  <a:lnTo>
                    <a:pt x="1195" y="1128"/>
                  </a:lnTo>
                  <a:lnTo>
                    <a:pt x="1189" y="1105"/>
                  </a:lnTo>
                  <a:lnTo>
                    <a:pt x="1189" y="1105"/>
                  </a:lnTo>
                  <a:lnTo>
                    <a:pt x="1181" y="1067"/>
                  </a:lnTo>
                  <a:lnTo>
                    <a:pt x="1181" y="1067"/>
                  </a:lnTo>
                  <a:lnTo>
                    <a:pt x="1172" y="1029"/>
                  </a:lnTo>
                  <a:lnTo>
                    <a:pt x="1165" y="990"/>
                  </a:lnTo>
                  <a:lnTo>
                    <a:pt x="1162" y="971"/>
                  </a:lnTo>
                  <a:lnTo>
                    <a:pt x="1158" y="951"/>
                  </a:lnTo>
                  <a:lnTo>
                    <a:pt x="1157" y="932"/>
                  </a:lnTo>
                  <a:lnTo>
                    <a:pt x="1156" y="912"/>
                  </a:lnTo>
                  <a:lnTo>
                    <a:pt x="1156" y="912"/>
                  </a:lnTo>
                  <a:lnTo>
                    <a:pt x="1156" y="907"/>
                  </a:lnTo>
                  <a:lnTo>
                    <a:pt x="1158" y="903"/>
                  </a:lnTo>
                  <a:lnTo>
                    <a:pt x="1161" y="899"/>
                  </a:lnTo>
                  <a:lnTo>
                    <a:pt x="1165" y="896"/>
                  </a:lnTo>
                  <a:lnTo>
                    <a:pt x="1170" y="893"/>
                  </a:lnTo>
                  <a:lnTo>
                    <a:pt x="1171" y="887"/>
                  </a:lnTo>
                  <a:lnTo>
                    <a:pt x="1171" y="887"/>
                  </a:lnTo>
                  <a:lnTo>
                    <a:pt x="1173" y="882"/>
                  </a:lnTo>
                  <a:lnTo>
                    <a:pt x="1177" y="878"/>
                  </a:lnTo>
                  <a:lnTo>
                    <a:pt x="1177" y="878"/>
                  </a:lnTo>
                  <a:lnTo>
                    <a:pt x="1193" y="864"/>
                  </a:lnTo>
                  <a:lnTo>
                    <a:pt x="1207" y="849"/>
                  </a:lnTo>
                  <a:lnTo>
                    <a:pt x="1220" y="833"/>
                  </a:lnTo>
                  <a:lnTo>
                    <a:pt x="1233" y="817"/>
                  </a:lnTo>
                  <a:lnTo>
                    <a:pt x="1243" y="799"/>
                  </a:lnTo>
                  <a:lnTo>
                    <a:pt x="1253" y="782"/>
                  </a:lnTo>
                  <a:lnTo>
                    <a:pt x="1262" y="762"/>
                  </a:lnTo>
                  <a:lnTo>
                    <a:pt x="1270" y="743"/>
                  </a:lnTo>
                  <a:lnTo>
                    <a:pt x="1276" y="723"/>
                  </a:lnTo>
                  <a:lnTo>
                    <a:pt x="1282" y="701"/>
                  </a:lnTo>
                  <a:lnTo>
                    <a:pt x="1287" y="681"/>
                  </a:lnTo>
                  <a:lnTo>
                    <a:pt x="1291" y="659"/>
                  </a:lnTo>
                  <a:lnTo>
                    <a:pt x="1294" y="636"/>
                  </a:lnTo>
                  <a:lnTo>
                    <a:pt x="1296" y="614"/>
                  </a:lnTo>
                  <a:lnTo>
                    <a:pt x="1297" y="592"/>
                  </a:lnTo>
                  <a:lnTo>
                    <a:pt x="1297" y="569"/>
                  </a:lnTo>
                  <a:lnTo>
                    <a:pt x="1296" y="546"/>
                  </a:lnTo>
                  <a:lnTo>
                    <a:pt x="1295" y="525"/>
                  </a:lnTo>
                  <a:lnTo>
                    <a:pt x="1293" y="502"/>
                  </a:lnTo>
                  <a:lnTo>
                    <a:pt x="1290" y="479"/>
                  </a:lnTo>
                  <a:lnTo>
                    <a:pt x="1286" y="457"/>
                  </a:lnTo>
                  <a:lnTo>
                    <a:pt x="1281" y="436"/>
                  </a:lnTo>
                  <a:lnTo>
                    <a:pt x="1276" y="414"/>
                  </a:lnTo>
                  <a:lnTo>
                    <a:pt x="1271" y="393"/>
                  </a:lnTo>
                  <a:lnTo>
                    <a:pt x="1265" y="373"/>
                  </a:lnTo>
                  <a:lnTo>
                    <a:pt x="1258" y="353"/>
                  </a:lnTo>
                  <a:lnTo>
                    <a:pt x="1250" y="334"/>
                  </a:lnTo>
                  <a:lnTo>
                    <a:pt x="1242" y="316"/>
                  </a:lnTo>
                  <a:lnTo>
                    <a:pt x="1233" y="298"/>
                  </a:lnTo>
                  <a:lnTo>
                    <a:pt x="1225" y="281"/>
                  </a:lnTo>
                  <a:lnTo>
                    <a:pt x="1214" y="265"/>
                  </a:lnTo>
                  <a:lnTo>
                    <a:pt x="1205" y="251"/>
                  </a:lnTo>
                  <a:lnTo>
                    <a:pt x="1205" y="251"/>
                  </a:lnTo>
                  <a:lnTo>
                    <a:pt x="1187" y="229"/>
                  </a:lnTo>
                  <a:lnTo>
                    <a:pt x="1169" y="208"/>
                  </a:lnTo>
                  <a:lnTo>
                    <a:pt x="1147" y="187"/>
                  </a:lnTo>
                  <a:lnTo>
                    <a:pt x="1124" y="168"/>
                  </a:lnTo>
                  <a:lnTo>
                    <a:pt x="1101" y="150"/>
                  </a:lnTo>
                  <a:lnTo>
                    <a:pt x="1075" y="132"/>
                  </a:lnTo>
                  <a:lnTo>
                    <a:pt x="1048" y="116"/>
                  </a:lnTo>
                  <a:lnTo>
                    <a:pt x="1020" y="101"/>
                  </a:lnTo>
                  <a:lnTo>
                    <a:pt x="991" y="88"/>
                  </a:lnTo>
                  <a:lnTo>
                    <a:pt x="962" y="75"/>
                  </a:lnTo>
                  <a:lnTo>
                    <a:pt x="932" y="65"/>
                  </a:lnTo>
                  <a:lnTo>
                    <a:pt x="902" y="56"/>
                  </a:lnTo>
                  <a:lnTo>
                    <a:pt x="872" y="49"/>
                  </a:lnTo>
                  <a:lnTo>
                    <a:pt x="843" y="44"/>
                  </a:lnTo>
                  <a:lnTo>
                    <a:pt x="815" y="41"/>
                  </a:lnTo>
                  <a:lnTo>
                    <a:pt x="786" y="39"/>
                  </a:lnTo>
                  <a:lnTo>
                    <a:pt x="786" y="39"/>
                  </a:lnTo>
                  <a:lnTo>
                    <a:pt x="765" y="40"/>
                  </a:lnTo>
                  <a:lnTo>
                    <a:pt x="744" y="42"/>
                  </a:lnTo>
                  <a:lnTo>
                    <a:pt x="725" y="45"/>
                  </a:lnTo>
                  <a:lnTo>
                    <a:pt x="705" y="49"/>
                  </a:lnTo>
                  <a:lnTo>
                    <a:pt x="705" y="49"/>
                  </a:lnTo>
                  <a:lnTo>
                    <a:pt x="700" y="50"/>
                  </a:lnTo>
                  <a:lnTo>
                    <a:pt x="700" y="50"/>
                  </a:lnTo>
                  <a:lnTo>
                    <a:pt x="695" y="49"/>
                  </a:lnTo>
                  <a:lnTo>
                    <a:pt x="690" y="47"/>
                  </a:lnTo>
                  <a:lnTo>
                    <a:pt x="686" y="45"/>
                  </a:lnTo>
                  <a:lnTo>
                    <a:pt x="686" y="45"/>
                  </a:lnTo>
                  <a:lnTo>
                    <a:pt x="633" y="44"/>
                  </a:lnTo>
                  <a:lnTo>
                    <a:pt x="633" y="44"/>
                  </a:lnTo>
                  <a:lnTo>
                    <a:pt x="575" y="45"/>
                  </a:lnTo>
                  <a:lnTo>
                    <a:pt x="516" y="47"/>
                  </a:lnTo>
                  <a:lnTo>
                    <a:pt x="488" y="49"/>
                  </a:lnTo>
                  <a:lnTo>
                    <a:pt x="459" y="52"/>
                  </a:lnTo>
                  <a:lnTo>
                    <a:pt x="430" y="56"/>
                  </a:lnTo>
                  <a:lnTo>
                    <a:pt x="402" y="60"/>
                  </a:lnTo>
                  <a:lnTo>
                    <a:pt x="374" y="65"/>
                  </a:lnTo>
                  <a:lnTo>
                    <a:pt x="348" y="71"/>
                  </a:lnTo>
                  <a:lnTo>
                    <a:pt x="321" y="79"/>
                  </a:lnTo>
                  <a:lnTo>
                    <a:pt x="295" y="89"/>
                  </a:lnTo>
                  <a:lnTo>
                    <a:pt x="270" y="99"/>
                  </a:lnTo>
                  <a:lnTo>
                    <a:pt x="245" y="111"/>
                  </a:lnTo>
                  <a:lnTo>
                    <a:pt x="223" y="125"/>
                  </a:lnTo>
                  <a:lnTo>
                    <a:pt x="200" y="140"/>
                  </a:lnTo>
                  <a:lnTo>
                    <a:pt x="200" y="140"/>
                  </a:lnTo>
                  <a:lnTo>
                    <a:pt x="184" y="153"/>
                  </a:lnTo>
                  <a:lnTo>
                    <a:pt x="169" y="165"/>
                  </a:lnTo>
                  <a:lnTo>
                    <a:pt x="156" y="179"/>
                  </a:lnTo>
                  <a:lnTo>
                    <a:pt x="142" y="193"/>
                  </a:lnTo>
                  <a:lnTo>
                    <a:pt x="131" y="208"/>
                  </a:lnTo>
                  <a:lnTo>
                    <a:pt x="119" y="223"/>
                  </a:lnTo>
                  <a:lnTo>
                    <a:pt x="109" y="238"/>
                  </a:lnTo>
                  <a:lnTo>
                    <a:pt x="99" y="254"/>
                  </a:lnTo>
                  <a:lnTo>
                    <a:pt x="90" y="271"/>
                  </a:lnTo>
                  <a:lnTo>
                    <a:pt x="82" y="287"/>
                  </a:lnTo>
                  <a:lnTo>
                    <a:pt x="74" y="305"/>
                  </a:lnTo>
                  <a:lnTo>
                    <a:pt x="68" y="321"/>
                  </a:lnTo>
                  <a:lnTo>
                    <a:pt x="62" y="340"/>
                  </a:lnTo>
                  <a:lnTo>
                    <a:pt x="56" y="357"/>
                  </a:lnTo>
                  <a:lnTo>
                    <a:pt x="52" y="375"/>
                  </a:lnTo>
                  <a:lnTo>
                    <a:pt x="48" y="393"/>
                  </a:lnTo>
                  <a:lnTo>
                    <a:pt x="45" y="412"/>
                  </a:lnTo>
                  <a:lnTo>
                    <a:pt x="42" y="431"/>
                  </a:lnTo>
                  <a:lnTo>
                    <a:pt x="40" y="448"/>
                  </a:lnTo>
                  <a:lnTo>
                    <a:pt x="39" y="467"/>
                  </a:lnTo>
                  <a:lnTo>
                    <a:pt x="38" y="504"/>
                  </a:lnTo>
                  <a:lnTo>
                    <a:pt x="39" y="541"/>
                  </a:lnTo>
                  <a:lnTo>
                    <a:pt x="43" y="577"/>
                  </a:lnTo>
                  <a:lnTo>
                    <a:pt x="48" y="612"/>
                  </a:lnTo>
                  <a:lnTo>
                    <a:pt x="55" y="647"/>
                  </a:lnTo>
                  <a:lnTo>
                    <a:pt x="65" y="679"/>
                  </a:lnTo>
                  <a:lnTo>
                    <a:pt x="65" y="679"/>
                  </a:lnTo>
                  <a:lnTo>
                    <a:pt x="77" y="713"/>
                  </a:lnTo>
                  <a:lnTo>
                    <a:pt x="90" y="745"/>
                  </a:lnTo>
                  <a:lnTo>
                    <a:pt x="105" y="776"/>
                  </a:lnTo>
                  <a:lnTo>
                    <a:pt x="121" y="805"/>
                  </a:lnTo>
                  <a:lnTo>
                    <a:pt x="139" y="831"/>
                  </a:lnTo>
                  <a:lnTo>
                    <a:pt x="159" y="856"/>
                  </a:lnTo>
                  <a:lnTo>
                    <a:pt x="179" y="880"/>
                  </a:lnTo>
                  <a:lnTo>
                    <a:pt x="201" y="902"/>
                  </a:lnTo>
                  <a:lnTo>
                    <a:pt x="225" y="922"/>
                  </a:lnTo>
                  <a:lnTo>
                    <a:pt x="251" y="941"/>
                  </a:lnTo>
                  <a:lnTo>
                    <a:pt x="277" y="957"/>
                  </a:lnTo>
                  <a:lnTo>
                    <a:pt x="305" y="973"/>
                  </a:lnTo>
                  <a:lnTo>
                    <a:pt x="335" y="986"/>
                  </a:lnTo>
                  <a:lnTo>
                    <a:pt x="367" y="998"/>
                  </a:lnTo>
                  <a:lnTo>
                    <a:pt x="400" y="1008"/>
                  </a:lnTo>
                  <a:lnTo>
                    <a:pt x="434" y="1017"/>
                  </a:lnTo>
                  <a:lnTo>
                    <a:pt x="434" y="1017"/>
                  </a:lnTo>
                  <a:lnTo>
                    <a:pt x="468" y="1025"/>
                  </a:lnTo>
                  <a:lnTo>
                    <a:pt x="500" y="1031"/>
                  </a:lnTo>
                  <a:lnTo>
                    <a:pt x="533" y="1036"/>
                  </a:lnTo>
                  <a:lnTo>
                    <a:pt x="562" y="1040"/>
                  </a:lnTo>
                  <a:lnTo>
                    <a:pt x="592" y="1043"/>
                  </a:lnTo>
                  <a:lnTo>
                    <a:pt x="622" y="1045"/>
                  </a:lnTo>
                  <a:lnTo>
                    <a:pt x="650" y="1046"/>
                  </a:lnTo>
                  <a:lnTo>
                    <a:pt x="678" y="1047"/>
                  </a:lnTo>
                  <a:lnTo>
                    <a:pt x="678" y="1047"/>
                  </a:lnTo>
                  <a:lnTo>
                    <a:pt x="707" y="1046"/>
                  </a:lnTo>
                  <a:lnTo>
                    <a:pt x="736" y="1045"/>
                  </a:lnTo>
                  <a:lnTo>
                    <a:pt x="764" y="1042"/>
                  </a:lnTo>
                  <a:lnTo>
                    <a:pt x="791" y="1038"/>
                  </a:lnTo>
                  <a:lnTo>
                    <a:pt x="817" y="1033"/>
                  </a:lnTo>
                  <a:lnTo>
                    <a:pt x="842" y="1028"/>
                  </a:lnTo>
                  <a:lnTo>
                    <a:pt x="866" y="1020"/>
                  </a:lnTo>
                  <a:lnTo>
                    <a:pt x="890" y="1012"/>
                  </a:lnTo>
                  <a:lnTo>
                    <a:pt x="890" y="1012"/>
                  </a:lnTo>
                  <a:lnTo>
                    <a:pt x="892" y="1011"/>
                  </a:lnTo>
                  <a:lnTo>
                    <a:pt x="895" y="1010"/>
                  </a:lnTo>
                  <a:lnTo>
                    <a:pt x="897" y="1007"/>
                  </a:lnTo>
                  <a:lnTo>
                    <a:pt x="897" y="1007"/>
                  </a:lnTo>
                  <a:lnTo>
                    <a:pt x="900" y="1005"/>
                  </a:lnTo>
                  <a:lnTo>
                    <a:pt x="903" y="1002"/>
                  </a:lnTo>
                  <a:lnTo>
                    <a:pt x="912" y="999"/>
                  </a:lnTo>
                  <a:lnTo>
                    <a:pt x="912" y="99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829"/>
            <p:cNvSpPr/>
            <p:nvPr/>
          </p:nvSpPr>
          <p:spPr bwMode="auto">
            <a:xfrm>
              <a:off x="6411913" y="1501775"/>
              <a:ext cx="71438" cy="65088"/>
            </a:xfrm>
            <a:custGeom>
              <a:avLst/>
              <a:gdLst/>
              <a:ahLst/>
              <a:cxnLst>
                <a:cxn ang="0">
                  <a:pos x="76" y="123"/>
                </a:cxn>
                <a:cxn ang="0">
                  <a:pos x="76" y="123"/>
                </a:cxn>
                <a:cxn ang="0">
                  <a:pos x="71" y="123"/>
                </a:cxn>
                <a:cxn ang="0">
                  <a:pos x="66" y="122"/>
                </a:cxn>
                <a:cxn ang="0">
                  <a:pos x="64" y="121"/>
                </a:cxn>
                <a:cxn ang="0">
                  <a:pos x="64" y="121"/>
                </a:cxn>
                <a:cxn ang="0">
                  <a:pos x="57" y="121"/>
                </a:cxn>
                <a:cxn ang="0">
                  <a:pos x="57" y="121"/>
                </a:cxn>
                <a:cxn ang="0">
                  <a:pos x="55" y="121"/>
                </a:cxn>
                <a:cxn ang="0">
                  <a:pos x="55" y="121"/>
                </a:cxn>
                <a:cxn ang="0">
                  <a:pos x="45" y="119"/>
                </a:cxn>
                <a:cxn ang="0">
                  <a:pos x="36" y="115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3" y="98"/>
                </a:cxn>
                <a:cxn ang="0">
                  <a:pos x="8" y="89"/>
                </a:cxn>
                <a:cxn ang="0">
                  <a:pos x="4" y="81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0" y="63"/>
                </a:cxn>
                <a:cxn ang="0">
                  <a:pos x="1" y="53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9" y="27"/>
                </a:cxn>
                <a:cxn ang="0">
                  <a:pos x="13" y="20"/>
                </a:cxn>
                <a:cxn ang="0">
                  <a:pos x="19" y="14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33" y="5"/>
                </a:cxn>
                <a:cxn ang="0">
                  <a:pos x="40" y="2"/>
                </a:cxn>
                <a:cxn ang="0">
                  <a:pos x="47" y="1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64" y="1"/>
                </a:cxn>
                <a:cxn ang="0">
                  <a:pos x="72" y="3"/>
                </a:cxn>
                <a:cxn ang="0">
                  <a:pos x="80" y="6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99" y="15"/>
                </a:cxn>
                <a:cxn ang="0">
                  <a:pos x="108" y="22"/>
                </a:cxn>
                <a:cxn ang="0">
                  <a:pos x="118" y="31"/>
                </a:cxn>
                <a:cxn ang="0">
                  <a:pos x="125" y="40"/>
                </a:cxn>
                <a:cxn ang="0">
                  <a:pos x="130" y="49"/>
                </a:cxn>
                <a:cxn ang="0">
                  <a:pos x="132" y="54"/>
                </a:cxn>
                <a:cxn ang="0">
                  <a:pos x="134" y="59"/>
                </a:cxn>
                <a:cxn ang="0">
                  <a:pos x="134" y="65"/>
                </a:cxn>
                <a:cxn ang="0">
                  <a:pos x="134" y="70"/>
                </a:cxn>
                <a:cxn ang="0">
                  <a:pos x="134" y="75"/>
                </a:cxn>
                <a:cxn ang="0">
                  <a:pos x="132" y="80"/>
                </a:cxn>
                <a:cxn ang="0">
                  <a:pos x="132" y="80"/>
                </a:cxn>
                <a:cxn ang="0">
                  <a:pos x="128" y="88"/>
                </a:cxn>
                <a:cxn ang="0">
                  <a:pos x="123" y="96"/>
                </a:cxn>
                <a:cxn ang="0">
                  <a:pos x="116" y="103"/>
                </a:cxn>
                <a:cxn ang="0">
                  <a:pos x="109" y="110"/>
                </a:cxn>
                <a:cxn ang="0">
                  <a:pos x="101" y="115"/>
                </a:cxn>
                <a:cxn ang="0">
                  <a:pos x="93" y="120"/>
                </a:cxn>
                <a:cxn ang="0">
                  <a:pos x="84" y="122"/>
                </a:cxn>
                <a:cxn ang="0">
                  <a:pos x="76" y="123"/>
                </a:cxn>
                <a:cxn ang="0">
                  <a:pos x="76" y="123"/>
                </a:cxn>
              </a:cxnLst>
              <a:rect l="0" t="0" r="r" b="b"/>
              <a:pathLst>
                <a:path w="134" h="123">
                  <a:moveTo>
                    <a:pt x="76" y="123"/>
                  </a:moveTo>
                  <a:lnTo>
                    <a:pt x="76" y="123"/>
                  </a:lnTo>
                  <a:lnTo>
                    <a:pt x="71" y="123"/>
                  </a:lnTo>
                  <a:lnTo>
                    <a:pt x="66" y="122"/>
                  </a:lnTo>
                  <a:lnTo>
                    <a:pt x="64" y="121"/>
                  </a:lnTo>
                  <a:lnTo>
                    <a:pt x="64" y="121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5" y="121"/>
                  </a:lnTo>
                  <a:lnTo>
                    <a:pt x="55" y="121"/>
                  </a:lnTo>
                  <a:lnTo>
                    <a:pt x="45" y="119"/>
                  </a:lnTo>
                  <a:lnTo>
                    <a:pt x="36" y="115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3" y="98"/>
                  </a:lnTo>
                  <a:lnTo>
                    <a:pt x="8" y="89"/>
                  </a:lnTo>
                  <a:lnTo>
                    <a:pt x="4" y="81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1" y="53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9" y="27"/>
                  </a:lnTo>
                  <a:lnTo>
                    <a:pt x="13" y="20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33" y="5"/>
                  </a:lnTo>
                  <a:lnTo>
                    <a:pt x="40" y="2"/>
                  </a:lnTo>
                  <a:lnTo>
                    <a:pt x="47" y="1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1"/>
                  </a:lnTo>
                  <a:lnTo>
                    <a:pt x="72" y="3"/>
                  </a:lnTo>
                  <a:lnTo>
                    <a:pt x="80" y="6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99" y="15"/>
                  </a:lnTo>
                  <a:lnTo>
                    <a:pt x="108" y="22"/>
                  </a:lnTo>
                  <a:lnTo>
                    <a:pt x="118" y="31"/>
                  </a:lnTo>
                  <a:lnTo>
                    <a:pt x="125" y="40"/>
                  </a:lnTo>
                  <a:lnTo>
                    <a:pt x="130" y="49"/>
                  </a:lnTo>
                  <a:lnTo>
                    <a:pt x="132" y="54"/>
                  </a:lnTo>
                  <a:lnTo>
                    <a:pt x="134" y="59"/>
                  </a:lnTo>
                  <a:lnTo>
                    <a:pt x="134" y="65"/>
                  </a:lnTo>
                  <a:lnTo>
                    <a:pt x="134" y="70"/>
                  </a:lnTo>
                  <a:lnTo>
                    <a:pt x="134" y="75"/>
                  </a:lnTo>
                  <a:lnTo>
                    <a:pt x="132" y="80"/>
                  </a:lnTo>
                  <a:lnTo>
                    <a:pt x="132" y="80"/>
                  </a:lnTo>
                  <a:lnTo>
                    <a:pt x="128" y="88"/>
                  </a:lnTo>
                  <a:lnTo>
                    <a:pt x="123" y="96"/>
                  </a:lnTo>
                  <a:lnTo>
                    <a:pt x="116" y="103"/>
                  </a:lnTo>
                  <a:lnTo>
                    <a:pt x="109" y="110"/>
                  </a:lnTo>
                  <a:lnTo>
                    <a:pt x="101" y="115"/>
                  </a:lnTo>
                  <a:lnTo>
                    <a:pt x="93" y="120"/>
                  </a:lnTo>
                  <a:lnTo>
                    <a:pt x="84" y="122"/>
                  </a:lnTo>
                  <a:lnTo>
                    <a:pt x="76" y="123"/>
                  </a:lnTo>
                  <a:lnTo>
                    <a:pt x="76" y="1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830"/>
            <p:cNvSpPr/>
            <p:nvPr/>
          </p:nvSpPr>
          <p:spPr bwMode="auto">
            <a:xfrm>
              <a:off x="6535738" y="1511300"/>
              <a:ext cx="63500" cy="57150"/>
            </a:xfrm>
            <a:custGeom>
              <a:avLst/>
              <a:gdLst/>
              <a:ahLst/>
              <a:cxnLst>
                <a:cxn ang="0">
                  <a:pos x="66" y="110"/>
                </a:cxn>
                <a:cxn ang="0">
                  <a:pos x="46" y="106"/>
                </a:cxn>
                <a:cxn ang="0">
                  <a:pos x="44" y="106"/>
                </a:cxn>
                <a:cxn ang="0">
                  <a:pos x="42" y="106"/>
                </a:cxn>
                <a:cxn ang="0">
                  <a:pos x="38" y="106"/>
                </a:cxn>
                <a:cxn ang="0">
                  <a:pos x="33" y="104"/>
                </a:cxn>
                <a:cxn ang="0">
                  <a:pos x="29" y="100"/>
                </a:cxn>
                <a:cxn ang="0">
                  <a:pos x="28" y="99"/>
                </a:cxn>
                <a:cxn ang="0">
                  <a:pos x="11" y="83"/>
                </a:cxn>
                <a:cxn ang="0">
                  <a:pos x="1" y="62"/>
                </a:cxn>
                <a:cxn ang="0">
                  <a:pos x="0" y="52"/>
                </a:cxn>
                <a:cxn ang="0">
                  <a:pos x="3" y="33"/>
                </a:cxn>
                <a:cxn ang="0">
                  <a:pos x="7" y="26"/>
                </a:cxn>
                <a:cxn ang="0">
                  <a:pos x="15" y="18"/>
                </a:cxn>
                <a:cxn ang="0">
                  <a:pos x="35" y="5"/>
                </a:cxn>
                <a:cxn ang="0">
                  <a:pos x="49" y="1"/>
                </a:cxn>
                <a:cxn ang="0">
                  <a:pos x="58" y="0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0" y="1"/>
                </a:cxn>
                <a:cxn ang="0">
                  <a:pos x="89" y="4"/>
                </a:cxn>
                <a:cxn ang="0">
                  <a:pos x="102" y="11"/>
                </a:cxn>
                <a:cxn ang="0">
                  <a:pos x="112" y="21"/>
                </a:cxn>
                <a:cxn ang="0">
                  <a:pos x="119" y="35"/>
                </a:cxn>
                <a:cxn ang="0">
                  <a:pos x="120" y="43"/>
                </a:cxn>
                <a:cxn ang="0">
                  <a:pos x="120" y="60"/>
                </a:cxn>
                <a:cxn ang="0">
                  <a:pos x="116" y="76"/>
                </a:cxn>
                <a:cxn ang="0">
                  <a:pos x="109" y="91"/>
                </a:cxn>
                <a:cxn ang="0">
                  <a:pos x="99" y="100"/>
                </a:cxn>
                <a:cxn ang="0">
                  <a:pos x="99" y="103"/>
                </a:cxn>
                <a:cxn ang="0">
                  <a:pos x="93" y="105"/>
                </a:cxn>
                <a:cxn ang="0">
                  <a:pos x="85" y="109"/>
                </a:cxn>
                <a:cxn ang="0">
                  <a:pos x="76" y="109"/>
                </a:cxn>
                <a:cxn ang="0">
                  <a:pos x="66" y="110"/>
                </a:cxn>
              </a:cxnLst>
              <a:rect l="0" t="0" r="r" b="b"/>
              <a:pathLst>
                <a:path w="121" h="110">
                  <a:moveTo>
                    <a:pt x="66" y="110"/>
                  </a:moveTo>
                  <a:lnTo>
                    <a:pt x="66" y="110"/>
                  </a:lnTo>
                  <a:lnTo>
                    <a:pt x="56" y="109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4" y="106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6" y="105"/>
                  </a:lnTo>
                  <a:lnTo>
                    <a:pt x="33" y="104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18" y="92"/>
                  </a:lnTo>
                  <a:lnTo>
                    <a:pt x="11" y="83"/>
                  </a:lnTo>
                  <a:lnTo>
                    <a:pt x="4" y="73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24" y="10"/>
                  </a:lnTo>
                  <a:lnTo>
                    <a:pt x="35" y="5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9" y="4"/>
                  </a:lnTo>
                  <a:lnTo>
                    <a:pt x="96" y="7"/>
                  </a:lnTo>
                  <a:lnTo>
                    <a:pt x="102" y="11"/>
                  </a:lnTo>
                  <a:lnTo>
                    <a:pt x="108" y="16"/>
                  </a:lnTo>
                  <a:lnTo>
                    <a:pt x="112" y="21"/>
                  </a:lnTo>
                  <a:lnTo>
                    <a:pt x="115" y="25"/>
                  </a:lnTo>
                  <a:lnTo>
                    <a:pt x="119" y="35"/>
                  </a:lnTo>
                  <a:lnTo>
                    <a:pt x="119" y="35"/>
                  </a:lnTo>
                  <a:lnTo>
                    <a:pt x="120" y="43"/>
                  </a:lnTo>
                  <a:lnTo>
                    <a:pt x="121" y="52"/>
                  </a:lnTo>
                  <a:lnTo>
                    <a:pt x="120" y="60"/>
                  </a:lnTo>
                  <a:lnTo>
                    <a:pt x="119" y="68"/>
                  </a:lnTo>
                  <a:lnTo>
                    <a:pt x="116" y="76"/>
                  </a:lnTo>
                  <a:lnTo>
                    <a:pt x="113" y="84"/>
                  </a:lnTo>
                  <a:lnTo>
                    <a:pt x="109" y="91"/>
                  </a:lnTo>
                  <a:lnTo>
                    <a:pt x="104" y="97"/>
                  </a:lnTo>
                  <a:lnTo>
                    <a:pt x="99" y="100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7" y="103"/>
                  </a:lnTo>
                  <a:lnTo>
                    <a:pt x="93" y="105"/>
                  </a:lnTo>
                  <a:lnTo>
                    <a:pt x="93" y="105"/>
                  </a:lnTo>
                  <a:lnTo>
                    <a:pt x="85" y="109"/>
                  </a:lnTo>
                  <a:lnTo>
                    <a:pt x="77" y="109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66" y="110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831"/>
            <p:cNvSpPr/>
            <p:nvPr/>
          </p:nvSpPr>
          <p:spPr bwMode="auto">
            <a:xfrm>
              <a:off x="6656388" y="1506538"/>
              <a:ext cx="73025" cy="68263"/>
            </a:xfrm>
            <a:custGeom>
              <a:avLst/>
              <a:gdLst/>
              <a:ahLst/>
              <a:cxnLst>
                <a:cxn ang="0">
                  <a:pos x="62" y="128"/>
                </a:cxn>
                <a:cxn ang="0">
                  <a:pos x="46" y="124"/>
                </a:cxn>
                <a:cxn ang="0">
                  <a:pos x="42" y="122"/>
                </a:cxn>
                <a:cxn ang="0">
                  <a:pos x="30" y="109"/>
                </a:cxn>
                <a:cxn ang="0">
                  <a:pos x="18" y="85"/>
                </a:cxn>
                <a:cxn ang="0">
                  <a:pos x="15" y="79"/>
                </a:cxn>
                <a:cxn ang="0">
                  <a:pos x="11" y="75"/>
                </a:cxn>
                <a:cxn ang="0">
                  <a:pos x="4" y="64"/>
                </a:cxn>
                <a:cxn ang="0">
                  <a:pos x="0" y="51"/>
                </a:cxn>
                <a:cxn ang="0">
                  <a:pos x="3" y="39"/>
                </a:cxn>
                <a:cxn ang="0">
                  <a:pos x="6" y="34"/>
                </a:cxn>
                <a:cxn ang="0">
                  <a:pos x="18" y="20"/>
                </a:cxn>
                <a:cxn ang="0">
                  <a:pos x="35" y="10"/>
                </a:cxn>
                <a:cxn ang="0">
                  <a:pos x="53" y="3"/>
                </a:cxn>
                <a:cxn ang="0">
                  <a:pos x="72" y="0"/>
                </a:cxn>
                <a:cxn ang="0">
                  <a:pos x="80" y="1"/>
                </a:cxn>
                <a:cxn ang="0">
                  <a:pos x="94" y="6"/>
                </a:cxn>
                <a:cxn ang="0">
                  <a:pos x="102" y="13"/>
                </a:cxn>
                <a:cxn ang="0">
                  <a:pos x="105" y="14"/>
                </a:cxn>
                <a:cxn ang="0">
                  <a:pos x="114" y="18"/>
                </a:cxn>
                <a:cxn ang="0">
                  <a:pos x="122" y="26"/>
                </a:cxn>
                <a:cxn ang="0">
                  <a:pos x="135" y="45"/>
                </a:cxn>
                <a:cxn ang="0">
                  <a:pos x="138" y="56"/>
                </a:cxn>
                <a:cxn ang="0">
                  <a:pos x="139" y="70"/>
                </a:cxn>
                <a:cxn ang="0">
                  <a:pos x="136" y="81"/>
                </a:cxn>
                <a:cxn ang="0">
                  <a:pos x="134" y="86"/>
                </a:cxn>
                <a:cxn ang="0">
                  <a:pos x="120" y="98"/>
                </a:cxn>
                <a:cxn ang="0">
                  <a:pos x="104" y="104"/>
                </a:cxn>
                <a:cxn ang="0">
                  <a:pos x="96" y="109"/>
                </a:cxn>
                <a:cxn ang="0">
                  <a:pos x="90" y="116"/>
                </a:cxn>
                <a:cxn ang="0">
                  <a:pos x="84" y="121"/>
                </a:cxn>
                <a:cxn ang="0">
                  <a:pos x="70" y="128"/>
                </a:cxn>
                <a:cxn ang="0">
                  <a:pos x="62" y="128"/>
                </a:cxn>
              </a:cxnLst>
              <a:rect l="0" t="0" r="r" b="b"/>
              <a:pathLst>
                <a:path w="139" h="128">
                  <a:moveTo>
                    <a:pt x="62" y="128"/>
                  </a:moveTo>
                  <a:lnTo>
                    <a:pt x="62" y="128"/>
                  </a:lnTo>
                  <a:lnTo>
                    <a:pt x="54" y="12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42" y="122"/>
                  </a:lnTo>
                  <a:lnTo>
                    <a:pt x="38" y="118"/>
                  </a:lnTo>
                  <a:lnTo>
                    <a:pt x="30" y="109"/>
                  </a:lnTo>
                  <a:lnTo>
                    <a:pt x="24" y="98"/>
                  </a:lnTo>
                  <a:lnTo>
                    <a:pt x="18" y="85"/>
                  </a:lnTo>
                  <a:lnTo>
                    <a:pt x="17" y="81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7" y="70"/>
                  </a:lnTo>
                  <a:lnTo>
                    <a:pt x="4" y="64"/>
                  </a:lnTo>
                  <a:lnTo>
                    <a:pt x="2" y="58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1" y="27"/>
                  </a:lnTo>
                  <a:lnTo>
                    <a:pt x="18" y="20"/>
                  </a:lnTo>
                  <a:lnTo>
                    <a:pt x="26" y="15"/>
                  </a:lnTo>
                  <a:lnTo>
                    <a:pt x="35" y="10"/>
                  </a:lnTo>
                  <a:lnTo>
                    <a:pt x="44" y="6"/>
                  </a:lnTo>
                  <a:lnTo>
                    <a:pt x="53" y="3"/>
                  </a:lnTo>
                  <a:lnTo>
                    <a:pt x="62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0" y="1"/>
                  </a:lnTo>
                  <a:lnTo>
                    <a:pt x="87" y="3"/>
                  </a:lnTo>
                  <a:lnTo>
                    <a:pt x="94" y="6"/>
                  </a:lnTo>
                  <a:lnTo>
                    <a:pt x="100" y="11"/>
                  </a:lnTo>
                  <a:lnTo>
                    <a:pt x="102" y="13"/>
                  </a:lnTo>
                  <a:lnTo>
                    <a:pt x="105" y="14"/>
                  </a:lnTo>
                  <a:lnTo>
                    <a:pt x="105" y="14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8" y="22"/>
                  </a:lnTo>
                  <a:lnTo>
                    <a:pt x="122" y="26"/>
                  </a:lnTo>
                  <a:lnTo>
                    <a:pt x="130" y="35"/>
                  </a:lnTo>
                  <a:lnTo>
                    <a:pt x="135" y="45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9" y="63"/>
                  </a:lnTo>
                  <a:lnTo>
                    <a:pt x="139" y="70"/>
                  </a:lnTo>
                  <a:lnTo>
                    <a:pt x="137" y="78"/>
                  </a:lnTo>
                  <a:lnTo>
                    <a:pt x="136" y="81"/>
                  </a:lnTo>
                  <a:lnTo>
                    <a:pt x="134" y="86"/>
                  </a:lnTo>
                  <a:lnTo>
                    <a:pt x="134" y="86"/>
                  </a:lnTo>
                  <a:lnTo>
                    <a:pt x="128" y="92"/>
                  </a:lnTo>
                  <a:lnTo>
                    <a:pt x="120" y="98"/>
                  </a:lnTo>
                  <a:lnTo>
                    <a:pt x="113" y="101"/>
                  </a:lnTo>
                  <a:lnTo>
                    <a:pt x="104" y="104"/>
                  </a:lnTo>
                  <a:lnTo>
                    <a:pt x="99" y="105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84" y="121"/>
                  </a:lnTo>
                  <a:lnTo>
                    <a:pt x="78" y="125"/>
                  </a:lnTo>
                  <a:lnTo>
                    <a:pt x="70" y="128"/>
                  </a:lnTo>
                  <a:lnTo>
                    <a:pt x="62" y="128"/>
                  </a:lnTo>
                  <a:lnTo>
                    <a:pt x="62" y="1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84" name="文本框 8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80745" y="4311650"/>
            <a:ext cx="2996565" cy="1069917"/>
          </a:xfrm>
          <a:prstGeom prst="round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6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服务性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4746625" y="4432935"/>
            <a:ext cx="2698750" cy="1414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6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互动性</a:t>
            </a:r>
            <a:endParaRPr lang="zh-CN" altLang="en-US" sz="24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553450" y="4432935"/>
            <a:ext cx="3007995" cy="8604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6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适用性</a:t>
            </a:r>
            <a:endParaRPr lang="zh-CN" altLang="en-US" sz="24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3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3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85" grpId="0" bldLvl="0" animBg="1"/>
      <p:bldP spid="8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用户需求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rot="15281405">
            <a:off x="3273425" y="4678680"/>
            <a:ext cx="1271905" cy="635000"/>
            <a:chOff x="6584951" y="3543301"/>
            <a:chExt cx="1900237" cy="1223962"/>
          </a:xfrm>
          <a:solidFill>
            <a:srgbClr val="A6A6A6"/>
          </a:solidFill>
        </p:grpSpPr>
        <p:sp>
          <p:nvSpPr>
            <p:cNvPr id="12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6318595" flipH="1">
            <a:off x="7967345" y="4627880"/>
            <a:ext cx="1139190" cy="625475"/>
            <a:chOff x="6584951" y="3543301"/>
            <a:chExt cx="1900237" cy="1223962"/>
          </a:xfrm>
          <a:solidFill>
            <a:srgbClr val="A6A6A6"/>
          </a:solidFill>
        </p:grpSpPr>
        <p:sp>
          <p:nvSpPr>
            <p:cNvPr id="15" name="Freeform 3586"/>
            <p:cNvSpPr>
              <a:spLocks noEditPoints="1"/>
            </p:cNvSpPr>
            <p:nvPr/>
          </p:nvSpPr>
          <p:spPr bwMode="auto">
            <a:xfrm>
              <a:off x="6872288" y="3543301"/>
              <a:ext cx="1612900" cy="1090612"/>
            </a:xfrm>
            <a:custGeom>
              <a:avLst/>
              <a:gdLst>
                <a:gd name="T0" fmla="*/ 1 w 62"/>
                <a:gd name="T1" fmla="*/ 40 h 41"/>
                <a:gd name="T2" fmla="*/ 37 w 62"/>
                <a:gd name="T3" fmla="*/ 20 h 41"/>
                <a:gd name="T4" fmla="*/ 42 w 62"/>
                <a:gd name="T5" fmla="*/ 20 h 41"/>
                <a:gd name="T6" fmla="*/ 46 w 62"/>
                <a:gd name="T7" fmla="*/ 41 h 41"/>
                <a:gd name="T8" fmla="*/ 46 w 62"/>
                <a:gd name="T9" fmla="*/ 41 h 41"/>
                <a:gd name="T10" fmla="*/ 47 w 62"/>
                <a:gd name="T11" fmla="*/ 20 h 41"/>
                <a:gd name="T12" fmla="*/ 45 w 62"/>
                <a:gd name="T13" fmla="*/ 19 h 41"/>
                <a:gd name="T14" fmla="*/ 46 w 62"/>
                <a:gd name="T15" fmla="*/ 18 h 41"/>
                <a:gd name="T16" fmla="*/ 61 w 62"/>
                <a:gd name="T17" fmla="*/ 3 h 41"/>
                <a:gd name="T18" fmla="*/ 60 w 62"/>
                <a:gd name="T19" fmla="*/ 1 h 41"/>
                <a:gd name="T20" fmla="*/ 45 w 62"/>
                <a:gd name="T21" fmla="*/ 14 h 41"/>
                <a:gd name="T22" fmla="*/ 43 w 62"/>
                <a:gd name="T23" fmla="*/ 18 h 41"/>
                <a:gd name="T24" fmla="*/ 38 w 62"/>
                <a:gd name="T25" fmla="*/ 17 h 41"/>
                <a:gd name="T26" fmla="*/ 29 w 62"/>
                <a:gd name="T27" fmla="*/ 21 h 41"/>
                <a:gd name="T28" fmla="*/ 1 w 62"/>
                <a:gd name="T29" fmla="*/ 37 h 41"/>
                <a:gd name="T30" fmla="*/ 1 w 62"/>
                <a:gd name="T31" fmla="*/ 40 h 41"/>
                <a:gd name="T32" fmla="*/ 50 w 62"/>
                <a:gd name="T33" fmla="*/ 26 h 41"/>
                <a:gd name="T34" fmla="*/ 48 w 62"/>
                <a:gd name="T35" fmla="*/ 36 h 41"/>
                <a:gd name="T36" fmla="*/ 46 w 62"/>
                <a:gd name="T37" fmla="*/ 38 h 41"/>
                <a:gd name="T38" fmla="*/ 45 w 62"/>
                <a:gd name="T39" fmla="*/ 39 h 41"/>
                <a:gd name="T40" fmla="*/ 43 w 62"/>
                <a:gd name="T41" fmla="*/ 35 h 41"/>
                <a:gd name="T42" fmla="*/ 44 w 62"/>
                <a:gd name="T43" fmla="*/ 21 h 41"/>
                <a:gd name="T44" fmla="*/ 50 w 62"/>
                <a:gd name="T45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" h="41">
                  <a:moveTo>
                    <a:pt x="1" y="40"/>
                  </a:moveTo>
                  <a:cubicBezTo>
                    <a:pt x="12" y="31"/>
                    <a:pt x="24" y="24"/>
                    <a:pt x="37" y="20"/>
                  </a:cubicBezTo>
                  <a:cubicBezTo>
                    <a:pt x="39" y="20"/>
                    <a:pt x="41" y="20"/>
                    <a:pt x="42" y="20"/>
                  </a:cubicBezTo>
                  <a:cubicBezTo>
                    <a:pt x="40" y="27"/>
                    <a:pt x="41" y="35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2" y="35"/>
                    <a:pt x="55" y="26"/>
                    <a:pt x="47" y="20"/>
                  </a:cubicBezTo>
                  <a:cubicBezTo>
                    <a:pt x="47" y="20"/>
                    <a:pt x="46" y="19"/>
                    <a:pt x="45" y="19"/>
                  </a:cubicBezTo>
                  <a:cubicBezTo>
                    <a:pt x="45" y="19"/>
                    <a:pt x="45" y="18"/>
                    <a:pt x="46" y="18"/>
                  </a:cubicBezTo>
                  <a:cubicBezTo>
                    <a:pt x="50" y="12"/>
                    <a:pt x="55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ubicBezTo>
                    <a:pt x="55" y="4"/>
                    <a:pt x="49" y="9"/>
                    <a:pt x="45" y="14"/>
                  </a:cubicBezTo>
                  <a:cubicBezTo>
                    <a:pt x="45" y="16"/>
                    <a:pt x="44" y="17"/>
                    <a:pt x="43" y="18"/>
                  </a:cubicBezTo>
                  <a:cubicBezTo>
                    <a:pt x="42" y="17"/>
                    <a:pt x="40" y="17"/>
                    <a:pt x="38" y="17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19" y="25"/>
                    <a:pt x="9" y="30"/>
                    <a:pt x="1" y="37"/>
                  </a:cubicBezTo>
                  <a:cubicBezTo>
                    <a:pt x="0" y="38"/>
                    <a:pt x="1" y="40"/>
                    <a:pt x="1" y="40"/>
                  </a:cubicBezTo>
                  <a:close/>
                  <a:moveTo>
                    <a:pt x="50" y="26"/>
                  </a:moveTo>
                  <a:cubicBezTo>
                    <a:pt x="52" y="29"/>
                    <a:pt x="49" y="33"/>
                    <a:pt x="48" y="36"/>
                  </a:cubicBezTo>
                  <a:cubicBezTo>
                    <a:pt x="47" y="37"/>
                    <a:pt x="46" y="37"/>
                    <a:pt x="46" y="38"/>
                  </a:cubicBezTo>
                  <a:cubicBezTo>
                    <a:pt x="46" y="38"/>
                    <a:pt x="45" y="39"/>
                    <a:pt x="45" y="39"/>
                  </a:cubicBezTo>
                  <a:cubicBezTo>
                    <a:pt x="45" y="39"/>
                    <a:pt x="43" y="35"/>
                    <a:pt x="43" y="35"/>
                  </a:cubicBezTo>
                  <a:cubicBezTo>
                    <a:pt x="41" y="30"/>
                    <a:pt x="42" y="25"/>
                    <a:pt x="44" y="21"/>
                  </a:cubicBezTo>
                  <a:cubicBezTo>
                    <a:pt x="47" y="22"/>
                    <a:pt x="49" y="23"/>
                    <a:pt x="5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587"/>
            <p:cNvSpPr/>
            <p:nvPr/>
          </p:nvSpPr>
          <p:spPr bwMode="auto">
            <a:xfrm>
              <a:off x="6584951" y="4021138"/>
              <a:ext cx="858838" cy="746125"/>
            </a:xfrm>
            <a:custGeom>
              <a:avLst/>
              <a:gdLst>
                <a:gd name="T0" fmla="*/ 2 w 33"/>
                <a:gd name="T1" fmla="*/ 28 h 28"/>
                <a:gd name="T2" fmla="*/ 32 w 33"/>
                <a:gd name="T3" fmla="*/ 23 h 28"/>
                <a:gd name="T4" fmla="*/ 32 w 33"/>
                <a:gd name="T5" fmla="*/ 21 h 28"/>
                <a:gd name="T6" fmla="*/ 7 w 33"/>
                <a:gd name="T7" fmla="*/ 23 h 28"/>
                <a:gd name="T8" fmla="*/ 21 w 33"/>
                <a:gd name="T9" fmla="*/ 3 h 28"/>
                <a:gd name="T10" fmla="*/ 19 w 33"/>
                <a:gd name="T11" fmla="*/ 2 h 28"/>
                <a:gd name="T12" fmla="*/ 1 w 33"/>
                <a:gd name="T13" fmla="*/ 25 h 28"/>
                <a:gd name="T14" fmla="*/ 2 w 33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2" y="28"/>
                  </a:moveTo>
                  <a:cubicBezTo>
                    <a:pt x="11" y="24"/>
                    <a:pt x="22" y="23"/>
                    <a:pt x="32" y="23"/>
                  </a:cubicBezTo>
                  <a:cubicBezTo>
                    <a:pt x="33" y="23"/>
                    <a:pt x="33" y="21"/>
                    <a:pt x="32" y="21"/>
                  </a:cubicBezTo>
                  <a:cubicBezTo>
                    <a:pt x="24" y="21"/>
                    <a:pt x="15" y="21"/>
                    <a:pt x="7" y="23"/>
                  </a:cubicBezTo>
                  <a:cubicBezTo>
                    <a:pt x="13" y="18"/>
                    <a:pt x="19" y="11"/>
                    <a:pt x="21" y="3"/>
                  </a:cubicBezTo>
                  <a:cubicBezTo>
                    <a:pt x="22" y="2"/>
                    <a:pt x="20" y="0"/>
                    <a:pt x="19" y="2"/>
                  </a:cubicBezTo>
                  <a:cubicBezTo>
                    <a:pt x="17" y="11"/>
                    <a:pt x="8" y="19"/>
                    <a:pt x="1" y="25"/>
                  </a:cubicBezTo>
                  <a:cubicBezTo>
                    <a:pt x="0" y="26"/>
                    <a:pt x="1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43000" y="1793240"/>
            <a:ext cx="3404900" cy="2673985"/>
            <a:chOff x="1832966" y="1945037"/>
            <a:chExt cx="2281403" cy="1999280"/>
          </a:xfrm>
        </p:grpSpPr>
        <p:sp>
          <p:nvSpPr>
            <p:cNvPr id="18" name="Freeform 7"/>
            <p:cNvSpPr>
              <a:spLocks noEditPoints="1"/>
            </p:cNvSpPr>
            <p:nvPr/>
          </p:nvSpPr>
          <p:spPr bwMode="auto">
            <a:xfrm flipH="1" flipV="1">
              <a:off x="1832966" y="1945037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1917209" y="2186223"/>
              <a:ext cx="2113321" cy="14452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en-US" altLang="zh-CN" sz="2000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kern="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2000" b="1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2000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：看了一会书就犯困、感觉无聊，平常苦于没有可以一起读书的小伙伴，来图书馆往往收拾一下就回宿舍了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179945" y="1591945"/>
            <a:ext cx="3556635" cy="2794635"/>
            <a:chOff x="8100292" y="1945037"/>
            <a:chExt cx="2281403" cy="1999280"/>
          </a:xfrm>
        </p:grpSpPr>
        <p:sp>
          <p:nvSpPr>
            <p:cNvPr id="24" name="Freeform 7"/>
            <p:cNvSpPr>
              <a:spLocks noEditPoints="1"/>
            </p:cNvSpPr>
            <p:nvPr/>
          </p:nvSpPr>
          <p:spPr bwMode="auto">
            <a:xfrm flipH="1" flipV="1">
              <a:off x="8100292" y="1945037"/>
              <a:ext cx="2281403" cy="1999280"/>
            </a:xfrm>
            <a:custGeom>
              <a:avLst/>
              <a:gdLst>
                <a:gd name="T0" fmla="*/ 24 w 653"/>
                <a:gd name="T1" fmla="*/ 574 h 645"/>
                <a:gd name="T2" fmla="*/ 96 w 653"/>
                <a:gd name="T3" fmla="*/ 613 h 645"/>
                <a:gd name="T4" fmla="*/ 565 w 653"/>
                <a:gd name="T5" fmla="*/ 628 h 645"/>
                <a:gd name="T6" fmla="*/ 623 w 653"/>
                <a:gd name="T7" fmla="*/ 584 h 645"/>
                <a:gd name="T8" fmla="*/ 620 w 653"/>
                <a:gd name="T9" fmla="*/ 583 h 645"/>
                <a:gd name="T10" fmla="*/ 620 w 653"/>
                <a:gd name="T11" fmla="*/ 583 h 645"/>
                <a:gd name="T12" fmla="*/ 625 w 653"/>
                <a:gd name="T13" fmla="*/ 582 h 645"/>
                <a:gd name="T14" fmla="*/ 643 w 653"/>
                <a:gd name="T15" fmla="*/ 129 h 645"/>
                <a:gd name="T16" fmla="*/ 384 w 653"/>
                <a:gd name="T17" fmla="*/ 3 h 645"/>
                <a:gd name="T18" fmla="*/ 320 w 653"/>
                <a:gd name="T19" fmla="*/ 2 h 645"/>
                <a:gd name="T20" fmla="*/ 12 w 653"/>
                <a:gd name="T21" fmla="*/ 112 h 645"/>
                <a:gd name="T22" fmla="*/ 17 w 653"/>
                <a:gd name="T23" fmla="*/ 556 h 645"/>
                <a:gd name="T24" fmla="*/ 494 w 653"/>
                <a:gd name="T25" fmla="*/ 629 h 645"/>
                <a:gd name="T26" fmla="*/ 613 w 653"/>
                <a:gd name="T27" fmla="*/ 594 h 645"/>
                <a:gd name="T28" fmla="*/ 614 w 653"/>
                <a:gd name="T29" fmla="*/ 593 h 645"/>
                <a:gd name="T30" fmla="*/ 597 w 653"/>
                <a:gd name="T31" fmla="*/ 594 h 645"/>
                <a:gd name="T32" fmla="*/ 597 w 653"/>
                <a:gd name="T33" fmla="*/ 594 h 645"/>
                <a:gd name="T34" fmla="*/ 610 w 653"/>
                <a:gd name="T35" fmla="*/ 573 h 645"/>
                <a:gd name="T36" fmla="*/ 616 w 653"/>
                <a:gd name="T37" fmla="*/ 575 h 645"/>
                <a:gd name="T38" fmla="*/ 633 w 653"/>
                <a:gd name="T39" fmla="*/ 522 h 645"/>
                <a:gd name="T40" fmla="*/ 629 w 653"/>
                <a:gd name="T41" fmla="*/ 103 h 645"/>
                <a:gd name="T42" fmla="*/ 636 w 653"/>
                <a:gd name="T43" fmla="*/ 157 h 645"/>
                <a:gd name="T44" fmla="*/ 626 w 653"/>
                <a:gd name="T45" fmla="*/ 89 h 645"/>
                <a:gd name="T46" fmla="*/ 575 w 653"/>
                <a:gd name="T47" fmla="*/ 29 h 645"/>
                <a:gd name="T48" fmla="*/ 611 w 653"/>
                <a:gd name="T49" fmla="*/ 55 h 645"/>
                <a:gd name="T50" fmla="*/ 608 w 653"/>
                <a:gd name="T51" fmla="*/ 53 h 645"/>
                <a:gd name="T52" fmla="*/ 394 w 653"/>
                <a:gd name="T53" fmla="*/ 12 h 645"/>
                <a:gd name="T54" fmla="*/ 266 w 653"/>
                <a:gd name="T55" fmla="*/ 11 h 645"/>
                <a:gd name="T56" fmla="*/ 237 w 653"/>
                <a:gd name="T57" fmla="*/ 12 h 645"/>
                <a:gd name="T58" fmla="*/ 202 w 653"/>
                <a:gd name="T59" fmla="*/ 13 h 645"/>
                <a:gd name="T60" fmla="*/ 202 w 653"/>
                <a:gd name="T61" fmla="*/ 14 h 645"/>
                <a:gd name="T62" fmla="*/ 11 w 653"/>
                <a:gd name="T63" fmla="*/ 209 h 645"/>
                <a:gd name="T64" fmla="*/ 116 w 653"/>
                <a:gd name="T65" fmla="*/ 19 h 645"/>
                <a:gd name="T66" fmla="*/ 70 w 653"/>
                <a:gd name="T67" fmla="*/ 34 h 645"/>
                <a:gd name="T68" fmla="*/ 49 w 653"/>
                <a:gd name="T69" fmla="*/ 61 h 645"/>
                <a:gd name="T70" fmla="*/ 574 w 653"/>
                <a:gd name="T71" fmla="*/ 43 h 645"/>
                <a:gd name="T72" fmla="*/ 631 w 653"/>
                <a:gd name="T73" fmla="*/ 128 h 645"/>
                <a:gd name="T74" fmla="*/ 640 w 653"/>
                <a:gd name="T75" fmla="*/ 198 h 645"/>
                <a:gd name="T76" fmla="*/ 638 w 653"/>
                <a:gd name="T77" fmla="*/ 398 h 645"/>
                <a:gd name="T78" fmla="*/ 631 w 653"/>
                <a:gd name="T79" fmla="*/ 145 h 645"/>
                <a:gd name="T80" fmla="*/ 628 w 653"/>
                <a:gd name="T81" fmla="*/ 518 h 645"/>
                <a:gd name="T82" fmla="*/ 311 w 653"/>
                <a:gd name="T83" fmla="*/ 625 h 645"/>
                <a:gd name="T84" fmla="*/ 47 w 653"/>
                <a:gd name="T85" fmla="*/ 553 h 645"/>
                <a:gd name="T86" fmla="*/ 26 w 653"/>
                <a:gd name="T87" fmla="*/ 213 h 645"/>
                <a:gd name="T88" fmla="*/ 17 w 653"/>
                <a:gd name="T89" fmla="*/ 259 h 645"/>
                <a:gd name="T90" fmla="*/ 48 w 653"/>
                <a:gd name="T91" fmla="*/ 563 h 645"/>
                <a:gd name="T92" fmla="*/ 22 w 653"/>
                <a:gd name="T93" fmla="*/ 551 h 645"/>
                <a:gd name="T94" fmla="*/ 11 w 653"/>
                <a:gd name="T95" fmla="*/ 20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645">
                  <a:moveTo>
                    <a:pt x="17" y="556"/>
                  </a:moveTo>
                  <a:cubicBezTo>
                    <a:pt x="19" y="562"/>
                    <a:pt x="20" y="569"/>
                    <a:pt x="24" y="574"/>
                  </a:cubicBezTo>
                  <a:cubicBezTo>
                    <a:pt x="28" y="579"/>
                    <a:pt x="22" y="564"/>
                    <a:pt x="24" y="561"/>
                  </a:cubicBezTo>
                  <a:cubicBezTo>
                    <a:pt x="31" y="593"/>
                    <a:pt x="59" y="613"/>
                    <a:pt x="96" y="613"/>
                  </a:cubicBezTo>
                  <a:cubicBezTo>
                    <a:pt x="166" y="627"/>
                    <a:pt x="244" y="626"/>
                    <a:pt x="318" y="636"/>
                  </a:cubicBezTo>
                  <a:cubicBezTo>
                    <a:pt x="402" y="632"/>
                    <a:pt x="494" y="645"/>
                    <a:pt x="565" y="628"/>
                  </a:cubicBezTo>
                  <a:cubicBezTo>
                    <a:pt x="577" y="625"/>
                    <a:pt x="588" y="622"/>
                    <a:pt x="598" y="615"/>
                  </a:cubicBezTo>
                  <a:cubicBezTo>
                    <a:pt x="608" y="607"/>
                    <a:pt x="615" y="596"/>
                    <a:pt x="623" y="584"/>
                  </a:cubicBezTo>
                  <a:cubicBezTo>
                    <a:pt x="623" y="584"/>
                    <a:pt x="623" y="583"/>
                    <a:pt x="624" y="583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4"/>
                    <a:pt x="621" y="585"/>
                    <a:pt x="620" y="585"/>
                  </a:cubicBezTo>
                  <a:cubicBezTo>
                    <a:pt x="620" y="583"/>
                    <a:pt x="620" y="583"/>
                    <a:pt x="620" y="583"/>
                  </a:cubicBezTo>
                  <a:cubicBezTo>
                    <a:pt x="621" y="581"/>
                    <a:pt x="621" y="580"/>
                    <a:pt x="622" y="578"/>
                  </a:cubicBezTo>
                  <a:cubicBezTo>
                    <a:pt x="624" y="575"/>
                    <a:pt x="624" y="581"/>
                    <a:pt x="625" y="582"/>
                  </a:cubicBezTo>
                  <a:cubicBezTo>
                    <a:pt x="646" y="533"/>
                    <a:pt x="647" y="462"/>
                    <a:pt x="649" y="397"/>
                  </a:cubicBezTo>
                  <a:cubicBezTo>
                    <a:pt x="653" y="309"/>
                    <a:pt x="651" y="214"/>
                    <a:pt x="643" y="129"/>
                  </a:cubicBezTo>
                  <a:cubicBezTo>
                    <a:pt x="637" y="63"/>
                    <a:pt x="606" y="17"/>
                    <a:pt x="540" y="8"/>
                  </a:cubicBezTo>
                  <a:cubicBezTo>
                    <a:pt x="491" y="1"/>
                    <a:pt x="435" y="1"/>
                    <a:pt x="384" y="3"/>
                  </a:cubicBezTo>
                  <a:cubicBezTo>
                    <a:pt x="362" y="4"/>
                    <a:pt x="342" y="3"/>
                    <a:pt x="321" y="5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235" y="6"/>
                    <a:pt x="139" y="0"/>
                    <a:pt x="67" y="21"/>
                  </a:cubicBezTo>
                  <a:cubicBezTo>
                    <a:pt x="32" y="32"/>
                    <a:pt x="14" y="67"/>
                    <a:pt x="12" y="112"/>
                  </a:cubicBezTo>
                  <a:cubicBezTo>
                    <a:pt x="7" y="209"/>
                    <a:pt x="0" y="315"/>
                    <a:pt x="4" y="410"/>
                  </a:cubicBezTo>
                  <a:cubicBezTo>
                    <a:pt x="6" y="460"/>
                    <a:pt x="6" y="512"/>
                    <a:pt x="17" y="556"/>
                  </a:cubicBezTo>
                  <a:close/>
                  <a:moveTo>
                    <a:pt x="484" y="627"/>
                  </a:moveTo>
                  <a:cubicBezTo>
                    <a:pt x="487" y="628"/>
                    <a:pt x="493" y="626"/>
                    <a:pt x="494" y="629"/>
                  </a:cubicBezTo>
                  <a:cubicBezTo>
                    <a:pt x="491" y="629"/>
                    <a:pt x="487" y="629"/>
                    <a:pt x="484" y="627"/>
                  </a:cubicBezTo>
                  <a:close/>
                  <a:moveTo>
                    <a:pt x="613" y="594"/>
                  </a:moveTo>
                  <a:cubicBezTo>
                    <a:pt x="603" y="606"/>
                    <a:pt x="589" y="613"/>
                    <a:pt x="572" y="617"/>
                  </a:cubicBezTo>
                  <a:cubicBezTo>
                    <a:pt x="586" y="609"/>
                    <a:pt x="603" y="603"/>
                    <a:pt x="614" y="593"/>
                  </a:cubicBezTo>
                  <a:cubicBezTo>
                    <a:pt x="613" y="593"/>
                    <a:pt x="613" y="594"/>
                    <a:pt x="613" y="594"/>
                  </a:cubicBezTo>
                  <a:close/>
                  <a:moveTo>
                    <a:pt x="597" y="594"/>
                  </a:moveTo>
                  <a:cubicBezTo>
                    <a:pt x="597" y="592"/>
                    <a:pt x="600" y="590"/>
                    <a:pt x="601" y="589"/>
                  </a:cubicBezTo>
                  <a:cubicBezTo>
                    <a:pt x="601" y="593"/>
                    <a:pt x="601" y="594"/>
                    <a:pt x="597" y="594"/>
                  </a:cubicBezTo>
                  <a:close/>
                  <a:moveTo>
                    <a:pt x="606" y="582"/>
                  </a:moveTo>
                  <a:cubicBezTo>
                    <a:pt x="610" y="573"/>
                    <a:pt x="610" y="573"/>
                    <a:pt x="610" y="573"/>
                  </a:cubicBezTo>
                  <a:cubicBezTo>
                    <a:pt x="611" y="577"/>
                    <a:pt x="609" y="580"/>
                    <a:pt x="606" y="582"/>
                  </a:cubicBezTo>
                  <a:close/>
                  <a:moveTo>
                    <a:pt x="616" y="575"/>
                  </a:moveTo>
                  <a:cubicBezTo>
                    <a:pt x="631" y="526"/>
                    <a:pt x="631" y="526"/>
                    <a:pt x="631" y="526"/>
                  </a:cubicBezTo>
                  <a:cubicBezTo>
                    <a:pt x="631" y="526"/>
                    <a:pt x="631" y="523"/>
                    <a:pt x="633" y="522"/>
                  </a:cubicBezTo>
                  <a:cubicBezTo>
                    <a:pt x="631" y="543"/>
                    <a:pt x="624" y="560"/>
                    <a:pt x="616" y="575"/>
                  </a:cubicBezTo>
                  <a:close/>
                  <a:moveTo>
                    <a:pt x="629" y="103"/>
                  </a:moveTo>
                  <a:cubicBezTo>
                    <a:pt x="630" y="103"/>
                    <a:pt x="631" y="106"/>
                    <a:pt x="632" y="107"/>
                  </a:cubicBezTo>
                  <a:cubicBezTo>
                    <a:pt x="634" y="122"/>
                    <a:pt x="638" y="139"/>
                    <a:pt x="636" y="157"/>
                  </a:cubicBezTo>
                  <a:cubicBezTo>
                    <a:pt x="636" y="137"/>
                    <a:pt x="632" y="120"/>
                    <a:pt x="629" y="103"/>
                  </a:cubicBezTo>
                  <a:cubicBezTo>
                    <a:pt x="627" y="99"/>
                    <a:pt x="627" y="94"/>
                    <a:pt x="626" y="89"/>
                  </a:cubicBezTo>
                  <a:cubicBezTo>
                    <a:pt x="629" y="93"/>
                    <a:pt x="630" y="98"/>
                    <a:pt x="629" y="103"/>
                  </a:cubicBezTo>
                  <a:close/>
                  <a:moveTo>
                    <a:pt x="575" y="29"/>
                  </a:moveTo>
                  <a:cubicBezTo>
                    <a:pt x="588" y="34"/>
                    <a:pt x="600" y="42"/>
                    <a:pt x="608" y="53"/>
                  </a:cubicBezTo>
                  <a:cubicBezTo>
                    <a:pt x="609" y="54"/>
                    <a:pt x="610" y="54"/>
                    <a:pt x="611" y="55"/>
                  </a:cubicBezTo>
                  <a:cubicBezTo>
                    <a:pt x="610" y="56"/>
                    <a:pt x="609" y="54"/>
                    <a:pt x="609" y="55"/>
                  </a:cubicBezTo>
                  <a:cubicBezTo>
                    <a:pt x="609" y="54"/>
                    <a:pt x="609" y="54"/>
                    <a:pt x="608" y="53"/>
                  </a:cubicBezTo>
                  <a:cubicBezTo>
                    <a:pt x="577" y="29"/>
                    <a:pt x="528" y="22"/>
                    <a:pt x="474" y="19"/>
                  </a:cubicBezTo>
                  <a:cubicBezTo>
                    <a:pt x="449" y="18"/>
                    <a:pt x="422" y="14"/>
                    <a:pt x="394" y="12"/>
                  </a:cubicBezTo>
                  <a:cubicBezTo>
                    <a:pt x="457" y="8"/>
                    <a:pt x="528" y="8"/>
                    <a:pt x="575" y="29"/>
                  </a:cubicBezTo>
                  <a:close/>
                  <a:moveTo>
                    <a:pt x="266" y="11"/>
                  </a:moveTo>
                  <a:cubicBezTo>
                    <a:pt x="263" y="13"/>
                    <a:pt x="258" y="14"/>
                    <a:pt x="254" y="13"/>
                  </a:cubicBezTo>
                  <a:cubicBezTo>
                    <a:pt x="251" y="12"/>
                    <a:pt x="240" y="13"/>
                    <a:pt x="237" y="12"/>
                  </a:cubicBezTo>
                  <a:cubicBezTo>
                    <a:pt x="245" y="11"/>
                    <a:pt x="256" y="12"/>
                    <a:pt x="266" y="11"/>
                  </a:cubicBezTo>
                  <a:close/>
                  <a:moveTo>
                    <a:pt x="202" y="13"/>
                  </a:moveTo>
                  <a:cubicBezTo>
                    <a:pt x="236" y="13"/>
                    <a:pt x="236" y="13"/>
                    <a:pt x="236" y="13"/>
                  </a:cubicBezTo>
                  <a:cubicBezTo>
                    <a:pt x="202" y="14"/>
                    <a:pt x="202" y="14"/>
                    <a:pt x="202" y="14"/>
                  </a:cubicBezTo>
                  <a:lnTo>
                    <a:pt x="202" y="13"/>
                  </a:lnTo>
                  <a:close/>
                  <a:moveTo>
                    <a:pt x="11" y="209"/>
                  </a:moveTo>
                  <a:cubicBezTo>
                    <a:pt x="13" y="151"/>
                    <a:pt x="16" y="95"/>
                    <a:pt x="35" y="55"/>
                  </a:cubicBezTo>
                  <a:cubicBezTo>
                    <a:pt x="47" y="30"/>
                    <a:pt x="81" y="23"/>
                    <a:pt x="116" y="19"/>
                  </a:cubicBezTo>
                  <a:cubicBezTo>
                    <a:pt x="142" y="16"/>
                    <a:pt x="170" y="11"/>
                    <a:pt x="199" y="14"/>
                  </a:cubicBezTo>
                  <a:cubicBezTo>
                    <a:pt x="152" y="18"/>
                    <a:pt x="105" y="18"/>
                    <a:pt x="70" y="34"/>
                  </a:cubicBezTo>
                  <a:cubicBezTo>
                    <a:pt x="50" y="44"/>
                    <a:pt x="37" y="66"/>
                    <a:pt x="37" y="94"/>
                  </a:cubicBezTo>
                  <a:cubicBezTo>
                    <a:pt x="39" y="83"/>
                    <a:pt x="42" y="70"/>
                    <a:pt x="49" y="61"/>
                  </a:cubicBezTo>
                  <a:cubicBezTo>
                    <a:pt x="64" y="41"/>
                    <a:pt x="91" y="31"/>
                    <a:pt x="125" y="28"/>
                  </a:cubicBezTo>
                  <a:cubicBezTo>
                    <a:pt x="271" y="16"/>
                    <a:pt x="444" y="12"/>
                    <a:pt x="574" y="43"/>
                  </a:cubicBezTo>
                  <a:cubicBezTo>
                    <a:pt x="580" y="45"/>
                    <a:pt x="587" y="47"/>
                    <a:pt x="592" y="51"/>
                  </a:cubicBezTo>
                  <a:cubicBezTo>
                    <a:pt x="614" y="67"/>
                    <a:pt x="626" y="95"/>
                    <a:pt x="631" y="128"/>
                  </a:cubicBezTo>
                  <a:cubicBezTo>
                    <a:pt x="637" y="176"/>
                    <a:pt x="639" y="228"/>
                    <a:pt x="639" y="279"/>
                  </a:cubicBezTo>
                  <a:cubicBezTo>
                    <a:pt x="640" y="198"/>
                    <a:pt x="640" y="198"/>
                    <a:pt x="640" y="198"/>
                  </a:cubicBezTo>
                  <a:cubicBezTo>
                    <a:pt x="643" y="277"/>
                    <a:pt x="646" y="366"/>
                    <a:pt x="639" y="446"/>
                  </a:cubicBezTo>
                  <a:cubicBezTo>
                    <a:pt x="639" y="432"/>
                    <a:pt x="640" y="413"/>
                    <a:pt x="638" y="398"/>
                  </a:cubicBezTo>
                  <a:cubicBezTo>
                    <a:pt x="638" y="439"/>
                    <a:pt x="637" y="477"/>
                    <a:pt x="633" y="514"/>
                  </a:cubicBezTo>
                  <a:cubicBezTo>
                    <a:pt x="636" y="394"/>
                    <a:pt x="639" y="263"/>
                    <a:pt x="631" y="145"/>
                  </a:cubicBezTo>
                  <a:cubicBezTo>
                    <a:pt x="631" y="140"/>
                    <a:pt x="629" y="134"/>
                    <a:pt x="627" y="130"/>
                  </a:cubicBezTo>
                  <a:cubicBezTo>
                    <a:pt x="637" y="256"/>
                    <a:pt x="634" y="393"/>
                    <a:pt x="628" y="518"/>
                  </a:cubicBezTo>
                  <a:cubicBezTo>
                    <a:pt x="620" y="572"/>
                    <a:pt x="592" y="606"/>
                    <a:pt x="540" y="616"/>
                  </a:cubicBezTo>
                  <a:cubicBezTo>
                    <a:pt x="463" y="622"/>
                    <a:pt x="393" y="631"/>
                    <a:pt x="311" y="625"/>
                  </a:cubicBezTo>
                  <a:cubicBezTo>
                    <a:pt x="250" y="620"/>
                    <a:pt x="188" y="616"/>
                    <a:pt x="130" y="607"/>
                  </a:cubicBezTo>
                  <a:cubicBezTo>
                    <a:pt x="99" y="593"/>
                    <a:pt x="69" y="575"/>
                    <a:pt x="47" y="553"/>
                  </a:cubicBezTo>
                  <a:cubicBezTo>
                    <a:pt x="24" y="465"/>
                    <a:pt x="18" y="353"/>
                    <a:pt x="21" y="247"/>
                  </a:cubicBezTo>
                  <a:cubicBezTo>
                    <a:pt x="21" y="232"/>
                    <a:pt x="23" y="221"/>
                    <a:pt x="26" y="213"/>
                  </a:cubicBezTo>
                  <a:cubicBezTo>
                    <a:pt x="25" y="166"/>
                    <a:pt x="29" y="109"/>
                    <a:pt x="38" y="66"/>
                  </a:cubicBezTo>
                  <a:cubicBezTo>
                    <a:pt x="21" y="121"/>
                    <a:pt x="21" y="193"/>
                    <a:pt x="17" y="259"/>
                  </a:cubicBezTo>
                  <a:cubicBezTo>
                    <a:pt x="12" y="358"/>
                    <a:pt x="19" y="457"/>
                    <a:pt x="37" y="541"/>
                  </a:cubicBezTo>
                  <a:cubicBezTo>
                    <a:pt x="39" y="548"/>
                    <a:pt x="41" y="557"/>
                    <a:pt x="48" y="563"/>
                  </a:cubicBezTo>
                  <a:cubicBezTo>
                    <a:pt x="66" y="580"/>
                    <a:pt x="92" y="595"/>
                    <a:pt x="113" y="607"/>
                  </a:cubicBezTo>
                  <a:cubicBezTo>
                    <a:pt x="69" y="608"/>
                    <a:pt x="32" y="590"/>
                    <a:pt x="22" y="551"/>
                  </a:cubicBezTo>
                  <a:cubicBezTo>
                    <a:pt x="21" y="552"/>
                    <a:pt x="22" y="557"/>
                    <a:pt x="20" y="559"/>
                  </a:cubicBezTo>
                  <a:cubicBezTo>
                    <a:pt x="7" y="446"/>
                    <a:pt x="8" y="326"/>
                    <a:pt x="11" y="20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8291657" y="2217994"/>
              <a:ext cx="1898400" cy="16026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87089" tIns="43544" rIns="87089" bIns="43544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en-US" altLang="zh-CN" sz="2000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kern="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2000" b="1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2000" kern="0" dirty="0">
                  <a:solidFill>
                    <a:srgbClr val="39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：没有准确的时间规划，不知道自己平时学习的时间多少，娱乐的时间多少复习的时候才发现自己读书的时间不够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61335" y="5541645"/>
            <a:ext cx="6061678" cy="1116330"/>
            <a:chOff x="3225691" y="5541379"/>
            <a:chExt cx="5763088" cy="1116018"/>
          </a:xfrm>
        </p:grpSpPr>
        <p:sp>
          <p:nvSpPr>
            <p:cNvPr id="27" name="椭圆 31"/>
            <p:cNvSpPr/>
            <p:nvPr/>
          </p:nvSpPr>
          <p:spPr>
            <a:xfrm>
              <a:off x="3225881" y="5541379"/>
              <a:ext cx="5762898" cy="111601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262626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3225691" y="5776263"/>
              <a:ext cx="5762515" cy="6462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93890" tIns="46945" rIns="93890" bIns="46945">
              <a:spAutoFit/>
            </a:bodyPr>
            <a:lstStyle/>
            <a:p>
              <a:pPr algn="ctr">
                <a:defRPr/>
              </a:pPr>
              <a:r>
                <a:rPr lang="zh-CN" altLang="en-US" kern="0" dirty="0">
                  <a:solidFill>
                    <a:srgbClr val="392F2F"/>
                  </a:solidFill>
                  <a:ea typeface="微软雅黑" panose="020B0503020204020204" pitchFamily="34" charset="-122"/>
                </a:rPr>
                <a:t>本程序可以统计打卡读书的时长，查看好友在读时长，查看排行榜从而在一定程度上增加用户的耐心与兴趣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项目功能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三大功能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2946" y="2287711"/>
            <a:ext cx="3132104" cy="1946616"/>
            <a:chOff x="742786" y="2589336"/>
            <a:chExt cx="3132104" cy="1946616"/>
          </a:xfrm>
        </p:grpSpPr>
        <p:sp>
          <p:nvSpPr>
            <p:cNvPr id="6" name="文本框 5"/>
            <p:cNvSpPr txBox="1"/>
            <p:nvPr/>
          </p:nvSpPr>
          <p:spPr>
            <a:xfrm>
              <a:off x="1846382" y="2981208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rgbClr val="392F2F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01</a:t>
              </a:r>
              <a:endParaRPr lang="zh-CN" altLang="en-US" sz="6600" dirty="0">
                <a:solidFill>
                  <a:srgbClr val="392F2F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  <p:sp>
          <p:nvSpPr>
            <p:cNvPr id="7" name="Freeform 49"/>
            <p:cNvSpPr>
              <a:spLocks noEditPoints="1"/>
            </p:cNvSpPr>
            <p:nvPr/>
          </p:nvSpPr>
          <p:spPr bwMode="auto">
            <a:xfrm>
              <a:off x="742786" y="2589336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85191" y="2312530"/>
            <a:ext cx="3101537" cy="1946616"/>
            <a:chOff x="4484556" y="2577960"/>
            <a:chExt cx="3101537" cy="1946616"/>
          </a:xfrm>
        </p:grpSpPr>
        <p:sp>
          <p:nvSpPr>
            <p:cNvPr id="9" name="文本框 8"/>
            <p:cNvSpPr txBox="1"/>
            <p:nvPr/>
          </p:nvSpPr>
          <p:spPr>
            <a:xfrm>
              <a:off x="5557585" y="3008646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rgbClr val="392F2F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02</a:t>
              </a:r>
              <a:endParaRPr lang="zh-CN" altLang="en-US" sz="6600" dirty="0">
                <a:solidFill>
                  <a:srgbClr val="392F2F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  <p:sp>
          <p:nvSpPr>
            <p:cNvPr id="10" name="Freeform 49"/>
            <p:cNvSpPr>
              <a:spLocks noEditPoints="1"/>
            </p:cNvSpPr>
            <p:nvPr/>
          </p:nvSpPr>
          <p:spPr bwMode="auto">
            <a:xfrm>
              <a:off x="4484556" y="2577960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41201" y="2324328"/>
            <a:ext cx="3130217" cy="1946616"/>
            <a:chOff x="8294566" y="2580233"/>
            <a:chExt cx="3130217" cy="1946616"/>
          </a:xfrm>
        </p:grpSpPr>
        <p:sp>
          <p:nvSpPr>
            <p:cNvPr id="12" name="文本框 11"/>
            <p:cNvSpPr txBox="1"/>
            <p:nvPr/>
          </p:nvSpPr>
          <p:spPr>
            <a:xfrm>
              <a:off x="9396275" y="2986803"/>
              <a:ext cx="2028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rgbClr val="392F2F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03</a:t>
              </a:r>
              <a:endParaRPr lang="zh-CN" altLang="en-US" sz="6600" dirty="0">
                <a:solidFill>
                  <a:srgbClr val="392F2F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  <p:sp>
          <p:nvSpPr>
            <p:cNvPr id="13" name="Freeform 49"/>
            <p:cNvSpPr>
              <a:spLocks noEditPoints="1"/>
            </p:cNvSpPr>
            <p:nvPr/>
          </p:nvSpPr>
          <p:spPr bwMode="auto">
            <a:xfrm>
              <a:off x="8294566" y="2580233"/>
              <a:ext cx="2852970" cy="1946616"/>
            </a:xfrm>
            <a:custGeom>
              <a:avLst/>
              <a:gdLst>
                <a:gd name="T0" fmla="*/ 336 w 1420"/>
                <a:gd name="T1" fmla="*/ 215 h 1076"/>
                <a:gd name="T2" fmla="*/ 247 w 1420"/>
                <a:gd name="T3" fmla="*/ 269 h 1076"/>
                <a:gd name="T4" fmla="*/ 339 w 1420"/>
                <a:gd name="T5" fmla="*/ 658 h 1076"/>
                <a:gd name="T6" fmla="*/ 4 w 1420"/>
                <a:gd name="T7" fmla="*/ 999 h 1076"/>
                <a:gd name="T8" fmla="*/ 71 w 1420"/>
                <a:gd name="T9" fmla="*/ 1045 h 1076"/>
                <a:gd name="T10" fmla="*/ 430 w 1420"/>
                <a:gd name="T11" fmla="*/ 846 h 1076"/>
                <a:gd name="T12" fmla="*/ 621 w 1420"/>
                <a:gd name="T13" fmla="*/ 1030 h 1076"/>
                <a:gd name="T14" fmla="*/ 1168 w 1420"/>
                <a:gd name="T15" fmla="*/ 1058 h 1076"/>
                <a:gd name="T16" fmla="*/ 1418 w 1420"/>
                <a:gd name="T17" fmla="*/ 477 h 1076"/>
                <a:gd name="T18" fmla="*/ 285 w 1420"/>
                <a:gd name="T19" fmla="*/ 309 h 1076"/>
                <a:gd name="T20" fmla="*/ 235 w 1420"/>
                <a:gd name="T21" fmla="*/ 317 h 1076"/>
                <a:gd name="T22" fmla="*/ 255 w 1420"/>
                <a:gd name="T23" fmla="*/ 410 h 1076"/>
                <a:gd name="T24" fmla="*/ 262 w 1420"/>
                <a:gd name="T25" fmla="*/ 418 h 1076"/>
                <a:gd name="T26" fmla="*/ 272 w 1420"/>
                <a:gd name="T27" fmla="*/ 467 h 1076"/>
                <a:gd name="T28" fmla="*/ 333 w 1420"/>
                <a:gd name="T29" fmla="*/ 444 h 1076"/>
                <a:gd name="T30" fmla="*/ 289 w 1420"/>
                <a:gd name="T31" fmla="*/ 439 h 1076"/>
                <a:gd name="T32" fmla="*/ 331 w 1420"/>
                <a:gd name="T33" fmla="*/ 457 h 1076"/>
                <a:gd name="T34" fmla="*/ 355 w 1420"/>
                <a:gd name="T35" fmla="*/ 550 h 1076"/>
                <a:gd name="T36" fmla="*/ 329 w 1420"/>
                <a:gd name="T37" fmla="*/ 494 h 1076"/>
                <a:gd name="T38" fmla="*/ 320 w 1420"/>
                <a:gd name="T39" fmla="*/ 546 h 1076"/>
                <a:gd name="T40" fmla="*/ 350 w 1420"/>
                <a:gd name="T41" fmla="*/ 611 h 1076"/>
                <a:gd name="T42" fmla="*/ 350 w 1420"/>
                <a:gd name="T43" fmla="*/ 644 h 1076"/>
                <a:gd name="T44" fmla="*/ 379 w 1420"/>
                <a:gd name="T45" fmla="*/ 723 h 1076"/>
                <a:gd name="T46" fmla="*/ 411 w 1420"/>
                <a:gd name="T47" fmla="*/ 629 h 1076"/>
                <a:gd name="T48" fmla="*/ 365 w 1420"/>
                <a:gd name="T49" fmla="*/ 679 h 1076"/>
                <a:gd name="T50" fmla="*/ 373 w 1420"/>
                <a:gd name="T51" fmla="*/ 700 h 1076"/>
                <a:gd name="T52" fmla="*/ 368 w 1420"/>
                <a:gd name="T53" fmla="*/ 718 h 1076"/>
                <a:gd name="T54" fmla="*/ 193 w 1420"/>
                <a:gd name="T55" fmla="*/ 809 h 1076"/>
                <a:gd name="T56" fmla="*/ 252 w 1420"/>
                <a:gd name="T57" fmla="*/ 778 h 1076"/>
                <a:gd name="T58" fmla="*/ 193 w 1420"/>
                <a:gd name="T59" fmla="*/ 774 h 1076"/>
                <a:gd name="T60" fmla="*/ 71 w 1420"/>
                <a:gd name="T61" fmla="*/ 874 h 1076"/>
                <a:gd name="T62" fmla="*/ 13 w 1420"/>
                <a:gd name="T63" fmla="*/ 1006 h 1076"/>
                <a:gd name="T64" fmla="*/ 28 w 1420"/>
                <a:gd name="T65" fmla="*/ 983 h 1076"/>
                <a:gd name="T66" fmla="*/ 153 w 1420"/>
                <a:gd name="T67" fmla="*/ 845 h 1076"/>
                <a:gd name="T68" fmla="*/ 471 w 1420"/>
                <a:gd name="T69" fmla="*/ 813 h 1076"/>
                <a:gd name="T70" fmla="*/ 456 w 1420"/>
                <a:gd name="T71" fmla="*/ 811 h 1076"/>
                <a:gd name="T72" fmla="*/ 457 w 1420"/>
                <a:gd name="T73" fmla="*/ 872 h 1076"/>
                <a:gd name="T74" fmla="*/ 551 w 1420"/>
                <a:gd name="T75" fmla="*/ 992 h 1076"/>
                <a:gd name="T76" fmla="*/ 565 w 1420"/>
                <a:gd name="T77" fmla="*/ 958 h 1076"/>
                <a:gd name="T78" fmla="*/ 532 w 1420"/>
                <a:gd name="T79" fmla="*/ 919 h 1076"/>
                <a:gd name="T80" fmla="*/ 496 w 1420"/>
                <a:gd name="T81" fmla="*/ 877 h 1076"/>
                <a:gd name="T82" fmla="*/ 501 w 1420"/>
                <a:gd name="T83" fmla="*/ 960 h 1076"/>
                <a:gd name="T84" fmla="*/ 542 w 1420"/>
                <a:gd name="T85" fmla="*/ 1007 h 1076"/>
                <a:gd name="T86" fmla="*/ 584 w 1420"/>
                <a:gd name="T87" fmla="*/ 1007 h 1076"/>
                <a:gd name="T88" fmla="*/ 634 w 1420"/>
                <a:gd name="T89" fmla="*/ 1007 h 1076"/>
                <a:gd name="T90" fmla="*/ 709 w 1420"/>
                <a:gd name="T91" fmla="*/ 987 h 1076"/>
                <a:gd name="T92" fmla="*/ 752 w 1420"/>
                <a:gd name="T93" fmla="*/ 1009 h 1076"/>
                <a:gd name="T94" fmla="*/ 825 w 1420"/>
                <a:gd name="T95" fmla="*/ 1005 h 1076"/>
                <a:gd name="T96" fmla="*/ 863 w 1420"/>
                <a:gd name="T97" fmla="*/ 1012 h 1076"/>
                <a:gd name="T98" fmla="*/ 967 w 1420"/>
                <a:gd name="T99" fmla="*/ 999 h 1076"/>
                <a:gd name="T100" fmla="*/ 967 w 1420"/>
                <a:gd name="T101" fmla="*/ 1028 h 1076"/>
                <a:gd name="T102" fmla="*/ 1003 w 1420"/>
                <a:gd name="T103" fmla="*/ 1012 h 1076"/>
                <a:gd name="T104" fmla="*/ 1047 w 1420"/>
                <a:gd name="T105" fmla="*/ 1018 h 1076"/>
                <a:gd name="T106" fmla="*/ 1088 w 1420"/>
                <a:gd name="T107" fmla="*/ 1034 h 1076"/>
                <a:gd name="T108" fmla="*/ 1128 w 1420"/>
                <a:gd name="T109" fmla="*/ 1042 h 1076"/>
                <a:gd name="T110" fmla="*/ 1193 w 1420"/>
                <a:gd name="T111" fmla="*/ 1042 h 1076"/>
                <a:gd name="T112" fmla="*/ 1309 w 1420"/>
                <a:gd name="T113" fmla="*/ 956 h 1076"/>
                <a:gd name="T114" fmla="*/ 598 w 1420"/>
                <a:gd name="T115" fmla="*/ 959 h 1076"/>
                <a:gd name="T116" fmla="*/ 189 w 1420"/>
                <a:gd name="T117" fmla="*/ 913 h 1076"/>
                <a:gd name="T118" fmla="*/ 355 w 1420"/>
                <a:gd name="T119" fmla="*/ 750 h 1076"/>
                <a:gd name="T120" fmla="*/ 297 w 1420"/>
                <a:gd name="T121" fmla="*/ 279 h 1076"/>
                <a:gd name="T122" fmla="*/ 928 w 1420"/>
                <a:gd name="T123" fmla="*/ 4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20" h="1076">
                  <a:moveTo>
                    <a:pt x="1160" y="164"/>
                  </a:moveTo>
                  <a:lnTo>
                    <a:pt x="1160" y="164"/>
                  </a:lnTo>
                  <a:lnTo>
                    <a:pt x="1097" y="127"/>
                  </a:lnTo>
                  <a:lnTo>
                    <a:pt x="1033" y="88"/>
                  </a:lnTo>
                  <a:lnTo>
                    <a:pt x="1002" y="69"/>
                  </a:lnTo>
                  <a:lnTo>
                    <a:pt x="969" y="51"/>
                  </a:lnTo>
                  <a:lnTo>
                    <a:pt x="937" y="35"/>
                  </a:lnTo>
                  <a:lnTo>
                    <a:pt x="903" y="20"/>
                  </a:lnTo>
                  <a:lnTo>
                    <a:pt x="903" y="20"/>
                  </a:lnTo>
                  <a:lnTo>
                    <a:pt x="885" y="13"/>
                  </a:lnTo>
                  <a:lnTo>
                    <a:pt x="868" y="8"/>
                  </a:lnTo>
                  <a:lnTo>
                    <a:pt x="850" y="4"/>
                  </a:lnTo>
                  <a:lnTo>
                    <a:pt x="833" y="2"/>
                  </a:lnTo>
                  <a:lnTo>
                    <a:pt x="817" y="0"/>
                  </a:lnTo>
                  <a:lnTo>
                    <a:pt x="801" y="0"/>
                  </a:lnTo>
                  <a:lnTo>
                    <a:pt x="784" y="2"/>
                  </a:lnTo>
                  <a:lnTo>
                    <a:pt x="768" y="4"/>
                  </a:lnTo>
                  <a:lnTo>
                    <a:pt x="752" y="8"/>
                  </a:lnTo>
                  <a:lnTo>
                    <a:pt x="737" y="13"/>
                  </a:lnTo>
                  <a:lnTo>
                    <a:pt x="720" y="17"/>
                  </a:lnTo>
                  <a:lnTo>
                    <a:pt x="704" y="25"/>
                  </a:lnTo>
                  <a:lnTo>
                    <a:pt x="673" y="40"/>
                  </a:lnTo>
                  <a:lnTo>
                    <a:pt x="642" y="58"/>
                  </a:lnTo>
                  <a:lnTo>
                    <a:pt x="642" y="58"/>
                  </a:lnTo>
                  <a:lnTo>
                    <a:pt x="571" y="100"/>
                  </a:lnTo>
                  <a:lnTo>
                    <a:pt x="500" y="143"/>
                  </a:lnTo>
                  <a:lnTo>
                    <a:pt x="463" y="163"/>
                  </a:lnTo>
                  <a:lnTo>
                    <a:pt x="427" y="181"/>
                  </a:lnTo>
                  <a:lnTo>
                    <a:pt x="390" y="199"/>
                  </a:lnTo>
                  <a:lnTo>
                    <a:pt x="352" y="215"/>
                  </a:lnTo>
                  <a:lnTo>
                    <a:pt x="352" y="215"/>
                  </a:lnTo>
                  <a:lnTo>
                    <a:pt x="349" y="214"/>
                  </a:lnTo>
                  <a:lnTo>
                    <a:pt x="349" y="214"/>
                  </a:lnTo>
                  <a:lnTo>
                    <a:pt x="336" y="215"/>
                  </a:lnTo>
                  <a:lnTo>
                    <a:pt x="325" y="217"/>
                  </a:lnTo>
                  <a:lnTo>
                    <a:pt x="314" y="222"/>
                  </a:lnTo>
                  <a:lnTo>
                    <a:pt x="306" y="228"/>
                  </a:lnTo>
                  <a:lnTo>
                    <a:pt x="299" y="235"/>
                  </a:lnTo>
                  <a:lnTo>
                    <a:pt x="293" y="245"/>
                  </a:lnTo>
                  <a:lnTo>
                    <a:pt x="289" y="256"/>
                  </a:lnTo>
                  <a:lnTo>
                    <a:pt x="288" y="268"/>
                  </a:lnTo>
                  <a:lnTo>
                    <a:pt x="288" y="268"/>
                  </a:lnTo>
                  <a:lnTo>
                    <a:pt x="287" y="265"/>
                  </a:lnTo>
                  <a:lnTo>
                    <a:pt x="284" y="264"/>
                  </a:lnTo>
                  <a:lnTo>
                    <a:pt x="282" y="265"/>
                  </a:lnTo>
                  <a:lnTo>
                    <a:pt x="279" y="267"/>
                  </a:lnTo>
                  <a:lnTo>
                    <a:pt x="274" y="271"/>
                  </a:lnTo>
                  <a:lnTo>
                    <a:pt x="271" y="276"/>
                  </a:lnTo>
                  <a:lnTo>
                    <a:pt x="271" y="276"/>
                  </a:lnTo>
                  <a:lnTo>
                    <a:pt x="277" y="267"/>
                  </a:lnTo>
                  <a:lnTo>
                    <a:pt x="284" y="253"/>
                  </a:lnTo>
                  <a:lnTo>
                    <a:pt x="287" y="247"/>
                  </a:lnTo>
                  <a:lnTo>
                    <a:pt x="288" y="244"/>
                  </a:lnTo>
                  <a:lnTo>
                    <a:pt x="287" y="244"/>
                  </a:lnTo>
                  <a:lnTo>
                    <a:pt x="285" y="244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1" y="246"/>
                  </a:lnTo>
                  <a:lnTo>
                    <a:pt x="282" y="243"/>
                  </a:lnTo>
                  <a:lnTo>
                    <a:pt x="281" y="241"/>
                  </a:lnTo>
                  <a:lnTo>
                    <a:pt x="281" y="241"/>
                  </a:lnTo>
                  <a:lnTo>
                    <a:pt x="277" y="241"/>
                  </a:lnTo>
                  <a:lnTo>
                    <a:pt x="272" y="244"/>
                  </a:lnTo>
                  <a:lnTo>
                    <a:pt x="262" y="250"/>
                  </a:lnTo>
                  <a:lnTo>
                    <a:pt x="256" y="256"/>
                  </a:lnTo>
                  <a:lnTo>
                    <a:pt x="256" y="256"/>
                  </a:lnTo>
                  <a:lnTo>
                    <a:pt x="247" y="269"/>
                  </a:lnTo>
                  <a:lnTo>
                    <a:pt x="238" y="282"/>
                  </a:lnTo>
                  <a:lnTo>
                    <a:pt x="232" y="297"/>
                  </a:lnTo>
                  <a:lnTo>
                    <a:pt x="228" y="311"/>
                  </a:lnTo>
                  <a:lnTo>
                    <a:pt x="225" y="327"/>
                  </a:lnTo>
                  <a:lnTo>
                    <a:pt x="225" y="341"/>
                  </a:lnTo>
                  <a:lnTo>
                    <a:pt x="228" y="358"/>
                  </a:lnTo>
                  <a:lnTo>
                    <a:pt x="231" y="375"/>
                  </a:lnTo>
                  <a:lnTo>
                    <a:pt x="231" y="375"/>
                  </a:lnTo>
                  <a:lnTo>
                    <a:pt x="231" y="379"/>
                  </a:lnTo>
                  <a:lnTo>
                    <a:pt x="231" y="380"/>
                  </a:lnTo>
                  <a:lnTo>
                    <a:pt x="232" y="382"/>
                  </a:lnTo>
                  <a:lnTo>
                    <a:pt x="232" y="382"/>
                  </a:lnTo>
                  <a:lnTo>
                    <a:pt x="243" y="415"/>
                  </a:lnTo>
                  <a:lnTo>
                    <a:pt x="254" y="448"/>
                  </a:lnTo>
                  <a:lnTo>
                    <a:pt x="267" y="481"/>
                  </a:lnTo>
                  <a:lnTo>
                    <a:pt x="281" y="512"/>
                  </a:lnTo>
                  <a:lnTo>
                    <a:pt x="281" y="512"/>
                  </a:lnTo>
                  <a:lnTo>
                    <a:pt x="278" y="518"/>
                  </a:lnTo>
                  <a:lnTo>
                    <a:pt x="278" y="526"/>
                  </a:lnTo>
                  <a:lnTo>
                    <a:pt x="278" y="528"/>
                  </a:lnTo>
                  <a:lnTo>
                    <a:pt x="281" y="529"/>
                  </a:lnTo>
                  <a:lnTo>
                    <a:pt x="283" y="530"/>
                  </a:lnTo>
                  <a:lnTo>
                    <a:pt x="287" y="529"/>
                  </a:lnTo>
                  <a:lnTo>
                    <a:pt x="287" y="529"/>
                  </a:lnTo>
                  <a:lnTo>
                    <a:pt x="300" y="559"/>
                  </a:lnTo>
                  <a:lnTo>
                    <a:pt x="312" y="591"/>
                  </a:lnTo>
                  <a:lnTo>
                    <a:pt x="324" y="62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6" y="653"/>
                  </a:lnTo>
                  <a:lnTo>
                    <a:pt x="337" y="656"/>
                  </a:lnTo>
                  <a:lnTo>
                    <a:pt x="338" y="657"/>
                  </a:lnTo>
                  <a:lnTo>
                    <a:pt x="339" y="658"/>
                  </a:lnTo>
                  <a:lnTo>
                    <a:pt x="339" y="658"/>
                  </a:lnTo>
                  <a:lnTo>
                    <a:pt x="344" y="666"/>
                  </a:lnTo>
                  <a:lnTo>
                    <a:pt x="344" y="666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330" y="688"/>
                  </a:lnTo>
                  <a:lnTo>
                    <a:pt x="320" y="697"/>
                  </a:lnTo>
                  <a:lnTo>
                    <a:pt x="309" y="705"/>
                  </a:lnTo>
                  <a:lnTo>
                    <a:pt x="299" y="713"/>
                  </a:lnTo>
                  <a:lnTo>
                    <a:pt x="273" y="727"/>
                  </a:lnTo>
                  <a:lnTo>
                    <a:pt x="248" y="739"/>
                  </a:lnTo>
                  <a:lnTo>
                    <a:pt x="196" y="763"/>
                  </a:lnTo>
                  <a:lnTo>
                    <a:pt x="172" y="776"/>
                  </a:lnTo>
                  <a:lnTo>
                    <a:pt x="160" y="783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29" y="806"/>
                  </a:lnTo>
                  <a:lnTo>
                    <a:pt x="107" y="823"/>
                  </a:lnTo>
                  <a:lnTo>
                    <a:pt x="87" y="841"/>
                  </a:lnTo>
                  <a:lnTo>
                    <a:pt x="67" y="860"/>
                  </a:lnTo>
                  <a:lnTo>
                    <a:pt x="49" y="881"/>
                  </a:lnTo>
                  <a:lnTo>
                    <a:pt x="41" y="892"/>
                  </a:lnTo>
                  <a:lnTo>
                    <a:pt x="33" y="903"/>
                  </a:lnTo>
                  <a:lnTo>
                    <a:pt x="27" y="913"/>
                  </a:lnTo>
                  <a:lnTo>
                    <a:pt x="20" y="925"/>
                  </a:lnTo>
                  <a:lnTo>
                    <a:pt x="14" y="937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8" y="952"/>
                  </a:lnTo>
                  <a:lnTo>
                    <a:pt x="7" y="954"/>
                  </a:lnTo>
                  <a:lnTo>
                    <a:pt x="6" y="957"/>
                  </a:lnTo>
                  <a:lnTo>
                    <a:pt x="8" y="959"/>
                  </a:lnTo>
                  <a:lnTo>
                    <a:pt x="8" y="959"/>
                  </a:lnTo>
                  <a:lnTo>
                    <a:pt x="6" y="976"/>
                  </a:lnTo>
                  <a:lnTo>
                    <a:pt x="4" y="999"/>
                  </a:lnTo>
                  <a:lnTo>
                    <a:pt x="4" y="999"/>
                  </a:lnTo>
                  <a:lnTo>
                    <a:pt x="2" y="1002"/>
                  </a:lnTo>
                  <a:lnTo>
                    <a:pt x="0" y="1006"/>
                  </a:lnTo>
                  <a:lnTo>
                    <a:pt x="0" y="1010"/>
                  </a:lnTo>
                  <a:lnTo>
                    <a:pt x="1" y="1011"/>
                  </a:lnTo>
                  <a:lnTo>
                    <a:pt x="4" y="1012"/>
                  </a:lnTo>
                  <a:lnTo>
                    <a:pt x="4" y="1012"/>
                  </a:lnTo>
                  <a:lnTo>
                    <a:pt x="4" y="1024"/>
                  </a:lnTo>
                  <a:lnTo>
                    <a:pt x="5" y="1037"/>
                  </a:lnTo>
                  <a:lnTo>
                    <a:pt x="5" y="1037"/>
                  </a:lnTo>
                  <a:lnTo>
                    <a:pt x="5" y="1040"/>
                  </a:lnTo>
                  <a:lnTo>
                    <a:pt x="5" y="1040"/>
                  </a:lnTo>
                  <a:lnTo>
                    <a:pt x="7" y="1051"/>
                  </a:lnTo>
                  <a:lnTo>
                    <a:pt x="11" y="1063"/>
                  </a:lnTo>
                  <a:lnTo>
                    <a:pt x="13" y="1068"/>
                  </a:lnTo>
                  <a:lnTo>
                    <a:pt x="17" y="1072"/>
                  </a:lnTo>
                  <a:lnTo>
                    <a:pt x="22" y="1075"/>
                  </a:lnTo>
                  <a:lnTo>
                    <a:pt x="28" y="1076"/>
                  </a:lnTo>
                  <a:lnTo>
                    <a:pt x="28" y="1076"/>
                  </a:lnTo>
                  <a:lnTo>
                    <a:pt x="30" y="1076"/>
                  </a:lnTo>
                  <a:lnTo>
                    <a:pt x="33" y="1075"/>
                  </a:lnTo>
                  <a:lnTo>
                    <a:pt x="34" y="1074"/>
                  </a:lnTo>
                  <a:lnTo>
                    <a:pt x="34" y="1072"/>
                  </a:lnTo>
                  <a:lnTo>
                    <a:pt x="31" y="1069"/>
                  </a:lnTo>
                  <a:lnTo>
                    <a:pt x="27" y="1066"/>
                  </a:lnTo>
                  <a:lnTo>
                    <a:pt x="27" y="1066"/>
                  </a:lnTo>
                  <a:lnTo>
                    <a:pt x="35" y="1065"/>
                  </a:lnTo>
                  <a:lnTo>
                    <a:pt x="46" y="1063"/>
                  </a:lnTo>
                  <a:lnTo>
                    <a:pt x="52" y="1060"/>
                  </a:lnTo>
                  <a:lnTo>
                    <a:pt x="55" y="1058"/>
                  </a:lnTo>
                  <a:lnTo>
                    <a:pt x="59" y="1055"/>
                  </a:lnTo>
                  <a:lnTo>
                    <a:pt x="60" y="1052"/>
                  </a:lnTo>
                  <a:lnTo>
                    <a:pt x="60" y="1052"/>
                  </a:lnTo>
                  <a:lnTo>
                    <a:pt x="71" y="1045"/>
                  </a:lnTo>
                  <a:lnTo>
                    <a:pt x="81" y="1036"/>
                  </a:lnTo>
                  <a:lnTo>
                    <a:pt x="101" y="1019"/>
                  </a:lnTo>
                  <a:lnTo>
                    <a:pt x="119" y="1001"/>
                  </a:lnTo>
                  <a:lnTo>
                    <a:pt x="137" y="982"/>
                  </a:lnTo>
                  <a:lnTo>
                    <a:pt x="155" y="962"/>
                  </a:lnTo>
                  <a:lnTo>
                    <a:pt x="173" y="943"/>
                  </a:lnTo>
                  <a:lnTo>
                    <a:pt x="193" y="925"/>
                  </a:lnTo>
                  <a:lnTo>
                    <a:pt x="203" y="918"/>
                  </a:lnTo>
                  <a:lnTo>
                    <a:pt x="214" y="910"/>
                  </a:lnTo>
                  <a:lnTo>
                    <a:pt x="214" y="910"/>
                  </a:lnTo>
                  <a:lnTo>
                    <a:pt x="241" y="893"/>
                  </a:lnTo>
                  <a:lnTo>
                    <a:pt x="268" y="877"/>
                  </a:lnTo>
                  <a:lnTo>
                    <a:pt x="297" y="863"/>
                  </a:lnTo>
                  <a:lnTo>
                    <a:pt x="326" y="850"/>
                  </a:lnTo>
                  <a:lnTo>
                    <a:pt x="385" y="823"/>
                  </a:lnTo>
                  <a:lnTo>
                    <a:pt x="443" y="797"/>
                  </a:lnTo>
                  <a:lnTo>
                    <a:pt x="443" y="797"/>
                  </a:lnTo>
                  <a:lnTo>
                    <a:pt x="437" y="803"/>
                  </a:lnTo>
                  <a:lnTo>
                    <a:pt x="432" y="807"/>
                  </a:lnTo>
                  <a:lnTo>
                    <a:pt x="429" y="811"/>
                  </a:lnTo>
                  <a:lnTo>
                    <a:pt x="427" y="815"/>
                  </a:lnTo>
                  <a:lnTo>
                    <a:pt x="429" y="816"/>
                  </a:lnTo>
                  <a:lnTo>
                    <a:pt x="432" y="816"/>
                  </a:lnTo>
                  <a:lnTo>
                    <a:pt x="437" y="813"/>
                  </a:lnTo>
                  <a:lnTo>
                    <a:pt x="445" y="809"/>
                  </a:lnTo>
                  <a:lnTo>
                    <a:pt x="445" y="809"/>
                  </a:lnTo>
                  <a:lnTo>
                    <a:pt x="432" y="827"/>
                  </a:lnTo>
                  <a:lnTo>
                    <a:pt x="432" y="827"/>
                  </a:lnTo>
                  <a:lnTo>
                    <a:pt x="429" y="825"/>
                  </a:lnTo>
                  <a:lnTo>
                    <a:pt x="427" y="827"/>
                  </a:lnTo>
                  <a:lnTo>
                    <a:pt x="427" y="827"/>
                  </a:lnTo>
                  <a:lnTo>
                    <a:pt x="426" y="830"/>
                  </a:lnTo>
                  <a:lnTo>
                    <a:pt x="427" y="835"/>
                  </a:lnTo>
                  <a:lnTo>
                    <a:pt x="430" y="846"/>
                  </a:lnTo>
                  <a:lnTo>
                    <a:pt x="432" y="851"/>
                  </a:lnTo>
                  <a:lnTo>
                    <a:pt x="432" y="851"/>
                  </a:lnTo>
                  <a:lnTo>
                    <a:pt x="431" y="857"/>
                  </a:lnTo>
                  <a:lnTo>
                    <a:pt x="431" y="860"/>
                  </a:lnTo>
                  <a:lnTo>
                    <a:pt x="431" y="863"/>
                  </a:lnTo>
                  <a:lnTo>
                    <a:pt x="433" y="863"/>
                  </a:lnTo>
                  <a:lnTo>
                    <a:pt x="436" y="863"/>
                  </a:lnTo>
                  <a:lnTo>
                    <a:pt x="438" y="863"/>
                  </a:lnTo>
                  <a:lnTo>
                    <a:pt x="438" y="863"/>
                  </a:lnTo>
                  <a:lnTo>
                    <a:pt x="467" y="906"/>
                  </a:lnTo>
                  <a:lnTo>
                    <a:pt x="479" y="928"/>
                  </a:lnTo>
                  <a:lnTo>
                    <a:pt x="484" y="940"/>
                  </a:lnTo>
                  <a:lnTo>
                    <a:pt x="489" y="952"/>
                  </a:lnTo>
                  <a:lnTo>
                    <a:pt x="489" y="952"/>
                  </a:lnTo>
                  <a:lnTo>
                    <a:pt x="486" y="956"/>
                  </a:lnTo>
                  <a:lnTo>
                    <a:pt x="485" y="960"/>
                  </a:lnTo>
                  <a:lnTo>
                    <a:pt x="486" y="963"/>
                  </a:lnTo>
                  <a:lnTo>
                    <a:pt x="486" y="964"/>
                  </a:lnTo>
                  <a:lnTo>
                    <a:pt x="489" y="964"/>
                  </a:lnTo>
                  <a:lnTo>
                    <a:pt x="491" y="963"/>
                  </a:lnTo>
                  <a:lnTo>
                    <a:pt x="491" y="963"/>
                  </a:lnTo>
                  <a:lnTo>
                    <a:pt x="496" y="974"/>
                  </a:lnTo>
                  <a:lnTo>
                    <a:pt x="501" y="984"/>
                  </a:lnTo>
                  <a:lnTo>
                    <a:pt x="506" y="993"/>
                  </a:lnTo>
                  <a:lnTo>
                    <a:pt x="512" y="1000"/>
                  </a:lnTo>
                  <a:lnTo>
                    <a:pt x="519" y="1007"/>
                  </a:lnTo>
                  <a:lnTo>
                    <a:pt x="526" y="1013"/>
                  </a:lnTo>
                  <a:lnTo>
                    <a:pt x="533" y="1018"/>
                  </a:lnTo>
                  <a:lnTo>
                    <a:pt x="542" y="1022"/>
                  </a:lnTo>
                  <a:lnTo>
                    <a:pt x="550" y="1025"/>
                  </a:lnTo>
                  <a:lnTo>
                    <a:pt x="559" y="1028"/>
                  </a:lnTo>
                  <a:lnTo>
                    <a:pt x="578" y="1030"/>
                  </a:lnTo>
                  <a:lnTo>
                    <a:pt x="598" y="1031"/>
                  </a:lnTo>
                  <a:lnTo>
                    <a:pt x="621" y="1030"/>
                  </a:lnTo>
                  <a:lnTo>
                    <a:pt x="621" y="1030"/>
                  </a:lnTo>
                  <a:lnTo>
                    <a:pt x="672" y="1027"/>
                  </a:lnTo>
                  <a:lnTo>
                    <a:pt x="722" y="1024"/>
                  </a:lnTo>
                  <a:lnTo>
                    <a:pt x="773" y="1022"/>
                  </a:lnTo>
                  <a:lnTo>
                    <a:pt x="798" y="1023"/>
                  </a:lnTo>
                  <a:lnTo>
                    <a:pt x="825" y="1024"/>
                  </a:lnTo>
                  <a:lnTo>
                    <a:pt x="825" y="1024"/>
                  </a:lnTo>
                  <a:lnTo>
                    <a:pt x="826" y="1024"/>
                  </a:lnTo>
                  <a:lnTo>
                    <a:pt x="828" y="1024"/>
                  </a:lnTo>
                  <a:lnTo>
                    <a:pt x="828" y="1024"/>
                  </a:lnTo>
                  <a:lnTo>
                    <a:pt x="880" y="1029"/>
                  </a:lnTo>
                  <a:lnTo>
                    <a:pt x="880" y="1029"/>
                  </a:lnTo>
                  <a:lnTo>
                    <a:pt x="882" y="1030"/>
                  </a:lnTo>
                  <a:lnTo>
                    <a:pt x="885" y="1030"/>
                  </a:lnTo>
                  <a:lnTo>
                    <a:pt x="890" y="1029"/>
                  </a:lnTo>
                  <a:lnTo>
                    <a:pt x="890" y="1029"/>
                  </a:lnTo>
                  <a:lnTo>
                    <a:pt x="939" y="1035"/>
                  </a:lnTo>
                  <a:lnTo>
                    <a:pt x="939" y="1035"/>
                  </a:lnTo>
                  <a:lnTo>
                    <a:pt x="951" y="1037"/>
                  </a:lnTo>
                  <a:lnTo>
                    <a:pt x="967" y="1040"/>
                  </a:lnTo>
                  <a:lnTo>
                    <a:pt x="981" y="1042"/>
                  </a:lnTo>
                  <a:lnTo>
                    <a:pt x="987" y="1042"/>
                  </a:lnTo>
                  <a:lnTo>
                    <a:pt x="993" y="1041"/>
                  </a:lnTo>
                  <a:lnTo>
                    <a:pt x="993" y="1041"/>
                  </a:lnTo>
                  <a:lnTo>
                    <a:pt x="1110" y="1053"/>
                  </a:lnTo>
                  <a:lnTo>
                    <a:pt x="1110" y="1053"/>
                  </a:lnTo>
                  <a:lnTo>
                    <a:pt x="1114" y="1054"/>
                  </a:lnTo>
                  <a:lnTo>
                    <a:pt x="1117" y="1054"/>
                  </a:lnTo>
                  <a:lnTo>
                    <a:pt x="1117" y="1054"/>
                  </a:lnTo>
                  <a:lnTo>
                    <a:pt x="1135" y="1055"/>
                  </a:lnTo>
                  <a:lnTo>
                    <a:pt x="1154" y="1055"/>
                  </a:lnTo>
                  <a:lnTo>
                    <a:pt x="1154" y="1055"/>
                  </a:lnTo>
                  <a:lnTo>
                    <a:pt x="1160" y="1058"/>
                  </a:lnTo>
                  <a:lnTo>
                    <a:pt x="1168" y="1058"/>
                  </a:lnTo>
                  <a:lnTo>
                    <a:pt x="1177" y="1057"/>
                  </a:lnTo>
                  <a:lnTo>
                    <a:pt x="1187" y="1054"/>
                  </a:lnTo>
                  <a:lnTo>
                    <a:pt x="1210" y="1046"/>
                  </a:lnTo>
                  <a:lnTo>
                    <a:pt x="1234" y="1035"/>
                  </a:lnTo>
                  <a:lnTo>
                    <a:pt x="1256" y="1023"/>
                  </a:lnTo>
                  <a:lnTo>
                    <a:pt x="1274" y="1012"/>
                  </a:lnTo>
                  <a:lnTo>
                    <a:pt x="1286" y="1002"/>
                  </a:lnTo>
                  <a:lnTo>
                    <a:pt x="1288" y="1000"/>
                  </a:lnTo>
                  <a:lnTo>
                    <a:pt x="1288" y="998"/>
                  </a:lnTo>
                  <a:lnTo>
                    <a:pt x="1288" y="998"/>
                  </a:lnTo>
                  <a:lnTo>
                    <a:pt x="1296" y="992"/>
                  </a:lnTo>
                  <a:lnTo>
                    <a:pt x="1304" y="984"/>
                  </a:lnTo>
                  <a:lnTo>
                    <a:pt x="1310" y="977"/>
                  </a:lnTo>
                  <a:lnTo>
                    <a:pt x="1316" y="969"/>
                  </a:lnTo>
                  <a:lnTo>
                    <a:pt x="1322" y="962"/>
                  </a:lnTo>
                  <a:lnTo>
                    <a:pt x="1325" y="953"/>
                  </a:lnTo>
                  <a:lnTo>
                    <a:pt x="1334" y="935"/>
                  </a:lnTo>
                  <a:lnTo>
                    <a:pt x="1339" y="916"/>
                  </a:lnTo>
                  <a:lnTo>
                    <a:pt x="1342" y="896"/>
                  </a:lnTo>
                  <a:lnTo>
                    <a:pt x="1345" y="877"/>
                  </a:lnTo>
                  <a:lnTo>
                    <a:pt x="1347" y="857"/>
                  </a:lnTo>
                  <a:lnTo>
                    <a:pt x="1347" y="857"/>
                  </a:lnTo>
                  <a:lnTo>
                    <a:pt x="1352" y="810"/>
                  </a:lnTo>
                  <a:lnTo>
                    <a:pt x="1357" y="763"/>
                  </a:lnTo>
                  <a:lnTo>
                    <a:pt x="1363" y="716"/>
                  </a:lnTo>
                  <a:lnTo>
                    <a:pt x="1370" y="669"/>
                  </a:lnTo>
                  <a:lnTo>
                    <a:pt x="1370" y="669"/>
                  </a:lnTo>
                  <a:lnTo>
                    <a:pt x="1375" y="651"/>
                  </a:lnTo>
                  <a:lnTo>
                    <a:pt x="1380" y="630"/>
                  </a:lnTo>
                  <a:lnTo>
                    <a:pt x="1392" y="588"/>
                  </a:lnTo>
                  <a:lnTo>
                    <a:pt x="1404" y="545"/>
                  </a:lnTo>
                  <a:lnTo>
                    <a:pt x="1410" y="522"/>
                  </a:lnTo>
                  <a:lnTo>
                    <a:pt x="1414" y="500"/>
                  </a:lnTo>
                  <a:lnTo>
                    <a:pt x="1418" y="477"/>
                  </a:lnTo>
                  <a:lnTo>
                    <a:pt x="1419" y="456"/>
                  </a:lnTo>
                  <a:lnTo>
                    <a:pt x="1420" y="434"/>
                  </a:lnTo>
                  <a:lnTo>
                    <a:pt x="1419" y="412"/>
                  </a:lnTo>
                  <a:lnTo>
                    <a:pt x="1416" y="392"/>
                  </a:lnTo>
                  <a:lnTo>
                    <a:pt x="1412" y="382"/>
                  </a:lnTo>
                  <a:lnTo>
                    <a:pt x="1408" y="373"/>
                  </a:lnTo>
                  <a:lnTo>
                    <a:pt x="1405" y="363"/>
                  </a:lnTo>
                  <a:lnTo>
                    <a:pt x="1400" y="353"/>
                  </a:lnTo>
                  <a:lnTo>
                    <a:pt x="1394" y="345"/>
                  </a:lnTo>
                  <a:lnTo>
                    <a:pt x="1387" y="336"/>
                  </a:lnTo>
                  <a:lnTo>
                    <a:pt x="1387" y="336"/>
                  </a:lnTo>
                  <a:lnTo>
                    <a:pt x="1376" y="322"/>
                  </a:lnTo>
                  <a:lnTo>
                    <a:pt x="1364" y="310"/>
                  </a:lnTo>
                  <a:lnTo>
                    <a:pt x="1337" y="285"/>
                  </a:lnTo>
                  <a:lnTo>
                    <a:pt x="1310" y="262"/>
                  </a:lnTo>
                  <a:lnTo>
                    <a:pt x="1282" y="240"/>
                  </a:lnTo>
                  <a:lnTo>
                    <a:pt x="1252" y="220"/>
                  </a:lnTo>
                  <a:lnTo>
                    <a:pt x="1222" y="200"/>
                  </a:lnTo>
                  <a:lnTo>
                    <a:pt x="1160" y="164"/>
                  </a:lnTo>
                  <a:lnTo>
                    <a:pt x="1160" y="164"/>
                  </a:lnTo>
                  <a:close/>
                  <a:moveTo>
                    <a:pt x="291" y="317"/>
                  </a:moveTo>
                  <a:lnTo>
                    <a:pt x="291" y="317"/>
                  </a:lnTo>
                  <a:lnTo>
                    <a:pt x="290" y="317"/>
                  </a:lnTo>
                  <a:lnTo>
                    <a:pt x="288" y="318"/>
                  </a:lnTo>
                  <a:lnTo>
                    <a:pt x="282" y="322"/>
                  </a:lnTo>
                  <a:lnTo>
                    <a:pt x="268" y="338"/>
                  </a:lnTo>
                  <a:lnTo>
                    <a:pt x="254" y="356"/>
                  </a:lnTo>
                  <a:lnTo>
                    <a:pt x="244" y="365"/>
                  </a:lnTo>
                  <a:lnTo>
                    <a:pt x="244" y="365"/>
                  </a:lnTo>
                  <a:lnTo>
                    <a:pt x="254" y="351"/>
                  </a:lnTo>
                  <a:lnTo>
                    <a:pt x="265" y="338"/>
                  </a:lnTo>
                  <a:lnTo>
                    <a:pt x="265" y="338"/>
                  </a:lnTo>
                  <a:lnTo>
                    <a:pt x="279" y="318"/>
                  </a:lnTo>
                  <a:lnTo>
                    <a:pt x="285" y="309"/>
                  </a:lnTo>
                  <a:lnTo>
                    <a:pt x="288" y="303"/>
                  </a:lnTo>
                  <a:lnTo>
                    <a:pt x="289" y="298"/>
                  </a:lnTo>
                  <a:lnTo>
                    <a:pt x="289" y="298"/>
                  </a:lnTo>
                  <a:lnTo>
                    <a:pt x="291" y="317"/>
                  </a:lnTo>
                  <a:lnTo>
                    <a:pt x="291" y="317"/>
                  </a:lnTo>
                  <a:close/>
                  <a:moveTo>
                    <a:pt x="288" y="271"/>
                  </a:moveTo>
                  <a:lnTo>
                    <a:pt x="288" y="271"/>
                  </a:lnTo>
                  <a:lnTo>
                    <a:pt x="288" y="283"/>
                  </a:lnTo>
                  <a:lnTo>
                    <a:pt x="288" y="297"/>
                  </a:lnTo>
                  <a:lnTo>
                    <a:pt x="288" y="297"/>
                  </a:lnTo>
                  <a:lnTo>
                    <a:pt x="288" y="294"/>
                  </a:lnTo>
                  <a:lnTo>
                    <a:pt x="285" y="294"/>
                  </a:lnTo>
                  <a:lnTo>
                    <a:pt x="281" y="297"/>
                  </a:lnTo>
                  <a:lnTo>
                    <a:pt x="274" y="302"/>
                  </a:lnTo>
                  <a:lnTo>
                    <a:pt x="268" y="309"/>
                  </a:lnTo>
                  <a:lnTo>
                    <a:pt x="256" y="323"/>
                  </a:lnTo>
                  <a:lnTo>
                    <a:pt x="249" y="332"/>
                  </a:lnTo>
                  <a:lnTo>
                    <a:pt x="249" y="332"/>
                  </a:lnTo>
                  <a:lnTo>
                    <a:pt x="260" y="317"/>
                  </a:lnTo>
                  <a:lnTo>
                    <a:pt x="271" y="303"/>
                  </a:lnTo>
                  <a:lnTo>
                    <a:pt x="277" y="296"/>
                  </a:lnTo>
                  <a:lnTo>
                    <a:pt x="281" y="288"/>
                  </a:lnTo>
                  <a:lnTo>
                    <a:pt x="285" y="280"/>
                  </a:lnTo>
                  <a:lnTo>
                    <a:pt x="288" y="271"/>
                  </a:lnTo>
                  <a:lnTo>
                    <a:pt x="288" y="271"/>
                  </a:lnTo>
                  <a:close/>
                  <a:moveTo>
                    <a:pt x="240" y="299"/>
                  </a:moveTo>
                  <a:lnTo>
                    <a:pt x="240" y="299"/>
                  </a:lnTo>
                  <a:lnTo>
                    <a:pt x="242" y="299"/>
                  </a:lnTo>
                  <a:lnTo>
                    <a:pt x="244" y="297"/>
                  </a:lnTo>
                  <a:lnTo>
                    <a:pt x="248" y="293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35" y="317"/>
                  </a:lnTo>
                  <a:lnTo>
                    <a:pt x="235" y="317"/>
                  </a:lnTo>
                  <a:lnTo>
                    <a:pt x="236" y="308"/>
                  </a:lnTo>
                  <a:lnTo>
                    <a:pt x="240" y="299"/>
                  </a:lnTo>
                  <a:lnTo>
                    <a:pt x="240" y="299"/>
                  </a:lnTo>
                  <a:close/>
                  <a:moveTo>
                    <a:pt x="234" y="336"/>
                  </a:moveTo>
                  <a:lnTo>
                    <a:pt x="234" y="336"/>
                  </a:lnTo>
                  <a:lnTo>
                    <a:pt x="238" y="333"/>
                  </a:lnTo>
                  <a:lnTo>
                    <a:pt x="238" y="333"/>
                  </a:lnTo>
                  <a:lnTo>
                    <a:pt x="235" y="344"/>
                  </a:lnTo>
                  <a:lnTo>
                    <a:pt x="235" y="344"/>
                  </a:lnTo>
                  <a:lnTo>
                    <a:pt x="234" y="336"/>
                  </a:lnTo>
                  <a:lnTo>
                    <a:pt x="234" y="336"/>
                  </a:lnTo>
                  <a:close/>
                  <a:moveTo>
                    <a:pt x="236" y="351"/>
                  </a:moveTo>
                  <a:lnTo>
                    <a:pt x="236" y="351"/>
                  </a:lnTo>
                  <a:lnTo>
                    <a:pt x="237" y="352"/>
                  </a:lnTo>
                  <a:lnTo>
                    <a:pt x="240" y="352"/>
                  </a:lnTo>
                  <a:lnTo>
                    <a:pt x="243" y="351"/>
                  </a:lnTo>
                  <a:lnTo>
                    <a:pt x="243" y="351"/>
                  </a:lnTo>
                  <a:lnTo>
                    <a:pt x="237" y="361"/>
                  </a:lnTo>
                  <a:lnTo>
                    <a:pt x="237" y="361"/>
                  </a:lnTo>
                  <a:lnTo>
                    <a:pt x="236" y="351"/>
                  </a:lnTo>
                  <a:lnTo>
                    <a:pt x="236" y="351"/>
                  </a:lnTo>
                  <a:close/>
                  <a:moveTo>
                    <a:pt x="246" y="389"/>
                  </a:moveTo>
                  <a:lnTo>
                    <a:pt x="246" y="389"/>
                  </a:lnTo>
                  <a:lnTo>
                    <a:pt x="242" y="380"/>
                  </a:lnTo>
                  <a:lnTo>
                    <a:pt x="242" y="380"/>
                  </a:lnTo>
                  <a:lnTo>
                    <a:pt x="253" y="373"/>
                  </a:lnTo>
                  <a:lnTo>
                    <a:pt x="253" y="373"/>
                  </a:lnTo>
                  <a:lnTo>
                    <a:pt x="246" y="389"/>
                  </a:lnTo>
                  <a:lnTo>
                    <a:pt x="246" y="389"/>
                  </a:lnTo>
                  <a:close/>
                  <a:moveTo>
                    <a:pt x="254" y="414"/>
                  </a:moveTo>
                  <a:lnTo>
                    <a:pt x="254" y="414"/>
                  </a:lnTo>
                  <a:lnTo>
                    <a:pt x="253" y="411"/>
                  </a:lnTo>
                  <a:lnTo>
                    <a:pt x="253" y="411"/>
                  </a:lnTo>
                  <a:lnTo>
                    <a:pt x="255" y="410"/>
                  </a:lnTo>
                  <a:lnTo>
                    <a:pt x="255" y="410"/>
                  </a:lnTo>
                  <a:lnTo>
                    <a:pt x="254" y="414"/>
                  </a:lnTo>
                  <a:lnTo>
                    <a:pt x="254" y="414"/>
                  </a:lnTo>
                  <a:close/>
                  <a:moveTo>
                    <a:pt x="253" y="399"/>
                  </a:moveTo>
                  <a:lnTo>
                    <a:pt x="253" y="399"/>
                  </a:lnTo>
                  <a:lnTo>
                    <a:pt x="255" y="389"/>
                  </a:lnTo>
                  <a:lnTo>
                    <a:pt x="260" y="380"/>
                  </a:lnTo>
                  <a:lnTo>
                    <a:pt x="265" y="370"/>
                  </a:lnTo>
                  <a:lnTo>
                    <a:pt x="270" y="361"/>
                  </a:lnTo>
                  <a:lnTo>
                    <a:pt x="282" y="342"/>
                  </a:lnTo>
                  <a:lnTo>
                    <a:pt x="293" y="324"/>
                  </a:lnTo>
                  <a:lnTo>
                    <a:pt x="293" y="324"/>
                  </a:lnTo>
                  <a:lnTo>
                    <a:pt x="299" y="349"/>
                  </a:lnTo>
                  <a:lnTo>
                    <a:pt x="299" y="349"/>
                  </a:lnTo>
                  <a:lnTo>
                    <a:pt x="296" y="349"/>
                  </a:lnTo>
                  <a:lnTo>
                    <a:pt x="294" y="350"/>
                  </a:lnTo>
                  <a:lnTo>
                    <a:pt x="288" y="355"/>
                  </a:lnTo>
                  <a:lnTo>
                    <a:pt x="282" y="362"/>
                  </a:lnTo>
                  <a:lnTo>
                    <a:pt x="274" y="370"/>
                  </a:lnTo>
                  <a:lnTo>
                    <a:pt x="262" y="388"/>
                  </a:lnTo>
                  <a:lnTo>
                    <a:pt x="258" y="395"/>
                  </a:lnTo>
                  <a:lnTo>
                    <a:pt x="253" y="399"/>
                  </a:lnTo>
                  <a:lnTo>
                    <a:pt x="253" y="399"/>
                  </a:lnTo>
                  <a:close/>
                  <a:moveTo>
                    <a:pt x="301" y="357"/>
                  </a:moveTo>
                  <a:lnTo>
                    <a:pt x="301" y="357"/>
                  </a:lnTo>
                  <a:lnTo>
                    <a:pt x="307" y="374"/>
                  </a:lnTo>
                  <a:lnTo>
                    <a:pt x="307" y="374"/>
                  </a:lnTo>
                  <a:lnTo>
                    <a:pt x="301" y="376"/>
                  </a:lnTo>
                  <a:lnTo>
                    <a:pt x="295" y="381"/>
                  </a:lnTo>
                  <a:lnTo>
                    <a:pt x="290" y="387"/>
                  </a:lnTo>
                  <a:lnTo>
                    <a:pt x="284" y="394"/>
                  </a:lnTo>
                  <a:lnTo>
                    <a:pt x="272" y="408"/>
                  </a:lnTo>
                  <a:lnTo>
                    <a:pt x="267" y="415"/>
                  </a:lnTo>
                  <a:lnTo>
                    <a:pt x="262" y="418"/>
                  </a:lnTo>
                  <a:lnTo>
                    <a:pt x="262" y="418"/>
                  </a:lnTo>
                  <a:lnTo>
                    <a:pt x="266" y="409"/>
                  </a:lnTo>
                  <a:lnTo>
                    <a:pt x="271" y="398"/>
                  </a:lnTo>
                  <a:lnTo>
                    <a:pt x="278" y="388"/>
                  </a:lnTo>
                  <a:lnTo>
                    <a:pt x="287" y="379"/>
                  </a:lnTo>
                  <a:lnTo>
                    <a:pt x="287" y="379"/>
                  </a:lnTo>
                  <a:lnTo>
                    <a:pt x="295" y="368"/>
                  </a:lnTo>
                  <a:lnTo>
                    <a:pt x="301" y="357"/>
                  </a:lnTo>
                  <a:lnTo>
                    <a:pt x="301" y="357"/>
                  </a:lnTo>
                  <a:close/>
                  <a:moveTo>
                    <a:pt x="260" y="432"/>
                  </a:moveTo>
                  <a:lnTo>
                    <a:pt x="260" y="432"/>
                  </a:lnTo>
                  <a:lnTo>
                    <a:pt x="270" y="424"/>
                  </a:lnTo>
                  <a:lnTo>
                    <a:pt x="270" y="424"/>
                  </a:lnTo>
                  <a:lnTo>
                    <a:pt x="262" y="439"/>
                  </a:lnTo>
                  <a:lnTo>
                    <a:pt x="262" y="439"/>
                  </a:lnTo>
                  <a:lnTo>
                    <a:pt x="260" y="432"/>
                  </a:lnTo>
                  <a:lnTo>
                    <a:pt x="260" y="432"/>
                  </a:lnTo>
                  <a:close/>
                  <a:moveTo>
                    <a:pt x="265" y="446"/>
                  </a:moveTo>
                  <a:lnTo>
                    <a:pt x="265" y="446"/>
                  </a:lnTo>
                  <a:lnTo>
                    <a:pt x="271" y="445"/>
                  </a:lnTo>
                  <a:lnTo>
                    <a:pt x="277" y="441"/>
                  </a:lnTo>
                  <a:lnTo>
                    <a:pt x="277" y="441"/>
                  </a:lnTo>
                  <a:lnTo>
                    <a:pt x="268" y="456"/>
                  </a:lnTo>
                  <a:lnTo>
                    <a:pt x="268" y="456"/>
                  </a:lnTo>
                  <a:lnTo>
                    <a:pt x="265" y="446"/>
                  </a:lnTo>
                  <a:lnTo>
                    <a:pt x="265" y="446"/>
                  </a:lnTo>
                  <a:close/>
                  <a:moveTo>
                    <a:pt x="272" y="467"/>
                  </a:moveTo>
                  <a:lnTo>
                    <a:pt x="272" y="467"/>
                  </a:lnTo>
                  <a:lnTo>
                    <a:pt x="276" y="464"/>
                  </a:lnTo>
                  <a:lnTo>
                    <a:pt x="279" y="461"/>
                  </a:lnTo>
                  <a:lnTo>
                    <a:pt x="279" y="461"/>
                  </a:lnTo>
                  <a:lnTo>
                    <a:pt x="273" y="470"/>
                  </a:lnTo>
                  <a:lnTo>
                    <a:pt x="273" y="470"/>
                  </a:lnTo>
                  <a:lnTo>
                    <a:pt x="272" y="467"/>
                  </a:lnTo>
                  <a:lnTo>
                    <a:pt x="272" y="467"/>
                  </a:lnTo>
                  <a:close/>
                  <a:moveTo>
                    <a:pt x="279" y="485"/>
                  </a:moveTo>
                  <a:lnTo>
                    <a:pt x="279" y="485"/>
                  </a:lnTo>
                  <a:lnTo>
                    <a:pt x="278" y="483"/>
                  </a:lnTo>
                  <a:lnTo>
                    <a:pt x="278" y="483"/>
                  </a:lnTo>
                  <a:lnTo>
                    <a:pt x="279" y="482"/>
                  </a:lnTo>
                  <a:lnTo>
                    <a:pt x="279" y="482"/>
                  </a:lnTo>
                  <a:lnTo>
                    <a:pt x="279" y="485"/>
                  </a:lnTo>
                  <a:lnTo>
                    <a:pt x="279" y="485"/>
                  </a:lnTo>
                  <a:close/>
                  <a:moveTo>
                    <a:pt x="279" y="428"/>
                  </a:moveTo>
                  <a:lnTo>
                    <a:pt x="279" y="428"/>
                  </a:lnTo>
                  <a:lnTo>
                    <a:pt x="287" y="417"/>
                  </a:lnTo>
                  <a:lnTo>
                    <a:pt x="294" y="405"/>
                  </a:lnTo>
                  <a:lnTo>
                    <a:pt x="309" y="383"/>
                  </a:lnTo>
                  <a:lnTo>
                    <a:pt x="309" y="383"/>
                  </a:lnTo>
                  <a:lnTo>
                    <a:pt x="314" y="398"/>
                  </a:lnTo>
                  <a:lnTo>
                    <a:pt x="314" y="398"/>
                  </a:lnTo>
                  <a:lnTo>
                    <a:pt x="312" y="397"/>
                  </a:lnTo>
                  <a:lnTo>
                    <a:pt x="309" y="398"/>
                  </a:lnTo>
                  <a:lnTo>
                    <a:pt x="306" y="399"/>
                  </a:lnTo>
                  <a:lnTo>
                    <a:pt x="303" y="403"/>
                  </a:lnTo>
                  <a:lnTo>
                    <a:pt x="299" y="409"/>
                  </a:lnTo>
                  <a:lnTo>
                    <a:pt x="295" y="414"/>
                  </a:lnTo>
                  <a:lnTo>
                    <a:pt x="295" y="414"/>
                  </a:lnTo>
                  <a:lnTo>
                    <a:pt x="288" y="421"/>
                  </a:lnTo>
                  <a:lnTo>
                    <a:pt x="279" y="428"/>
                  </a:lnTo>
                  <a:lnTo>
                    <a:pt x="279" y="428"/>
                  </a:lnTo>
                  <a:close/>
                  <a:moveTo>
                    <a:pt x="308" y="455"/>
                  </a:moveTo>
                  <a:lnTo>
                    <a:pt x="308" y="455"/>
                  </a:lnTo>
                  <a:lnTo>
                    <a:pt x="319" y="444"/>
                  </a:lnTo>
                  <a:lnTo>
                    <a:pt x="330" y="436"/>
                  </a:lnTo>
                  <a:lnTo>
                    <a:pt x="330" y="436"/>
                  </a:lnTo>
                  <a:lnTo>
                    <a:pt x="333" y="444"/>
                  </a:lnTo>
                  <a:lnTo>
                    <a:pt x="333" y="444"/>
                  </a:lnTo>
                  <a:lnTo>
                    <a:pt x="331" y="444"/>
                  </a:lnTo>
                  <a:lnTo>
                    <a:pt x="329" y="444"/>
                  </a:lnTo>
                  <a:lnTo>
                    <a:pt x="323" y="447"/>
                  </a:lnTo>
                  <a:lnTo>
                    <a:pt x="318" y="452"/>
                  </a:lnTo>
                  <a:lnTo>
                    <a:pt x="312" y="458"/>
                  </a:lnTo>
                  <a:lnTo>
                    <a:pt x="302" y="471"/>
                  </a:lnTo>
                  <a:lnTo>
                    <a:pt x="296" y="481"/>
                  </a:lnTo>
                  <a:lnTo>
                    <a:pt x="296" y="481"/>
                  </a:lnTo>
                  <a:lnTo>
                    <a:pt x="295" y="480"/>
                  </a:lnTo>
                  <a:lnTo>
                    <a:pt x="291" y="479"/>
                  </a:lnTo>
                  <a:lnTo>
                    <a:pt x="291" y="479"/>
                  </a:lnTo>
                  <a:lnTo>
                    <a:pt x="297" y="468"/>
                  </a:lnTo>
                  <a:lnTo>
                    <a:pt x="297" y="468"/>
                  </a:lnTo>
                  <a:lnTo>
                    <a:pt x="301" y="467"/>
                  </a:lnTo>
                  <a:lnTo>
                    <a:pt x="307" y="463"/>
                  </a:lnTo>
                  <a:lnTo>
                    <a:pt x="308" y="462"/>
                  </a:lnTo>
                  <a:lnTo>
                    <a:pt x="309" y="459"/>
                  </a:lnTo>
                  <a:lnTo>
                    <a:pt x="311" y="457"/>
                  </a:lnTo>
                  <a:lnTo>
                    <a:pt x="308" y="455"/>
                  </a:lnTo>
                  <a:lnTo>
                    <a:pt x="308" y="455"/>
                  </a:lnTo>
                  <a:close/>
                  <a:moveTo>
                    <a:pt x="291" y="462"/>
                  </a:moveTo>
                  <a:lnTo>
                    <a:pt x="291" y="462"/>
                  </a:lnTo>
                  <a:lnTo>
                    <a:pt x="290" y="462"/>
                  </a:lnTo>
                  <a:lnTo>
                    <a:pt x="290" y="462"/>
                  </a:lnTo>
                  <a:lnTo>
                    <a:pt x="305" y="442"/>
                  </a:lnTo>
                  <a:lnTo>
                    <a:pt x="320" y="423"/>
                  </a:lnTo>
                  <a:lnTo>
                    <a:pt x="320" y="423"/>
                  </a:lnTo>
                  <a:lnTo>
                    <a:pt x="320" y="418"/>
                  </a:lnTo>
                  <a:lnTo>
                    <a:pt x="319" y="416"/>
                  </a:lnTo>
                  <a:lnTo>
                    <a:pt x="317" y="416"/>
                  </a:lnTo>
                  <a:lnTo>
                    <a:pt x="313" y="417"/>
                  </a:lnTo>
                  <a:lnTo>
                    <a:pt x="313" y="417"/>
                  </a:lnTo>
                  <a:lnTo>
                    <a:pt x="301" y="428"/>
                  </a:lnTo>
                  <a:lnTo>
                    <a:pt x="289" y="439"/>
                  </a:lnTo>
                  <a:lnTo>
                    <a:pt x="289" y="439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311" y="412"/>
                  </a:lnTo>
                  <a:lnTo>
                    <a:pt x="314" y="408"/>
                  </a:lnTo>
                  <a:lnTo>
                    <a:pt x="317" y="403"/>
                  </a:lnTo>
                  <a:lnTo>
                    <a:pt x="317" y="403"/>
                  </a:lnTo>
                  <a:lnTo>
                    <a:pt x="326" y="428"/>
                  </a:lnTo>
                  <a:lnTo>
                    <a:pt x="326" y="428"/>
                  </a:lnTo>
                  <a:lnTo>
                    <a:pt x="321" y="430"/>
                  </a:lnTo>
                  <a:lnTo>
                    <a:pt x="315" y="433"/>
                  </a:lnTo>
                  <a:lnTo>
                    <a:pt x="307" y="442"/>
                  </a:lnTo>
                  <a:lnTo>
                    <a:pt x="297" y="452"/>
                  </a:lnTo>
                  <a:lnTo>
                    <a:pt x="291" y="462"/>
                  </a:lnTo>
                  <a:lnTo>
                    <a:pt x="291" y="462"/>
                  </a:lnTo>
                  <a:close/>
                  <a:moveTo>
                    <a:pt x="285" y="501"/>
                  </a:moveTo>
                  <a:lnTo>
                    <a:pt x="285" y="501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3" y="494"/>
                  </a:lnTo>
                  <a:lnTo>
                    <a:pt x="288" y="492"/>
                  </a:lnTo>
                  <a:lnTo>
                    <a:pt x="293" y="489"/>
                  </a:lnTo>
                  <a:lnTo>
                    <a:pt x="293" y="489"/>
                  </a:lnTo>
                  <a:lnTo>
                    <a:pt x="285" y="501"/>
                  </a:lnTo>
                  <a:lnTo>
                    <a:pt x="285" y="501"/>
                  </a:lnTo>
                  <a:close/>
                  <a:moveTo>
                    <a:pt x="290" y="514"/>
                  </a:moveTo>
                  <a:lnTo>
                    <a:pt x="290" y="514"/>
                  </a:lnTo>
                  <a:lnTo>
                    <a:pt x="300" y="495"/>
                  </a:lnTo>
                  <a:lnTo>
                    <a:pt x="311" y="477"/>
                  </a:lnTo>
                  <a:lnTo>
                    <a:pt x="311" y="477"/>
                  </a:lnTo>
                  <a:lnTo>
                    <a:pt x="317" y="471"/>
                  </a:lnTo>
                  <a:lnTo>
                    <a:pt x="324" y="464"/>
                  </a:lnTo>
                  <a:lnTo>
                    <a:pt x="331" y="457"/>
                  </a:lnTo>
                  <a:lnTo>
                    <a:pt x="333" y="453"/>
                  </a:lnTo>
                  <a:lnTo>
                    <a:pt x="336" y="450"/>
                  </a:lnTo>
                  <a:lnTo>
                    <a:pt x="336" y="450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37" y="468"/>
                  </a:lnTo>
                  <a:lnTo>
                    <a:pt x="331" y="471"/>
                  </a:lnTo>
                  <a:lnTo>
                    <a:pt x="325" y="476"/>
                  </a:lnTo>
                  <a:lnTo>
                    <a:pt x="320" y="482"/>
                  </a:lnTo>
                  <a:lnTo>
                    <a:pt x="309" y="495"/>
                  </a:lnTo>
                  <a:lnTo>
                    <a:pt x="302" y="506"/>
                  </a:lnTo>
                  <a:lnTo>
                    <a:pt x="302" y="506"/>
                  </a:lnTo>
                  <a:lnTo>
                    <a:pt x="291" y="515"/>
                  </a:lnTo>
                  <a:lnTo>
                    <a:pt x="291" y="515"/>
                  </a:lnTo>
                  <a:lnTo>
                    <a:pt x="290" y="514"/>
                  </a:lnTo>
                  <a:lnTo>
                    <a:pt x="290" y="514"/>
                  </a:lnTo>
                  <a:close/>
                  <a:moveTo>
                    <a:pt x="366" y="520"/>
                  </a:moveTo>
                  <a:lnTo>
                    <a:pt x="366" y="520"/>
                  </a:lnTo>
                  <a:lnTo>
                    <a:pt x="365" y="520"/>
                  </a:lnTo>
                  <a:lnTo>
                    <a:pt x="362" y="520"/>
                  </a:lnTo>
                  <a:lnTo>
                    <a:pt x="358" y="522"/>
                  </a:lnTo>
                  <a:lnTo>
                    <a:pt x="352" y="528"/>
                  </a:lnTo>
                  <a:lnTo>
                    <a:pt x="344" y="535"/>
                  </a:lnTo>
                  <a:lnTo>
                    <a:pt x="332" y="551"/>
                  </a:lnTo>
                  <a:lnTo>
                    <a:pt x="324" y="560"/>
                  </a:lnTo>
                  <a:lnTo>
                    <a:pt x="324" y="560"/>
                  </a:lnTo>
                  <a:lnTo>
                    <a:pt x="331" y="546"/>
                  </a:lnTo>
                  <a:lnTo>
                    <a:pt x="341" y="533"/>
                  </a:lnTo>
                  <a:lnTo>
                    <a:pt x="352" y="521"/>
                  </a:lnTo>
                  <a:lnTo>
                    <a:pt x="361" y="509"/>
                  </a:lnTo>
                  <a:lnTo>
                    <a:pt x="361" y="509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0"/>
                  </a:lnTo>
                  <a:lnTo>
                    <a:pt x="346" y="558"/>
                  </a:lnTo>
                  <a:lnTo>
                    <a:pt x="336" y="567"/>
                  </a:lnTo>
                  <a:lnTo>
                    <a:pt x="336" y="567"/>
                  </a:lnTo>
                  <a:lnTo>
                    <a:pt x="343" y="554"/>
                  </a:lnTo>
                  <a:lnTo>
                    <a:pt x="343" y="554"/>
                  </a:lnTo>
                  <a:lnTo>
                    <a:pt x="349" y="548"/>
                  </a:lnTo>
                  <a:lnTo>
                    <a:pt x="359" y="538"/>
                  </a:lnTo>
                  <a:lnTo>
                    <a:pt x="362" y="533"/>
                  </a:lnTo>
                  <a:lnTo>
                    <a:pt x="366" y="527"/>
                  </a:lnTo>
                  <a:lnTo>
                    <a:pt x="367" y="523"/>
                  </a:lnTo>
                  <a:lnTo>
                    <a:pt x="367" y="521"/>
                  </a:lnTo>
                  <a:lnTo>
                    <a:pt x="366" y="520"/>
                  </a:lnTo>
                  <a:lnTo>
                    <a:pt x="366" y="520"/>
                  </a:lnTo>
                  <a:close/>
                  <a:moveTo>
                    <a:pt x="317" y="536"/>
                  </a:moveTo>
                  <a:lnTo>
                    <a:pt x="317" y="536"/>
                  </a:lnTo>
                  <a:lnTo>
                    <a:pt x="323" y="524"/>
                  </a:lnTo>
                  <a:lnTo>
                    <a:pt x="331" y="512"/>
                  </a:lnTo>
                  <a:lnTo>
                    <a:pt x="342" y="501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3" y="489"/>
                  </a:lnTo>
                  <a:lnTo>
                    <a:pt x="358" y="499"/>
                  </a:lnTo>
                  <a:lnTo>
                    <a:pt x="358" y="499"/>
                  </a:lnTo>
                  <a:lnTo>
                    <a:pt x="337" y="518"/>
                  </a:lnTo>
                  <a:lnTo>
                    <a:pt x="327" y="528"/>
                  </a:lnTo>
                  <a:lnTo>
                    <a:pt x="317" y="536"/>
                  </a:lnTo>
                  <a:lnTo>
                    <a:pt x="317" y="536"/>
                  </a:lnTo>
                  <a:close/>
                  <a:moveTo>
                    <a:pt x="305" y="522"/>
                  </a:moveTo>
                  <a:lnTo>
                    <a:pt x="305" y="522"/>
                  </a:lnTo>
                  <a:lnTo>
                    <a:pt x="309" y="512"/>
                  </a:lnTo>
                  <a:lnTo>
                    <a:pt x="309" y="512"/>
                  </a:lnTo>
                  <a:lnTo>
                    <a:pt x="319" y="504"/>
                  </a:lnTo>
                  <a:lnTo>
                    <a:pt x="329" y="494"/>
                  </a:lnTo>
                  <a:lnTo>
                    <a:pt x="346" y="474"/>
                  </a:lnTo>
                  <a:lnTo>
                    <a:pt x="346" y="474"/>
                  </a:lnTo>
                  <a:lnTo>
                    <a:pt x="349" y="482"/>
                  </a:lnTo>
                  <a:lnTo>
                    <a:pt x="349" y="482"/>
                  </a:lnTo>
                  <a:lnTo>
                    <a:pt x="344" y="483"/>
                  </a:lnTo>
                  <a:lnTo>
                    <a:pt x="338" y="487"/>
                  </a:lnTo>
                  <a:lnTo>
                    <a:pt x="326" y="499"/>
                  </a:lnTo>
                  <a:lnTo>
                    <a:pt x="314" y="514"/>
                  </a:lnTo>
                  <a:lnTo>
                    <a:pt x="305" y="522"/>
                  </a:lnTo>
                  <a:lnTo>
                    <a:pt x="305" y="522"/>
                  </a:lnTo>
                  <a:close/>
                  <a:moveTo>
                    <a:pt x="301" y="538"/>
                  </a:moveTo>
                  <a:lnTo>
                    <a:pt x="301" y="538"/>
                  </a:lnTo>
                  <a:lnTo>
                    <a:pt x="308" y="532"/>
                  </a:lnTo>
                  <a:lnTo>
                    <a:pt x="308" y="532"/>
                  </a:lnTo>
                  <a:lnTo>
                    <a:pt x="305" y="545"/>
                  </a:lnTo>
                  <a:lnTo>
                    <a:pt x="305" y="545"/>
                  </a:lnTo>
                  <a:lnTo>
                    <a:pt x="301" y="538"/>
                  </a:lnTo>
                  <a:lnTo>
                    <a:pt x="301" y="538"/>
                  </a:lnTo>
                  <a:close/>
                  <a:moveTo>
                    <a:pt x="319" y="577"/>
                  </a:moveTo>
                  <a:lnTo>
                    <a:pt x="319" y="577"/>
                  </a:lnTo>
                  <a:lnTo>
                    <a:pt x="319" y="577"/>
                  </a:lnTo>
                  <a:lnTo>
                    <a:pt x="319" y="577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19" y="577"/>
                  </a:lnTo>
                  <a:lnTo>
                    <a:pt x="319" y="577"/>
                  </a:lnTo>
                  <a:close/>
                  <a:moveTo>
                    <a:pt x="313" y="564"/>
                  </a:moveTo>
                  <a:lnTo>
                    <a:pt x="313" y="564"/>
                  </a:lnTo>
                  <a:lnTo>
                    <a:pt x="308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4" y="551"/>
                  </a:lnTo>
                  <a:lnTo>
                    <a:pt x="320" y="546"/>
                  </a:lnTo>
                  <a:lnTo>
                    <a:pt x="320" y="546"/>
                  </a:lnTo>
                  <a:lnTo>
                    <a:pt x="317" y="554"/>
                  </a:lnTo>
                  <a:lnTo>
                    <a:pt x="313" y="564"/>
                  </a:lnTo>
                  <a:lnTo>
                    <a:pt x="313" y="564"/>
                  </a:lnTo>
                  <a:close/>
                  <a:moveTo>
                    <a:pt x="323" y="587"/>
                  </a:moveTo>
                  <a:lnTo>
                    <a:pt x="323" y="587"/>
                  </a:lnTo>
                  <a:lnTo>
                    <a:pt x="324" y="587"/>
                  </a:lnTo>
                  <a:lnTo>
                    <a:pt x="324" y="587"/>
                  </a:lnTo>
                  <a:lnTo>
                    <a:pt x="332" y="581"/>
                  </a:lnTo>
                  <a:lnTo>
                    <a:pt x="332" y="581"/>
                  </a:lnTo>
                  <a:lnTo>
                    <a:pt x="329" y="589"/>
                  </a:lnTo>
                  <a:lnTo>
                    <a:pt x="326" y="598"/>
                  </a:lnTo>
                  <a:lnTo>
                    <a:pt x="326" y="598"/>
                  </a:lnTo>
                  <a:lnTo>
                    <a:pt x="323" y="587"/>
                  </a:lnTo>
                  <a:lnTo>
                    <a:pt x="323" y="587"/>
                  </a:lnTo>
                  <a:close/>
                  <a:moveTo>
                    <a:pt x="335" y="619"/>
                  </a:moveTo>
                  <a:lnTo>
                    <a:pt x="335" y="619"/>
                  </a:lnTo>
                  <a:lnTo>
                    <a:pt x="332" y="615"/>
                  </a:lnTo>
                  <a:lnTo>
                    <a:pt x="332" y="615"/>
                  </a:lnTo>
                  <a:lnTo>
                    <a:pt x="337" y="612"/>
                  </a:lnTo>
                  <a:lnTo>
                    <a:pt x="337" y="612"/>
                  </a:lnTo>
                  <a:lnTo>
                    <a:pt x="335" y="619"/>
                  </a:lnTo>
                  <a:lnTo>
                    <a:pt x="335" y="619"/>
                  </a:lnTo>
                  <a:close/>
                  <a:moveTo>
                    <a:pt x="342" y="639"/>
                  </a:moveTo>
                  <a:lnTo>
                    <a:pt x="342" y="639"/>
                  </a:lnTo>
                  <a:lnTo>
                    <a:pt x="341" y="636"/>
                  </a:lnTo>
                  <a:lnTo>
                    <a:pt x="341" y="636"/>
                  </a:lnTo>
                  <a:lnTo>
                    <a:pt x="344" y="635"/>
                  </a:lnTo>
                  <a:lnTo>
                    <a:pt x="344" y="635"/>
                  </a:lnTo>
                  <a:lnTo>
                    <a:pt x="342" y="639"/>
                  </a:lnTo>
                  <a:lnTo>
                    <a:pt x="342" y="639"/>
                  </a:lnTo>
                  <a:close/>
                  <a:moveTo>
                    <a:pt x="342" y="626"/>
                  </a:moveTo>
                  <a:lnTo>
                    <a:pt x="342" y="626"/>
                  </a:lnTo>
                  <a:lnTo>
                    <a:pt x="346" y="618"/>
                  </a:lnTo>
                  <a:lnTo>
                    <a:pt x="350" y="611"/>
                  </a:lnTo>
                  <a:lnTo>
                    <a:pt x="360" y="597"/>
                  </a:lnTo>
                  <a:lnTo>
                    <a:pt x="383" y="571"/>
                  </a:lnTo>
                  <a:lnTo>
                    <a:pt x="383" y="571"/>
                  </a:lnTo>
                  <a:lnTo>
                    <a:pt x="385" y="568"/>
                  </a:lnTo>
                  <a:lnTo>
                    <a:pt x="385" y="567"/>
                  </a:lnTo>
                  <a:lnTo>
                    <a:pt x="384" y="567"/>
                  </a:lnTo>
                  <a:lnTo>
                    <a:pt x="382" y="567"/>
                  </a:lnTo>
                  <a:lnTo>
                    <a:pt x="377" y="569"/>
                  </a:lnTo>
                  <a:lnTo>
                    <a:pt x="368" y="574"/>
                  </a:lnTo>
                  <a:lnTo>
                    <a:pt x="365" y="576"/>
                  </a:lnTo>
                  <a:lnTo>
                    <a:pt x="365" y="576"/>
                  </a:lnTo>
                  <a:lnTo>
                    <a:pt x="350" y="589"/>
                  </a:lnTo>
                  <a:lnTo>
                    <a:pt x="343" y="597"/>
                  </a:lnTo>
                  <a:lnTo>
                    <a:pt x="336" y="603"/>
                  </a:lnTo>
                  <a:lnTo>
                    <a:pt x="336" y="603"/>
                  </a:lnTo>
                  <a:lnTo>
                    <a:pt x="337" y="595"/>
                  </a:lnTo>
                  <a:lnTo>
                    <a:pt x="339" y="589"/>
                  </a:lnTo>
                  <a:lnTo>
                    <a:pt x="347" y="577"/>
                  </a:lnTo>
                  <a:lnTo>
                    <a:pt x="355" y="565"/>
                  </a:lnTo>
                  <a:lnTo>
                    <a:pt x="365" y="553"/>
                  </a:lnTo>
                  <a:lnTo>
                    <a:pt x="365" y="553"/>
                  </a:lnTo>
                  <a:lnTo>
                    <a:pt x="377" y="540"/>
                  </a:lnTo>
                  <a:lnTo>
                    <a:pt x="377" y="540"/>
                  </a:lnTo>
                  <a:lnTo>
                    <a:pt x="391" y="568"/>
                  </a:lnTo>
                  <a:lnTo>
                    <a:pt x="403" y="597"/>
                  </a:lnTo>
                  <a:lnTo>
                    <a:pt x="403" y="597"/>
                  </a:lnTo>
                  <a:lnTo>
                    <a:pt x="398" y="599"/>
                  </a:lnTo>
                  <a:lnTo>
                    <a:pt x="395" y="603"/>
                  </a:lnTo>
                  <a:lnTo>
                    <a:pt x="386" y="611"/>
                  </a:lnTo>
                  <a:lnTo>
                    <a:pt x="371" y="629"/>
                  </a:lnTo>
                  <a:lnTo>
                    <a:pt x="371" y="629"/>
                  </a:lnTo>
                  <a:lnTo>
                    <a:pt x="361" y="638"/>
                  </a:lnTo>
                  <a:lnTo>
                    <a:pt x="350" y="644"/>
                  </a:lnTo>
                  <a:lnTo>
                    <a:pt x="350" y="644"/>
                  </a:lnTo>
                  <a:lnTo>
                    <a:pt x="360" y="629"/>
                  </a:lnTo>
                  <a:lnTo>
                    <a:pt x="371" y="617"/>
                  </a:lnTo>
                  <a:lnTo>
                    <a:pt x="382" y="605"/>
                  </a:lnTo>
                  <a:lnTo>
                    <a:pt x="394" y="593"/>
                  </a:lnTo>
                  <a:lnTo>
                    <a:pt x="394" y="593"/>
                  </a:lnTo>
                  <a:lnTo>
                    <a:pt x="396" y="591"/>
                  </a:lnTo>
                  <a:lnTo>
                    <a:pt x="395" y="587"/>
                  </a:lnTo>
                  <a:lnTo>
                    <a:pt x="395" y="587"/>
                  </a:lnTo>
                  <a:lnTo>
                    <a:pt x="392" y="586"/>
                  </a:lnTo>
                  <a:lnTo>
                    <a:pt x="391" y="587"/>
                  </a:lnTo>
                  <a:lnTo>
                    <a:pt x="385" y="589"/>
                  </a:lnTo>
                  <a:lnTo>
                    <a:pt x="377" y="595"/>
                  </a:lnTo>
                  <a:lnTo>
                    <a:pt x="368" y="603"/>
                  </a:lnTo>
                  <a:lnTo>
                    <a:pt x="353" y="617"/>
                  </a:lnTo>
                  <a:lnTo>
                    <a:pt x="342" y="626"/>
                  </a:lnTo>
                  <a:lnTo>
                    <a:pt x="342" y="626"/>
                  </a:lnTo>
                  <a:close/>
                  <a:moveTo>
                    <a:pt x="392" y="703"/>
                  </a:moveTo>
                  <a:lnTo>
                    <a:pt x="392" y="703"/>
                  </a:lnTo>
                  <a:lnTo>
                    <a:pt x="394" y="700"/>
                  </a:lnTo>
                  <a:lnTo>
                    <a:pt x="394" y="698"/>
                  </a:lnTo>
                  <a:lnTo>
                    <a:pt x="394" y="698"/>
                  </a:lnTo>
                  <a:lnTo>
                    <a:pt x="396" y="698"/>
                  </a:lnTo>
                  <a:lnTo>
                    <a:pt x="400" y="697"/>
                  </a:lnTo>
                  <a:lnTo>
                    <a:pt x="403" y="694"/>
                  </a:lnTo>
                  <a:lnTo>
                    <a:pt x="403" y="693"/>
                  </a:lnTo>
                  <a:lnTo>
                    <a:pt x="403" y="691"/>
                  </a:lnTo>
                  <a:lnTo>
                    <a:pt x="403" y="691"/>
                  </a:lnTo>
                  <a:lnTo>
                    <a:pt x="411" y="691"/>
                  </a:lnTo>
                  <a:lnTo>
                    <a:pt x="411" y="691"/>
                  </a:lnTo>
                  <a:lnTo>
                    <a:pt x="404" y="701"/>
                  </a:lnTo>
                  <a:lnTo>
                    <a:pt x="397" y="710"/>
                  </a:lnTo>
                  <a:lnTo>
                    <a:pt x="389" y="717"/>
                  </a:lnTo>
                  <a:lnTo>
                    <a:pt x="379" y="723"/>
                  </a:lnTo>
                  <a:lnTo>
                    <a:pt x="379" y="723"/>
                  </a:lnTo>
                  <a:lnTo>
                    <a:pt x="378" y="722"/>
                  </a:lnTo>
                  <a:lnTo>
                    <a:pt x="378" y="722"/>
                  </a:lnTo>
                  <a:lnTo>
                    <a:pt x="383" y="710"/>
                  </a:lnTo>
                  <a:lnTo>
                    <a:pt x="383" y="710"/>
                  </a:lnTo>
                  <a:lnTo>
                    <a:pt x="392" y="703"/>
                  </a:lnTo>
                  <a:lnTo>
                    <a:pt x="392" y="703"/>
                  </a:lnTo>
                  <a:close/>
                  <a:moveTo>
                    <a:pt x="389" y="681"/>
                  </a:moveTo>
                  <a:lnTo>
                    <a:pt x="389" y="681"/>
                  </a:lnTo>
                  <a:lnTo>
                    <a:pt x="394" y="679"/>
                  </a:lnTo>
                  <a:lnTo>
                    <a:pt x="394" y="679"/>
                  </a:lnTo>
                  <a:lnTo>
                    <a:pt x="391" y="681"/>
                  </a:lnTo>
                  <a:lnTo>
                    <a:pt x="391" y="681"/>
                  </a:lnTo>
                  <a:lnTo>
                    <a:pt x="389" y="681"/>
                  </a:lnTo>
                  <a:lnTo>
                    <a:pt x="389" y="681"/>
                  </a:lnTo>
                  <a:close/>
                  <a:moveTo>
                    <a:pt x="403" y="681"/>
                  </a:moveTo>
                  <a:lnTo>
                    <a:pt x="403" y="681"/>
                  </a:lnTo>
                  <a:lnTo>
                    <a:pt x="418" y="665"/>
                  </a:lnTo>
                  <a:lnTo>
                    <a:pt x="418" y="665"/>
                  </a:lnTo>
                  <a:lnTo>
                    <a:pt x="417" y="674"/>
                  </a:lnTo>
                  <a:lnTo>
                    <a:pt x="414" y="681"/>
                  </a:lnTo>
                  <a:lnTo>
                    <a:pt x="414" y="681"/>
                  </a:lnTo>
                  <a:lnTo>
                    <a:pt x="403" y="681"/>
                  </a:lnTo>
                  <a:lnTo>
                    <a:pt x="403" y="681"/>
                  </a:lnTo>
                  <a:close/>
                  <a:moveTo>
                    <a:pt x="376" y="679"/>
                  </a:moveTo>
                  <a:lnTo>
                    <a:pt x="376" y="679"/>
                  </a:lnTo>
                  <a:lnTo>
                    <a:pt x="384" y="669"/>
                  </a:lnTo>
                  <a:lnTo>
                    <a:pt x="397" y="653"/>
                  </a:lnTo>
                  <a:lnTo>
                    <a:pt x="404" y="646"/>
                  </a:lnTo>
                  <a:lnTo>
                    <a:pt x="409" y="639"/>
                  </a:lnTo>
                  <a:lnTo>
                    <a:pt x="412" y="633"/>
                  </a:lnTo>
                  <a:lnTo>
                    <a:pt x="412" y="630"/>
                  </a:lnTo>
                  <a:lnTo>
                    <a:pt x="412" y="629"/>
                  </a:lnTo>
                  <a:lnTo>
                    <a:pt x="412" y="629"/>
                  </a:lnTo>
                  <a:lnTo>
                    <a:pt x="411" y="629"/>
                  </a:lnTo>
                  <a:lnTo>
                    <a:pt x="408" y="629"/>
                  </a:lnTo>
                  <a:lnTo>
                    <a:pt x="402" y="633"/>
                  </a:lnTo>
                  <a:lnTo>
                    <a:pt x="384" y="645"/>
                  </a:lnTo>
                  <a:lnTo>
                    <a:pt x="356" y="668"/>
                  </a:lnTo>
                  <a:lnTo>
                    <a:pt x="356" y="668"/>
                  </a:lnTo>
                  <a:lnTo>
                    <a:pt x="355" y="665"/>
                  </a:lnTo>
                  <a:lnTo>
                    <a:pt x="355" y="665"/>
                  </a:lnTo>
                  <a:lnTo>
                    <a:pt x="360" y="658"/>
                  </a:lnTo>
                  <a:lnTo>
                    <a:pt x="365" y="651"/>
                  </a:lnTo>
                  <a:lnTo>
                    <a:pt x="378" y="636"/>
                  </a:lnTo>
                  <a:lnTo>
                    <a:pt x="378" y="636"/>
                  </a:lnTo>
                  <a:lnTo>
                    <a:pt x="392" y="622"/>
                  </a:lnTo>
                  <a:lnTo>
                    <a:pt x="407" y="606"/>
                  </a:lnTo>
                  <a:lnTo>
                    <a:pt x="407" y="606"/>
                  </a:lnTo>
                  <a:lnTo>
                    <a:pt x="414" y="630"/>
                  </a:lnTo>
                  <a:lnTo>
                    <a:pt x="417" y="642"/>
                  </a:lnTo>
                  <a:lnTo>
                    <a:pt x="418" y="653"/>
                  </a:lnTo>
                  <a:lnTo>
                    <a:pt x="418" y="653"/>
                  </a:lnTo>
                  <a:lnTo>
                    <a:pt x="413" y="654"/>
                  </a:lnTo>
                  <a:lnTo>
                    <a:pt x="407" y="656"/>
                  </a:lnTo>
                  <a:lnTo>
                    <a:pt x="396" y="663"/>
                  </a:lnTo>
                  <a:lnTo>
                    <a:pt x="376" y="679"/>
                  </a:lnTo>
                  <a:lnTo>
                    <a:pt x="376" y="679"/>
                  </a:lnTo>
                  <a:close/>
                  <a:moveTo>
                    <a:pt x="377" y="689"/>
                  </a:move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lnTo>
                    <a:pt x="377" y="689"/>
                  </a:lnTo>
                  <a:close/>
                  <a:moveTo>
                    <a:pt x="371" y="670"/>
                  </a:moveTo>
                  <a:lnTo>
                    <a:pt x="371" y="670"/>
                  </a:lnTo>
                  <a:lnTo>
                    <a:pt x="365" y="679"/>
                  </a:lnTo>
                  <a:lnTo>
                    <a:pt x="365" y="679"/>
                  </a:lnTo>
                  <a:lnTo>
                    <a:pt x="364" y="679"/>
                  </a:lnTo>
                  <a:lnTo>
                    <a:pt x="364" y="679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71" y="670"/>
                  </a:lnTo>
                  <a:lnTo>
                    <a:pt x="371" y="670"/>
                  </a:lnTo>
                  <a:close/>
                  <a:moveTo>
                    <a:pt x="350" y="654"/>
                  </a:moveTo>
                  <a:lnTo>
                    <a:pt x="350" y="654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49" y="656"/>
                  </a:lnTo>
                  <a:lnTo>
                    <a:pt x="350" y="654"/>
                  </a:lnTo>
                  <a:lnTo>
                    <a:pt x="350" y="654"/>
                  </a:lnTo>
                  <a:close/>
                  <a:moveTo>
                    <a:pt x="346" y="686"/>
                  </a:moveTo>
                  <a:lnTo>
                    <a:pt x="346" y="686"/>
                  </a:lnTo>
                  <a:lnTo>
                    <a:pt x="349" y="685"/>
                  </a:lnTo>
                  <a:lnTo>
                    <a:pt x="354" y="681"/>
                  </a:lnTo>
                  <a:lnTo>
                    <a:pt x="354" y="681"/>
                  </a:lnTo>
                  <a:lnTo>
                    <a:pt x="360" y="689"/>
                  </a:lnTo>
                  <a:lnTo>
                    <a:pt x="360" y="689"/>
                  </a:lnTo>
                  <a:lnTo>
                    <a:pt x="359" y="689"/>
                  </a:lnTo>
                  <a:lnTo>
                    <a:pt x="359" y="689"/>
                  </a:lnTo>
                  <a:lnTo>
                    <a:pt x="341" y="691"/>
                  </a:lnTo>
                  <a:lnTo>
                    <a:pt x="341" y="691"/>
                  </a:lnTo>
                  <a:lnTo>
                    <a:pt x="346" y="686"/>
                  </a:lnTo>
                  <a:lnTo>
                    <a:pt x="346" y="686"/>
                  </a:lnTo>
                  <a:close/>
                  <a:moveTo>
                    <a:pt x="331" y="700"/>
                  </a:moveTo>
                  <a:lnTo>
                    <a:pt x="331" y="700"/>
                  </a:lnTo>
                  <a:lnTo>
                    <a:pt x="341" y="701"/>
                  </a:lnTo>
                  <a:lnTo>
                    <a:pt x="352" y="701"/>
                  </a:lnTo>
                  <a:lnTo>
                    <a:pt x="373" y="700"/>
                  </a:lnTo>
                  <a:lnTo>
                    <a:pt x="373" y="700"/>
                  </a:lnTo>
                  <a:lnTo>
                    <a:pt x="377" y="700"/>
                  </a:lnTo>
                  <a:lnTo>
                    <a:pt x="377" y="700"/>
                  </a:lnTo>
                  <a:lnTo>
                    <a:pt x="376" y="704"/>
                  </a:lnTo>
                  <a:lnTo>
                    <a:pt x="376" y="704"/>
                  </a:lnTo>
                  <a:lnTo>
                    <a:pt x="367" y="707"/>
                  </a:lnTo>
                  <a:lnTo>
                    <a:pt x="359" y="712"/>
                  </a:lnTo>
                  <a:lnTo>
                    <a:pt x="339" y="718"/>
                  </a:lnTo>
                  <a:lnTo>
                    <a:pt x="339" y="718"/>
                  </a:lnTo>
                  <a:lnTo>
                    <a:pt x="330" y="719"/>
                  </a:lnTo>
                  <a:lnTo>
                    <a:pt x="314" y="723"/>
                  </a:lnTo>
                  <a:lnTo>
                    <a:pt x="306" y="724"/>
                  </a:lnTo>
                  <a:lnTo>
                    <a:pt x="301" y="728"/>
                  </a:lnTo>
                  <a:lnTo>
                    <a:pt x="299" y="729"/>
                  </a:lnTo>
                  <a:lnTo>
                    <a:pt x="299" y="730"/>
                  </a:lnTo>
                  <a:lnTo>
                    <a:pt x="299" y="732"/>
                  </a:lnTo>
                  <a:lnTo>
                    <a:pt x="300" y="734"/>
                  </a:lnTo>
                  <a:lnTo>
                    <a:pt x="300" y="734"/>
                  </a:lnTo>
                  <a:lnTo>
                    <a:pt x="278" y="733"/>
                  </a:lnTo>
                  <a:lnTo>
                    <a:pt x="278" y="733"/>
                  </a:lnTo>
                  <a:lnTo>
                    <a:pt x="293" y="725"/>
                  </a:lnTo>
                  <a:lnTo>
                    <a:pt x="306" y="718"/>
                  </a:lnTo>
                  <a:lnTo>
                    <a:pt x="319" y="710"/>
                  </a:lnTo>
                  <a:lnTo>
                    <a:pt x="331" y="700"/>
                  </a:lnTo>
                  <a:lnTo>
                    <a:pt x="331" y="700"/>
                  </a:lnTo>
                  <a:close/>
                  <a:moveTo>
                    <a:pt x="368" y="718"/>
                  </a:moveTo>
                  <a:lnTo>
                    <a:pt x="368" y="718"/>
                  </a:lnTo>
                  <a:lnTo>
                    <a:pt x="368" y="719"/>
                  </a:lnTo>
                  <a:lnTo>
                    <a:pt x="368" y="719"/>
                  </a:lnTo>
                  <a:lnTo>
                    <a:pt x="368" y="721"/>
                  </a:lnTo>
                  <a:lnTo>
                    <a:pt x="368" y="721"/>
                  </a:lnTo>
                  <a:lnTo>
                    <a:pt x="365" y="719"/>
                  </a:lnTo>
                  <a:lnTo>
                    <a:pt x="365" y="719"/>
                  </a:lnTo>
                  <a:lnTo>
                    <a:pt x="368" y="718"/>
                  </a:lnTo>
                  <a:lnTo>
                    <a:pt x="368" y="718"/>
                  </a:lnTo>
                  <a:close/>
                  <a:moveTo>
                    <a:pt x="320" y="733"/>
                  </a:moveTo>
                  <a:lnTo>
                    <a:pt x="320" y="733"/>
                  </a:lnTo>
                  <a:lnTo>
                    <a:pt x="341" y="728"/>
                  </a:lnTo>
                  <a:lnTo>
                    <a:pt x="341" y="728"/>
                  </a:lnTo>
                  <a:lnTo>
                    <a:pt x="358" y="728"/>
                  </a:lnTo>
                  <a:lnTo>
                    <a:pt x="358" y="728"/>
                  </a:lnTo>
                  <a:lnTo>
                    <a:pt x="339" y="732"/>
                  </a:lnTo>
                  <a:lnTo>
                    <a:pt x="320" y="733"/>
                  </a:lnTo>
                  <a:lnTo>
                    <a:pt x="320" y="733"/>
                  </a:lnTo>
                  <a:close/>
                  <a:moveTo>
                    <a:pt x="338" y="741"/>
                  </a:moveTo>
                  <a:lnTo>
                    <a:pt x="338" y="741"/>
                  </a:lnTo>
                  <a:lnTo>
                    <a:pt x="335" y="742"/>
                  </a:lnTo>
                  <a:lnTo>
                    <a:pt x="335" y="742"/>
                  </a:lnTo>
                  <a:lnTo>
                    <a:pt x="335" y="741"/>
                  </a:lnTo>
                  <a:lnTo>
                    <a:pt x="335" y="741"/>
                  </a:lnTo>
                  <a:lnTo>
                    <a:pt x="338" y="741"/>
                  </a:lnTo>
                  <a:lnTo>
                    <a:pt x="338" y="741"/>
                  </a:lnTo>
                  <a:close/>
                  <a:moveTo>
                    <a:pt x="214" y="794"/>
                  </a:moveTo>
                  <a:lnTo>
                    <a:pt x="214" y="794"/>
                  </a:lnTo>
                  <a:lnTo>
                    <a:pt x="234" y="791"/>
                  </a:lnTo>
                  <a:lnTo>
                    <a:pt x="234" y="791"/>
                  </a:lnTo>
                  <a:lnTo>
                    <a:pt x="213" y="804"/>
                  </a:lnTo>
                  <a:lnTo>
                    <a:pt x="193" y="818"/>
                  </a:lnTo>
                  <a:lnTo>
                    <a:pt x="193" y="818"/>
                  </a:lnTo>
                  <a:lnTo>
                    <a:pt x="190" y="817"/>
                  </a:lnTo>
                  <a:lnTo>
                    <a:pt x="188" y="817"/>
                  </a:lnTo>
                  <a:lnTo>
                    <a:pt x="182" y="817"/>
                  </a:lnTo>
                  <a:lnTo>
                    <a:pt x="163" y="823"/>
                  </a:lnTo>
                  <a:lnTo>
                    <a:pt x="131" y="834"/>
                  </a:lnTo>
                  <a:lnTo>
                    <a:pt x="131" y="834"/>
                  </a:lnTo>
                  <a:lnTo>
                    <a:pt x="146" y="827"/>
                  </a:lnTo>
                  <a:lnTo>
                    <a:pt x="161" y="819"/>
                  </a:lnTo>
                  <a:lnTo>
                    <a:pt x="193" y="809"/>
                  </a:lnTo>
                  <a:lnTo>
                    <a:pt x="193" y="809"/>
                  </a:lnTo>
                  <a:lnTo>
                    <a:pt x="199" y="807"/>
                  </a:lnTo>
                  <a:lnTo>
                    <a:pt x="208" y="805"/>
                  </a:lnTo>
                  <a:lnTo>
                    <a:pt x="213" y="803"/>
                  </a:lnTo>
                  <a:lnTo>
                    <a:pt x="216" y="800"/>
                  </a:lnTo>
                  <a:lnTo>
                    <a:pt x="217" y="798"/>
                  </a:lnTo>
                  <a:lnTo>
                    <a:pt x="214" y="794"/>
                  </a:lnTo>
                  <a:lnTo>
                    <a:pt x="214" y="794"/>
                  </a:lnTo>
                  <a:close/>
                  <a:moveTo>
                    <a:pt x="189" y="787"/>
                  </a:moveTo>
                  <a:lnTo>
                    <a:pt x="189" y="787"/>
                  </a:lnTo>
                  <a:lnTo>
                    <a:pt x="206" y="782"/>
                  </a:lnTo>
                  <a:lnTo>
                    <a:pt x="234" y="776"/>
                  </a:lnTo>
                  <a:lnTo>
                    <a:pt x="247" y="772"/>
                  </a:lnTo>
                  <a:lnTo>
                    <a:pt x="259" y="769"/>
                  </a:lnTo>
                  <a:lnTo>
                    <a:pt x="267" y="765"/>
                  </a:lnTo>
                  <a:lnTo>
                    <a:pt x="270" y="763"/>
                  </a:lnTo>
                  <a:lnTo>
                    <a:pt x="271" y="760"/>
                  </a:lnTo>
                  <a:lnTo>
                    <a:pt x="271" y="760"/>
                  </a:lnTo>
                  <a:lnTo>
                    <a:pt x="287" y="758"/>
                  </a:lnTo>
                  <a:lnTo>
                    <a:pt x="302" y="754"/>
                  </a:lnTo>
                  <a:lnTo>
                    <a:pt x="302" y="754"/>
                  </a:lnTo>
                  <a:lnTo>
                    <a:pt x="305" y="754"/>
                  </a:lnTo>
                  <a:lnTo>
                    <a:pt x="306" y="752"/>
                  </a:lnTo>
                  <a:lnTo>
                    <a:pt x="306" y="750"/>
                  </a:lnTo>
                  <a:lnTo>
                    <a:pt x="305" y="747"/>
                  </a:lnTo>
                  <a:lnTo>
                    <a:pt x="305" y="747"/>
                  </a:lnTo>
                  <a:lnTo>
                    <a:pt x="311" y="746"/>
                  </a:lnTo>
                  <a:lnTo>
                    <a:pt x="311" y="746"/>
                  </a:lnTo>
                  <a:lnTo>
                    <a:pt x="324" y="746"/>
                  </a:lnTo>
                  <a:lnTo>
                    <a:pt x="324" y="746"/>
                  </a:lnTo>
                  <a:lnTo>
                    <a:pt x="306" y="753"/>
                  </a:lnTo>
                  <a:lnTo>
                    <a:pt x="288" y="762"/>
                  </a:lnTo>
                  <a:lnTo>
                    <a:pt x="254" y="780"/>
                  </a:lnTo>
                  <a:lnTo>
                    <a:pt x="254" y="780"/>
                  </a:lnTo>
                  <a:lnTo>
                    <a:pt x="252" y="778"/>
                  </a:lnTo>
                  <a:lnTo>
                    <a:pt x="249" y="777"/>
                  </a:lnTo>
                  <a:lnTo>
                    <a:pt x="242" y="776"/>
                  </a:lnTo>
                  <a:lnTo>
                    <a:pt x="232" y="776"/>
                  </a:lnTo>
                  <a:lnTo>
                    <a:pt x="223" y="778"/>
                  </a:lnTo>
                  <a:lnTo>
                    <a:pt x="202" y="783"/>
                  </a:lnTo>
                  <a:lnTo>
                    <a:pt x="189" y="787"/>
                  </a:lnTo>
                  <a:lnTo>
                    <a:pt x="189" y="787"/>
                  </a:lnTo>
                  <a:close/>
                  <a:moveTo>
                    <a:pt x="248" y="747"/>
                  </a:moveTo>
                  <a:lnTo>
                    <a:pt x="248" y="747"/>
                  </a:lnTo>
                  <a:lnTo>
                    <a:pt x="264" y="740"/>
                  </a:lnTo>
                  <a:lnTo>
                    <a:pt x="264" y="740"/>
                  </a:lnTo>
                  <a:lnTo>
                    <a:pt x="268" y="742"/>
                  </a:lnTo>
                  <a:lnTo>
                    <a:pt x="276" y="744"/>
                  </a:lnTo>
                  <a:lnTo>
                    <a:pt x="276" y="744"/>
                  </a:lnTo>
                  <a:lnTo>
                    <a:pt x="259" y="747"/>
                  </a:lnTo>
                  <a:lnTo>
                    <a:pt x="243" y="748"/>
                  </a:lnTo>
                  <a:lnTo>
                    <a:pt x="243" y="748"/>
                  </a:lnTo>
                  <a:lnTo>
                    <a:pt x="248" y="747"/>
                  </a:lnTo>
                  <a:lnTo>
                    <a:pt x="248" y="747"/>
                  </a:lnTo>
                  <a:close/>
                  <a:moveTo>
                    <a:pt x="231" y="754"/>
                  </a:moveTo>
                  <a:lnTo>
                    <a:pt x="231" y="754"/>
                  </a:lnTo>
                  <a:lnTo>
                    <a:pt x="231" y="756"/>
                  </a:lnTo>
                  <a:lnTo>
                    <a:pt x="231" y="756"/>
                  </a:lnTo>
                  <a:lnTo>
                    <a:pt x="225" y="757"/>
                  </a:lnTo>
                  <a:lnTo>
                    <a:pt x="225" y="757"/>
                  </a:lnTo>
                  <a:lnTo>
                    <a:pt x="231" y="754"/>
                  </a:lnTo>
                  <a:lnTo>
                    <a:pt x="231" y="754"/>
                  </a:lnTo>
                  <a:close/>
                  <a:moveTo>
                    <a:pt x="193" y="774"/>
                  </a:moveTo>
                  <a:lnTo>
                    <a:pt x="193" y="774"/>
                  </a:lnTo>
                  <a:lnTo>
                    <a:pt x="193" y="775"/>
                  </a:lnTo>
                  <a:lnTo>
                    <a:pt x="193" y="775"/>
                  </a:lnTo>
                  <a:lnTo>
                    <a:pt x="187" y="777"/>
                  </a:lnTo>
                  <a:lnTo>
                    <a:pt x="187" y="777"/>
                  </a:lnTo>
                  <a:lnTo>
                    <a:pt x="193" y="774"/>
                  </a:lnTo>
                  <a:lnTo>
                    <a:pt x="193" y="774"/>
                  </a:lnTo>
                  <a:close/>
                  <a:moveTo>
                    <a:pt x="160" y="795"/>
                  </a:moveTo>
                  <a:lnTo>
                    <a:pt x="160" y="795"/>
                  </a:lnTo>
                  <a:lnTo>
                    <a:pt x="161" y="798"/>
                  </a:lnTo>
                  <a:lnTo>
                    <a:pt x="161" y="798"/>
                  </a:lnTo>
                  <a:lnTo>
                    <a:pt x="155" y="800"/>
                  </a:lnTo>
                  <a:lnTo>
                    <a:pt x="147" y="805"/>
                  </a:lnTo>
                  <a:lnTo>
                    <a:pt x="147" y="805"/>
                  </a:lnTo>
                  <a:lnTo>
                    <a:pt x="160" y="795"/>
                  </a:lnTo>
                  <a:lnTo>
                    <a:pt x="160" y="795"/>
                  </a:lnTo>
                  <a:close/>
                  <a:moveTo>
                    <a:pt x="101" y="845"/>
                  </a:moveTo>
                  <a:lnTo>
                    <a:pt x="101" y="845"/>
                  </a:lnTo>
                  <a:lnTo>
                    <a:pt x="120" y="828"/>
                  </a:lnTo>
                  <a:lnTo>
                    <a:pt x="141" y="810"/>
                  </a:lnTo>
                  <a:lnTo>
                    <a:pt x="141" y="810"/>
                  </a:lnTo>
                  <a:lnTo>
                    <a:pt x="137" y="815"/>
                  </a:lnTo>
                  <a:lnTo>
                    <a:pt x="137" y="817"/>
                  </a:lnTo>
                  <a:lnTo>
                    <a:pt x="137" y="819"/>
                  </a:lnTo>
                  <a:lnTo>
                    <a:pt x="137" y="819"/>
                  </a:lnTo>
                  <a:lnTo>
                    <a:pt x="130" y="824"/>
                  </a:lnTo>
                  <a:lnTo>
                    <a:pt x="118" y="833"/>
                  </a:lnTo>
                  <a:lnTo>
                    <a:pt x="112" y="837"/>
                  </a:lnTo>
                  <a:lnTo>
                    <a:pt x="108" y="841"/>
                  </a:lnTo>
                  <a:lnTo>
                    <a:pt x="108" y="844"/>
                  </a:lnTo>
                  <a:lnTo>
                    <a:pt x="108" y="845"/>
                  </a:lnTo>
                  <a:lnTo>
                    <a:pt x="110" y="847"/>
                  </a:lnTo>
                  <a:lnTo>
                    <a:pt x="112" y="847"/>
                  </a:lnTo>
                  <a:lnTo>
                    <a:pt x="112" y="847"/>
                  </a:lnTo>
                  <a:lnTo>
                    <a:pt x="87" y="858"/>
                  </a:lnTo>
                  <a:lnTo>
                    <a:pt x="87" y="858"/>
                  </a:lnTo>
                  <a:lnTo>
                    <a:pt x="101" y="845"/>
                  </a:lnTo>
                  <a:lnTo>
                    <a:pt x="101" y="845"/>
                  </a:lnTo>
                  <a:close/>
                  <a:moveTo>
                    <a:pt x="71" y="874"/>
                  </a:moveTo>
                  <a:lnTo>
                    <a:pt x="71" y="874"/>
                  </a:lnTo>
                  <a:lnTo>
                    <a:pt x="76" y="875"/>
                  </a:lnTo>
                  <a:lnTo>
                    <a:pt x="83" y="874"/>
                  </a:lnTo>
                  <a:lnTo>
                    <a:pt x="95" y="870"/>
                  </a:lnTo>
                  <a:lnTo>
                    <a:pt x="95" y="870"/>
                  </a:lnTo>
                  <a:lnTo>
                    <a:pt x="81" y="880"/>
                  </a:lnTo>
                  <a:lnTo>
                    <a:pt x="67" y="888"/>
                  </a:lnTo>
                  <a:lnTo>
                    <a:pt x="41" y="909"/>
                  </a:lnTo>
                  <a:lnTo>
                    <a:pt x="41" y="909"/>
                  </a:lnTo>
                  <a:lnTo>
                    <a:pt x="55" y="890"/>
                  </a:lnTo>
                  <a:lnTo>
                    <a:pt x="71" y="874"/>
                  </a:lnTo>
                  <a:lnTo>
                    <a:pt x="71" y="874"/>
                  </a:lnTo>
                  <a:close/>
                  <a:moveTo>
                    <a:pt x="28" y="931"/>
                  </a:moveTo>
                  <a:lnTo>
                    <a:pt x="28" y="931"/>
                  </a:lnTo>
                  <a:lnTo>
                    <a:pt x="35" y="930"/>
                  </a:lnTo>
                  <a:lnTo>
                    <a:pt x="41" y="928"/>
                  </a:lnTo>
                  <a:lnTo>
                    <a:pt x="41" y="928"/>
                  </a:lnTo>
                  <a:lnTo>
                    <a:pt x="25" y="939"/>
                  </a:lnTo>
                  <a:lnTo>
                    <a:pt x="25" y="939"/>
                  </a:lnTo>
                  <a:lnTo>
                    <a:pt x="28" y="931"/>
                  </a:lnTo>
                  <a:lnTo>
                    <a:pt x="28" y="931"/>
                  </a:lnTo>
                  <a:close/>
                  <a:moveTo>
                    <a:pt x="18" y="960"/>
                  </a:moveTo>
                  <a:lnTo>
                    <a:pt x="18" y="960"/>
                  </a:lnTo>
                  <a:lnTo>
                    <a:pt x="18" y="958"/>
                  </a:lnTo>
                  <a:lnTo>
                    <a:pt x="18" y="958"/>
                  </a:lnTo>
                  <a:lnTo>
                    <a:pt x="29" y="953"/>
                  </a:lnTo>
                  <a:lnTo>
                    <a:pt x="40" y="948"/>
                  </a:lnTo>
                  <a:lnTo>
                    <a:pt x="40" y="948"/>
                  </a:lnTo>
                  <a:lnTo>
                    <a:pt x="28" y="959"/>
                  </a:lnTo>
                  <a:lnTo>
                    <a:pt x="16" y="971"/>
                  </a:lnTo>
                  <a:lnTo>
                    <a:pt x="16" y="971"/>
                  </a:lnTo>
                  <a:lnTo>
                    <a:pt x="18" y="960"/>
                  </a:lnTo>
                  <a:lnTo>
                    <a:pt x="18" y="960"/>
                  </a:lnTo>
                  <a:close/>
                  <a:moveTo>
                    <a:pt x="13" y="1006"/>
                  </a:moveTo>
                  <a:lnTo>
                    <a:pt x="13" y="1006"/>
                  </a:lnTo>
                  <a:lnTo>
                    <a:pt x="17" y="1004"/>
                  </a:lnTo>
                  <a:lnTo>
                    <a:pt x="17" y="1004"/>
                  </a:lnTo>
                  <a:lnTo>
                    <a:pt x="13" y="1011"/>
                  </a:lnTo>
                  <a:lnTo>
                    <a:pt x="13" y="1011"/>
                  </a:lnTo>
                  <a:lnTo>
                    <a:pt x="13" y="1006"/>
                  </a:lnTo>
                  <a:lnTo>
                    <a:pt x="13" y="1006"/>
                  </a:lnTo>
                  <a:close/>
                  <a:moveTo>
                    <a:pt x="28" y="1057"/>
                  </a:moveTo>
                  <a:lnTo>
                    <a:pt x="28" y="1057"/>
                  </a:lnTo>
                  <a:lnTo>
                    <a:pt x="19" y="1057"/>
                  </a:lnTo>
                  <a:lnTo>
                    <a:pt x="19" y="1057"/>
                  </a:lnTo>
                  <a:lnTo>
                    <a:pt x="17" y="1049"/>
                  </a:lnTo>
                  <a:lnTo>
                    <a:pt x="16" y="1040"/>
                  </a:lnTo>
                  <a:lnTo>
                    <a:pt x="16" y="1040"/>
                  </a:lnTo>
                  <a:lnTo>
                    <a:pt x="25" y="1030"/>
                  </a:lnTo>
                  <a:lnTo>
                    <a:pt x="25" y="1030"/>
                  </a:lnTo>
                  <a:lnTo>
                    <a:pt x="23" y="1036"/>
                  </a:lnTo>
                  <a:lnTo>
                    <a:pt x="23" y="1042"/>
                  </a:lnTo>
                  <a:lnTo>
                    <a:pt x="23" y="1045"/>
                  </a:lnTo>
                  <a:lnTo>
                    <a:pt x="24" y="1046"/>
                  </a:lnTo>
                  <a:lnTo>
                    <a:pt x="27" y="1046"/>
                  </a:lnTo>
                  <a:lnTo>
                    <a:pt x="31" y="1046"/>
                  </a:lnTo>
                  <a:lnTo>
                    <a:pt x="31" y="1046"/>
                  </a:lnTo>
                  <a:lnTo>
                    <a:pt x="28" y="1057"/>
                  </a:lnTo>
                  <a:lnTo>
                    <a:pt x="28" y="1057"/>
                  </a:lnTo>
                  <a:close/>
                  <a:moveTo>
                    <a:pt x="19" y="1022"/>
                  </a:moveTo>
                  <a:lnTo>
                    <a:pt x="19" y="1022"/>
                  </a:lnTo>
                  <a:lnTo>
                    <a:pt x="27" y="1007"/>
                  </a:lnTo>
                  <a:lnTo>
                    <a:pt x="27" y="1007"/>
                  </a:lnTo>
                  <a:lnTo>
                    <a:pt x="29" y="1001"/>
                  </a:lnTo>
                  <a:lnTo>
                    <a:pt x="31" y="993"/>
                  </a:lnTo>
                  <a:lnTo>
                    <a:pt x="33" y="989"/>
                  </a:lnTo>
                  <a:lnTo>
                    <a:pt x="33" y="986"/>
                  </a:lnTo>
                  <a:lnTo>
                    <a:pt x="31" y="983"/>
                  </a:lnTo>
                  <a:lnTo>
                    <a:pt x="28" y="983"/>
                  </a:lnTo>
                  <a:lnTo>
                    <a:pt x="28" y="983"/>
                  </a:lnTo>
                  <a:lnTo>
                    <a:pt x="45" y="964"/>
                  </a:lnTo>
                  <a:lnTo>
                    <a:pt x="54" y="953"/>
                  </a:lnTo>
                  <a:lnTo>
                    <a:pt x="57" y="948"/>
                  </a:lnTo>
                  <a:lnTo>
                    <a:pt x="57" y="946"/>
                  </a:lnTo>
                  <a:lnTo>
                    <a:pt x="57" y="945"/>
                  </a:lnTo>
                  <a:lnTo>
                    <a:pt x="57" y="945"/>
                  </a:lnTo>
                  <a:lnTo>
                    <a:pt x="60" y="940"/>
                  </a:lnTo>
                  <a:lnTo>
                    <a:pt x="67" y="933"/>
                  </a:lnTo>
                  <a:lnTo>
                    <a:pt x="70" y="929"/>
                  </a:lnTo>
                  <a:lnTo>
                    <a:pt x="71" y="925"/>
                  </a:lnTo>
                  <a:lnTo>
                    <a:pt x="71" y="922"/>
                  </a:lnTo>
                  <a:lnTo>
                    <a:pt x="69" y="919"/>
                  </a:lnTo>
                  <a:lnTo>
                    <a:pt x="69" y="919"/>
                  </a:lnTo>
                  <a:lnTo>
                    <a:pt x="76" y="915"/>
                  </a:lnTo>
                  <a:lnTo>
                    <a:pt x="87" y="907"/>
                  </a:lnTo>
                  <a:lnTo>
                    <a:pt x="92" y="903"/>
                  </a:lnTo>
                  <a:lnTo>
                    <a:pt x="95" y="898"/>
                  </a:lnTo>
                  <a:lnTo>
                    <a:pt x="96" y="894"/>
                  </a:lnTo>
                  <a:lnTo>
                    <a:pt x="96" y="892"/>
                  </a:lnTo>
                  <a:lnTo>
                    <a:pt x="95" y="890"/>
                  </a:lnTo>
                  <a:lnTo>
                    <a:pt x="95" y="890"/>
                  </a:lnTo>
                  <a:lnTo>
                    <a:pt x="114" y="878"/>
                  </a:lnTo>
                  <a:lnTo>
                    <a:pt x="119" y="875"/>
                  </a:lnTo>
                  <a:lnTo>
                    <a:pt x="123" y="870"/>
                  </a:lnTo>
                  <a:lnTo>
                    <a:pt x="125" y="866"/>
                  </a:lnTo>
                  <a:lnTo>
                    <a:pt x="126" y="865"/>
                  </a:lnTo>
                  <a:lnTo>
                    <a:pt x="125" y="864"/>
                  </a:lnTo>
                  <a:lnTo>
                    <a:pt x="125" y="864"/>
                  </a:lnTo>
                  <a:lnTo>
                    <a:pt x="132" y="860"/>
                  </a:lnTo>
                  <a:lnTo>
                    <a:pt x="142" y="854"/>
                  </a:lnTo>
                  <a:lnTo>
                    <a:pt x="147" y="852"/>
                  </a:lnTo>
                  <a:lnTo>
                    <a:pt x="151" y="848"/>
                  </a:lnTo>
                  <a:lnTo>
                    <a:pt x="153" y="845"/>
                  </a:lnTo>
                  <a:lnTo>
                    <a:pt x="153" y="844"/>
                  </a:lnTo>
                  <a:lnTo>
                    <a:pt x="152" y="841"/>
                  </a:lnTo>
                  <a:lnTo>
                    <a:pt x="152" y="841"/>
                  </a:lnTo>
                  <a:lnTo>
                    <a:pt x="171" y="834"/>
                  </a:lnTo>
                  <a:lnTo>
                    <a:pt x="171" y="834"/>
                  </a:lnTo>
                  <a:lnTo>
                    <a:pt x="151" y="851"/>
                  </a:lnTo>
                  <a:lnTo>
                    <a:pt x="128" y="869"/>
                  </a:lnTo>
                  <a:lnTo>
                    <a:pt x="107" y="889"/>
                  </a:lnTo>
                  <a:lnTo>
                    <a:pt x="87" y="911"/>
                  </a:lnTo>
                  <a:lnTo>
                    <a:pt x="67" y="934"/>
                  </a:lnTo>
                  <a:lnTo>
                    <a:pt x="60" y="946"/>
                  </a:lnTo>
                  <a:lnTo>
                    <a:pt x="52" y="959"/>
                  </a:lnTo>
                  <a:lnTo>
                    <a:pt x="46" y="971"/>
                  </a:lnTo>
                  <a:lnTo>
                    <a:pt x="40" y="984"/>
                  </a:lnTo>
                  <a:lnTo>
                    <a:pt x="36" y="998"/>
                  </a:lnTo>
                  <a:lnTo>
                    <a:pt x="33" y="1011"/>
                  </a:lnTo>
                  <a:lnTo>
                    <a:pt x="33" y="1011"/>
                  </a:lnTo>
                  <a:lnTo>
                    <a:pt x="27" y="1016"/>
                  </a:lnTo>
                  <a:lnTo>
                    <a:pt x="19" y="1022"/>
                  </a:lnTo>
                  <a:lnTo>
                    <a:pt x="19" y="1022"/>
                  </a:lnTo>
                  <a:close/>
                  <a:moveTo>
                    <a:pt x="438" y="841"/>
                  </a:moveTo>
                  <a:lnTo>
                    <a:pt x="438" y="841"/>
                  </a:lnTo>
                  <a:lnTo>
                    <a:pt x="437" y="836"/>
                  </a:lnTo>
                  <a:lnTo>
                    <a:pt x="437" y="836"/>
                  </a:lnTo>
                  <a:lnTo>
                    <a:pt x="442" y="834"/>
                  </a:lnTo>
                  <a:lnTo>
                    <a:pt x="442" y="834"/>
                  </a:lnTo>
                  <a:lnTo>
                    <a:pt x="438" y="841"/>
                  </a:lnTo>
                  <a:lnTo>
                    <a:pt x="438" y="841"/>
                  </a:lnTo>
                  <a:close/>
                  <a:moveTo>
                    <a:pt x="444" y="848"/>
                  </a:moveTo>
                  <a:lnTo>
                    <a:pt x="444" y="848"/>
                  </a:lnTo>
                  <a:lnTo>
                    <a:pt x="453" y="836"/>
                  </a:lnTo>
                  <a:lnTo>
                    <a:pt x="462" y="823"/>
                  </a:lnTo>
                  <a:lnTo>
                    <a:pt x="462" y="823"/>
                  </a:lnTo>
                  <a:lnTo>
                    <a:pt x="471" y="813"/>
                  </a:lnTo>
                  <a:lnTo>
                    <a:pt x="476" y="807"/>
                  </a:lnTo>
                  <a:lnTo>
                    <a:pt x="477" y="805"/>
                  </a:lnTo>
                  <a:lnTo>
                    <a:pt x="477" y="803"/>
                  </a:lnTo>
                  <a:lnTo>
                    <a:pt x="477" y="803"/>
                  </a:lnTo>
                  <a:lnTo>
                    <a:pt x="484" y="812"/>
                  </a:lnTo>
                  <a:lnTo>
                    <a:pt x="484" y="812"/>
                  </a:lnTo>
                  <a:lnTo>
                    <a:pt x="473" y="825"/>
                  </a:lnTo>
                  <a:lnTo>
                    <a:pt x="463" y="839"/>
                  </a:lnTo>
                  <a:lnTo>
                    <a:pt x="463" y="839"/>
                  </a:lnTo>
                  <a:lnTo>
                    <a:pt x="462" y="836"/>
                  </a:lnTo>
                  <a:lnTo>
                    <a:pt x="460" y="836"/>
                  </a:lnTo>
                  <a:lnTo>
                    <a:pt x="457" y="837"/>
                  </a:lnTo>
                  <a:lnTo>
                    <a:pt x="454" y="839"/>
                  </a:lnTo>
                  <a:lnTo>
                    <a:pt x="444" y="848"/>
                  </a:lnTo>
                  <a:lnTo>
                    <a:pt x="444" y="848"/>
                  </a:lnTo>
                  <a:close/>
                  <a:moveTo>
                    <a:pt x="455" y="792"/>
                  </a:moveTo>
                  <a:lnTo>
                    <a:pt x="456" y="791"/>
                  </a:lnTo>
                  <a:lnTo>
                    <a:pt x="456" y="791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lnTo>
                    <a:pt x="455" y="792"/>
                  </a:lnTo>
                  <a:close/>
                  <a:moveTo>
                    <a:pt x="466" y="794"/>
                  </a:moveTo>
                  <a:lnTo>
                    <a:pt x="466" y="794"/>
                  </a:lnTo>
                  <a:lnTo>
                    <a:pt x="467" y="793"/>
                  </a:lnTo>
                  <a:lnTo>
                    <a:pt x="467" y="791"/>
                  </a:lnTo>
                  <a:lnTo>
                    <a:pt x="467" y="791"/>
                  </a:lnTo>
                  <a:lnTo>
                    <a:pt x="473" y="798"/>
                  </a:lnTo>
                  <a:lnTo>
                    <a:pt x="473" y="798"/>
                  </a:lnTo>
                  <a:lnTo>
                    <a:pt x="471" y="798"/>
                  </a:lnTo>
                  <a:lnTo>
                    <a:pt x="468" y="799"/>
                  </a:lnTo>
                  <a:lnTo>
                    <a:pt x="463" y="803"/>
                  </a:lnTo>
                  <a:lnTo>
                    <a:pt x="456" y="811"/>
                  </a:lnTo>
                  <a:lnTo>
                    <a:pt x="456" y="811"/>
                  </a:lnTo>
                  <a:lnTo>
                    <a:pt x="462" y="803"/>
                  </a:lnTo>
                  <a:lnTo>
                    <a:pt x="466" y="794"/>
                  </a:lnTo>
                  <a:lnTo>
                    <a:pt x="466" y="794"/>
                  </a:lnTo>
                  <a:close/>
                  <a:moveTo>
                    <a:pt x="462" y="788"/>
                  </a:move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3" y="788"/>
                  </a:lnTo>
                  <a:lnTo>
                    <a:pt x="462" y="788"/>
                  </a:lnTo>
                  <a:lnTo>
                    <a:pt x="462" y="788"/>
                  </a:lnTo>
                  <a:close/>
                  <a:moveTo>
                    <a:pt x="489" y="822"/>
                  </a:moveTo>
                  <a:lnTo>
                    <a:pt x="489" y="822"/>
                  </a:lnTo>
                  <a:lnTo>
                    <a:pt x="494" y="829"/>
                  </a:lnTo>
                  <a:lnTo>
                    <a:pt x="494" y="829"/>
                  </a:lnTo>
                  <a:lnTo>
                    <a:pt x="483" y="844"/>
                  </a:lnTo>
                  <a:lnTo>
                    <a:pt x="483" y="844"/>
                  </a:lnTo>
                  <a:lnTo>
                    <a:pt x="480" y="842"/>
                  </a:lnTo>
                  <a:lnTo>
                    <a:pt x="478" y="842"/>
                  </a:lnTo>
                  <a:lnTo>
                    <a:pt x="476" y="844"/>
                  </a:lnTo>
                  <a:lnTo>
                    <a:pt x="473" y="846"/>
                  </a:lnTo>
                  <a:lnTo>
                    <a:pt x="465" y="854"/>
                  </a:lnTo>
                  <a:lnTo>
                    <a:pt x="465" y="854"/>
                  </a:lnTo>
                  <a:lnTo>
                    <a:pt x="477" y="837"/>
                  </a:lnTo>
                  <a:lnTo>
                    <a:pt x="489" y="822"/>
                  </a:lnTo>
                  <a:lnTo>
                    <a:pt x="489" y="822"/>
                  </a:lnTo>
                  <a:close/>
                  <a:moveTo>
                    <a:pt x="450" y="863"/>
                  </a:moveTo>
                  <a:lnTo>
                    <a:pt x="450" y="863"/>
                  </a:lnTo>
                  <a:lnTo>
                    <a:pt x="448" y="858"/>
                  </a:lnTo>
                  <a:lnTo>
                    <a:pt x="448" y="858"/>
                  </a:lnTo>
                  <a:lnTo>
                    <a:pt x="456" y="852"/>
                  </a:lnTo>
                  <a:lnTo>
                    <a:pt x="456" y="852"/>
                  </a:lnTo>
                  <a:lnTo>
                    <a:pt x="450" y="863"/>
                  </a:lnTo>
                  <a:lnTo>
                    <a:pt x="450" y="863"/>
                  </a:lnTo>
                  <a:close/>
                  <a:moveTo>
                    <a:pt x="457" y="872"/>
                  </a:moveTo>
                  <a:lnTo>
                    <a:pt x="457" y="872"/>
                  </a:lnTo>
                  <a:lnTo>
                    <a:pt x="467" y="865"/>
                  </a:lnTo>
                  <a:lnTo>
                    <a:pt x="467" y="865"/>
                  </a:lnTo>
                  <a:lnTo>
                    <a:pt x="465" y="871"/>
                  </a:lnTo>
                  <a:lnTo>
                    <a:pt x="462" y="878"/>
                  </a:lnTo>
                  <a:lnTo>
                    <a:pt x="462" y="878"/>
                  </a:lnTo>
                  <a:lnTo>
                    <a:pt x="457" y="872"/>
                  </a:lnTo>
                  <a:lnTo>
                    <a:pt x="457" y="872"/>
                  </a:lnTo>
                  <a:close/>
                  <a:moveTo>
                    <a:pt x="472" y="892"/>
                  </a:moveTo>
                  <a:lnTo>
                    <a:pt x="472" y="892"/>
                  </a:lnTo>
                  <a:lnTo>
                    <a:pt x="467" y="886"/>
                  </a:lnTo>
                  <a:lnTo>
                    <a:pt x="467" y="886"/>
                  </a:lnTo>
                  <a:lnTo>
                    <a:pt x="468" y="884"/>
                  </a:lnTo>
                  <a:lnTo>
                    <a:pt x="468" y="884"/>
                  </a:lnTo>
                  <a:lnTo>
                    <a:pt x="477" y="880"/>
                  </a:lnTo>
                  <a:lnTo>
                    <a:pt x="477" y="880"/>
                  </a:lnTo>
                  <a:lnTo>
                    <a:pt x="474" y="886"/>
                  </a:lnTo>
                  <a:lnTo>
                    <a:pt x="472" y="892"/>
                  </a:lnTo>
                  <a:lnTo>
                    <a:pt x="472" y="892"/>
                  </a:lnTo>
                  <a:close/>
                  <a:moveTo>
                    <a:pt x="490" y="850"/>
                  </a:moveTo>
                  <a:lnTo>
                    <a:pt x="490" y="850"/>
                  </a:lnTo>
                  <a:lnTo>
                    <a:pt x="498" y="839"/>
                  </a:lnTo>
                  <a:lnTo>
                    <a:pt x="498" y="839"/>
                  </a:lnTo>
                  <a:lnTo>
                    <a:pt x="502" y="846"/>
                  </a:lnTo>
                  <a:lnTo>
                    <a:pt x="502" y="846"/>
                  </a:lnTo>
                  <a:lnTo>
                    <a:pt x="490" y="857"/>
                  </a:lnTo>
                  <a:lnTo>
                    <a:pt x="478" y="868"/>
                  </a:lnTo>
                  <a:lnTo>
                    <a:pt x="478" y="868"/>
                  </a:lnTo>
                  <a:lnTo>
                    <a:pt x="484" y="858"/>
                  </a:lnTo>
                  <a:lnTo>
                    <a:pt x="490" y="850"/>
                  </a:lnTo>
                  <a:lnTo>
                    <a:pt x="490" y="850"/>
                  </a:lnTo>
                  <a:close/>
                  <a:moveTo>
                    <a:pt x="563" y="983"/>
                  </a:moveTo>
                  <a:lnTo>
                    <a:pt x="563" y="983"/>
                  </a:lnTo>
                  <a:lnTo>
                    <a:pt x="551" y="992"/>
                  </a:lnTo>
                  <a:lnTo>
                    <a:pt x="538" y="998"/>
                  </a:lnTo>
                  <a:lnTo>
                    <a:pt x="538" y="998"/>
                  </a:lnTo>
                  <a:lnTo>
                    <a:pt x="545" y="988"/>
                  </a:lnTo>
                  <a:lnTo>
                    <a:pt x="555" y="980"/>
                  </a:lnTo>
                  <a:lnTo>
                    <a:pt x="573" y="964"/>
                  </a:lnTo>
                  <a:lnTo>
                    <a:pt x="573" y="964"/>
                  </a:lnTo>
                  <a:lnTo>
                    <a:pt x="583" y="970"/>
                  </a:lnTo>
                  <a:lnTo>
                    <a:pt x="583" y="970"/>
                  </a:lnTo>
                  <a:lnTo>
                    <a:pt x="574" y="976"/>
                  </a:lnTo>
                  <a:lnTo>
                    <a:pt x="563" y="983"/>
                  </a:lnTo>
                  <a:lnTo>
                    <a:pt x="563" y="983"/>
                  </a:lnTo>
                  <a:close/>
                  <a:moveTo>
                    <a:pt x="591" y="974"/>
                  </a:moveTo>
                  <a:lnTo>
                    <a:pt x="591" y="974"/>
                  </a:lnTo>
                  <a:lnTo>
                    <a:pt x="603" y="977"/>
                  </a:lnTo>
                  <a:lnTo>
                    <a:pt x="603" y="977"/>
                  </a:lnTo>
                  <a:lnTo>
                    <a:pt x="580" y="994"/>
                  </a:lnTo>
                  <a:lnTo>
                    <a:pt x="567" y="1001"/>
                  </a:lnTo>
                  <a:lnTo>
                    <a:pt x="555" y="1006"/>
                  </a:lnTo>
                  <a:lnTo>
                    <a:pt x="555" y="1006"/>
                  </a:lnTo>
                  <a:lnTo>
                    <a:pt x="569" y="992"/>
                  </a:lnTo>
                  <a:lnTo>
                    <a:pt x="569" y="992"/>
                  </a:lnTo>
                  <a:lnTo>
                    <a:pt x="581" y="983"/>
                  </a:lnTo>
                  <a:lnTo>
                    <a:pt x="587" y="978"/>
                  </a:lnTo>
                  <a:lnTo>
                    <a:pt x="590" y="976"/>
                  </a:lnTo>
                  <a:lnTo>
                    <a:pt x="591" y="974"/>
                  </a:lnTo>
                  <a:lnTo>
                    <a:pt x="591" y="974"/>
                  </a:lnTo>
                  <a:close/>
                  <a:moveTo>
                    <a:pt x="536" y="980"/>
                  </a:moveTo>
                  <a:lnTo>
                    <a:pt x="536" y="980"/>
                  </a:lnTo>
                  <a:lnTo>
                    <a:pt x="548" y="969"/>
                  </a:lnTo>
                  <a:lnTo>
                    <a:pt x="561" y="958"/>
                  </a:lnTo>
                  <a:lnTo>
                    <a:pt x="561" y="958"/>
                  </a:lnTo>
                  <a:lnTo>
                    <a:pt x="563" y="957"/>
                  </a:lnTo>
                  <a:lnTo>
                    <a:pt x="563" y="957"/>
                  </a:lnTo>
                  <a:lnTo>
                    <a:pt x="565" y="958"/>
                  </a:lnTo>
                  <a:lnTo>
                    <a:pt x="565" y="958"/>
                  </a:lnTo>
                  <a:lnTo>
                    <a:pt x="550" y="969"/>
                  </a:lnTo>
                  <a:lnTo>
                    <a:pt x="536" y="980"/>
                  </a:lnTo>
                  <a:lnTo>
                    <a:pt x="536" y="980"/>
                  </a:lnTo>
                  <a:close/>
                  <a:moveTo>
                    <a:pt x="521" y="970"/>
                  </a:moveTo>
                  <a:lnTo>
                    <a:pt x="521" y="970"/>
                  </a:lnTo>
                  <a:lnTo>
                    <a:pt x="527" y="963"/>
                  </a:lnTo>
                  <a:lnTo>
                    <a:pt x="533" y="954"/>
                  </a:lnTo>
                  <a:lnTo>
                    <a:pt x="548" y="940"/>
                  </a:lnTo>
                  <a:lnTo>
                    <a:pt x="548" y="940"/>
                  </a:lnTo>
                  <a:lnTo>
                    <a:pt x="556" y="949"/>
                  </a:lnTo>
                  <a:lnTo>
                    <a:pt x="556" y="949"/>
                  </a:lnTo>
                  <a:lnTo>
                    <a:pt x="539" y="960"/>
                  </a:lnTo>
                  <a:lnTo>
                    <a:pt x="521" y="970"/>
                  </a:lnTo>
                  <a:lnTo>
                    <a:pt x="521" y="970"/>
                  </a:lnTo>
                  <a:close/>
                  <a:moveTo>
                    <a:pt x="522" y="947"/>
                  </a:moveTo>
                  <a:lnTo>
                    <a:pt x="522" y="947"/>
                  </a:lnTo>
                  <a:lnTo>
                    <a:pt x="528" y="940"/>
                  </a:lnTo>
                  <a:lnTo>
                    <a:pt x="528" y="940"/>
                  </a:lnTo>
                  <a:lnTo>
                    <a:pt x="534" y="934"/>
                  </a:lnTo>
                  <a:lnTo>
                    <a:pt x="538" y="927"/>
                  </a:lnTo>
                  <a:lnTo>
                    <a:pt x="538" y="927"/>
                  </a:lnTo>
                  <a:lnTo>
                    <a:pt x="543" y="933"/>
                  </a:lnTo>
                  <a:lnTo>
                    <a:pt x="543" y="933"/>
                  </a:lnTo>
                  <a:lnTo>
                    <a:pt x="522" y="947"/>
                  </a:lnTo>
                  <a:lnTo>
                    <a:pt x="522" y="947"/>
                  </a:lnTo>
                  <a:close/>
                  <a:moveTo>
                    <a:pt x="515" y="934"/>
                  </a:moveTo>
                  <a:lnTo>
                    <a:pt x="515" y="934"/>
                  </a:lnTo>
                  <a:lnTo>
                    <a:pt x="524" y="923"/>
                  </a:lnTo>
                  <a:lnTo>
                    <a:pt x="531" y="913"/>
                  </a:lnTo>
                  <a:lnTo>
                    <a:pt x="531" y="913"/>
                  </a:lnTo>
                  <a:lnTo>
                    <a:pt x="534" y="919"/>
                  </a:lnTo>
                  <a:lnTo>
                    <a:pt x="534" y="919"/>
                  </a:lnTo>
                  <a:lnTo>
                    <a:pt x="532" y="919"/>
                  </a:lnTo>
                  <a:lnTo>
                    <a:pt x="530" y="922"/>
                  </a:lnTo>
                  <a:lnTo>
                    <a:pt x="524" y="925"/>
                  </a:lnTo>
                  <a:lnTo>
                    <a:pt x="515" y="934"/>
                  </a:lnTo>
                  <a:lnTo>
                    <a:pt x="515" y="934"/>
                  </a:lnTo>
                  <a:close/>
                  <a:moveTo>
                    <a:pt x="513" y="911"/>
                  </a:moveTo>
                  <a:lnTo>
                    <a:pt x="513" y="911"/>
                  </a:lnTo>
                  <a:lnTo>
                    <a:pt x="524" y="898"/>
                  </a:lnTo>
                  <a:lnTo>
                    <a:pt x="524" y="898"/>
                  </a:lnTo>
                  <a:lnTo>
                    <a:pt x="525" y="901"/>
                  </a:lnTo>
                  <a:lnTo>
                    <a:pt x="525" y="901"/>
                  </a:lnTo>
                  <a:lnTo>
                    <a:pt x="513" y="911"/>
                  </a:lnTo>
                  <a:lnTo>
                    <a:pt x="513" y="911"/>
                  </a:lnTo>
                  <a:close/>
                  <a:moveTo>
                    <a:pt x="495" y="910"/>
                  </a:moveTo>
                  <a:lnTo>
                    <a:pt x="495" y="910"/>
                  </a:lnTo>
                  <a:lnTo>
                    <a:pt x="501" y="898"/>
                  </a:lnTo>
                  <a:lnTo>
                    <a:pt x="509" y="884"/>
                  </a:lnTo>
                  <a:lnTo>
                    <a:pt x="509" y="884"/>
                  </a:lnTo>
                  <a:lnTo>
                    <a:pt x="514" y="877"/>
                  </a:lnTo>
                  <a:lnTo>
                    <a:pt x="514" y="877"/>
                  </a:lnTo>
                  <a:lnTo>
                    <a:pt x="519" y="888"/>
                  </a:lnTo>
                  <a:lnTo>
                    <a:pt x="519" y="888"/>
                  </a:lnTo>
                  <a:lnTo>
                    <a:pt x="507" y="899"/>
                  </a:lnTo>
                  <a:lnTo>
                    <a:pt x="501" y="905"/>
                  </a:lnTo>
                  <a:lnTo>
                    <a:pt x="495" y="910"/>
                  </a:lnTo>
                  <a:lnTo>
                    <a:pt x="495" y="910"/>
                  </a:lnTo>
                  <a:close/>
                  <a:moveTo>
                    <a:pt x="483" y="890"/>
                  </a:moveTo>
                  <a:lnTo>
                    <a:pt x="483" y="890"/>
                  </a:lnTo>
                  <a:lnTo>
                    <a:pt x="488" y="881"/>
                  </a:lnTo>
                  <a:lnTo>
                    <a:pt x="494" y="872"/>
                  </a:lnTo>
                  <a:lnTo>
                    <a:pt x="506" y="857"/>
                  </a:lnTo>
                  <a:lnTo>
                    <a:pt x="506" y="857"/>
                  </a:lnTo>
                  <a:lnTo>
                    <a:pt x="509" y="864"/>
                  </a:lnTo>
                  <a:lnTo>
                    <a:pt x="509" y="864"/>
                  </a:lnTo>
                  <a:lnTo>
                    <a:pt x="496" y="877"/>
                  </a:lnTo>
                  <a:lnTo>
                    <a:pt x="490" y="884"/>
                  </a:lnTo>
                  <a:lnTo>
                    <a:pt x="483" y="890"/>
                  </a:lnTo>
                  <a:lnTo>
                    <a:pt x="483" y="890"/>
                  </a:lnTo>
                  <a:close/>
                  <a:moveTo>
                    <a:pt x="484" y="911"/>
                  </a:moveTo>
                  <a:lnTo>
                    <a:pt x="484" y="911"/>
                  </a:lnTo>
                  <a:lnTo>
                    <a:pt x="479" y="904"/>
                  </a:lnTo>
                  <a:lnTo>
                    <a:pt x="479" y="904"/>
                  </a:lnTo>
                  <a:lnTo>
                    <a:pt x="491" y="895"/>
                  </a:lnTo>
                  <a:lnTo>
                    <a:pt x="491" y="895"/>
                  </a:lnTo>
                  <a:lnTo>
                    <a:pt x="484" y="911"/>
                  </a:lnTo>
                  <a:lnTo>
                    <a:pt x="484" y="911"/>
                  </a:lnTo>
                  <a:close/>
                  <a:moveTo>
                    <a:pt x="490" y="927"/>
                  </a:moveTo>
                  <a:lnTo>
                    <a:pt x="490" y="927"/>
                  </a:lnTo>
                  <a:lnTo>
                    <a:pt x="489" y="924"/>
                  </a:lnTo>
                  <a:lnTo>
                    <a:pt x="489" y="924"/>
                  </a:lnTo>
                  <a:lnTo>
                    <a:pt x="492" y="922"/>
                  </a:lnTo>
                  <a:lnTo>
                    <a:pt x="492" y="922"/>
                  </a:lnTo>
                  <a:lnTo>
                    <a:pt x="490" y="927"/>
                  </a:lnTo>
                  <a:lnTo>
                    <a:pt x="490" y="927"/>
                  </a:lnTo>
                  <a:close/>
                  <a:moveTo>
                    <a:pt x="494" y="936"/>
                  </a:moveTo>
                  <a:lnTo>
                    <a:pt x="494" y="936"/>
                  </a:lnTo>
                  <a:lnTo>
                    <a:pt x="502" y="931"/>
                  </a:lnTo>
                  <a:lnTo>
                    <a:pt x="510" y="925"/>
                  </a:lnTo>
                  <a:lnTo>
                    <a:pt x="510" y="925"/>
                  </a:lnTo>
                  <a:lnTo>
                    <a:pt x="496" y="943"/>
                  </a:lnTo>
                  <a:lnTo>
                    <a:pt x="496" y="943"/>
                  </a:lnTo>
                  <a:lnTo>
                    <a:pt x="494" y="936"/>
                  </a:lnTo>
                  <a:lnTo>
                    <a:pt x="494" y="936"/>
                  </a:lnTo>
                  <a:close/>
                  <a:moveTo>
                    <a:pt x="500" y="958"/>
                  </a:moveTo>
                  <a:lnTo>
                    <a:pt x="500" y="958"/>
                  </a:lnTo>
                  <a:lnTo>
                    <a:pt x="506" y="954"/>
                  </a:lnTo>
                  <a:lnTo>
                    <a:pt x="506" y="954"/>
                  </a:lnTo>
                  <a:lnTo>
                    <a:pt x="501" y="960"/>
                  </a:lnTo>
                  <a:lnTo>
                    <a:pt x="501" y="960"/>
                  </a:lnTo>
                  <a:lnTo>
                    <a:pt x="500" y="958"/>
                  </a:lnTo>
                  <a:lnTo>
                    <a:pt x="500" y="958"/>
                  </a:lnTo>
                  <a:close/>
                  <a:moveTo>
                    <a:pt x="504" y="969"/>
                  </a:moveTo>
                  <a:lnTo>
                    <a:pt x="504" y="969"/>
                  </a:lnTo>
                  <a:lnTo>
                    <a:pt x="509" y="968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10" y="971"/>
                  </a:lnTo>
                  <a:lnTo>
                    <a:pt x="507" y="977"/>
                  </a:lnTo>
                  <a:lnTo>
                    <a:pt x="507" y="977"/>
                  </a:lnTo>
                  <a:lnTo>
                    <a:pt x="504" y="969"/>
                  </a:lnTo>
                  <a:lnTo>
                    <a:pt x="504" y="969"/>
                  </a:lnTo>
                  <a:close/>
                  <a:moveTo>
                    <a:pt x="514" y="990"/>
                  </a:moveTo>
                  <a:lnTo>
                    <a:pt x="514" y="990"/>
                  </a:lnTo>
                  <a:lnTo>
                    <a:pt x="510" y="986"/>
                  </a:lnTo>
                  <a:lnTo>
                    <a:pt x="510" y="986"/>
                  </a:lnTo>
                  <a:lnTo>
                    <a:pt x="516" y="983"/>
                  </a:lnTo>
                  <a:lnTo>
                    <a:pt x="521" y="981"/>
                  </a:lnTo>
                  <a:lnTo>
                    <a:pt x="521" y="981"/>
                  </a:lnTo>
                  <a:lnTo>
                    <a:pt x="514" y="990"/>
                  </a:lnTo>
                  <a:lnTo>
                    <a:pt x="514" y="990"/>
                  </a:lnTo>
                  <a:close/>
                  <a:moveTo>
                    <a:pt x="524" y="1004"/>
                  </a:moveTo>
                  <a:lnTo>
                    <a:pt x="524" y="1004"/>
                  </a:lnTo>
                  <a:lnTo>
                    <a:pt x="519" y="999"/>
                  </a:lnTo>
                  <a:lnTo>
                    <a:pt x="519" y="999"/>
                  </a:lnTo>
                  <a:lnTo>
                    <a:pt x="528" y="994"/>
                  </a:lnTo>
                  <a:lnTo>
                    <a:pt x="528" y="994"/>
                  </a:lnTo>
                  <a:lnTo>
                    <a:pt x="524" y="1004"/>
                  </a:lnTo>
                  <a:lnTo>
                    <a:pt x="524" y="1004"/>
                  </a:lnTo>
                  <a:close/>
                  <a:moveTo>
                    <a:pt x="538" y="1012"/>
                  </a:moveTo>
                  <a:lnTo>
                    <a:pt x="538" y="1012"/>
                  </a:lnTo>
                  <a:lnTo>
                    <a:pt x="533" y="1010"/>
                  </a:lnTo>
                  <a:lnTo>
                    <a:pt x="533" y="1010"/>
                  </a:lnTo>
                  <a:lnTo>
                    <a:pt x="542" y="1007"/>
                  </a:lnTo>
                  <a:lnTo>
                    <a:pt x="542" y="1007"/>
                  </a:lnTo>
                  <a:lnTo>
                    <a:pt x="539" y="1010"/>
                  </a:lnTo>
                  <a:lnTo>
                    <a:pt x="538" y="1012"/>
                  </a:lnTo>
                  <a:lnTo>
                    <a:pt x="538" y="1012"/>
                  </a:lnTo>
                  <a:close/>
                  <a:moveTo>
                    <a:pt x="561" y="1019"/>
                  </a:moveTo>
                  <a:lnTo>
                    <a:pt x="561" y="1019"/>
                  </a:lnTo>
                  <a:lnTo>
                    <a:pt x="551" y="1017"/>
                  </a:lnTo>
                  <a:lnTo>
                    <a:pt x="551" y="1017"/>
                  </a:lnTo>
                  <a:lnTo>
                    <a:pt x="559" y="1015"/>
                  </a:lnTo>
                  <a:lnTo>
                    <a:pt x="567" y="1012"/>
                  </a:lnTo>
                  <a:lnTo>
                    <a:pt x="567" y="1012"/>
                  </a:lnTo>
                  <a:lnTo>
                    <a:pt x="561" y="1019"/>
                  </a:lnTo>
                  <a:lnTo>
                    <a:pt x="561" y="1019"/>
                  </a:lnTo>
                  <a:close/>
                  <a:moveTo>
                    <a:pt x="593" y="1022"/>
                  </a:moveTo>
                  <a:lnTo>
                    <a:pt x="593" y="1022"/>
                  </a:lnTo>
                  <a:lnTo>
                    <a:pt x="579" y="1021"/>
                  </a:lnTo>
                  <a:lnTo>
                    <a:pt x="579" y="1021"/>
                  </a:lnTo>
                  <a:lnTo>
                    <a:pt x="596" y="1011"/>
                  </a:lnTo>
                  <a:lnTo>
                    <a:pt x="596" y="1011"/>
                  </a:lnTo>
                  <a:lnTo>
                    <a:pt x="593" y="1016"/>
                  </a:lnTo>
                  <a:lnTo>
                    <a:pt x="593" y="1022"/>
                  </a:lnTo>
                  <a:lnTo>
                    <a:pt x="593" y="1022"/>
                  </a:lnTo>
                  <a:close/>
                  <a:moveTo>
                    <a:pt x="584" y="1007"/>
                  </a:moveTo>
                  <a:lnTo>
                    <a:pt x="584" y="1007"/>
                  </a:lnTo>
                  <a:lnTo>
                    <a:pt x="593" y="998"/>
                  </a:lnTo>
                  <a:lnTo>
                    <a:pt x="604" y="988"/>
                  </a:lnTo>
                  <a:lnTo>
                    <a:pt x="604" y="988"/>
                  </a:lnTo>
                  <a:lnTo>
                    <a:pt x="615" y="981"/>
                  </a:lnTo>
                  <a:lnTo>
                    <a:pt x="615" y="981"/>
                  </a:lnTo>
                  <a:lnTo>
                    <a:pt x="620" y="982"/>
                  </a:lnTo>
                  <a:lnTo>
                    <a:pt x="620" y="982"/>
                  </a:lnTo>
                  <a:lnTo>
                    <a:pt x="602" y="995"/>
                  </a:lnTo>
                  <a:lnTo>
                    <a:pt x="584" y="1007"/>
                  </a:lnTo>
                  <a:lnTo>
                    <a:pt x="584" y="1007"/>
                  </a:lnTo>
                  <a:close/>
                  <a:moveTo>
                    <a:pt x="609" y="1022"/>
                  </a:moveTo>
                  <a:lnTo>
                    <a:pt x="609" y="1022"/>
                  </a:lnTo>
                  <a:lnTo>
                    <a:pt x="613" y="1019"/>
                  </a:lnTo>
                  <a:lnTo>
                    <a:pt x="613" y="1019"/>
                  </a:lnTo>
                  <a:lnTo>
                    <a:pt x="613" y="1022"/>
                  </a:lnTo>
                  <a:lnTo>
                    <a:pt x="613" y="1022"/>
                  </a:lnTo>
                  <a:lnTo>
                    <a:pt x="609" y="1022"/>
                  </a:lnTo>
                  <a:lnTo>
                    <a:pt x="609" y="1022"/>
                  </a:lnTo>
                  <a:close/>
                  <a:moveTo>
                    <a:pt x="607" y="1012"/>
                  </a:moveTo>
                  <a:lnTo>
                    <a:pt x="607" y="1012"/>
                  </a:lnTo>
                  <a:lnTo>
                    <a:pt x="612" y="1006"/>
                  </a:lnTo>
                  <a:lnTo>
                    <a:pt x="616" y="1000"/>
                  </a:lnTo>
                  <a:lnTo>
                    <a:pt x="628" y="988"/>
                  </a:lnTo>
                  <a:lnTo>
                    <a:pt x="628" y="988"/>
                  </a:lnTo>
                  <a:lnTo>
                    <a:pt x="633" y="984"/>
                  </a:lnTo>
                  <a:lnTo>
                    <a:pt x="633" y="984"/>
                  </a:lnTo>
                  <a:lnTo>
                    <a:pt x="646" y="986"/>
                  </a:lnTo>
                  <a:lnTo>
                    <a:pt x="646" y="986"/>
                  </a:lnTo>
                  <a:lnTo>
                    <a:pt x="633" y="995"/>
                  </a:lnTo>
                  <a:lnTo>
                    <a:pt x="633" y="995"/>
                  </a:lnTo>
                  <a:lnTo>
                    <a:pt x="620" y="1005"/>
                  </a:lnTo>
                  <a:lnTo>
                    <a:pt x="613" y="1009"/>
                  </a:lnTo>
                  <a:lnTo>
                    <a:pt x="607" y="1012"/>
                  </a:lnTo>
                  <a:lnTo>
                    <a:pt x="607" y="1012"/>
                  </a:lnTo>
                  <a:close/>
                  <a:moveTo>
                    <a:pt x="638" y="1019"/>
                  </a:moveTo>
                  <a:lnTo>
                    <a:pt x="638" y="1019"/>
                  </a:lnTo>
                  <a:lnTo>
                    <a:pt x="631" y="1021"/>
                  </a:lnTo>
                  <a:lnTo>
                    <a:pt x="631" y="1021"/>
                  </a:lnTo>
                  <a:lnTo>
                    <a:pt x="639" y="1016"/>
                  </a:lnTo>
                  <a:lnTo>
                    <a:pt x="639" y="1016"/>
                  </a:lnTo>
                  <a:lnTo>
                    <a:pt x="638" y="1019"/>
                  </a:lnTo>
                  <a:lnTo>
                    <a:pt x="638" y="1019"/>
                  </a:lnTo>
                  <a:close/>
                  <a:moveTo>
                    <a:pt x="634" y="1007"/>
                  </a:moveTo>
                  <a:lnTo>
                    <a:pt x="634" y="1007"/>
                  </a:lnTo>
                  <a:lnTo>
                    <a:pt x="639" y="1004"/>
                  </a:lnTo>
                  <a:lnTo>
                    <a:pt x="639" y="1004"/>
                  </a:lnTo>
                  <a:lnTo>
                    <a:pt x="652" y="993"/>
                  </a:lnTo>
                  <a:lnTo>
                    <a:pt x="652" y="993"/>
                  </a:lnTo>
                  <a:lnTo>
                    <a:pt x="648" y="999"/>
                  </a:lnTo>
                  <a:lnTo>
                    <a:pt x="648" y="999"/>
                  </a:lnTo>
                  <a:lnTo>
                    <a:pt x="634" y="1007"/>
                  </a:lnTo>
                  <a:lnTo>
                    <a:pt x="634" y="1007"/>
                  </a:lnTo>
                  <a:close/>
                  <a:moveTo>
                    <a:pt x="666" y="1017"/>
                  </a:moveTo>
                  <a:lnTo>
                    <a:pt x="666" y="1017"/>
                  </a:lnTo>
                  <a:lnTo>
                    <a:pt x="671" y="1013"/>
                  </a:lnTo>
                  <a:lnTo>
                    <a:pt x="671" y="1013"/>
                  </a:lnTo>
                  <a:lnTo>
                    <a:pt x="672" y="1016"/>
                  </a:lnTo>
                  <a:lnTo>
                    <a:pt x="672" y="1016"/>
                  </a:lnTo>
                  <a:lnTo>
                    <a:pt x="666" y="1017"/>
                  </a:lnTo>
                  <a:lnTo>
                    <a:pt x="666" y="1017"/>
                  </a:lnTo>
                  <a:close/>
                  <a:moveTo>
                    <a:pt x="650" y="1012"/>
                  </a:moveTo>
                  <a:lnTo>
                    <a:pt x="650" y="1012"/>
                  </a:lnTo>
                  <a:lnTo>
                    <a:pt x="654" y="1006"/>
                  </a:lnTo>
                  <a:lnTo>
                    <a:pt x="654" y="1006"/>
                  </a:lnTo>
                  <a:lnTo>
                    <a:pt x="666" y="996"/>
                  </a:lnTo>
                  <a:lnTo>
                    <a:pt x="678" y="987"/>
                  </a:lnTo>
                  <a:lnTo>
                    <a:pt x="678" y="987"/>
                  </a:lnTo>
                  <a:lnTo>
                    <a:pt x="693" y="987"/>
                  </a:lnTo>
                  <a:lnTo>
                    <a:pt x="693" y="987"/>
                  </a:lnTo>
                  <a:lnTo>
                    <a:pt x="686" y="993"/>
                  </a:lnTo>
                  <a:lnTo>
                    <a:pt x="686" y="993"/>
                  </a:lnTo>
                  <a:lnTo>
                    <a:pt x="669" y="1004"/>
                  </a:lnTo>
                  <a:lnTo>
                    <a:pt x="660" y="1009"/>
                  </a:lnTo>
                  <a:lnTo>
                    <a:pt x="650" y="1012"/>
                  </a:lnTo>
                  <a:lnTo>
                    <a:pt x="650" y="1012"/>
                  </a:lnTo>
                  <a:close/>
                  <a:moveTo>
                    <a:pt x="693" y="1000"/>
                  </a:moveTo>
                  <a:lnTo>
                    <a:pt x="693" y="1000"/>
                  </a:lnTo>
                  <a:lnTo>
                    <a:pt x="709" y="987"/>
                  </a:lnTo>
                  <a:lnTo>
                    <a:pt x="709" y="987"/>
                  </a:lnTo>
                  <a:lnTo>
                    <a:pt x="727" y="986"/>
                  </a:lnTo>
                  <a:lnTo>
                    <a:pt x="727" y="986"/>
                  </a:lnTo>
                  <a:lnTo>
                    <a:pt x="708" y="996"/>
                  </a:lnTo>
                  <a:lnTo>
                    <a:pt x="687" y="1005"/>
                  </a:lnTo>
                  <a:lnTo>
                    <a:pt x="687" y="1005"/>
                  </a:lnTo>
                  <a:lnTo>
                    <a:pt x="693" y="1000"/>
                  </a:lnTo>
                  <a:lnTo>
                    <a:pt x="693" y="1000"/>
                  </a:lnTo>
                  <a:close/>
                  <a:moveTo>
                    <a:pt x="701" y="1013"/>
                  </a:moveTo>
                  <a:lnTo>
                    <a:pt x="701" y="1013"/>
                  </a:lnTo>
                  <a:lnTo>
                    <a:pt x="690" y="1015"/>
                  </a:lnTo>
                  <a:lnTo>
                    <a:pt x="690" y="1015"/>
                  </a:lnTo>
                  <a:lnTo>
                    <a:pt x="703" y="1010"/>
                  </a:lnTo>
                  <a:lnTo>
                    <a:pt x="703" y="1010"/>
                  </a:lnTo>
                  <a:lnTo>
                    <a:pt x="701" y="1013"/>
                  </a:lnTo>
                  <a:lnTo>
                    <a:pt x="701" y="1013"/>
                  </a:lnTo>
                  <a:close/>
                  <a:moveTo>
                    <a:pt x="737" y="992"/>
                  </a:moveTo>
                  <a:lnTo>
                    <a:pt x="737" y="992"/>
                  </a:lnTo>
                  <a:lnTo>
                    <a:pt x="746" y="986"/>
                  </a:lnTo>
                  <a:lnTo>
                    <a:pt x="746" y="986"/>
                  </a:lnTo>
                  <a:lnTo>
                    <a:pt x="767" y="984"/>
                  </a:lnTo>
                  <a:lnTo>
                    <a:pt x="767" y="984"/>
                  </a:lnTo>
                  <a:lnTo>
                    <a:pt x="764" y="987"/>
                  </a:lnTo>
                  <a:lnTo>
                    <a:pt x="764" y="987"/>
                  </a:lnTo>
                  <a:lnTo>
                    <a:pt x="751" y="994"/>
                  </a:lnTo>
                  <a:lnTo>
                    <a:pt x="739" y="1000"/>
                  </a:lnTo>
                  <a:lnTo>
                    <a:pt x="727" y="1005"/>
                  </a:lnTo>
                  <a:lnTo>
                    <a:pt x="715" y="1010"/>
                  </a:lnTo>
                  <a:lnTo>
                    <a:pt x="715" y="1010"/>
                  </a:lnTo>
                  <a:lnTo>
                    <a:pt x="726" y="1000"/>
                  </a:lnTo>
                  <a:lnTo>
                    <a:pt x="737" y="992"/>
                  </a:lnTo>
                  <a:lnTo>
                    <a:pt x="737" y="992"/>
                  </a:lnTo>
                  <a:close/>
                  <a:moveTo>
                    <a:pt x="752" y="1009"/>
                  </a:moveTo>
                  <a:lnTo>
                    <a:pt x="752" y="1009"/>
                  </a:lnTo>
                  <a:lnTo>
                    <a:pt x="761" y="1001"/>
                  </a:lnTo>
                  <a:lnTo>
                    <a:pt x="769" y="994"/>
                  </a:lnTo>
                  <a:lnTo>
                    <a:pt x="769" y="994"/>
                  </a:lnTo>
                  <a:lnTo>
                    <a:pt x="785" y="983"/>
                  </a:lnTo>
                  <a:lnTo>
                    <a:pt x="785" y="983"/>
                  </a:lnTo>
                  <a:lnTo>
                    <a:pt x="795" y="983"/>
                  </a:lnTo>
                  <a:lnTo>
                    <a:pt x="795" y="983"/>
                  </a:lnTo>
                  <a:lnTo>
                    <a:pt x="786" y="990"/>
                  </a:lnTo>
                  <a:lnTo>
                    <a:pt x="778" y="999"/>
                  </a:lnTo>
                  <a:lnTo>
                    <a:pt x="778" y="999"/>
                  </a:lnTo>
                  <a:lnTo>
                    <a:pt x="766" y="1005"/>
                  </a:lnTo>
                  <a:lnTo>
                    <a:pt x="752" y="1009"/>
                  </a:lnTo>
                  <a:lnTo>
                    <a:pt x="752" y="1009"/>
                  </a:lnTo>
                  <a:close/>
                  <a:moveTo>
                    <a:pt x="793" y="1012"/>
                  </a:moveTo>
                  <a:lnTo>
                    <a:pt x="793" y="1012"/>
                  </a:lnTo>
                  <a:lnTo>
                    <a:pt x="784" y="1012"/>
                  </a:lnTo>
                  <a:lnTo>
                    <a:pt x="784" y="1012"/>
                  </a:lnTo>
                  <a:lnTo>
                    <a:pt x="798" y="1006"/>
                  </a:lnTo>
                  <a:lnTo>
                    <a:pt x="798" y="1006"/>
                  </a:lnTo>
                  <a:lnTo>
                    <a:pt x="793" y="1012"/>
                  </a:lnTo>
                  <a:lnTo>
                    <a:pt x="793" y="1012"/>
                  </a:lnTo>
                  <a:close/>
                  <a:moveTo>
                    <a:pt x="807" y="1011"/>
                  </a:moveTo>
                  <a:lnTo>
                    <a:pt x="807" y="1011"/>
                  </a:lnTo>
                  <a:lnTo>
                    <a:pt x="813" y="1005"/>
                  </a:lnTo>
                  <a:lnTo>
                    <a:pt x="819" y="999"/>
                  </a:lnTo>
                  <a:lnTo>
                    <a:pt x="833" y="988"/>
                  </a:lnTo>
                  <a:lnTo>
                    <a:pt x="833" y="988"/>
                  </a:lnTo>
                  <a:lnTo>
                    <a:pt x="837" y="984"/>
                  </a:lnTo>
                  <a:lnTo>
                    <a:pt x="837" y="984"/>
                  </a:lnTo>
                  <a:lnTo>
                    <a:pt x="857" y="987"/>
                  </a:lnTo>
                  <a:lnTo>
                    <a:pt x="857" y="987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25" y="1005"/>
                  </a:lnTo>
                  <a:lnTo>
                    <a:pt x="816" y="1009"/>
                  </a:lnTo>
                  <a:lnTo>
                    <a:pt x="807" y="1011"/>
                  </a:lnTo>
                  <a:lnTo>
                    <a:pt x="807" y="1011"/>
                  </a:lnTo>
                  <a:close/>
                  <a:moveTo>
                    <a:pt x="803" y="993"/>
                  </a:moveTo>
                  <a:lnTo>
                    <a:pt x="803" y="993"/>
                  </a:lnTo>
                  <a:lnTo>
                    <a:pt x="813" y="983"/>
                  </a:lnTo>
                  <a:lnTo>
                    <a:pt x="813" y="983"/>
                  </a:lnTo>
                  <a:lnTo>
                    <a:pt x="819" y="984"/>
                  </a:lnTo>
                  <a:lnTo>
                    <a:pt x="819" y="984"/>
                  </a:lnTo>
                  <a:lnTo>
                    <a:pt x="803" y="993"/>
                  </a:lnTo>
                  <a:lnTo>
                    <a:pt x="803" y="993"/>
                  </a:lnTo>
                  <a:close/>
                  <a:moveTo>
                    <a:pt x="846" y="1005"/>
                  </a:moveTo>
                  <a:lnTo>
                    <a:pt x="846" y="1005"/>
                  </a:lnTo>
                  <a:lnTo>
                    <a:pt x="861" y="998"/>
                  </a:lnTo>
                  <a:lnTo>
                    <a:pt x="868" y="993"/>
                  </a:lnTo>
                  <a:lnTo>
                    <a:pt x="873" y="987"/>
                  </a:lnTo>
                  <a:lnTo>
                    <a:pt x="873" y="987"/>
                  </a:lnTo>
                  <a:lnTo>
                    <a:pt x="886" y="988"/>
                  </a:lnTo>
                  <a:lnTo>
                    <a:pt x="886" y="988"/>
                  </a:lnTo>
                  <a:lnTo>
                    <a:pt x="885" y="988"/>
                  </a:lnTo>
                  <a:lnTo>
                    <a:pt x="885" y="988"/>
                  </a:lnTo>
                  <a:lnTo>
                    <a:pt x="875" y="995"/>
                  </a:lnTo>
                  <a:lnTo>
                    <a:pt x="863" y="1001"/>
                  </a:lnTo>
                  <a:lnTo>
                    <a:pt x="851" y="1007"/>
                  </a:lnTo>
                  <a:lnTo>
                    <a:pt x="839" y="1011"/>
                  </a:lnTo>
                  <a:lnTo>
                    <a:pt x="839" y="1011"/>
                  </a:lnTo>
                  <a:lnTo>
                    <a:pt x="846" y="1005"/>
                  </a:lnTo>
                  <a:lnTo>
                    <a:pt x="846" y="1005"/>
                  </a:lnTo>
                  <a:close/>
                  <a:moveTo>
                    <a:pt x="862" y="1017"/>
                  </a:moveTo>
                  <a:lnTo>
                    <a:pt x="862" y="1017"/>
                  </a:lnTo>
                  <a:lnTo>
                    <a:pt x="853" y="1017"/>
                  </a:lnTo>
                  <a:lnTo>
                    <a:pt x="853" y="1017"/>
                  </a:lnTo>
                  <a:lnTo>
                    <a:pt x="863" y="1012"/>
                  </a:lnTo>
                  <a:lnTo>
                    <a:pt x="863" y="1012"/>
                  </a:lnTo>
                  <a:lnTo>
                    <a:pt x="862" y="1017"/>
                  </a:lnTo>
                  <a:lnTo>
                    <a:pt x="862" y="1017"/>
                  </a:lnTo>
                  <a:close/>
                  <a:moveTo>
                    <a:pt x="874" y="1013"/>
                  </a:moveTo>
                  <a:lnTo>
                    <a:pt x="874" y="1013"/>
                  </a:lnTo>
                  <a:lnTo>
                    <a:pt x="878" y="1010"/>
                  </a:lnTo>
                  <a:lnTo>
                    <a:pt x="881" y="1005"/>
                  </a:lnTo>
                  <a:lnTo>
                    <a:pt x="891" y="996"/>
                  </a:lnTo>
                  <a:lnTo>
                    <a:pt x="891" y="996"/>
                  </a:lnTo>
                  <a:lnTo>
                    <a:pt x="896" y="993"/>
                  </a:lnTo>
                  <a:lnTo>
                    <a:pt x="900" y="989"/>
                  </a:lnTo>
                  <a:lnTo>
                    <a:pt x="900" y="989"/>
                  </a:lnTo>
                  <a:lnTo>
                    <a:pt x="917" y="990"/>
                  </a:lnTo>
                  <a:lnTo>
                    <a:pt x="917" y="990"/>
                  </a:lnTo>
                  <a:lnTo>
                    <a:pt x="896" y="1002"/>
                  </a:lnTo>
                  <a:lnTo>
                    <a:pt x="874" y="1013"/>
                  </a:lnTo>
                  <a:lnTo>
                    <a:pt x="874" y="1013"/>
                  </a:lnTo>
                  <a:close/>
                  <a:moveTo>
                    <a:pt x="912" y="1007"/>
                  </a:moveTo>
                  <a:lnTo>
                    <a:pt x="912" y="1007"/>
                  </a:lnTo>
                  <a:lnTo>
                    <a:pt x="922" y="1000"/>
                  </a:lnTo>
                  <a:lnTo>
                    <a:pt x="927" y="996"/>
                  </a:lnTo>
                  <a:lnTo>
                    <a:pt x="928" y="994"/>
                  </a:lnTo>
                  <a:lnTo>
                    <a:pt x="928" y="992"/>
                  </a:lnTo>
                  <a:lnTo>
                    <a:pt x="928" y="992"/>
                  </a:lnTo>
                  <a:lnTo>
                    <a:pt x="944" y="993"/>
                  </a:lnTo>
                  <a:lnTo>
                    <a:pt x="944" y="993"/>
                  </a:lnTo>
                  <a:lnTo>
                    <a:pt x="903" y="1013"/>
                  </a:lnTo>
                  <a:lnTo>
                    <a:pt x="903" y="1013"/>
                  </a:lnTo>
                  <a:lnTo>
                    <a:pt x="912" y="1007"/>
                  </a:lnTo>
                  <a:lnTo>
                    <a:pt x="912" y="1007"/>
                  </a:lnTo>
                  <a:close/>
                  <a:moveTo>
                    <a:pt x="963" y="994"/>
                  </a:moveTo>
                  <a:lnTo>
                    <a:pt x="963" y="994"/>
                  </a:lnTo>
                  <a:lnTo>
                    <a:pt x="971" y="995"/>
                  </a:lnTo>
                  <a:lnTo>
                    <a:pt x="971" y="995"/>
                  </a:lnTo>
                  <a:lnTo>
                    <a:pt x="967" y="999"/>
                  </a:lnTo>
                  <a:lnTo>
                    <a:pt x="967" y="999"/>
                  </a:lnTo>
                  <a:lnTo>
                    <a:pt x="950" y="1006"/>
                  </a:lnTo>
                  <a:lnTo>
                    <a:pt x="933" y="1012"/>
                  </a:lnTo>
                  <a:lnTo>
                    <a:pt x="933" y="1012"/>
                  </a:lnTo>
                  <a:lnTo>
                    <a:pt x="940" y="1007"/>
                  </a:lnTo>
                  <a:lnTo>
                    <a:pt x="947" y="1004"/>
                  </a:lnTo>
                  <a:lnTo>
                    <a:pt x="956" y="999"/>
                  </a:lnTo>
                  <a:lnTo>
                    <a:pt x="963" y="994"/>
                  </a:lnTo>
                  <a:lnTo>
                    <a:pt x="963" y="994"/>
                  </a:lnTo>
                  <a:close/>
                  <a:moveTo>
                    <a:pt x="908" y="1022"/>
                  </a:moveTo>
                  <a:lnTo>
                    <a:pt x="908" y="1022"/>
                  </a:lnTo>
                  <a:lnTo>
                    <a:pt x="911" y="1019"/>
                  </a:lnTo>
                  <a:lnTo>
                    <a:pt x="911" y="1019"/>
                  </a:lnTo>
                  <a:lnTo>
                    <a:pt x="912" y="1022"/>
                  </a:lnTo>
                  <a:lnTo>
                    <a:pt x="912" y="1022"/>
                  </a:lnTo>
                  <a:lnTo>
                    <a:pt x="908" y="1022"/>
                  </a:lnTo>
                  <a:lnTo>
                    <a:pt x="908" y="1022"/>
                  </a:lnTo>
                  <a:close/>
                  <a:moveTo>
                    <a:pt x="939" y="1025"/>
                  </a:moveTo>
                  <a:lnTo>
                    <a:pt x="939" y="1025"/>
                  </a:lnTo>
                  <a:lnTo>
                    <a:pt x="926" y="1024"/>
                  </a:lnTo>
                  <a:lnTo>
                    <a:pt x="926" y="1024"/>
                  </a:lnTo>
                  <a:lnTo>
                    <a:pt x="935" y="1022"/>
                  </a:lnTo>
                  <a:lnTo>
                    <a:pt x="945" y="1018"/>
                  </a:lnTo>
                  <a:lnTo>
                    <a:pt x="945" y="1018"/>
                  </a:lnTo>
                  <a:lnTo>
                    <a:pt x="939" y="1025"/>
                  </a:lnTo>
                  <a:lnTo>
                    <a:pt x="939" y="1025"/>
                  </a:lnTo>
                  <a:close/>
                  <a:moveTo>
                    <a:pt x="967" y="1028"/>
                  </a:moveTo>
                  <a:lnTo>
                    <a:pt x="967" y="1028"/>
                  </a:lnTo>
                  <a:lnTo>
                    <a:pt x="963" y="1028"/>
                  </a:lnTo>
                  <a:lnTo>
                    <a:pt x="963" y="1028"/>
                  </a:lnTo>
                  <a:lnTo>
                    <a:pt x="969" y="1025"/>
                  </a:lnTo>
                  <a:lnTo>
                    <a:pt x="969" y="1025"/>
                  </a:lnTo>
                  <a:lnTo>
                    <a:pt x="967" y="1028"/>
                  </a:lnTo>
                  <a:lnTo>
                    <a:pt x="967" y="1028"/>
                  </a:lnTo>
                  <a:close/>
                  <a:moveTo>
                    <a:pt x="958" y="1019"/>
                  </a:moveTo>
                  <a:lnTo>
                    <a:pt x="958" y="1019"/>
                  </a:lnTo>
                  <a:lnTo>
                    <a:pt x="973" y="1006"/>
                  </a:lnTo>
                  <a:lnTo>
                    <a:pt x="973" y="1006"/>
                  </a:lnTo>
                  <a:lnTo>
                    <a:pt x="980" y="1002"/>
                  </a:lnTo>
                  <a:lnTo>
                    <a:pt x="986" y="996"/>
                  </a:lnTo>
                  <a:lnTo>
                    <a:pt x="986" y="996"/>
                  </a:lnTo>
                  <a:lnTo>
                    <a:pt x="999" y="998"/>
                  </a:lnTo>
                  <a:lnTo>
                    <a:pt x="999" y="998"/>
                  </a:lnTo>
                  <a:lnTo>
                    <a:pt x="979" y="1010"/>
                  </a:lnTo>
                  <a:lnTo>
                    <a:pt x="958" y="1019"/>
                  </a:lnTo>
                  <a:lnTo>
                    <a:pt x="958" y="1019"/>
                  </a:lnTo>
                  <a:close/>
                  <a:moveTo>
                    <a:pt x="988" y="1030"/>
                  </a:moveTo>
                  <a:lnTo>
                    <a:pt x="988" y="1030"/>
                  </a:lnTo>
                  <a:lnTo>
                    <a:pt x="985" y="1030"/>
                  </a:lnTo>
                  <a:lnTo>
                    <a:pt x="985" y="1030"/>
                  </a:lnTo>
                  <a:lnTo>
                    <a:pt x="991" y="1028"/>
                  </a:lnTo>
                  <a:lnTo>
                    <a:pt x="991" y="1028"/>
                  </a:lnTo>
                  <a:lnTo>
                    <a:pt x="988" y="1030"/>
                  </a:lnTo>
                  <a:lnTo>
                    <a:pt x="988" y="1030"/>
                  </a:lnTo>
                  <a:close/>
                  <a:moveTo>
                    <a:pt x="991" y="1017"/>
                  </a:moveTo>
                  <a:lnTo>
                    <a:pt x="991" y="1017"/>
                  </a:lnTo>
                  <a:lnTo>
                    <a:pt x="999" y="1011"/>
                  </a:lnTo>
                  <a:lnTo>
                    <a:pt x="1008" y="1005"/>
                  </a:lnTo>
                  <a:lnTo>
                    <a:pt x="1008" y="1005"/>
                  </a:lnTo>
                  <a:lnTo>
                    <a:pt x="1012" y="1001"/>
                  </a:lnTo>
                  <a:lnTo>
                    <a:pt x="1012" y="1001"/>
                  </a:lnTo>
                  <a:lnTo>
                    <a:pt x="1015" y="1000"/>
                  </a:lnTo>
                  <a:lnTo>
                    <a:pt x="1015" y="1000"/>
                  </a:lnTo>
                  <a:lnTo>
                    <a:pt x="1022" y="1000"/>
                  </a:lnTo>
                  <a:lnTo>
                    <a:pt x="1022" y="1000"/>
                  </a:lnTo>
                  <a:lnTo>
                    <a:pt x="1014" y="1006"/>
                  </a:lnTo>
                  <a:lnTo>
                    <a:pt x="1014" y="1006"/>
                  </a:lnTo>
                  <a:lnTo>
                    <a:pt x="1003" y="1012"/>
                  </a:lnTo>
                  <a:lnTo>
                    <a:pt x="991" y="1017"/>
                  </a:lnTo>
                  <a:lnTo>
                    <a:pt x="991" y="1017"/>
                  </a:lnTo>
                  <a:close/>
                  <a:moveTo>
                    <a:pt x="1020" y="1015"/>
                  </a:moveTo>
                  <a:lnTo>
                    <a:pt x="1020" y="1015"/>
                  </a:lnTo>
                  <a:lnTo>
                    <a:pt x="1028" y="1009"/>
                  </a:lnTo>
                  <a:lnTo>
                    <a:pt x="1038" y="1002"/>
                  </a:lnTo>
                  <a:lnTo>
                    <a:pt x="1038" y="1002"/>
                  </a:lnTo>
                  <a:lnTo>
                    <a:pt x="1050" y="1004"/>
                  </a:lnTo>
                  <a:lnTo>
                    <a:pt x="1050" y="1004"/>
                  </a:lnTo>
                  <a:lnTo>
                    <a:pt x="1028" y="1015"/>
                  </a:lnTo>
                  <a:lnTo>
                    <a:pt x="1008" y="1024"/>
                  </a:lnTo>
                  <a:lnTo>
                    <a:pt x="1008" y="1024"/>
                  </a:lnTo>
                  <a:lnTo>
                    <a:pt x="1020" y="1015"/>
                  </a:lnTo>
                  <a:lnTo>
                    <a:pt x="1020" y="1015"/>
                  </a:lnTo>
                  <a:close/>
                  <a:moveTo>
                    <a:pt x="1016" y="1034"/>
                  </a:moveTo>
                  <a:lnTo>
                    <a:pt x="1016" y="1034"/>
                  </a:lnTo>
                  <a:lnTo>
                    <a:pt x="1012" y="1033"/>
                  </a:lnTo>
                  <a:lnTo>
                    <a:pt x="1012" y="1033"/>
                  </a:lnTo>
                  <a:lnTo>
                    <a:pt x="1018" y="1030"/>
                  </a:lnTo>
                  <a:lnTo>
                    <a:pt x="1018" y="1030"/>
                  </a:lnTo>
                  <a:lnTo>
                    <a:pt x="1016" y="1034"/>
                  </a:lnTo>
                  <a:lnTo>
                    <a:pt x="1016" y="1034"/>
                  </a:lnTo>
                  <a:close/>
                  <a:moveTo>
                    <a:pt x="1065" y="1007"/>
                  </a:moveTo>
                  <a:lnTo>
                    <a:pt x="1065" y="1007"/>
                  </a:lnTo>
                  <a:lnTo>
                    <a:pt x="1067" y="1006"/>
                  </a:lnTo>
                  <a:lnTo>
                    <a:pt x="1067" y="1006"/>
                  </a:lnTo>
                  <a:lnTo>
                    <a:pt x="1080" y="1007"/>
                  </a:lnTo>
                  <a:lnTo>
                    <a:pt x="1080" y="1007"/>
                  </a:lnTo>
                  <a:lnTo>
                    <a:pt x="1057" y="1019"/>
                  </a:lnTo>
                  <a:lnTo>
                    <a:pt x="1045" y="1025"/>
                  </a:lnTo>
                  <a:lnTo>
                    <a:pt x="1032" y="1030"/>
                  </a:lnTo>
                  <a:lnTo>
                    <a:pt x="1032" y="1030"/>
                  </a:lnTo>
                  <a:lnTo>
                    <a:pt x="1040" y="1024"/>
                  </a:lnTo>
                  <a:lnTo>
                    <a:pt x="1047" y="1018"/>
                  </a:lnTo>
                  <a:lnTo>
                    <a:pt x="1065" y="1007"/>
                  </a:lnTo>
                  <a:lnTo>
                    <a:pt x="1065" y="1007"/>
                  </a:lnTo>
                  <a:close/>
                  <a:moveTo>
                    <a:pt x="1086" y="1009"/>
                  </a:moveTo>
                  <a:lnTo>
                    <a:pt x="1086" y="1009"/>
                  </a:lnTo>
                  <a:lnTo>
                    <a:pt x="1086" y="1009"/>
                  </a:lnTo>
                  <a:lnTo>
                    <a:pt x="1086" y="1009"/>
                  </a:lnTo>
                  <a:lnTo>
                    <a:pt x="1112" y="1012"/>
                  </a:lnTo>
                  <a:lnTo>
                    <a:pt x="1112" y="1012"/>
                  </a:lnTo>
                  <a:lnTo>
                    <a:pt x="1071" y="1028"/>
                  </a:lnTo>
                  <a:lnTo>
                    <a:pt x="1071" y="1028"/>
                  </a:lnTo>
                  <a:lnTo>
                    <a:pt x="1075" y="1024"/>
                  </a:lnTo>
                  <a:lnTo>
                    <a:pt x="1082" y="1019"/>
                  </a:lnTo>
                  <a:lnTo>
                    <a:pt x="1085" y="1017"/>
                  </a:lnTo>
                  <a:lnTo>
                    <a:pt x="1087" y="1015"/>
                  </a:lnTo>
                  <a:lnTo>
                    <a:pt x="1087" y="1011"/>
                  </a:lnTo>
                  <a:lnTo>
                    <a:pt x="1086" y="1009"/>
                  </a:lnTo>
                  <a:lnTo>
                    <a:pt x="1086" y="1009"/>
                  </a:lnTo>
                  <a:close/>
                  <a:moveTo>
                    <a:pt x="1046" y="1036"/>
                  </a:moveTo>
                  <a:lnTo>
                    <a:pt x="1046" y="1036"/>
                  </a:lnTo>
                  <a:lnTo>
                    <a:pt x="1044" y="1036"/>
                  </a:lnTo>
                  <a:lnTo>
                    <a:pt x="1044" y="1036"/>
                  </a:lnTo>
                  <a:lnTo>
                    <a:pt x="1047" y="1035"/>
                  </a:lnTo>
                  <a:lnTo>
                    <a:pt x="1047" y="1035"/>
                  </a:lnTo>
                  <a:lnTo>
                    <a:pt x="1046" y="1036"/>
                  </a:lnTo>
                  <a:lnTo>
                    <a:pt x="1046" y="1036"/>
                  </a:lnTo>
                  <a:close/>
                  <a:moveTo>
                    <a:pt x="1082" y="1040"/>
                  </a:moveTo>
                  <a:lnTo>
                    <a:pt x="1082" y="1040"/>
                  </a:lnTo>
                  <a:lnTo>
                    <a:pt x="1068" y="1039"/>
                  </a:lnTo>
                  <a:lnTo>
                    <a:pt x="1068" y="1039"/>
                  </a:lnTo>
                  <a:lnTo>
                    <a:pt x="1070" y="1039"/>
                  </a:lnTo>
                  <a:lnTo>
                    <a:pt x="1070" y="1039"/>
                  </a:lnTo>
                  <a:lnTo>
                    <a:pt x="1095" y="1028"/>
                  </a:lnTo>
                  <a:lnTo>
                    <a:pt x="1095" y="1028"/>
                  </a:lnTo>
                  <a:lnTo>
                    <a:pt x="1088" y="1034"/>
                  </a:lnTo>
                  <a:lnTo>
                    <a:pt x="1085" y="1037"/>
                  </a:lnTo>
                  <a:lnTo>
                    <a:pt x="1082" y="1040"/>
                  </a:lnTo>
                  <a:lnTo>
                    <a:pt x="1082" y="1040"/>
                  </a:lnTo>
                  <a:close/>
                  <a:moveTo>
                    <a:pt x="1111" y="1043"/>
                  </a:moveTo>
                  <a:lnTo>
                    <a:pt x="1111" y="1043"/>
                  </a:lnTo>
                  <a:lnTo>
                    <a:pt x="1099" y="1042"/>
                  </a:lnTo>
                  <a:lnTo>
                    <a:pt x="1099" y="1042"/>
                  </a:lnTo>
                  <a:lnTo>
                    <a:pt x="1127" y="1029"/>
                  </a:lnTo>
                  <a:lnTo>
                    <a:pt x="1127" y="1029"/>
                  </a:lnTo>
                  <a:lnTo>
                    <a:pt x="1111" y="1043"/>
                  </a:lnTo>
                  <a:lnTo>
                    <a:pt x="1111" y="1043"/>
                  </a:lnTo>
                  <a:close/>
                  <a:moveTo>
                    <a:pt x="1124" y="1013"/>
                  </a:moveTo>
                  <a:lnTo>
                    <a:pt x="1124" y="1013"/>
                  </a:lnTo>
                  <a:lnTo>
                    <a:pt x="1138" y="1016"/>
                  </a:lnTo>
                  <a:lnTo>
                    <a:pt x="1138" y="1016"/>
                  </a:lnTo>
                  <a:lnTo>
                    <a:pt x="1126" y="1019"/>
                  </a:lnTo>
                  <a:lnTo>
                    <a:pt x="1115" y="1025"/>
                  </a:lnTo>
                  <a:lnTo>
                    <a:pt x="1115" y="1025"/>
                  </a:lnTo>
                  <a:lnTo>
                    <a:pt x="1123" y="1018"/>
                  </a:lnTo>
                  <a:lnTo>
                    <a:pt x="1123" y="1018"/>
                  </a:lnTo>
                  <a:lnTo>
                    <a:pt x="1124" y="1016"/>
                  </a:lnTo>
                  <a:lnTo>
                    <a:pt x="1124" y="1013"/>
                  </a:lnTo>
                  <a:lnTo>
                    <a:pt x="1124" y="1013"/>
                  </a:lnTo>
                  <a:close/>
                  <a:moveTo>
                    <a:pt x="1156" y="1046"/>
                  </a:moveTo>
                  <a:lnTo>
                    <a:pt x="1156" y="1046"/>
                  </a:lnTo>
                  <a:lnTo>
                    <a:pt x="1144" y="1046"/>
                  </a:lnTo>
                  <a:lnTo>
                    <a:pt x="1144" y="1046"/>
                  </a:lnTo>
                  <a:lnTo>
                    <a:pt x="1156" y="1040"/>
                  </a:lnTo>
                  <a:lnTo>
                    <a:pt x="1156" y="1040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6" y="1046"/>
                  </a:lnTo>
                  <a:lnTo>
                    <a:pt x="1156" y="1046"/>
                  </a:lnTo>
                  <a:close/>
                  <a:moveTo>
                    <a:pt x="1128" y="1042"/>
                  </a:moveTo>
                  <a:lnTo>
                    <a:pt x="1128" y="1042"/>
                  </a:lnTo>
                  <a:lnTo>
                    <a:pt x="1140" y="1031"/>
                  </a:lnTo>
                  <a:lnTo>
                    <a:pt x="1150" y="1021"/>
                  </a:lnTo>
                  <a:lnTo>
                    <a:pt x="1150" y="1021"/>
                  </a:lnTo>
                  <a:lnTo>
                    <a:pt x="1151" y="1018"/>
                  </a:lnTo>
                  <a:lnTo>
                    <a:pt x="1151" y="1017"/>
                  </a:lnTo>
                  <a:lnTo>
                    <a:pt x="1151" y="1017"/>
                  </a:lnTo>
                  <a:lnTo>
                    <a:pt x="1182" y="1019"/>
                  </a:lnTo>
                  <a:lnTo>
                    <a:pt x="1182" y="1019"/>
                  </a:lnTo>
                  <a:lnTo>
                    <a:pt x="1169" y="1024"/>
                  </a:lnTo>
                  <a:lnTo>
                    <a:pt x="1154" y="1030"/>
                  </a:lnTo>
                  <a:lnTo>
                    <a:pt x="1141" y="1036"/>
                  </a:lnTo>
                  <a:lnTo>
                    <a:pt x="1128" y="1042"/>
                  </a:lnTo>
                  <a:lnTo>
                    <a:pt x="1128" y="1042"/>
                  </a:lnTo>
                  <a:close/>
                  <a:moveTo>
                    <a:pt x="1191" y="1022"/>
                  </a:moveTo>
                  <a:lnTo>
                    <a:pt x="1191" y="1022"/>
                  </a:lnTo>
                  <a:lnTo>
                    <a:pt x="1191" y="1021"/>
                  </a:lnTo>
                  <a:lnTo>
                    <a:pt x="1191" y="1021"/>
                  </a:lnTo>
                  <a:lnTo>
                    <a:pt x="1205" y="1021"/>
                  </a:lnTo>
                  <a:lnTo>
                    <a:pt x="1205" y="1021"/>
                  </a:lnTo>
                  <a:lnTo>
                    <a:pt x="1186" y="1033"/>
                  </a:lnTo>
                  <a:lnTo>
                    <a:pt x="1186" y="1033"/>
                  </a:lnTo>
                  <a:lnTo>
                    <a:pt x="1188" y="1030"/>
                  </a:lnTo>
                  <a:lnTo>
                    <a:pt x="1191" y="1028"/>
                  </a:lnTo>
                  <a:lnTo>
                    <a:pt x="1191" y="1024"/>
                  </a:lnTo>
                  <a:lnTo>
                    <a:pt x="1191" y="1022"/>
                  </a:lnTo>
                  <a:lnTo>
                    <a:pt x="1191" y="1022"/>
                  </a:lnTo>
                  <a:close/>
                  <a:moveTo>
                    <a:pt x="1188" y="1043"/>
                  </a:moveTo>
                  <a:lnTo>
                    <a:pt x="1188" y="1043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2" y="1041"/>
                  </a:lnTo>
                  <a:lnTo>
                    <a:pt x="1193" y="1042"/>
                  </a:lnTo>
                  <a:lnTo>
                    <a:pt x="1193" y="1042"/>
                  </a:lnTo>
                  <a:lnTo>
                    <a:pt x="1188" y="1043"/>
                  </a:lnTo>
                  <a:lnTo>
                    <a:pt x="1188" y="1043"/>
                  </a:lnTo>
                  <a:close/>
                  <a:moveTo>
                    <a:pt x="1205" y="1039"/>
                  </a:moveTo>
                  <a:lnTo>
                    <a:pt x="1205" y="1039"/>
                  </a:lnTo>
                  <a:lnTo>
                    <a:pt x="1223" y="1030"/>
                  </a:lnTo>
                  <a:lnTo>
                    <a:pt x="1233" y="1024"/>
                  </a:lnTo>
                  <a:lnTo>
                    <a:pt x="1236" y="1021"/>
                  </a:lnTo>
                  <a:lnTo>
                    <a:pt x="1237" y="1017"/>
                  </a:lnTo>
                  <a:lnTo>
                    <a:pt x="1237" y="1017"/>
                  </a:lnTo>
                  <a:lnTo>
                    <a:pt x="1248" y="1015"/>
                  </a:lnTo>
                  <a:lnTo>
                    <a:pt x="1259" y="1012"/>
                  </a:lnTo>
                  <a:lnTo>
                    <a:pt x="1259" y="1012"/>
                  </a:lnTo>
                  <a:lnTo>
                    <a:pt x="1245" y="1021"/>
                  </a:lnTo>
                  <a:lnTo>
                    <a:pt x="1231" y="1028"/>
                  </a:lnTo>
                  <a:lnTo>
                    <a:pt x="1218" y="1034"/>
                  </a:lnTo>
                  <a:lnTo>
                    <a:pt x="1205" y="1039"/>
                  </a:lnTo>
                  <a:lnTo>
                    <a:pt x="1205" y="1039"/>
                  </a:lnTo>
                  <a:close/>
                  <a:moveTo>
                    <a:pt x="1377" y="597"/>
                  </a:moveTo>
                  <a:lnTo>
                    <a:pt x="1377" y="597"/>
                  </a:lnTo>
                  <a:lnTo>
                    <a:pt x="1370" y="627"/>
                  </a:lnTo>
                  <a:lnTo>
                    <a:pt x="1364" y="656"/>
                  </a:lnTo>
                  <a:lnTo>
                    <a:pt x="1358" y="686"/>
                  </a:lnTo>
                  <a:lnTo>
                    <a:pt x="1353" y="716"/>
                  </a:lnTo>
                  <a:lnTo>
                    <a:pt x="1345" y="777"/>
                  </a:lnTo>
                  <a:lnTo>
                    <a:pt x="1339" y="839"/>
                  </a:lnTo>
                  <a:lnTo>
                    <a:pt x="1339" y="839"/>
                  </a:lnTo>
                  <a:lnTo>
                    <a:pt x="1336" y="866"/>
                  </a:lnTo>
                  <a:lnTo>
                    <a:pt x="1331" y="894"/>
                  </a:lnTo>
                  <a:lnTo>
                    <a:pt x="1328" y="907"/>
                  </a:lnTo>
                  <a:lnTo>
                    <a:pt x="1324" y="919"/>
                  </a:lnTo>
                  <a:lnTo>
                    <a:pt x="1321" y="933"/>
                  </a:lnTo>
                  <a:lnTo>
                    <a:pt x="1315" y="943"/>
                  </a:lnTo>
                  <a:lnTo>
                    <a:pt x="1309" y="956"/>
                  </a:lnTo>
                  <a:lnTo>
                    <a:pt x="1301" y="965"/>
                  </a:lnTo>
                  <a:lnTo>
                    <a:pt x="1293" y="975"/>
                  </a:lnTo>
                  <a:lnTo>
                    <a:pt x="1283" y="983"/>
                  </a:lnTo>
                  <a:lnTo>
                    <a:pt x="1272" y="990"/>
                  </a:lnTo>
                  <a:lnTo>
                    <a:pt x="1260" y="996"/>
                  </a:lnTo>
                  <a:lnTo>
                    <a:pt x="1247" y="1001"/>
                  </a:lnTo>
                  <a:lnTo>
                    <a:pt x="1231" y="1004"/>
                  </a:lnTo>
                  <a:lnTo>
                    <a:pt x="1231" y="1004"/>
                  </a:lnTo>
                  <a:lnTo>
                    <a:pt x="1229" y="1004"/>
                  </a:lnTo>
                  <a:lnTo>
                    <a:pt x="1227" y="1005"/>
                  </a:lnTo>
                  <a:lnTo>
                    <a:pt x="1227" y="1005"/>
                  </a:lnTo>
                  <a:lnTo>
                    <a:pt x="1201" y="1006"/>
                  </a:lnTo>
                  <a:lnTo>
                    <a:pt x="1175" y="1006"/>
                  </a:lnTo>
                  <a:lnTo>
                    <a:pt x="1150" y="1004"/>
                  </a:lnTo>
                  <a:lnTo>
                    <a:pt x="1123" y="1001"/>
                  </a:lnTo>
                  <a:lnTo>
                    <a:pt x="1071" y="993"/>
                  </a:lnTo>
                  <a:lnTo>
                    <a:pt x="1046" y="989"/>
                  </a:lnTo>
                  <a:lnTo>
                    <a:pt x="1021" y="986"/>
                  </a:lnTo>
                  <a:lnTo>
                    <a:pt x="1021" y="986"/>
                  </a:lnTo>
                  <a:lnTo>
                    <a:pt x="969" y="981"/>
                  </a:lnTo>
                  <a:lnTo>
                    <a:pt x="916" y="976"/>
                  </a:lnTo>
                  <a:lnTo>
                    <a:pt x="811" y="969"/>
                  </a:lnTo>
                  <a:lnTo>
                    <a:pt x="811" y="969"/>
                  </a:lnTo>
                  <a:lnTo>
                    <a:pt x="790" y="969"/>
                  </a:lnTo>
                  <a:lnTo>
                    <a:pt x="769" y="969"/>
                  </a:lnTo>
                  <a:lnTo>
                    <a:pt x="726" y="971"/>
                  </a:lnTo>
                  <a:lnTo>
                    <a:pt x="684" y="972"/>
                  </a:lnTo>
                  <a:lnTo>
                    <a:pt x="663" y="972"/>
                  </a:lnTo>
                  <a:lnTo>
                    <a:pt x="642" y="971"/>
                  </a:lnTo>
                  <a:lnTo>
                    <a:pt x="642" y="971"/>
                  </a:lnTo>
                  <a:lnTo>
                    <a:pt x="630" y="969"/>
                  </a:lnTo>
                  <a:lnTo>
                    <a:pt x="618" y="966"/>
                  </a:lnTo>
                  <a:lnTo>
                    <a:pt x="608" y="963"/>
                  </a:lnTo>
                  <a:lnTo>
                    <a:pt x="598" y="959"/>
                  </a:lnTo>
                  <a:lnTo>
                    <a:pt x="589" y="954"/>
                  </a:lnTo>
                  <a:lnTo>
                    <a:pt x="580" y="949"/>
                  </a:lnTo>
                  <a:lnTo>
                    <a:pt x="573" y="943"/>
                  </a:lnTo>
                  <a:lnTo>
                    <a:pt x="566" y="937"/>
                  </a:lnTo>
                  <a:lnTo>
                    <a:pt x="559" y="930"/>
                  </a:lnTo>
                  <a:lnTo>
                    <a:pt x="553" y="923"/>
                  </a:lnTo>
                  <a:lnTo>
                    <a:pt x="542" y="905"/>
                  </a:lnTo>
                  <a:lnTo>
                    <a:pt x="531" y="886"/>
                  </a:lnTo>
                  <a:lnTo>
                    <a:pt x="522" y="865"/>
                  </a:lnTo>
                  <a:lnTo>
                    <a:pt x="522" y="865"/>
                  </a:lnTo>
                  <a:lnTo>
                    <a:pt x="522" y="862"/>
                  </a:lnTo>
                  <a:lnTo>
                    <a:pt x="522" y="858"/>
                  </a:lnTo>
                  <a:lnTo>
                    <a:pt x="521" y="856"/>
                  </a:lnTo>
                  <a:lnTo>
                    <a:pt x="520" y="854"/>
                  </a:lnTo>
                  <a:lnTo>
                    <a:pt x="518" y="856"/>
                  </a:lnTo>
                  <a:lnTo>
                    <a:pt x="518" y="856"/>
                  </a:lnTo>
                  <a:lnTo>
                    <a:pt x="509" y="836"/>
                  </a:lnTo>
                  <a:lnTo>
                    <a:pt x="503" y="822"/>
                  </a:lnTo>
                  <a:lnTo>
                    <a:pt x="495" y="806"/>
                  </a:lnTo>
                  <a:lnTo>
                    <a:pt x="486" y="792"/>
                  </a:lnTo>
                  <a:lnTo>
                    <a:pt x="478" y="781"/>
                  </a:lnTo>
                  <a:lnTo>
                    <a:pt x="474" y="776"/>
                  </a:lnTo>
                  <a:lnTo>
                    <a:pt x="469" y="774"/>
                  </a:lnTo>
                  <a:lnTo>
                    <a:pt x="466" y="772"/>
                  </a:lnTo>
                  <a:lnTo>
                    <a:pt x="462" y="772"/>
                  </a:lnTo>
                  <a:lnTo>
                    <a:pt x="462" y="772"/>
                  </a:lnTo>
                  <a:lnTo>
                    <a:pt x="353" y="823"/>
                  </a:lnTo>
                  <a:lnTo>
                    <a:pt x="299" y="848"/>
                  </a:lnTo>
                  <a:lnTo>
                    <a:pt x="246" y="876"/>
                  </a:lnTo>
                  <a:lnTo>
                    <a:pt x="246" y="876"/>
                  </a:lnTo>
                  <a:lnTo>
                    <a:pt x="231" y="884"/>
                  </a:lnTo>
                  <a:lnTo>
                    <a:pt x="217" y="894"/>
                  </a:lnTo>
                  <a:lnTo>
                    <a:pt x="202" y="903"/>
                  </a:lnTo>
                  <a:lnTo>
                    <a:pt x="189" y="913"/>
                  </a:lnTo>
                  <a:lnTo>
                    <a:pt x="164" y="935"/>
                  </a:lnTo>
                  <a:lnTo>
                    <a:pt x="140" y="959"/>
                  </a:lnTo>
                  <a:lnTo>
                    <a:pt x="140" y="959"/>
                  </a:lnTo>
                  <a:lnTo>
                    <a:pt x="118" y="983"/>
                  </a:lnTo>
                  <a:lnTo>
                    <a:pt x="95" y="1006"/>
                  </a:lnTo>
                  <a:lnTo>
                    <a:pt x="83" y="1017"/>
                  </a:lnTo>
                  <a:lnTo>
                    <a:pt x="71" y="1028"/>
                  </a:lnTo>
                  <a:lnTo>
                    <a:pt x="58" y="1037"/>
                  </a:lnTo>
                  <a:lnTo>
                    <a:pt x="43" y="1045"/>
                  </a:lnTo>
                  <a:lnTo>
                    <a:pt x="43" y="1045"/>
                  </a:lnTo>
                  <a:lnTo>
                    <a:pt x="42" y="1037"/>
                  </a:lnTo>
                  <a:lnTo>
                    <a:pt x="42" y="1037"/>
                  </a:lnTo>
                  <a:lnTo>
                    <a:pt x="41" y="1029"/>
                  </a:lnTo>
                  <a:lnTo>
                    <a:pt x="41" y="1029"/>
                  </a:lnTo>
                  <a:lnTo>
                    <a:pt x="42" y="1015"/>
                  </a:lnTo>
                  <a:lnTo>
                    <a:pt x="46" y="1000"/>
                  </a:lnTo>
                  <a:lnTo>
                    <a:pt x="51" y="987"/>
                  </a:lnTo>
                  <a:lnTo>
                    <a:pt x="57" y="974"/>
                  </a:lnTo>
                  <a:lnTo>
                    <a:pt x="64" y="960"/>
                  </a:lnTo>
                  <a:lnTo>
                    <a:pt x="72" y="947"/>
                  </a:lnTo>
                  <a:lnTo>
                    <a:pt x="82" y="935"/>
                  </a:lnTo>
                  <a:lnTo>
                    <a:pt x="93" y="922"/>
                  </a:lnTo>
                  <a:lnTo>
                    <a:pt x="114" y="899"/>
                  </a:lnTo>
                  <a:lnTo>
                    <a:pt x="138" y="877"/>
                  </a:lnTo>
                  <a:lnTo>
                    <a:pt x="161" y="858"/>
                  </a:lnTo>
                  <a:lnTo>
                    <a:pt x="183" y="841"/>
                  </a:lnTo>
                  <a:lnTo>
                    <a:pt x="183" y="841"/>
                  </a:lnTo>
                  <a:lnTo>
                    <a:pt x="216" y="818"/>
                  </a:lnTo>
                  <a:lnTo>
                    <a:pt x="248" y="798"/>
                  </a:lnTo>
                  <a:lnTo>
                    <a:pt x="283" y="780"/>
                  </a:lnTo>
                  <a:lnTo>
                    <a:pt x="300" y="771"/>
                  </a:lnTo>
                  <a:lnTo>
                    <a:pt x="318" y="764"/>
                  </a:lnTo>
                  <a:lnTo>
                    <a:pt x="318" y="764"/>
                  </a:lnTo>
                  <a:lnTo>
                    <a:pt x="355" y="750"/>
                  </a:lnTo>
                  <a:lnTo>
                    <a:pt x="373" y="741"/>
                  </a:lnTo>
                  <a:lnTo>
                    <a:pt x="390" y="733"/>
                  </a:lnTo>
                  <a:lnTo>
                    <a:pt x="390" y="733"/>
                  </a:lnTo>
                  <a:lnTo>
                    <a:pt x="401" y="724"/>
                  </a:lnTo>
                  <a:lnTo>
                    <a:pt x="414" y="711"/>
                  </a:lnTo>
                  <a:lnTo>
                    <a:pt x="420" y="703"/>
                  </a:lnTo>
                  <a:lnTo>
                    <a:pt x="424" y="695"/>
                  </a:lnTo>
                  <a:lnTo>
                    <a:pt x="426" y="689"/>
                  </a:lnTo>
                  <a:lnTo>
                    <a:pt x="426" y="686"/>
                  </a:lnTo>
                  <a:lnTo>
                    <a:pt x="425" y="683"/>
                  </a:lnTo>
                  <a:lnTo>
                    <a:pt x="425" y="683"/>
                  </a:lnTo>
                  <a:lnTo>
                    <a:pt x="427" y="671"/>
                  </a:lnTo>
                  <a:lnTo>
                    <a:pt x="427" y="659"/>
                  </a:lnTo>
                  <a:lnTo>
                    <a:pt x="427" y="659"/>
                  </a:lnTo>
                  <a:lnTo>
                    <a:pt x="427" y="647"/>
                  </a:lnTo>
                  <a:lnTo>
                    <a:pt x="426" y="635"/>
                  </a:lnTo>
                  <a:lnTo>
                    <a:pt x="424" y="623"/>
                  </a:lnTo>
                  <a:lnTo>
                    <a:pt x="421" y="611"/>
                  </a:lnTo>
                  <a:lnTo>
                    <a:pt x="413" y="588"/>
                  </a:lnTo>
                  <a:lnTo>
                    <a:pt x="403" y="567"/>
                  </a:lnTo>
                  <a:lnTo>
                    <a:pt x="392" y="544"/>
                  </a:lnTo>
                  <a:lnTo>
                    <a:pt x="382" y="522"/>
                  </a:lnTo>
                  <a:lnTo>
                    <a:pt x="371" y="500"/>
                  </a:lnTo>
                  <a:lnTo>
                    <a:pt x="360" y="479"/>
                  </a:lnTo>
                  <a:lnTo>
                    <a:pt x="360" y="479"/>
                  </a:lnTo>
                  <a:lnTo>
                    <a:pt x="343" y="438"/>
                  </a:lnTo>
                  <a:lnTo>
                    <a:pt x="332" y="412"/>
                  </a:lnTo>
                  <a:lnTo>
                    <a:pt x="323" y="385"/>
                  </a:lnTo>
                  <a:lnTo>
                    <a:pt x="313" y="357"/>
                  </a:lnTo>
                  <a:lnTo>
                    <a:pt x="305" y="329"/>
                  </a:lnTo>
                  <a:lnTo>
                    <a:pt x="300" y="303"/>
                  </a:lnTo>
                  <a:lnTo>
                    <a:pt x="297" y="290"/>
                  </a:lnTo>
                  <a:lnTo>
                    <a:pt x="297" y="279"/>
                  </a:lnTo>
                  <a:lnTo>
                    <a:pt x="297" y="279"/>
                  </a:lnTo>
                  <a:lnTo>
                    <a:pt x="297" y="268"/>
                  </a:lnTo>
                  <a:lnTo>
                    <a:pt x="300" y="258"/>
                  </a:lnTo>
                  <a:lnTo>
                    <a:pt x="305" y="249"/>
                  </a:lnTo>
                  <a:lnTo>
                    <a:pt x="307" y="244"/>
                  </a:lnTo>
                  <a:lnTo>
                    <a:pt x="311" y="240"/>
                  </a:lnTo>
                  <a:lnTo>
                    <a:pt x="311" y="240"/>
                  </a:lnTo>
                  <a:lnTo>
                    <a:pt x="313" y="243"/>
                  </a:lnTo>
                  <a:lnTo>
                    <a:pt x="317" y="243"/>
                  </a:lnTo>
                  <a:lnTo>
                    <a:pt x="321" y="243"/>
                  </a:lnTo>
                  <a:lnTo>
                    <a:pt x="327" y="241"/>
                  </a:lnTo>
                  <a:lnTo>
                    <a:pt x="344" y="235"/>
                  </a:lnTo>
                  <a:lnTo>
                    <a:pt x="366" y="227"/>
                  </a:lnTo>
                  <a:lnTo>
                    <a:pt x="391" y="215"/>
                  </a:lnTo>
                  <a:lnTo>
                    <a:pt x="418" y="202"/>
                  </a:lnTo>
                  <a:lnTo>
                    <a:pt x="478" y="169"/>
                  </a:lnTo>
                  <a:lnTo>
                    <a:pt x="538" y="134"/>
                  </a:lnTo>
                  <a:lnTo>
                    <a:pt x="593" y="103"/>
                  </a:lnTo>
                  <a:lnTo>
                    <a:pt x="658" y="63"/>
                  </a:lnTo>
                  <a:lnTo>
                    <a:pt x="658" y="63"/>
                  </a:lnTo>
                  <a:lnTo>
                    <a:pt x="678" y="52"/>
                  </a:lnTo>
                  <a:lnTo>
                    <a:pt x="698" y="41"/>
                  </a:lnTo>
                  <a:lnTo>
                    <a:pt x="719" y="32"/>
                  </a:lnTo>
                  <a:lnTo>
                    <a:pt x="740" y="23"/>
                  </a:lnTo>
                  <a:lnTo>
                    <a:pt x="761" y="17"/>
                  </a:lnTo>
                  <a:lnTo>
                    <a:pt x="784" y="14"/>
                  </a:lnTo>
                  <a:lnTo>
                    <a:pt x="807" y="11"/>
                  </a:lnTo>
                  <a:lnTo>
                    <a:pt x="817" y="13"/>
                  </a:lnTo>
                  <a:lnTo>
                    <a:pt x="829" y="14"/>
                  </a:lnTo>
                  <a:lnTo>
                    <a:pt x="829" y="14"/>
                  </a:lnTo>
                  <a:lnTo>
                    <a:pt x="850" y="17"/>
                  </a:lnTo>
                  <a:lnTo>
                    <a:pt x="870" y="22"/>
                  </a:lnTo>
                  <a:lnTo>
                    <a:pt x="890" y="29"/>
                  </a:lnTo>
                  <a:lnTo>
                    <a:pt x="909" y="38"/>
                  </a:lnTo>
                  <a:lnTo>
                    <a:pt x="928" y="46"/>
                  </a:lnTo>
                  <a:lnTo>
                    <a:pt x="946" y="57"/>
                  </a:lnTo>
                  <a:lnTo>
                    <a:pt x="982" y="78"/>
                  </a:lnTo>
                  <a:lnTo>
                    <a:pt x="982" y="78"/>
                  </a:lnTo>
                  <a:lnTo>
                    <a:pt x="1023" y="102"/>
                  </a:lnTo>
                  <a:lnTo>
                    <a:pt x="1064" y="126"/>
                  </a:lnTo>
                  <a:lnTo>
                    <a:pt x="1147" y="171"/>
                  </a:lnTo>
                  <a:lnTo>
                    <a:pt x="1188" y="196"/>
                  </a:lnTo>
                  <a:lnTo>
                    <a:pt x="1229" y="221"/>
                  </a:lnTo>
                  <a:lnTo>
                    <a:pt x="1268" y="247"/>
                  </a:lnTo>
                  <a:lnTo>
                    <a:pt x="1305" y="276"/>
                  </a:lnTo>
                  <a:lnTo>
                    <a:pt x="1305" y="276"/>
                  </a:lnTo>
                  <a:lnTo>
                    <a:pt x="1322" y="290"/>
                  </a:lnTo>
                  <a:lnTo>
                    <a:pt x="1339" y="304"/>
                  </a:lnTo>
                  <a:lnTo>
                    <a:pt x="1355" y="318"/>
                  </a:lnTo>
                  <a:lnTo>
                    <a:pt x="1370" y="334"/>
                  </a:lnTo>
                  <a:lnTo>
                    <a:pt x="1383" y="352"/>
                  </a:lnTo>
                  <a:lnTo>
                    <a:pt x="1388" y="361"/>
                  </a:lnTo>
                  <a:lnTo>
                    <a:pt x="1393" y="370"/>
                  </a:lnTo>
                  <a:lnTo>
                    <a:pt x="1398" y="380"/>
                  </a:lnTo>
                  <a:lnTo>
                    <a:pt x="1401" y="391"/>
                  </a:lnTo>
                  <a:lnTo>
                    <a:pt x="1404" y="400"/>
                  </a:lnTo>
                  <a:lnTo>
                    <a:pt x="1406" y="411"/>
                  </a:lnTo>
                  <a:lnTo>
                    <a:pt x="1406" y="411"/>
                  </a:lnTo>
                  <a:lnTo>
                    <a:pt x="1407" y="435"/>
                  </a:lnTo>
                  <a:lnTo>
                    <a:pt x="1407" y="458"/>
                  </a:lnTo>
                  <a:lnTo>
                    <a:pt x="1405" y="482"/>
                  </a:lnTo>
                  <a:lnTo>
                    <a:pt x="1401" y="505"/>
                  </a:lnTo>
                  <a:lnTo>
                    <a:pt x="1395" y="528"/>
                  </a:lnTo>
                  <a:lnTo>
                    <a:pt x="1390" y="551"/>
                  </a:lnTo>
                  <a:lnTo>
                    <a:pt x="1377" y="597"/>
                  </a:lnTo>
                  <a:lnTo>
                    <a:pt x="1377" y="5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59532" y="4663944"/>
            <a:ext cx="268404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   </a:t>
            </a:r>
            <a:r>
              <a:rPr lang="zh-CN" altLang="en-US" sz="2400" dirty="0">
                <a:solidFill>
                  <a:srgbClr val="392F2F"/>
                </a:solidFill>
              </a:rPr>
              <a:t>好友在线时长</a:t>
            </a:r>
          </a:p>
          <a:p>
            <a:pPr>
              <a:buNone/>
            </a:pPr>
            <a:endParaRPr lang="zh-CN" altLang="en-US" sz="1400" dirty="0">
              <a:solidFill>
                <a:srgbClr val="392F2F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754095" y="4663943"/>
            <a:ext cx="268404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        </a:t>
            </a:r>
            <a:r>
              <a:rPr lang="zh-CN" altLang="en-US" sz="2400" dirty="0">
                <a:solidFill>
                  <a:srgbClr val="392F2F"/>
                </a:solidFill>
              </a:rPr>
              <a:t>排行榜</a:t>
            </a:r>
          </a:p>
          <a:p>
            <a:pPr>
              <a:buNone/>
            </a:pPr>
            <a:endParaRPr lang="en-US" altLang="zh-CN" sz="1400" dirty="0">
              <a:solidFill>
                <a:srgbClr val="392F2F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8448640" y="4663943"/>
            <a:ext cx="268404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392F2F"/>
                </a:solidFill>
              </a:rPr>
              <a:t>       </a:t>
            </a:r>
            <a:r>
              <a:rPr lang="zh-CN" altLang="en-US" sz="2400" dirty="0">
                <a:solidFill>
                  <a:srgbClr val="392F2F"/>
                </a:solidFill>
              </a:rPr>
              <a:t>周末统计</a:t>
            </a:r>
          </a:p>
          <a:p>
            <a:pPr>
              <a:buNone/>
            </a:pPr>
            <a:endParaRPr lang="zh-CN" altLang="en-US" sz="1400" dirty="0">
              <a:solidFill>
                <a:srgbClr val="392F2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论文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812</Words>
  <Application>Microsoft Office PowerPoint</Application>
  <PresentationFormat>自定义</PresentationFormat>
  <Paragraphs>97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xb21cn</cp:lastModifiedBy>
  <cp:revision>61</cp:revision>
  <dcterms:created xsi:type="dcterms:W3CDTF">2017-04-02T11:58:00Z</dcterms:created>
  <dcterms:modified xsi:type="dcterms:W3CDTF">2021-04-19T07:19:41Z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91172661019048BCAF1DD1E9B7EC35C8</vt:lpwstr>
  </property>
  <property fmtid="{D5CDD505-2E9C-101B-9397-08002B2CF9AE}" pid="3" name="KSOProductBuildVer">
    <vt:lpwstr>2052-11.1.0.10463</vt:lpwstr>
  </property>
</Properties>
</file>