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01" r:id="rId3"/>
    <p:sldId id="426" r:id="rId4"/>
    <p:sldId id="434" r:id="rId5"/>
    <p:sldId id="433" r:id="rId6"/>
    <p:sldId id="435" r:id="rId7"/>
    <p:sldId id="436" r:id="rId8"/>
    <p:sldId id="438" r:id="rId9"/>
    <p:sldId id="437" r:id="rId10"/>
    <p:sldId id="43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94635"/>
  </p:normalViewPr>
  <p:slideViewPr>
    <p:cSldViewPr snapToGrid="0" snapToObjects="1">
      <p:cViewPr>
        <p:scale>
          <a:sx n="122" d="100"/>
          <a:sy n="122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=""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=""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=""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=""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=""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=""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=""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=""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=""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=""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=""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855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555494" y="2117449"/>
            <a:ext cx="11250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ACME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Let’s Encrypt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062798" y="4236985"/>
            <a:ext cx="225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FF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FF0000"/>
                </a:solidFill>
                <a:latin typeface="+mj-lt"/>
              </a:rPr>
              <a:t>hiện</a:t>
            </a:r>
            <a:r>
              <a:rPr lang="vi-VN" sz="2000" b="1" i="1" u="sng" dirty="0">
                <a:solidFill>
                  <a:srgbClr val="FF0000"/>
                </a:solidFill>
                <a:latin typeface="+mj-lt"/>
              </a:rPr>
              <a:t> :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11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i="1" u="sng" dirty="0">
                <a:solidFill>
                  <a:srgbClr val="FF0000"/>
                </a:solidFill>
                <a:latin typeface="+mj-lt"/>
              </a:rPr>
              <a:t>Sinh viên thực hiện :</a:t>
            </a:r>
            <a:endParaRPr lang="en-US" sz="2000" b="1" i="1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=""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 dirty="0">
                <a:solidFill>
                  <a:srgbClr val="C00000"/>
                </a:solidFill>
                <a:latin typeface="+mj-lt"/>
                <a:cs typeface="Lato Black"/>
              </a:rPr>
              <a:t>Bảo Mật Thông Tin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76052111-4A56-4885-9AED-93ED2090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10" y="3483155"/>
            <a:ext cx="5173074" cy="2816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25782F5-C10F-4F54-AD34-9BE645413816}"/>
              </a:ext>
            </a:extLst>
          </p:cNvPr>
          <p:cNvSpPr txBox="1"/>
          <p:nvPr/>
        </p:nvSpPr>
        <p:spPr>
          <a:xfrm>
            <a:off x="3594215" y="5126729"/>
            <a:ext cx="2806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Nguyễn Đặng Việt Thái</a:t>
            </a:r>
          </a:p>
          <a:p>
            <a:r>
              <a:rPr lang="vi-VN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Nguyễn Khánh Triệu</a:t>
            </a: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678887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594559"/>
            <a:ext cx="2983491" cy="281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719B3D5-2E33-45A6-8CA5-4F602BA6C42B}"/>
              </a:ext>
            </a:extLst>
          </p:cNvPr>
          <p:cNvSpPr txBox="1"/>
          <p:nvPr/>
        </p:nvSpPr>
        <p:spPr>
          <a:xfrm>
            <a:off x="2232264" y="2413856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Demo Ứng Dụng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4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4589855" y="2337773"/>
            <a:ext cx="3104386" cy="3069253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=""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2" name="Freeform 7">
              <a:extLst>
                <a:ext uri="{FF2B5EF4-FFF2-40B4-BE49-F238E27FC236}">
                  <a16:creationId xmlns=""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4848888" y="2597789"/>
            <a:ext cx="2586322" cy="2549221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5117267" y="2867185"/>
            <a:ext cx="2049563" cy="2010428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=""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7" name="Freeform 14">
              <a:extLst>
                <a:ext uri="{FF2B5EF4-FFF2-40B4-BE49-F238E27FC236}">
                  <a16:creationId xmlns=""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5428372" y="3104417"/>
            <a:ext cx="1426014" cy="1435443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=""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1" name="Freeform 15">
              <a:extLst>
                <a:ext uri="{FF2B5EF4-FFF2-40B4-BE49-F238E27FC236}">
                  <a16:creationId xmlns=""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5744820" y="3396603"/>
            <a:ext cx="794456" cy="849736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=""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4" name="Freeform 16">
              <a:extLst>
                <a:ext uri="{FF2B5EF4-FFF2-40B4-BE49-F238E27FC236}">
                  <a16:creationId xmlns=""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cxnSp>
        <p:nvCxnSpPr>
          <p:cNvPr id="66" name="Elbow Connector 32">
            <a:extLst>
              <a:ext uri="{FF2B5EF4-FFF2-40B4-BE49-F238E27FC236}">
                <a16:creationId xmlns="" xmlns:a16="http://schemas.microsoft.com/office/drawing/2014/main" id="{D18D168B-2224-403D-94CB-4F949D90744E}"/>
              </a:ext>
            </a:extLst>
          </p:cNvPr>
          <p:cNvCxnSpPr>
            <a:cxnSpLocks/>
          </p:cNvCxnSpPr>
          <p:nvPr/>
        </p:nvCxnSpPr>
        <p:spPr>
          <a:xfrm>
            <a:off x="2471416" y="2658059"/>
            <a:ext cx="2376136" cy="327223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="" xmlns:a16="http://schemas.microsoft.com/office/drawing/2014/main" id="{491BE069-59A6-4170-B195-F96D1F1AFDC6}"/>
              </a:ext>
            </a:extLst>
          </p:cNvPr>
          <p:cNvCxnSpPr>
            <a:cxnSpLocks/>
          </p:cNvCxnSpPr>
          <p:nvPr/>
        </p:nvCxnSpPr>
        <p:spPr>
          <a:xfrm>
            <a:off x="2892495" y="4389996"/>
            <a:ext cx="2174033" cy="619127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831470" y="1312355"/>
            <a:ext cx="452906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#9Slide03 BoosterNextFYBlack" panose="02000A03000000020004" pitchFamily="2" charset="77"/>
                <a:cs typeface="Arial" panose="020B0604020202020204" pitchFamily="34" charset="0"/>
              </a:rPr>
              <a:t>NỘI DUNG BÁO CÁO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#9Slide03 BoosterNextFYBlack" panose="02000A03000000020004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1073193" y="2217048"/>
            <a:ext cx="348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1.Tổng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E87152E-FD3E-445C-9F23-7D5E7479ADC2}"/>
              </a:ext>
            </a:extLst>
          </p:cNvPr>
          <p:cNvSpPr txBox="1"/>
          <p:nvPr/>
        </p:nvSpPr>
        <p:spPr>
          <a:xfrm>
            <a:off x="893284" y="3670868"/>
            <a:ext cx="3091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2.Giới </a:t>
            </a:r>
            <a:r>
              <a:rPr lang="en-US" altLang="ko-K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let’s Encrypt</a:t>
            </a:r>
            <a:endParaRPr lang="ko-KR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="" xmlns:a16="http://schemas.microsoft.com/office/drawing/2014/main" id="{DF285055-2298-4DF0-99D9-190FD90EA17B}"/>
              </a:ext>
            </a:extLst>
          </p:cNvPr>
          <p:cNvCxnSpPr>
            <a:cxnSpLocks/>
          </p:cNvCxnSpPr>
          <p:nvPr/>
        </p:nvCxnSpPr>
        <p:spPr>
          <a:xfrm>
            <a:off x="7484613" y="4568049"/>
            <a:ext cx="2174033" cy="619127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8AACE-EE2B-42E6-9C55-A907EA654C6A}"/>
              </a:ext>
            </a:extLst>
          </p:cNvPr>
          <p:cNvSpPr txBox="1"/>
          <p:nvPr/>
        </p:nvSpPr>
        <p:spPr>
          <a:xfrm>
            <a:off x="8705224" y="4711357"/>
            <a:ext cx="245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.Demo Ứng Dụng</a:t>
            </a:r>
            <a:endParaRPr lang="ko-KR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F285055-2298-4DF0-99D9-190FD90EA17B}"/>
              </a:ext>
            </a:extLst>
          </p:cNvPr>
          <p:cNvCxnSpPr>
            <a:cxnSpLocks/>
          </p:cNvCxnSpPr>
          <p:nvPr/>
        </p:nvCxnSpPr>
        <p:spPr>
          <a:xfrm>
            <a:off x="7474287" y="3014805"/>
            <a:ext cx="2174033" cy="619127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05224" y="2642752"/>
            <a:ext cx="2971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3.Mục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Let’s Encrypt </a:t>
            </a:r>
            <a:r>
              <a:rPr lang="en-US" altLang="ko-K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ACME</a:t>
            </a:r>
            <a:endParaRPr lang="ko-KR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4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678887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594559"/>
            <a:ext cx="2983491" cy="281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89138" y="99320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Tổng</a:t>
            </a:r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quan về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424BB7-46BC-4F13-8E4B-AABEA1179EAF}"/>
              </a:ext>
            </a:extLst>
          </p:cNvPr>
          <p:cNvSpPr txBox="1"/>
          <p:nvPr/>
        </p:nvSpPr>
        <p:spPr>
          <a:xfrm>
            <a:off x="83888" y="1785216"/>
            <a:ext cx="6811861" cy="384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(ACME)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X.509. Giao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ACME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IETF RFC 8555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ACME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(ACME)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1CD403-11D6-4AD9-8B47-29452DA326F3}"/>
              </a:ext>
            </a:extLst>
          </p:cNvPr>
          <p:cNvSpPr txBox="1"/>
          <p:nvPr/>
        </p:nvSpPr>
        <p:spPr>
          <a:xfrm>
            <a:off x="189138" y="1508217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niệm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ACME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0415" y="94082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Tổng</a:t>
            </a:r>
            <a:r>
              <a:rPr lang="vi-VN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quan về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009F27-9C0A-42FC-87ED-8F5CAA47A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267"/>
            <a:ext cx="5146260" cy="31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AEB622-ED6D-46E5-8F34-3F6C5158C0C6}"/>
              </a:ext>
            </a:extLst>
          </p:cNvPr>
          <p:cNvSpPr txBox="1"/>
          <p:nvPr/>
        </p:nvSpPr>
        <p:spPr>
          <a:xfrm>
            <a:off x="5270384" y="580087"/>
            <a:ext cx="6365146" cy="559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Setup: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Selection: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(Certificate Authority)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(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 Issuance (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thách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DNS/HTTPS ‘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Nonce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Siging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“nonce”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 Completion (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đắn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wed server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81C70F9-BE70-4FD6-858B-03222AE41868}"/>
              </a:ext>
            </a:extLst>
          </p:cNvPr>
          <p:cNvSpPr txBox="1"/>
          <p:nvPr/>
        </p:nvSpPr>
        <p:spPr>
          <a:xfrm>
            <a:off x="195045" y="15015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chế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ACME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8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4224" y="131021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2.Giới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30C378B-FD5A-4DE2-B315-FFE30CC88C23}"/>
              </a:ext>
            </a:extLst>
          </p:cNvPr>
          <p:cNvSpPr txBox="1"/>
          <p:nvPr/>
        </p:nvSpPr>
        <p:spPr>
          <a:xfrm>
            <a:off x="285225" y="2232894"/>
            <a:ext cx="9227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Let’s Encrypt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Security Research Group (ISRG).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60650F-327E-47C4-9435-6B13F18C44B0}"/>
              </a:ext>
            </a:extLst>
          </p:cNvPr>
          <p:cNvSpPr txBox="1"/>
          <p:nvPr/>
        </p:nvSpPr>
        <p:spPr>
          <a:xfrm>
            <a:off x="606105" y="1846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872C7C-0400-4A1C-BDFB-B7AD12B20CEB}"/>
              </a:ext>
            </a:extLst>
          </p:cNvPr>
          <p:cNvSpPr txBox="1"/>
          <p:nvPr/>
        </p:nvSpPr>
        <p:spPr>
          <a:xfrm>
            <a:off x="36282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D6C86F-4EAE-4514-821E-F85528A99278}"/>
              </a:ext>
            </a:extLst>
          </p:cNvPr>
          <p:cNvSpPr txBox="1"/>
          <p:nvPr/>
        </p:nvSpPr>
        <p:spPr>
          <a:xfrm>
            <a:off x="285225" y="3693800"/>
            <a:ext cx="9227888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HTTPS (SSL/TLS)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4224" y="131021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2.Giới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60650F-327E-47C4-9435-6B13F18C44B0}"/>
              </a:ext>
            </a:extLst>
          </p:cNvPr>
          <p:cNvSpPr txBox="1"/>
          <p:nvPr/>
        </p:nvSpPr>
        <p:spPr>
          <a:xfrm>
            <a:off x="606105" y="1846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tắc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872C7C-0400-4A1C-BDFB-B7AD12B20CEB}"/>
              </a:ext>
            </a:extLst>
          </p:cNvPr>
          <p:cNvSpPr txBox="1"/>
          <p:nvPr/>
        </p:nvSpPr>
        <p:spPr>
          <a:xfrm>
            <a:off x="36282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CA4CFF-EE86-4A57-940E-9A7654138830}"/>
              </a:ext>
            </a:extLst>
          </p:cNvPr>
          <p:cNvSpPr txBox="1"/>
          <p:nvPr/>
        </p:nvSpPr>
        <p:spPr>
          <a:xfrm>
            <a:off x="548081" y="2230580"/>
            <a:ext cx="11112616" cy="285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Let’s Encrypt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Let’s Encrypt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Let’s Encrypt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4224" y="131021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2.Giới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60650F-327E-47C4-9435-6B13F18C44B0}"/>
              </a:ext>
            </a:extLst>
          </p:cNvPr>
          <p:cNvSpPr txBox="1"/>
          <p:nvPr/>
        </p:nvSpPr>
        <p:spPr>
          <a:xfrm>
            <a:off x="606105" y="1846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tắc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872C7C-0400-4A1C-BDFB-B7AD12B20CEB}"/>
              </a:ext>
            </a:extLst>
          </p:cNvPr>
          <p:cNvSpPr txBox="1"/>
          <p:nvPr/>
        </p:nvSpPr>
        <p:spPr>
          <a:xfrm>
            <a:off x="36282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CA4CFF-EE86-4A57-940E-9A7654138830}"/>
              </a:ext>
            </a:extLst>
          </p:cNvPr>
          <p:cNvSpPr txBox="1"/>
          <p:nvPr/>
        </p:nvSpPr>
        <p:spPr>
          <a:xfrm>
            <a:off x="548081" y="2230580"/>
            <a:ext cx="11112616" cy="325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Let’s Encrypt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vượt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4223" y="1310214"/>
            <a:ext cx="7139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2.Giới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60650F-327E-47C4-9435-6B13F18C44B0}"/>
              </a:ext>
            </a:extLst>
          </p:cNvPr>
          <p:cNvSpPr txBox="1"/>
          <p:nvPr/>
        </p:nvSpPr>
        <p:spPr>
          <a:xfrm>
            <a:off x="606105" y="1846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tắc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872C7C-0400-4A1C-BDFB-B7AD12B20CEB}"/>
              </a:ext>
            </a:extLst>
          </p:cNvPr>
          <p:cNvSpPr txBox="1"/>
          <p:nvPr/>
        </p:nvSpPr>
        <p:spPr>
          <a:xfrm>
            <a:off x="36282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CA4CFF-EE86-4A57-940E-9A7654138830}"/>
              </a:ext>
            </a:extLst>
          </p:cNvPr>
          <p:cNvSpPr txBox="1"/>
          <p:nvPr/>
        </p:nvSpPr>
        <p:spPr>
          <a:xfrm>
            <a:off x="548081" y="2230580"/>
            <a:ext cx="1111261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848729-A65B-40F4-9961-F534BF809F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6226" y="2444314"/>
            <a:ext cx="6381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96ADDF-0F32-427B-A0F9-E08BA0B9109F}"/>
              </a:ext>
            </a:extLst>
          </p:cNvPr>
          <p:cNvSpPr txBox="1"/>
          <p:nvPr/>
        </p:nvSpPr>
        <p:spPr>
          <a:xfrm>
            <a:off x="134223" y="1310214"/>
            <a:ext cx="7139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3.Mục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Let’s Encrypt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ACME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872C7C-0400-4A1C-BDFB-B7AD12B20CEB}"/>
              </a:ext>
            </a:extLst>
          </p:cNvPr>
          <p:cNvSpPr txBox="1"/>
          <p:nvPr/>
        </p:nvSpPr>
        <p:spPr>
          <a:xfrm>
            <a:off x="362824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CA4CFF-EE86-4A57-940E-9A7654138830}"/>
              </a:ext>
            </a:extLst>
          </p:cNvPr>
          <p:cNvSpPr txBox="1"/>
          <p:nvPr/>
        </p:nvSpPr>
        <p:spPr>
          <a:xfrm>
            <a:off x="548081" y="2230580"/>
            <a:ext cx="11112616" cy="177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Let’s Encrypt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ACME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HTTPS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532</Words>
  <Application>Microsoft Office PowerPoint</Application>
  <PresentationFormat>Custom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84792471891</cp:lastModifiedBy>
  <cp:revision>235</cp:revision>
  <cp:lastPrinted>2018-10-07T16:48:04Z</cp:lastPrinted>
  <dcterms:created xsi:type="dcterms:W3CDTF">2018-09-03T02:52:20Z</dcterms:created>
  <dcterms:modified xsi:type="dcterms:W3CDTF">2021-04-29T07:52:00Z</dcterms:modified>
</cp:coreProperties>
</file>