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4"/>
  </p:notesMasterIdLst>
  <p:handoutMasterIdLst>
    <p:handoutMasterId r:id="rId25"/>
  </p:handoutMasterIdLst>
  <p:sldIdLst>
    <p:sldId id="295" r:id="rId4"/>
    <p:sldId id="261" r:id="rId5"/>
    <p:sldId id="264" r:id="rId6"/>
    <p:sldId id="271" r:id="rId7"/>
    <p:sldId id="296" r:id="rId8"/>
    <p:sldId id="297" r:id="rId9"/>
    <p:sldId id="274" r:id="rId10"/>
    <p:sldId id="298" r:id="rId11"/>
    <p:sldId id="266" r:id="rId12"/>
    <p:sldId id="299" r:id="rId13"/>
    <p:sldId id="290" r:id="rId14"/>
    <p:sldId id="268" r:id="rId15"/>
    <p:sldId id="284" r:id="rId16"/>
    <p:sldId id="300" r:id="rId17"/>
    <p:sldId id="265" r:id="rId18"/>
    <p:sldId id="275" r:id="rId19"/>
    <p:sldId id="258" r:id="rId20"/>
    <p:sldId id="267" r:id="rId21"/>
    <p:sldId id="291" r:id="rId22"/>
    <p:sldId id="262" r:id="rId2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5A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3" d="100"/>
          <a:sy n="143" d="100"/>
        </p:scale>
        <p:origin x="684" y="114"/>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47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3FC051B8-11DC-459A-A28E-F7D258C7D5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0F659CC9-39DD-4306-BEDB-17D60F687E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C86991-E156-4BE0-9C0D-02AFA4CF96F9}" type="datetimeFigureOut">
              <a:rPr lang="ko-KR" altLang="en-US" smtClean="0"/>
              <a:t>2021-04-05</a:t>
            </a:fld>
            <a:endParaRPr lang="ko-KR" altLang="en-US"/>
          </a:p>
        </p:txBody>
      </p:sp>
      <p:sp>
        <p:nvSpPr>
          <p:cNvPr id="4" name="바닥글 개체 틀 3">
            <a:extLst>
              <a:ext uri="{FF2B5EF4-FFF2-40B4-BE49-F238E27FC236}">
                <a16:creationId xmlns:a16="http://schemas.microsoft.com/office/drawing/2014/main" id="{E40DBAB0-3D44-4A83-AE92-6B356504C9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B7AF76F5-ADA4-4AAB-ABA0-41F8A5EFB1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083C48-3F79-4EB3-B071-098702D31DCC}" type="slidenum">
              <a:rPr lang="ko-KR" altLang="en-US" smtClean="0"/>
              <a:t>‹#›</a:t>
            </a:fld>
            <a:endParaRPr lang="ko-KR" altLang="en-US"/>
          </a:p>
        </p:txBody>
      </p:sp>
    </p:spTree>
    <p:extLst>
      <p:ext uri="{BB962C8B-B14F-4D97-AF65-F5344CB8AC3E}">
        <p14:creationId xmlns:p14="http://schemas.microsoft.com/office/powerpoint/2010/main" val="22291099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1132E6-B4F4-402E-A483-88FBBB9B0E4C}" type="datetimeFigureOut">
              <a:rPr lang="ko-KR" altLang="en-US" smtClean="0"/>
              <a:t>2021-04-05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81622-CD4D-4762-AB75-C7A32FE55F3D}" type="slidenum">
              <a:rPr lang="ko-KR" altLang="en-US" smtClean="0"/>
              <a:t>‹#›</a:t>
            </a:fld>
            <a:endParaRPr lang="ko-KR" altLang="en-US"/>
          </a:p>
        </p:txBody>
      </p:sp>
    </p:spTree>
    <p:extLst>
      <p:ext uri="{BB962C8B-B14F-4D97-AF65-F5344CB8AC3E}">
        <p14:creationId xmlns:p14="http://schemas.microsoft.com/office/powerpoint/2010/main" val="152716131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6A81622-CD4D-4762-AB75-C7A32FE55F3D}" type="slidenum">
              <a:rPr lang="ko-KR" altLang="en-US" smtClean="0"/>
              <a:t>16</a:t>
            </a:fld>
            <a:endParaRPr lang="ko-KR" altLang="en-US"/>
          </a:p>
        </p:txBody>
      </p:sp>
    </p:spTree>
    <p:extLst>
      <p:ext uri="{BB962C8B-B14F-4D97-AF65-F5344CB8AC3E}">
        <p14:creationId xmlns:p14="http://schemas.microsoft.com/office/powerpoint/2010/main" val="3537667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21774"/>
            <a:ext cx="251520" cy="18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395684" y="306962"/>
            <a:ext cx="3600400" cy="1152128"/>
          </a:xfrm>
          <a:prstGeom prst="rect">
            <a:avLst/>
          </a:prstGeom>
        </p:spPr>
        <p:txBody>
          <a:bodyPr anchor="ctr"/>
          <a:lstStyle>
            <a:lvl1pPr marL="0" indent="0" algn="l">
              <a:lnSpc>
                <a:spcPct val="100000"/>
              </a:lnSpc>
              <a:buNone/>
              <a:defRPr sz="3600" b="0" baseline="0">
                <a:solidFill>
                  <a:schemeClr val="tx1">
                    <a:lumMod val="75000"/>
                    <a:lumOff val="25000"/>
                  </a:schemeClr>
                </a:solidFill>
                <a:latin typeface="+mj-lt"/>
                <a:cs typeface="Arial" pitchFamily="34" charset="0"/>
              </a:defRPr>
            </a:lvl1pPr>
          </a:lstStyle>
          <a:p>
            <a:r>
              <a:rPr lang="en-US" altLang="ko-KR" dirty="0">
                <a:ea typeface="+mn-ea"/>
              </a:rPr>
              <a:t>FREE PPT TEMPLATES</a:t>
            </a:r>
            <a:endParaRPr lang="en-US" altLang="ko-KR" b="1" dirty="0"/>
          </a:p>
        </p:txBody>
      </p:sp>
      <p:sp>
        <p:nvSpPr>
          <p:cNvPr id="11" name="Text Placeholder 9"/>
          <p:cNvSpPr>
            <a:spLocks noGrp="1"/>
          </p:cNvSpPr>
          <p:nvPr>
            <p:ph type="body" sz="quarter" idx="11" hasCustomPrompt="1"/>
          </p:nvPr>
        </p:nvSpPr>
        <p:spPr>
          <a:xfrm>
            <a:off x="395536" y="1425182"/>
            <a:ext cx="3600400"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a:spcBef>
                <a:spcPts val="0"/>
              </a:spcBef>
              <a:defRPr/>
            </a:pPr>
            <a:r>
              <a:rPr lang="en-US" altLang="ko-KR" sz="1400" b="1" dirty="0"/>
              <a:t>INSERT THE TITLE </a:t>
            </a:r>
          </a:p>
          <a:p>
            <a:pPr>
              <a:spcBef>
                <a:spcPts val="0"/>
              </a:spcBef>
              <a:defRPr/>
            </a:pPr>
            <a:r>
              <a:rPr lang="en-US" altLang="ko-KR" sz="1400" b="1" dirty="0"/>
              <a:t>OF YOUR PRESENTATION HERE</a:t>
            </a:r>
            <a:endParaRPr lang="en-US" altLang="ko-KR" sz="1400"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305644" y="0"/>
            <a:ext cx="2532712" cy="165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305644" y="1743750"/>
            <a:ext cx="2532712" cy="165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3305644" y="3487500"/>
            <a:ext cx="2532712" cy="165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7648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249974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63785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5838356" y="0"/>
            <a:ext cx="330564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Picture Placeholder 2"/>
          <p:cNvSpPr>
            <a:spLocks noGrp="1"/>
          </p:cNvSpPr>
          <p:nvPr>
            <p:ph type="pic" idx="1" hasCustomPrompt="1"/>
          </p:nvPr>
        </p:nvSpPr>
        <p:spPr>
          <a:xfrm>
            <a:off x="3305644" y="0"/>
            <a:ext cx="253271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8446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rame 5"/>
          <p:cNvSpPr/>
          <p:nvPr userDrawn="1"/>
        </p:nvSpPr>
        <p:spPr>
          <a:xfrm>
            <a:off x="1225325" y="1276113"/>
            <a:ext cx="3816000" cy="3312000"/>
          </a:xfrm>
          <a:prstGeom prst="frame">
            <a:avLst>
              <a:gd name="adj1" fmla="val 1918"/>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 name="Picture Placeholder 2"/>
          <p:cNvSpPr>
            <a:spLocks noGrp="1"/>
          </p:cNvSpPr>
          <p:nvPr>
            <p:ph type="pic" idx="1" hasCustomPrompt="1"/>
          </p:nvPr>
        </p:nvSpPr>
        <p:spPr>
          <a:xfrm>
            <a:off x="727001" y="555526"/>
            <a:ext cx="3816424" cy="3312000"/>
          </a:xfrm>
          <a:prstGeom prst="rect">
            <a:avLst/>
          </a:prstGeom>
          <a:solidFill>
            <a:schemeClr val="bg1">
              <a:lumMod val="95000"/>
            </a:schemeClr>
          </a:solidFill>
          <a:effectLst>
            <a:outerShdw blurRad="50800" dist="38100" dir="2700000" algn="tl" rotWithShape="0">
              <a:prstClr val="black">
                <a:alpha val="40000"/>
              </a:prstClr>
            </a:outerShdw>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853902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A4689631-BD19-446A-8744-6C48B21546F9}"/>
              </a:ext>
            </a:extLst>
          </p:cNvPr>
          <p:cNvSpPr>
            <a:spLocks noGrp="1"/>
          </p:cNvSpPr>
          <p:nvPr>
            <p:ph type="pic" idx="11" hasCustomPrompt="1"/>
          </p:nvPr>
        </p:nvSpPr>
        <p:spPr>
          <a:xfrm>
            <a:off x="707426" y="418289"/>
            <a:ext cx="7969461" cy="4163237"/>
          </a:xfrm>
          <a:custGeom>
            <a:avLst/>
            <a:gdLst>
              <a:gd name="connsiteX0" fmla="*/ 0 w 7969461"/>
              <a:gd name="connsiteY0" fmla="*/ 0 h 4163237"/>
              <a:gd name="connsiteX1" fmla="*/ 7969461 w 7969461"/>
              <a:gd name="connsiteY1" fmla="*/ 0 h 4163237"/>
              <a:gd name="connsiteX2" fmla="*/ 7969461 w 7969461"/>
              <a:gd name="connsiteY2" fmla="*/ 4163237 h 4163237"/>
            </a:gdLst>
            <a:ahLst/>
            <a:cxnLst>
              <a:cxn ang="0">
                <a:pos x="connsiteX0" y="connsiteY0"/>
              </a:cxn>
              <a:cxn ang="0">
                <a:pos x="connsiteX1" y="connsiteY1"/>
              </a:cxn>
              <a:cxn ang="0">
                <a:pos x="connsiteX2" y="connsiteY2"/>
              </a:cxn>
            </a:cxnLst>
            <a:rect l="l" t="t" r="r" b="b"/>
            <a:pathLst>
              <a:path w="7969461" h="4163237">
                <a:moveTo>
                  <a:pt x="0" y="0"/>
                </a:moveTo>
                <a:lnTo>
                  <a:pt x="7969461" y="0"/>
                </a:lnTo>
                <a:lnTo>
                  <a:pt x="7969461" y="4163237"/>
                </a:lnTo>
                <a:close/>
              </a:path>
            </a:pathLst>
          </a:custGeom>
          <a:solidFill>
            <a:schemeClr val="bg1">
              <a:lumMod val="95000"/>
            </a:schemeClr>
          </a:solidFill>
        </p:spPr>
        <p:txBody>
          <a:bodyPr wrap="square" tIns="360000" anchor="t">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그림 개체 틀 6">
            <a:extLst>
              <a:ext uri="{FF2B5EF4-FFF2-40B4-BE49-F238E27FC236}">
                <a16:creationId xmlns:a16="http://schemas.microsoft.com/office/drawing/2014/main" id="{E3AF9713-9B3A-4DAB-9E7B-6351A9AA7B18}"/>
              </a:ext>
            </a:extLst>
          </p:cNvPr>
          <p:cNvSpPr>
            <a:spLocks noGrp="1"/>
          </p:cNvSpPr>
          <p:nvPr>
            <p:ph type="pic" idx="12" hasCustomPrompt="1"/>
          </p:nvPr>
        </p:nvSpPr>
        <p:spPr>
          <a:xfrm>
            <a:off x="443152" y="555241"/>
            <a:ext cx="8002200" cy="4183732"/>
          </a:xfrm>
          <a:custGeom>
            <a:avLst/>
            <a:gdLst>
              <a:gd name="connsiteX0" fmla="*/ 19050 w 8002200"/>
              <a:gd name="connsiteY0" fmla="*/ 0 h 4183732"/>
              <a:gd name="connsiteX1" fmla="*/ 8002200 w 8002200"/>
              <a:gd name="connsiteY1" fmla="*/ 4174207 h 4183732"/>
              <a:gd name="connsiteX2" fmla="*/ 0 w 8002200"/>
              <a:gd name="connsiteY2" fmla="*/ 4183732 h 4183732"/>
            </a:gdLst>
            <a:ahLst/>
            <a:cxnLst>
              <a:cxn ang="0">
                <a:pos x="connsiteX0" y="connsiteY0"/>
              </a:cxn>
              <a:cxn ang="0">
                <a:pos x="connsiteX1" y="connsiteY1"/>
              </a:cxn>
              <a:cxn ang="0">
                <a:pos x="connsiteX2" y="connsiteY2"/>
              </a:cxn>
            </a:cxnLst>
            <a:rect l="l" t="t" r="r" b="b"/>
            <a:pathLst>
              <a:path w="8002200" h="4183732">
                <a:moveTo>
                  <a:pt x="19050" y="0"/>
                </a:moveTo>
                <a:lnTo>
                  <a:pt x="8002200" y="4174207"/>
                </a:lnTo>
                <a:lnTo>
                  <a:pt x="0" y="4183732"/>
                </a:lnTo>
                <a:close/>
              </a:path>
            </a:pathLst>
          </a:custGeom>
          <a:solidFill>
            <a:schemeClr val="bg1">
              <a:lumMod val="95000"/>
            </a:schemeClr>
          </a:solidFill>
        </p:spPr>
        <p:txBody>
          <a:bodyPr wrap="square" bIns="360000" anchor="b">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152353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851672"/>
            <a:ext cx="2232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4608000" y="1851672"/>
            <a:ext cx="2232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6912000" y="1851672"/>
            <a:ext cx="2232000" cy="288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2304000" y="1851672"/>
            <a:ext cx="2232000" cy="28800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 Placeholder 9">
            <a:extLst>
              <a:ext uri="{FF2B5EF4-FFF2-40B4-BE49-F238E27FC236}">
                <a16:creationId xmlns:a16="http://schemas.microsoft.com/office/drawing/2014/main" id="{4BF4C512-4DAE-4643-9257-7408E3DC3D67}"/>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3" name="Text Placeholder 9">
            <a:extLst>
              <a:ext uri="{FF2B5EF4-FFF2-40B4-BE49-F238E27FC236}">
                <a16:creationId xmlns:a16="http://schemas.microsoft.com/office/drawing/2014/main" id="{98EDD950-F5C9-45A4-8368-CFD06C272958}"/>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5430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2838727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4860032" y="915566"/>
            <a:ext cx="3312368" cy="3312368"/>
            <a:chOff x="5112060" y="1203598"/>
            <a:chExt cx="3312368" cy="3312368"/>
          </a:xfrm>
        </p:grpSpPr>
        <p:sp>
          <p:nvSpPr>
            <p:cNvPr id="3" name="Oval 2"/>
            <p:cNvSpPr/>
            <p:nvPr userDrawn="1"/>
          </p:nvSpPr>
          <p:spPr>
            <a:xfrm>
              <a:off x="5184068" y="1275606"/>
              <a:ext cx="3168352" cy="316835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userDrawn="1"/>
          </p:nvSpPr>
          <p:spPr>
            <a:xfrm>
              <a:off x="5112060" y="1203598"/>
              <a:ext cx="3312368" cy="3312368"/>
            </a:xfrm>
            <a:prstGeom prst="ellipse">
              <a:avLst/>
            </a:pr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Parallelogram 1"/>
          <p:cNvSpPr/>
          <p:nvPr userDrawn="1"/>
        </p:nvSpPr>
        <p:spPr>
          <a:xfrm>
            <a:off x="0" y="0"/>
            <a:ext cx="4968552" cy="5143500"/>
          </a:xfrm>
          <a:prstGeom prst="parallelogram">
            <a:avLst>
              <a:gd name="adj" fmla="val 550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932040" y="1923678"/>
            <a:ext cx="3168352" cy="989444"/>
          </a:xfrm>
          <a:prstGeom prst="rect">
            <a:avLst/>
          </a:prstGeom>
        </p:spPr>
        <p:txBody>
          <a:bodyPr anchor="ctr"/>
          <a:lstStyle>
            <a:lvl1pPr marL="0" indent="0" algn="ctr">
              <a:lnSpc>
                <a:spcPct val="80000"/>
              </a:lnSpc>
              <a:buNone/>
              <a:defRPr sz="3600" b="0" baseline="0">
                <a:solidFill>
                  <a:schemeClr val="accent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932040" y="2890262"/>
            <a:ext cx="3168352" cy="473576"/>
          </a:xfrm>
          <a:prstGeom prst="rect">
            <a:avLst/>
          </a:prstGeom>
        </p:spPr>
        <p:txBody>
          <a:bodyPr anchor="ctr"/>
          <a:lstStyle>
            <a:lvl1pPr marL="0" indent="0" algn="ctr">
              <a:lnSpc>
                <a:spcPct val="90000"/>
              </a:lnSpc>
              <a:buNone/>
              <a:defRPr sz="1200" b="0" baseline="0">
                <a:solidFill>
                  <a:schemeClr val="accent1"/>
                </a:solidFill>
                <a:latin typeface="+mn-lt"/>
                <a:cs typeface="Arial" pitchFamily="34" charset="0"/>
              </a:defRPr>
            </a:lvl1pPr>
          </a:lstStyle>
          <a:p>
            <a:pPr lvl="0"/>
            <a:r>
              <a:rPr lang="en-US" altLang="ko-KR" dirty="0"/>
              <a:t>Insert the title</a:t>
            </a:r>
          </a:p>
          <a:p>
            <a:pPr lvl="0"/>
            <a:r>
              <a:rPr lang="en-US" altLang="ko-KR" dirty="0"/>
              <a:t>of your subtitle Here</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7446" y="1364637"/>
            <a:ext cx="2316681" cy="2414225"/>
          </a:xfrm>
          <a:prstGeom prst="rect">
            <a:avLst/>
          </a:prstGeom>
        </p:spPr>
      </p:pic>
    </p:spTree>
    <p:extLst>
      <p:ext uri="{BB962C8B-B14F-4D97-AF65-F5344CB8AC3E}">
        <p14:creationId xmlns:p14="http://schemas.microsoft.com/office/powerpoint/2010/main" val="1161601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4860032" y="915566"/>
            <a:ext cx="3312368" cy="3312368"/>
            <a:chOff x="5112060" y="1203598"/>
            <a:chExt cx="3312368" cy="3312368"/>
          </a:xfrm>
        </p:grpSpPr>
        <p:sp>
          <p:nvSpPr>
            <p:cNvPr id="3" name="Oval 2"/>
            <p:cNvSpPr/>
            <p:nvPr userDrawn="1"/>
          </p:nvSpPr>
          <p:spPr>
            <a:xfrm>
              <a:off x="5184068" y="1275606"/>
              <a:ext cx="3168352" cy="316835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userDrawn="1"/>
          </p:nvSpPr>
          <p:spPr>
            <a:xfrm>
              <a:off x="5112060" y="1203598"/>
              <a:ext cx="3312368" cy="3312368"/>
            </a:xfrm>
            <a:prstGeom prst="ellipse">
              <a:avLst/>
            </a:prstGeom>
            <a:noFill/>
            <a:ln>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Parallelogram 1"/>
          <p:cNvSpPr/>
          <p:nvPr userDrawn="1"/>
        </p:nvSpPr>
        <p:spPr>
          <a:xfrm>
            <a:off x="0" y="0"/>
            <a:ext cx="4968552" cy="5143500"/>
          </a:xfrm>
          <a:prstGeom prst="parallelogram">
            <a:avLst>
              <a:gd name="adj" fmla="val 550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932040" y="1923678"/>
            <a:ext cx="3168352" cy="989444"/>
          </a:xfrm>
          <a:prstGeom prst="rect">
            <a:avLst/>
          </a:prstGeom>
        </p:spPr>
        <p:txBody>
          <a:bodyPr anchor="ctr"/>
          <a:lstStyle>
            <a:lvl1pPr marL="0" indent="0" algn="ctr">
              <a:lnSpc>
                <a:spcPct val="80000"/>
              </a:lnSpc>
              <a:buNone/>
              <a:defRPr sz="3600" b="0" baseline="0">
                <a:solidFill>
                  <a:schemeClr val="accent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932040" y="2890262"/>
            <a:ext cx="3168352" cy="473576"/>
          </a:xfrm>
          <a:prstGeom prst="rect">
            <a:avLst/>
          </a:prstGeom>
        </p:spPr>
        <p:txBody>
          <a:bodyPr anchor="ctr"/>
          <a:lstStyle>
            <a:lvl1pPr marL="0" indent="0" algn="ctr">
              <a:lnSpc>
                <a:spcPct val="90000"/>
              </a:lnSpc>
              <a:buNone/>
              <a:defRPr sz="1200" b="0" baseline="0">
                <a:solidFill>
                  <a:schemeClr val="accent1"/>
                </a:solidFill>
                <a:latin typeface="+mn-lt"/>
                <a:cs typeface="Arial" pitchFamily="34" charset="0"/>
              </a:defRPr>
            </a:lvl1pPr>
          </a:lstStyle>
          <a:p>
            <a:pPr lvl="0"/>
            <a:r>
              <a:rPr lang="en-US" altLang="ko-KR" dirty="0"/>
              <a:t>Insert the title</a:t>
            </a:r>
          </a:p>
          <a:p>
            <a:pPr lvl="0"/>
            <a:r>
              <a:rPr lang="en-US" altLang="ko-KR" dirty="0"/>
              <a:t>of your subtitle Here</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7446" y="1364637"/>
            <a:ext cx="2316681" cy="2414225"/>
          </a:xfrm>
          <a:prstGeom prst="rect">
            <a:avLst/>
          </a:prstGeom>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45954"/>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6011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Oval 1"/>
          <p:cNvSpPr/>
          <p:nvPr userDrawn="1"/>
        </p:nvSpPr>
        <p:spPr>
          <a:xfrm>
            <a:off x="3203848" y="483518"/>
            <a:ext cx="2736304" cy="27363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95936" y="1059582"/>
            <a:ext cx="1434734" cy="1495144"/>
          </a:xfrm>
          <a:prstGeom prst="rect">
            <a:avLst/>
          </a:prstGeom>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5"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4876006"/>
            <a:ext cx="9144000" cy="267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 Placeholder 9">
            <a:extLst>
              <a:ext uri="{FF2B5EF4-FFF2-40B4-BE49-F238E27FC236}">
                <a16:creationId xmlns:a16="http://schemas.microsoft.com/office/drawing/2014/main" id="{BB950223-00FB-4696-91A1-2942A42439C6}"/>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7" name="Text Placeholder 9">
            <a:extLst>
              <a:ext uri="{FF2B5EF4-FFF2-40B4-BE49-F238E27FC236}">
                <a16:creationId xmlns:a16="http://schemas.microsoft.com/office/drawing/2014/main" id="{53766E37-EEB2-4FF0-8A85-A793B8C2412E}"/>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8100392" y="4145959"/>
            <a:ext cx="848311" cy="884029"/>
          </a:xfrm>
          <a:prstGeom prst="rect">
            <a:avLst/>
          </a:prstGeom>
        </p:spPr>
      </p:pic>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2699792"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D15A12"/>
              </a:solidFill>
            </a:endParaRPr>
          </a:p>
        </p:txBody>
      </p:sp>
      <p:sp>
        <p:nvSpPr>
          <p:cNvPr id="6" name="Text Placeholder 9"/>
          <p:cNvSpPr>
            <a:spLocks noGrp="1"/>
          </p:cNvSpPr>
          <p:nvPr>
            <p:ph type="body" sz="quarter" idx="10" hasCustomPrompt="1"/>
          </p:nvPr>
        </p:nvSpPr>
        <p:spPr>
          <a:xfrm>
            <a:off x="233772" y="2715766"/>
            <a:ext cx="2232248" cy="1440160"/>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Columns Style</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90600" y="3651870"/>
            <a:ext cx="892306" cy="929877"/>
          </a:xfrm>
          <a:prstGeom prst="rect">
            <a:avLst/>
          </a:prstGeom>
        </p:spPr>
      </p:pic>
    </p:spTree>
    <p:extLst>
      <p:ext uri="{BB962C8B-B14F-4D97-AF65-F5344CB8AC3E}">
        <p14:creationId xmlns:p14="http://schemas.microsoft.com/office/powerpoint/2010/main" val="543702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971600" y="1779662"/>
            <a:ext cx="7272808" cy="2304256"/>
          </a:xfrm>
          <a:prstGeom prst="rect">
            <a:avLst/>
          </a:prstGeom>
          <a:noFill/>
          <a:ln w="3810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3065165" y="633684"/>
            <a:ext cx="3456384" cy="576063"/>
          </a:xfrm>
          <a:prstGeom prst="rect">
            <a:avLst/>
          </a:prstGeom>
        </p:spPr>
        <p:txBody>
          <a:bodyPr anchor="ctr"/>
          <a:lstStyle>
            <a:lvl1pPr marL="0" indent="0" algn="ctr">
              <a:buNone/>
              <a:defRPr sz="36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3065017" y="1247848"/>
            <a:ext cx="3456384"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Oval 1"/>
          <p:cNvSpPr/>
          <p:nvPr userDrawn="1"/>
        </p:nvSpPr>
        <p:spPr>
          <a:xfrm>
            <a:off x="1403648" y="997099"/>
            <a:ext cx="1584176" cy="1584176"/>
          </a:xfrm>
          <a:prstGeom prst="ellipse">
            <a:avLst/>
          </a:prstGeom>
          <a:solidFill>
            <a:schemeClr val="accent1"/>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63688" y="1247848"/>
            <a:ext cx="951045" cy="991089"/>
          </a:xfrm>
          <a:prstGeom prst="rect">
            <a:avLst/>
          </a:prstGeom>
        </p:spPr>
      </p:pic>
    </p:spTree>
    <p:extLst>
      <p:ext uri="{BB962C8B-B14F-4D97-AF65-F5344CB8AC3E}">
        <p14:creationId xmlns:p14="http://schemas.microsoft.com/office/powerpoint/2010/main" val="508010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4876006"/>
            <a:ext cx="9144000" cy="267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9" hasCustomPrompt="1"/>
          </p:nvPr>
        </p:nvSpPr>
        <p:spPr>
          <a:xfrm>
            <a:off x="702197" y="1650529"/>
            <a:ext cx="1694284" cy="1857325"/>
          </a:xfrm>
          <a:prstGeom prst="rect">
            <a:avLst/>
          </a:prstGeom>
          <a:solidFill>
            <a:schemeClr val="bg1">
              <a:lumMod val="95000"/>
            </a:schemeClr>
          </a:solidFill>
          <a:ln w="25400">
            <a:solidFill>
              <a:schemeClr val="accent1"/>
            </a:solidFill>
          </a:ln>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TextBox 12"/>
          <p:cNvSpPr txBox="1"/>
          <p:nvPr userDrawn="1"/>
        </p:nvSpPr>
        <p:spPr>
          <a:xfrm>
            <a:off x="558602" y="1094745"/>
            <a:ext cx="569387" cy="1015663"/>
          </a:xfrm>
          <a:prstGeom prst="rect">
            <a:avLst/>
          </a:prstGeom>
          <a:noFill/>
        </p:spPr>
        <p:txBody>
          <a:bodyPr wrap="none" rtlCol="0">
            <a:spAutoFit/>
          </a:bodyPr>
          <a:lstStyle/>
          <a:p>
            <a:r>
              <a:rPr lang="en-US" altLang="ko-KR" sz="6000" b="1" dirty="0">
                <a:solidFill>
                  <a:schemeClr val="accent1"/>
                </a:solidFill>
                <a:latin typeface="+mn-lt"/>
                <a:cs typeface="Arial" pitchFamily="34" charset="0"/>
              </a:rPr>
              <a:t>“</a:t>
            </a:r>
            <a:endParaRPr lang="ko-KR" altLang="en-US" sz="6000" b="1" dirty="0">
              <a:solidFill>
                <a:schemeClr val="accent1"/>
              </a:solidFill>
              <a:latin typeface="+mn-lt"/>
              <a:cs typeface="Arial" pitchFamily="34" charset="0"/>
            </a:endParaRPr>
          </a:p>
        </p:txBody>
      </p:sp>
      <p:sp>
        <p:nvSpPr>
          <p:cNvPr id="14" name="TextBox 13"/>
          <p:cNvSpPr txBox="1"/>
          <p:nvPr userDrawn="1"/>
        </p:nvSpPr>
        <p:spPr>
          <a:xfrm rot="10800000">
            <a:off x="1971109" y="3507855"/>
            <a:ext cx="569387" cy="1015663"/>
          </a:xfrm>
          <a:prstGeom prst="rect">
            <a:avLst/>
          </a:prstGeom>
          <a:noFill/>
        </p:spPr>
        <p:txBody>
          <a:bodyPr wrap="none" rtlCol="0">
            <a:spAutoFit/>
          </a:bodyPr>
          <a:lstStyle/>
          <a:p>
            <a:r>
              <a:rPr lang="en-US" altLang="ko-KR" sz="6000" b="1" dirty="0">
                <a:solidFill>
                  <a:schemeClr val="accent1"/>
                </a:solidFill>
                <a:latin typeface="+mn-lt"/>
                <a:cs typeface="Arial" pitchFamily="34" charset="0"/>
              </a:rPr>
              <a:t>“</a:t>
            </a:r>
            <a:endParaRPr lang="ko-KR" altLang="en-US" sz="6000" b="1" dirty="0">
              <a:solidFill>
                <a:schemeClr val="accent1"/>
              </a:solidFill>
              <a:latin typeface="+mn-lt"/>
              <a:cs typeface="Arial" pitchFamily="34" charset="0"/>
            </a:endParaRPr>
          </a:p>
        </p:txBody>
      </p:sp>
      <p:sp>
        <p:nvSpPr>
          <p:cNvPr id="15" name="Picture Placeholder 2"/>
          <p:cNvSpPr>
            <a:spLocks noGrp="1"/>
          </p:cNvSpPr>
          <p:nvPr>
            <p:ph type="pic" idx="20" hasCustomPrompt="1"/>
          </p:nvPr>
        </p:nvSpPr>
        <p:spPr>
          <a:xfrm>
            <a:off x="2705142" y="1650529"/>
            <a:ext cx="1694284" cy="1857325"/>
          </a:xfrm>
          <a:prstGeom prst="rect">
            <a:avLst/>
          </a:prstGeom>
          <a:solidFill>
            <a:schemeClr val="bg1">
              <a:lumMod val="95000"/>
            </a:schemeClr>
          </a:solidFill>
          <a:ln w="25400">
            <a:solidFill>
              <a:schemeClr val="accent2"/>
            </a:solidFill>
          </a:ln>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TextBox 15"/>
          <p:cNvSpPr txBox="1"/>
          <p:nvPr userDrawn="1"/>
        </p:nvSpPr>
        <p:spPr>
          <a:xfrm>
            <a:off x="2561547" y="1094745"/>
            <a:ext cx="569387" cy="1015663"/>
          </a:xfrm>
          <a:prstGeom prst="rect">
            <a:avLst/>
          </a:prstGeom>
          <a:noFill/>
        </p:spPr>
        <p:txBody>
          <a:bodyPr wrap="none" rtlCol="0">
            <a:spAutoFit/>
          </a:bodyPr>
          <a:lstStyle/>
          <a:p>
            <a:r>
              <a:rPr lang="en-US" altLang="ko-KR" sz="6000" b="1" dirty="0">
                <a:solidFill>
                  <a:schemeClr val="accent2"/>
                </a:solidFill>
                <a:latin typeface="+mn-lt"/>
                <a:cs typeface="Arial" pitchFamily="34" charset="0"/>
              </a:rPr>
              <a:t>“</a:t>
            </a:r>
            <a:endParaRPr lang="ko-KR" altLang="en-US" sz="6000" b="1" dirty="0">
              <a:solidFill>
                <a:schemeClr val="accent2"/>
              </a:solidFill>
              <a:latin typeface="+mn-lt"/>
              <a:cs typeface="Arial" pitchFamily="34" charset="0"/>
            </a:endParaRPr>
          </a:p>
        </p:txBody>
      </p:sp>
      <p:sp>
        <p:nvSpPr>
          <p:cNvPr id="17" name="TextBox 16"/>
          <p:cNvSpPr txBox="1"/>
          <p:nvPr userDrawn="1"/>
        </p:nvSpPr>
        <p:spPr>
          <a:xfrm rot="10800000">
            <a:off x="3974054" y="3507854"/>
            <a:ext cx="569387" cy="1015663"/>
          </a:xfrm>
          <a:prstGeom prst="rect">
            <a:avLst/>
          </a:prstGeom>
          <a:noFill/>
        </p:spPr>
        <p:txBody>
          <a:bodyPr wrap="none" rtlCol="0">
            <a:spAutoFit/>
          </a:bodyPr>
          <a:lstStyle/>
          <a:p>
            <a:r>
              <a:rPr lang="en-US" altLang="ko-KR" sz="6000" b="1" dirty="0">
                <a:solidFill>
                  <a:schemeClr val="accent2"/>
                </a:solidFill>
                <a:latin typeface="+mn-lt"/>
                <a:cs typeface="Arial" pitchFamily="34" charset="0"/>
              </a:rPr>
              <a:t>“</a:t>
            </a:r>
            <a:endParaRPr lang="ko-KR" altLang="en-US" sz="6000" b="1" dirty="0">
              <a:solidFill>
                <a:schemeClr val="accent2"/>
              </a:solidFill>
              <a:latin typeface="+mn-lt"/>
              <a:cs typeface="Arial" pitchFamily="34" charset="0"/>
            </a:endParaRPr>
          </a:p>
        </p:txBody>
      </p:sp>
      <p:sp>
        <p:nvSpPr>
          <p:cNvPr id="18" name="Picture Placeholder 2"/>
          <p:cNvSpPr>
            <a:spLocks noGrp="1"/>
          </p:cNvSpPr>
          <p:nvPr>
            <p:ph type="pic" idx="21" hasCustomPrompt="1"/>
          </p:nvPr>
        </p:nvSpPr>
        <p:spPr>
          <a:xfrm>
            <a:off x="4708087" y="1650529"/>
            <a:ext cx="1694284" cy="1857325"/>
          </a:xfrm>
          <a:prstGeom prst="rect">
            <a:avLst/>
          </a:prstGeom>
          <a:solidFill>
            <a:schemeClr val="bg1">
              <a:lumMod val="95000"/>
            </a:schemeClr>
          </a:solidFill>
          <a:ln w="25400">
            <a:solidFill>
              <a:schemeClr val="accent3"/>
            </a:solidFill>
          </a:ln>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TextBox 18"/>
          <p:cNvSpPr txBox="1"/>
          <p:nvPr userDrawn="1"/>
        </p:nvSpPr>
        <p:spPr>
          <a:xfrm>
            <a:off x="4564492" y="1094745"/>
            <a:ext cx="569387" cy="1015663"/>
          </a:xfrm>
          <a:prstGeom prst="rect">
            <a:avLst/>
          </a:prstGeom>
          <a:noFill/>
        </p:spPr>
        <p:txBody>
          <a:bodyPr wrap="none" rtlCol="0">
            <a:spAutoFit/>
          </a:bodyPr>
          <a:lstStyle/>
          <a:p>
            <a:r>
              <a:rPr lang="en-US" altLang="ko-KR" sz="6000" b="1" dirty="0">
                <a:solidFill>
                  <a:schemeClr val="accent3"/>
                </a:solidFill>
                <a:latin typeface="+mn-lt"/>
                <a:cs typeface="Arial" pitchFamily="34" charset="0"/>
              </a:rPr>
              <a:t>“</a:t>
            </a:r>
            <a:endParaRPr lang="ko-KR" altLang="en-US" sz="6000" b="1" dirty="0">
              <a:solidFill>
                <a:schemeClr val="accent3"/>
              </a:solidFill>
              <a:latin typeface="+mn-lt"/>
              <a:cs typeface="Arial" pitchFamily="34" charset="0"/>
            </a:endParaRPr>
          </a:p>
        </p:txBody>
      </p:sp>
      <p:sp>
        <p:nvSpPr>
          <p:cNvPr id="20" name="TextBox 19"/>
          <p:cNvSpPr txBox="1"/>
          <p:nvPr userDrawn="1"/>
        </p:nvSpPr>
        <p:spPr>
          <a:xfrm rot="10800000">
            <a:off x="5976999" y="3507854"/>
            <a:ext cx="569387" cy="1015663"/>
          </a:xfrm>
          <a:prstGeom prst="rect">
            <a:avLst/>
          </a:prstGeom>
          <a:noFill/>
        </p:spPr>
        <p:txBody>
          <a:bodyPr wrap="none" rtlCol="0">
            <a:spAutoFit/>
          </a:bodyPr>
          <a:lstStyle/>
          <a:p>
            <a:r>
              <a:rPr lang="en-US" altLang="ko-KR" sz="6000" b="1" dirty="0">
                <a:solidFill>
                  <a:schemeClr val="accent3"/>
                </a:solidFill>
                <a:latin typeface="+mn-lt"/>
                <a:cs typeface="Arial" pitchFamily="34" charset="0"/>
              </a:rPr>
              <a:t>“</a:t>
            </a:r>
            <a:endParaRPr lang="ko-KR" altLang="en-US" sz="6000" b="1" dirty="0">
              <a:solidFill>
                <a:schemeClr val="accent3"/>
              </a:solidFill>
              <a:latin typeface="+mn-lt"/>
              <a:cs typeface="Arial" pitchFamily="34" charset="0"/>
            </a:endParaRPr>
          </a:p>
        </p:txBody>
      </p:sp>
      <p:sp>
        <p:nvSpPr>
          <p:cNvPr id="24" name="Picture Placeholder 2"/>
          <p:cNvSpPr>
            <a:spLocks noGrp="1"/>
          </p:cNvSpPr>
          <p:nvPr>
            <p:ph type="pic" idx="22" hasCustomPrompt="1"/>
          </p:nvPr>
        </p:nvSpPr>
        <p:spPr>
          <a:xfrm>
            <a:off x="6711032" y="1650529"/>
            <a:ext cx="1694284" cy="1857325"/>
          </a:xfrm>
          <a:prstGeom prst="rect">
            <a:avLst/>
          </a:prstGeom>
          <a:solidFill>
            <a:schemeClr val="bg1">
              <a:lumMod val="95000"/>
            </a:schemeClr>
          </a:solidFill>
          <a:ln w="25400">
            <a:solidFill>
              <a:schemeClr val="accent4"/>
            </a:solidFill>
          </a:ln>
          <a:effectLst/>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5" name="TextBox 24"/>
          <p:cNvSpPr txBox="1"/>
          <p:nvPr userDrawn="1"/>
        </p:nvSpPr>
        <p:spPr>
          <a:xfrm>
            <a:off x="6567437" y="1094745"/>
            <a:ext cx="569387" cy="1015663"/>
          </a:xfrm>
          <a:prstGeom prst="rect">
            <a:avLst/>
          </a:prstGeom>
          <a:noFill/>
        </p:spPr>
        <p:txBody>
          <a:bodyPr wrap="none" rtlCol="0">
            <a:spAutoFit/>
          </a:bodyPr>
          <a:lstStyle/>
          <a:p>
            <a:r>
              <a:rPr lang="en-US" altLang="ko-KR" sz="6000" b="1" dirty="0">
                <a:solidFill>
                  <a:schemeClr val="accent4"/>
                </a:solidFill>
                <a:latin typeface="+mn-lt"/>
                <a:cs typeface="Arial" pitchFamily="34" charset="0"/>
              </a:rPr>
              <a:t>“</a:t>
            </a:r>
            <a:endParaRPr lang="ko-KR" altLang="en-US" sz="6000" b="1" dirty="0">
              <a:solidFill>
                <a:schemeClr val="accent4"/>
              </a:solidFill>
              <a:latin typeface="+mn-lt"/>
              <a:cs typeface="Arial" pitchFamily="34" charset="0"/>
            </a:endParaRPr>
          </a:p>
        </p:txBody>
      </p:sp>
      <p:sp>
        <p:nvSpPr>
          <p:cNvPr id="26" name="TextBox 25"/>
          <p:cNvSpPr txBox="1"/>
          <p:nvPr userDrawn="1"/>
        </p:nvSpPr>
        <p:spPr>
          <a:xfrm rot="10800000">
            <a:off x="7979944" y="3507854"/>
            <a:ext cx="569387" cy="1015663"/>
          </a:xfrm>
          <a:prstGeom prst="rect">
            <a:avLst/>
          </a:prstGeom>
          <a:noFill/>
        </p:spPr>
        <p:txBody>
          <a:bodyPr wrap="none" rtlCol="0">
            <a:spAutoFit/>
          </a:bodyPr>
          <a:lstStyle/>
          <a:p>
            <a:r>
              <a:rPr lang="en-US" altLang="ko-KR" sz="6000" b="1" dirty="0">
                <a:solidFill>
                  <a:schemeClr val="accent4"/>
                </a:solidFill>
                <a:latin typeface="+mn-lt"/>
                <a:cs typeface="Arial" pitchFamily="34" charset="0"/>
              </a:rPr>
              <a:t>“</a:t>
            </a:r>
            <a:endParaRPr lang="ko-KR" altLang="en-US" sz="6000" b="1" dirty="0">
              <a:solidFill>
                <a:schemeClr val="accent4"/>
              </a:solidFill>
              <a:latin typeface="+mn-lt"/>
              <a:cs typeface="Arial" pitchFamily="34" charset="0"/>
            </a:endParaRPr>
          </a:p>
        </p:txBody>
      </p:sp>
      <p:sp>
        <p:nvSpPr>
          <p:cNvPr id="21" name="Text Placeholder 9">
            <a:extLst>
              <a:ext uri="{FF2B5EF4-FFF2-40B4-BE49-F238E27FC236}">
                <a16:creationId xmlns:a16="http://schemas.microsoft.com/office/drawing/2014/main" id="{D51F5F4D-AF26-4E42-A648-9F169B4F9C50}"/>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22" name="Text Placeholder 9">
            <a:extLst>
              <a:ext uri="{FF2B5EF4-FFF2-40B4-BE49-F238E27FC236}">
                <a16:creationId xmlns:a16="http://schemas.microsoft.com/office/drawing/2014/main" id="{45905915-7BC8-4C72-B443-E5B791BC98DE}"/>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27" name="Picture 2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8100392" y="4145959"/>
            <a:ext cx="848311" cy="884029"/>
          </a:xfrm>
          <a:prstGeom prst="rect">
            <a:avLst/>
          </a:prstGeom>
        </p:spPr>
      </p:pic>
    </p:spTree>
    <p:extLst>
      <p:ext uri="{BB962C8B-B14F-4D97-AF65-F5344CB8AC3E}">
        <p14:creationId xmlns:p14="http://schemas.microsoft.com/office/powerpoint/2010/main" val="167268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504" y="1385328"/>
            <a:ext cx="3060911" cy="3706702"/>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 hasCustomPrompt="1"/>
          </p:nvPr>
        </p:nvSpPr>
        <p:spPr>
          <a:xfrm>
            <a:off x="849302" y="1523475"/>
            <a:ext cx="1765288" cy="272682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a:extLst>
              <a:ext uri="{FF2B5EF4-FFF2-40B4-BE49-F238E27FC236}">
                <a16:creationId xmlns:a16="http://schemas.microsoft.com/office/drawing/2014/main" id="{EDC0AA38-FF1B-46A5-B781-E94C0DAF549D}"/>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id="{6C57DDDA-918B-4F4E-B705-53DBB230A5C5}"/>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550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9459"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4824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8860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2"/>
          <p:cNvSpPr>
            <a:spLocks noGrp="1"/>
          </p:cNvSpPr>
          <p:nvPr>
            <p:ph type="pic" idx="1" hasCustomPrompt="1"/>
          </p:nvPr>
        </p:nvSpPr>
        <p:spPr>
          <a:xfrm>
            <a:off x="1748616"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4986924"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id="{586A1ABE-161D-4DB1-B774-1153E4471A63}"/>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id="{67369799-0345-405E-A17B-2F89B880EF71}"/>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150167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8" r:id="rId4"/>
    <p:sldLayoutId id="2147483669" r:id="rId5"/>
    <p:sldLayoutId id="2147483661" r:id="rId6"/>
    <p:sldLayoutId id="2147483662" r:id="rId7"/>
    <p:sldLayoutId id="2147483663" r:id="rId8"/>
    <p:sldLayoutId id="2147483664" r:id="rId9"/>
    <p:sldLayoutId id="2147483665" r:id="rId10"/>
    <p:sldLayoutId id="2147483670" r:id="rId11"/>
    <p:sldLayoutId id="2147483666" r:id="rId12"/>
    <p:sldLayoutId id="2147483667" r:id="rId13"/>
    <p:sldLayoutId id="2147483671" r:id="rId14"/>
    <p:sldLayoutId id="2147483656" r:id="rId15"/>
    <p:sldLayoutId id="2147483672"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eg"/><Relationship Id="rId1" Type="http://schemas.openxmlformats.org/officeDocument/2006/relationships/slideLayout" Target="../slideLayouts/slideLayout7.xml"/><Relationship Id="rId5" Type="http://schemas.openxmlformats.org/officeDocument/2006/relationships/image" Target="../media/image23.jpeg"/><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5684" y="306962"/>
            <a:ext cx="5256436" cy="1688724"/>
          </a:xfrm>
        </p:spPr>
        <p:txBody>
          <a:bodyPr/>
          <a:lstStyle/>
          <a:p>
            <a:pPr algn="just"/>
            <a:r>
              <a:rPr lang="en-US" dirty="0">
                <a:solidFill>
                  <a:schemeClr val="accent1"/>
                </a:solidFill>
              </a:rPr>
              <a:t>BẢO MẬT TRÊN ỨNG DỤNG QUẢN LÝ QUÁN CÀ PHÊ ROOFTOP</a:t>
            </a:r>
          </a:p>
        </p:txBody>
      </p:sp>
      <p:sp>
        <p:nvSpPr>
          <p:cNvPr id="3" name="Text Placeholder 2"/>
          <p:cNvSpPr>
            <a:spLocks noGrp="1"/>
          </p:cNvSpPr>
          <p:nvPr>
            <p:ph type="body" sz="quarter" idx="11"/>
          </p:nvPr>
        </p:nvSpPr>
        <p:spPr>
          <a:xfrm>
            <a:off x="395684" y="2319722"/>
            <a:ext cx="3600400" cy="504056"/>
          </a:xfrm>
        </p:spPr>
        <p:txBody>
          <a:bodyPr/>
          <a:lstStyle/>
          <a:p>
            <a:r>
              <a:rPr lang="en-US" dirty="0"/>
              <a:t>NHÓM THỰC HIỆN:NHÓM 5</a:t>
            </a:r>
          </a:p>
        </p:txBody>
      </p:sp>
      <p:sp>
        <p:nvSpPr>
          <p:cNvPr id="4" name="Text Placeholder 2">
            <a:extLst>
              <a:ext uri="{FF2B5EF4-FFF2-40B4-BE49-F238E27FC236}">
                <a16:creationId xmlns:a16="http://schemas.microsoft.com/office/drawing/2014/main" id="{221C9214-3056-4293-9E48-2AEC5C30A544}"/>
              </a:ext>
            </a:extLst>
          </p:cNvPr>
          <p:cNvSpPr txBox="1">
            <a:spLocks/>
          </p:cNvSpPr>
          <p:nvPr/>
        </p:nvSpPr>
        <p:spPr>
          <a:xfrm>
            <a:off x="397967" y="2895786"/>
            <a:ext cx="3600400" cy="504056"/>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Thành</a:t>
            </a:r>
            <a:r>
              <a:rPr lang="en-US" dirty="0"/>
              <a:t> </a:t>
            </a:r>
            <a:r>
              <a:rPr lang="en-US" dirty="0" err="1"/>
              <a:t>viên</a:t>
            </a:r>
            <a:r>
              <a:rPr lang="en-US" dirty="0"/>
              <a:t>: Lê </a:t>
            </a:r>
            <a:r>
              <a:rPr lang="en-US" dirty="0" err="1"/>
              <a:t>Hải</a:t>
            </a:r>
            <a:r>
              <a:rPr lang="en-US" dirty="0"/>
              <a:t> </a:t>
            </a:r>
            <a:r>
              <a:rPr lang="en-US" dirty="0" err="1"/>
              <a:t>Đăng</a:t>
            </a:r>
            <a:endParaRPr lang="en-US" dirty="0"/>
          </a:p>
          <a:p>
            <a:r>
              <a:rPr lang="en-US" dirty="0"/>
              <a:t>	 Lê </a:t>
            </a:r>
            <a:r>
              <a:rPr lang="en-US" dirty="0" err="1"/>
              <a:t>Tuấn</a:t>
            </a:r>
            <a:r>
              <a:rPr lang="en-US" dirty="0"/>
              <a:t> Đạt</a:t>
            </a:r>
          </a:p>
          <a:p>
            <a:r>
              <a:rPr lang="en-US" dirty="0"/>
              <a:t>	 Lê </a:t>
            </a:r>
            <a:r>
              <a:rPr lang="en-US" dirty="0" err="1"/>
              <a:t>Tiến</a:t>
            </a:r>
            <a:r>
              <a:rPr lang="en-US" dirty="0"/>
              <a:t> Anh</a:t>
            </a:r>
          </a:p>
        </p:txBody>
      </p:sp>
    </p:spTree>
    <p:extLst>
      <p:ext uri="{BB962C8B-B14F-4D97-AF65-F5344CB8AC3E}">
        <p14:creationId xmlns:p14="http://schemas.microsoft.com/office/powerpoint/2010/main" val="458657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SECTION 3</a:t>
            </a:r>
            <a:endParaRPr lang="ko-KR" altLang="en-US" dirty="0"/>
          </a:p>
        </p:txBody>
      </p:sp>
      <p:sp>
        <p:nvSpPr>
          <p:cNvPr id="3" name="Text Placeholder 2"/>
          <p:cNvSpPr>
            <a:spLocks noGrp="1"/>
          </p:cNvSpPr>
          <p:nvPr>
            <p:ph type="body" sz="quarter" idx="11"/>
          </p:nvPr>
        </p:nvSpPr>
        <p:spPr/>
        <p:txBody>
          <a:bodyPr/>
          <a:lstStyle/>
          <a:p>
            <a:r>
              <a:rPr lang="en-US" altLang="ko-KR" sz="1200" b="1" dirty="0" err="1">
                <a:solidFill>
                  <a:schemeClr val="accent3"/>
                </a:solidFill>
                <a:cs typeface="Arial" pitchFamily="34" charset="0"/>
              </a:rPr>
              <a:t>Ứng</a:t>
            </a:r>
            <a:r>
              <a:rPr lang="en-US" altLang="ko-KR" sz="1200" b="1" dirty="0">
                <a:solidFill>
                  <a:schemeClr val="accent3"/>
                </a:solidFill>
                <a:cs typeface="Arial" pitchFamily="34" charset="0"/>
              </a:rPr>
              <a:t> </a:t>
            </a:r>
            <a:r>
              <a:rPr lang="en-US" altLang="ko-KR" sz="1200" b="1" dirty="0" err="1">
                <a:solidFill>
                  <a:schemeClr val="accent3"/>
                </a:solidFill>
                <a:cs typeface="Arial" pitchFamily="34" charset="0"/>
              </a:rPr>
              <a:t>Dụng</a:t>
            </a:r>
            <a:r>
              <a:rPr lang="en-US" altLang="ko-KR" sz="1200" b="1" dirty="0">
                <a:solidFill>
                  <a:schemeClr val="accent3"/>
                </a:solidFill>
                <a:cs typeface="Arial" pitchFamily="34" charset="0"/>
              </a:rPr>
              <a:t> </a:t>
            </a:r>
            <a:r>
              <a:rPr lang="en-US" altLang="ko-KR" sz="1200" b="1" dirty="0" err="1">
                <a:solidFill>
                  <a:schemeClr val="accent3"/>
                </a:solidFill>
                <a:cs typeface="Arial" pitchFamily="34" charset="0"/>
              </a:rPr>
              <a:t>Của</a:t>
            </a:r>
            <a:r>
              <a:rPr lang="en-US" altLang="ko-KR" sz="1200" b="1" dirty="0">
                <a:solidFill>
                  <a:schemeClr val="accent3"/>
                </a:solidFill>
                <a:cs typeface="Arial" pitchFamily="34" charset="0"/>
              </a:rPr>
              <a:t> </a:t>
            </a:r>
            <a:r>
              <a:rPr lang="en-US" altLang="ko-KR" sz="1200" b="1" dirty="0" err="1">
                <a:solidFill>
                  <a:schemeClr val="accent3"/>
                </a:solidFill>
                <a:cs typeface="Arial" pitchFamily="34" charset="0"/>
              </a:rPr>
              <a:t>Mã</a:t>
            </a:r>
            <a:r>
              <a:rPr lang="en-US" altLang="ko-KR" sz="1200" b="1" dirty="0">
                <a:solidFill>
                  <a:schemeClr val="accent3"/>
                </a:solidFill>
                <a:cs typeface="Arial" pitchFamily="34" charset="0"/>
              </a:rPr>
              <a:t> </a:t>
            </a:r>
            <a:r>
              <a:rPr lang="en-US" altLang="ko-KR" sz="1200" b="1" dirty="0" err="1">
                <a:solidFill>
                  <a:schemeClr val="accent3"/>
                </a:solidFill>
                <a:cs typeface="Arial" pitchFamily="34" charset="0"/>
              </a:rPr>
              <a:t>Hoá</a:t>
            </a:r>
            <a:r>
              <a:rPr lang="en-US" altLang="ko-KR" sz="1200" b="1" dirty="0">
                <a:solidFill>
                  <a:schemeClr val="accent3"/>
                </a:solidFill>
                <a:cs typeface="Arial" pitchFamily="34" charset="0"/>
              </a:rPr>
              <a:t> MD5 </a:t>
            </a:r>
            <a:endParaRPr lang="ko-KR" altLang="en-US" sz="1200" b="1" dirty="0">
              <a:solidFill>
                <a:schemeClr val="accent3"/>
              </a:solidFill>
              <a:cs typeface="Arial" pitchFamily="34" charset="0"/>
            </a:endParaRPr>
          </a:p>
        </p:txBody>
      </p:sp>
    </p:spTree>
    <p:extLst>
      <p:ext uri="{BB962C8B-B14F-4D97-AF65-F5344CB8AC3E}">
        <p14:creationId xmlns:p14="http://schemas.microsoft.com/office/powerpoint/2010/main" val="3386124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1520" y="1878149"/>
            <a:ext cx="2232248" cy="1440160"/>
          </a:xfrm>
          <a:prstGeom prst="rect">
            <a:avLst/>
          </a:prstGeom>
        </p:spPr>
        <p:txBody>
          <a:bodyPr/>
          <a:lstStyle/>
          <a:p>
            <a:r>
              <a:rPr lang="en-US" altLang="ko-KR" dirty="0" err="1">
                <a:solidFill>
                  <a:schemeClr val="bg1"/>
                </a:solidFill>
              </a:rPr>
              <a:t>Ứng</a:t>
            </a:r>
            <a:r>
              <a:rPr lang="en-US" altLang="ko-KR" dirty="0">
                <a:solidFill>
                  <a:schemeClr val="bg1"/>
                </a:solidFill>
              </a:rPr>
              <a:t> </a:t>
            </a:r>
            <a:r>
              <a:rPr lang="en-US" altLang="ko-KR" dirty="0" err="1">
                <a:solidFill>
                  <a:schemeClr val="bg1"/>
                </a:solidFill>
              </a:rPr>
              <a:t>Dụng</a:t>
            </a:r>
            <a:r>
              <a:rPr lang="en-US" altLang="ko-KR" dirty="0">
                <a:solidFill>
                  <a:schemeClr val="bg1"/>
                </a:solidFill>
              </a:rPr>
              <a:t> </a:t>
            </a:r>
            <a:r>
              <a:rPr lang="en-US" altLang="ko-KR" dirty="0" err="1">
                <a:solidFill>
                  <a:schemeClr val="bg1"/>
                </a:solidFill>
              </a:rPr>
              <a:t>Của</a:t>
            </a:r>
            <a:r>
              <a:rPr lang="en-US" altLang="ko-KR" dirty="0">
                <a:solidFill>
                  <a:schemeClr val="bg1"/>
                </a:solidFill>
              </a:rPr>
              <a:t> </a:t>
            </a:r>
            <a:r>
              <a:rPr lang="en-US" altLang="ko-KR" dirty="0" err="1">
                <a:solidFill>
                  <a:schemeClr val="bg1"/>
                </a:solidFill>
              </a:rPr>
              <a:t>Mã</a:t>
            </a:r>
            <a:r>
              <a:rPr lang="en-US" altLang="ko-KR" dirty="0">
                <a:solidFill>
                  <a:schemeClr val="bg1"/>
                </a:solidFill>
              </a:rPr>
              <a:t> </a:t>
            </a:r>
            <a:r>
              <a:rPr lang="en-US" altLang="ko-KR" dirty="0" err="1">
                <a:solidFill>
                  <a:schemeClr val="bg1"/>
                </a:solidFill>
              </a:rPr>
              <a:t>Hoá</a:t>
            </a:r>
            <a:r>
              <a:rPr lang="en-US" altLang="ko-KR" dirty="0">
                <a:solidFill>
                  <a:schemeClr val="bg1"/>
                </a:solidFill>
              </a:rPr>
              <a:t> MD5 </a:t>
            </a:r>
          </a:p>
          <a:p>
            <a:endParaRPr lang="ko-KR" altLang="en-US" dirty="0">
              <a:solidFill>
                <a:schemeClr val="bg1"/>
              </a:solidFill>
            </a:endParaRPr>
          </a:p>
        </p:txBody>
      </p:sp>
      <p:sp>
        <p:nvSpPr>
          <p:cNvPr id="4" name="Frame 3"/>
          <p:cNvSpPr/>
          <p:nvPr/>
        </p:nvSpPr>
        <p:spPr>
          <a:xfrm>
            <a:off x="3059832" y="329977"/>
            <a:ext cx="2736304" cy="4536504"/>
          </a:xfrm>
          <a:prstGeom prst="frame">
            <a:avLst>
              <a:gd name="adj1" fmla="val 742"/>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 name="TextBox 4"/>
          <p:cNvSpPr txBox="1"/>
          <p:nvPr/>
        </p:nvSpPr>
        <p:spPr>
          <a:xfrm>
            <a:off x="3275856" y="1832511"/>
            <a:ext cx="2448271" cy="2828147"/>
          </a:xfrm>
          <a:prstGeom prst="rect">
            <a:avLst/>
          </a:prstGeom>
          <a:noFill/>
        </p:spPr>
        <p:txBody>
          <a:bodyPr wrap="square" rtlCol="0">
            <a:spAutoFit/>
          </a:bodyPr>
          <a:lstStyle/>
          <a:p>
            <a:pPr>
              <a:lnSpc>
                <a:spcPct val="150000"/>
              </a:lnSpc>
            </a:pPr>
            <a:r>
              <a:rPr lang="vi-VN" altLang="ko-KR" sz="1200" dirty="0">
                <a:solidFill>
                  <a:schemeClr val="tx1">
                    <a:lumMod val="75000"/>
                    <a:lumOff val="25000"/>
                  </a:schemeClr>
                </a:solidFill>
                <a:cs typeface="Arial" pitchFamily="34" charset="0"/>
              </a:rPr>
              <a:t>Mã hóa MD5 ngoài việc được sử dụng trong việc tạo mật khẩu cho các CMS, phần mềm hoặc các tools khác có sử dụng xác thực người dùng thì còn được ứng dụng trong việc xác thực tệp tin (files). Khi tạo ra một file nào đó, tác giả hay cho kèm theo mã SHA1 hoặc mã hóa MD5 của file đó.</a:t>
            </a:r>
            <a:endParaRPr lang="en-US" altLang="ko-KR" sz="1200" dirty="0">
              <a:solidFill>
                <a:schemeClr val="tx1">
                  <a:lumMod val="75000"/>
                  <a:lumOff val="25000"/>
                </a:schemeClr>
              </a:solidFill>
              <a:cs typeface="Arial" pitchFamily="34" charset="0"/>
            </a:endParaRPr>
          </a:p>
        </p:txBody>
      </p:sp>
      <p:sp>
        <p:nvSpPr>
          <p:cNvPr id="8" name="Frame 7"/>
          <p:cNvSpPr/>
          <p:nvPr/>
        </p:nvSpPr>
        <p:spPr>
          <a:xfrm>
            <a:off x="6084472" y="329977"/>
            <a:ext cx="2736000" cy="4536504"/>
          </a:xfrm>
          <a:prstGeom prst="frame">
            <a:avLst>
              <a:gd name="adj1" fmla="val 742"/>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TextBox 8"/>
          <p:cNvSpPr txBox="1"/>
          <p:nvPr/>
        </p:nvSpPr>
        <p:spPr>
          <a:xfrm>
            <a:off x="6300192" y="1832511"/>
            <a:ext cx="2376263" cy="2828147"/>
          </a:xfrm>
          <a:prstGeom prst="rect">
            <a:avLst/>
          </a:prstGeom>
          <a:noFill/>
        </p:spPr>
        <p:txBody>
          <a:bodyPr wrap="square" rtlCol="0">
            <a:spAutoFit/>
          </a:bodyPr>
          <a:lstStyle/>
          <a:p>
            <a:pPr>
              <a:lnSpc>
                <a:spcPct val="150000"/>
              </a:lnSpc>
            </a:pPr>
            <a:r>
              <a:rPr lang="vi-VN" altLang="ko-KR" sz="1200" dirty="0">
                <a:solidFill>
                  <a:schemeClr val="tx1">
                    <a:lumMod val="75000"/>
                    <a:lumOff val="25000"/>
                  </a:schemeClr>
                </a:solidFill>
                <a:cs typeface="Arial" pitchFamily="34" charset="0"/>
              </a:rPr>
              <a:t>Khi download file về bạn chỉ cần kiểm tra mã hóa MD5 (hoặc SHA1, SHA256… tùy vào mã mà tác giả đưa ra) của tệp tin tải về có trùng với mã hóa của tác giả cho hay không. Nếu nó trùng nhau thì có nghĩa file bạn tải về là file gốc của tác giả. Nếu nó không trùng thì có nghĩa file đó đã bị can thiệp (sửa chữa).</a:t>
            </a:r>
            <a:endParaRPr lang="en-US" altLang="ko-KR" sz="1200" dirty="0">
              <a:solidFill>
                <a:schemeClr val="tx1">
                  <a:lumMod val="75000"/>
                  <a:lumOff val="25000"/>
                </a:schemeClr>
              </a:solidFill>
              <a:cs typeface="Arial" pitchFamily="34"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948264" y="553567"/>
            <a:ext cx="720080" cy="750399"/>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067944" y="553567"/>
            <a:ext cx="720080" cy="750399"/>
          </a:xfrm>
          <a:prstGeom prst="rect">
            <a:avLst/>
          </a:prstGeom>
        </p:spPr>
      </p:pic>
      <p:sp>
        <p:nvSpPr>
          <p:cNvPr id="14" name="Round Same Side Corner Rectangle 8">
            <a:extLst>
              <a:ext uri="{FF2B5EF4-FFF2-40B4-BE49-F238E27FC236}">
                <a16:creationId xmlns:a16="http://schemas.microsoft.com/office/drawing/2014/main" id="{E473B601-C90F-494A-B117-60D231FE697D}"/>
              </a:ext>
            </a:extLst>
          </p:cNvPr>
          <p:cNvSpPr/>
          <p:nvPr/>
        </p:nvSpPr>
        <p:spPr>
          <a:xfrm>
            <a:off x="3635896" y="1367759"/>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 Same Side Corner Rectangle 20">
            <a:extLst>
              <a:ext uri="{FF2B5EF4-FFF2-40B4-BE49-F238E27FC236}">
                <a16:creationId xmlns:a16="http://schemas.microsoft.com/office/drawing/2014/main" id="{0FCF4174-429D-4837-8A0B-AF1C58348D3D}"/>
              </a:ext>
            </a:extLst>
          </p:cNvPr>
          <p:cNvSpPr/>
          <p:nvPr/>
        </p:nvSpPr>
        <p:spPr>
          <a:xfrm rot="10800000">
            <a:off x="6728385" y="1380042"/>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Donut 90">
            <a:extLst>
              <a:ext uri="{FF2B5EF4-FFF2-40B4-BE49-F238E27FC236}">
                <a16:creationId xmlns:a16="http://schemas.microsoft.com/office/drawing/2014/main" id="{52B73BE6-6B52-4B95-ABD2-F16A7992B297}"/>
              </a:ext>
            </a:extLst>
          </p:cNvPr>
          <p:cNvSpPr/>
          <p:nvPr/>
        </p:nvSpPr>
        <p:spPr>
          <a:xfrm>
            <a:off x="5000194" y="1409226"/>
            <a:ext cx="373598" cy="38181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7" name="Donut 87">
            <a:extLst>
              <a:ext uri="{FF2B5EF4-FFF2-40B4-BE49-F238E27FC236}">
                <a16:creationId xmlns:a16="http://schemas.microsoft.com/office/drawing/2014/main" id="{477A45CE-DE82-44C6-ACB8-3F978ED0CC9A}"/>
              </a:ext>
            </a:extLst>
          </p:cNvPr>
          <p:cNvSpPr/>
          <p:nvPr/>
        </p:nvSpPr>
        <p:spPr>
          <a:xfrm>
            <a:off x="7884368" y="1431394"/>
            <a:ext cx="356471" cy="366339"/>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2804738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altLang="ko-KR" dirty="0" err="1"/>
              <a:t>Ứng</a:t>
            </a:r>
            <a:r>
              <a:rPr lang="en-US" altLang="ko-KR" dirty="0"/>
              <a:t> </a:t>
            </a:r>
            <a:r>
              <a:rPr lang="en-US" altLang="ko-KR" dirty="0" err="1"/>
              <a:t>Dụng</a:t>
            </a:r>
            <a:r>
              <a:rPr lang="en-US" altLang="ko-KR" dirty="0"/>
              <a:t> </a:t>
            </a:r>
            <a:r>
              <a:rPr lang="en-US" altLang="ko-KR" dirty="0" err="1"/>
              <a:t>Của</a:t>
            </a:r>
            <a:r>
              <a:rPr lang="en-US" altLang="ko-KR" dirty="0"/>
              <a:t> </a:t>
            </a:r>
            <a:r>
              <a:rPr lang="en-US" altLang="ko-KR" dirty="0" err="1"/>
              <a:t>Mã</a:t>
            </a:r>
            <a:r>
              <a:rPr lang="en-US" altLang="ko-KR" dirty="0"/>
              <a:t> </a:t>
            </a:r>
            <a:r>
              <a:rPr lang="en-US" altLang="ko-KR" dirty="0" err="1"/>
              <a:t>Hoá</a:t>
            </a:r>
            <a:r>
              <a:rPr lang="en-US" altLang="ko-KR" dirty="0"/>
              <a:t> MD5 </a:t>
            </a:r>
          </a:p>
        </p:txBody>
      </p:sp>
      <p:sp>
        <p:nvSpPr>
          <p:cNvPr id="9" name="Text Placeholder 17"/>
          <p:cNvSpPr txBox="1">
            <a:spLocks/>
          </p:cNvSpPr>
          <p:nvPr/>
        </p:nvSpPr>
        <p:spPr>
          <a:xfrm>
            <a:off x="856159" y="3785049"/>
            <a:ext cx="1350106"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altLang="ko-KR" sz="1400" dirty="0">
                <a:solidFill>
                  <a:schemeClr val="tx1">
                    <a:lumMod val="75000"/>
                    <a:lumOff val="25000"/>
                  </a:schemeClr>
                </a:solidFill>
                <a:cs typeface="Arial" pitchFamily="34" charset="0"/>
              </a:rPr>
              <a:t> </a:t>
            </a:r>
            <a:r>
              <a:rPr lang="en-US" altLang="ko-KR" sz="1400" dirty="0">
                <a:solidFill>
                  <a:schemeClr val="tx1">
                    <a:lumMod val="75000"/>
                    <a:lumOff val="25000"/>
                  </a:schemeClr>
                </a:solidFill>
                <a:cs typeface="Arial" pitchFamily="34" charset="0"/>
              </a:rPr>
              <a:t>T</a:t>
            </a:r>
            <a:r>
              <a:rPr lang="vi-VN" altLang="ko-KR" sz="1400" dirty="0">
                <a:solidFill>
                  <a:schemeClr val="tx1">
                    <a:lumMod val="75000"/>
                    <a:lumOff val="25000"/>
                  </a:schemeClr>
                </a:solidFill>
                <a:cs typeface="Arial" pitchFamily="34" charset="0"/>
              </a:rPr>
              <a:t>ạo mật khẩu cho các CMS</a:t>
            </a:r>
            <a:endParaRPr lang="en-US" sz="1400" b="1" dirty="0">
              <a:solidFill>
                <a:schemeClr val="tx1">
                  <a:lumMod val="75000"/>
                  <a:lumOff val="25000"/>
                </a:schemeClr>
              </a:solidFill>
              <a:cs typeface="Arial" pitchFamily="34" charset="0"/>
            </a:endParaRPr>
          </a:p>
        </p:txBody>
      </p:sp>
      <p:pic>
        <p:nvPicPr>
          <p:cNvPr id="33" name="Picture Placeholder 32">
            <a:extLst>
              <a:ext uri="{FF2B5EF4-FFF2-40B4-BE49-F238E27FC236}">
                <a16:creationId xmlns:a16="http://schemas.microsoft.com/office/drawing/2014/main" id="{95E4149A-141C-449D-B530-22EFA35F8747}"/>
              </a:ext>
            </a:extLst>
          </p:cNvPr>
          <p:cNvPicPr>
            <a:picLocks noGrp="1" noChangeAspect="1"/>
          </p:cNvPicPr>
          <p:nvPr>
            <p:ph type="pic" idx="22"/>
          </p:nvPr>
        </p:nvPicPr>
        <p:blipFill>
          <a:blip r:embed="rId2">
            <a:extLst>
              <a:ext uri="{28A0092B-C50C-407E-A947-70E740481C1C}">
                <a14:useLocalDpi xmlns:a14="http://schemas.microsoft.com/office/drawing/2010/main" val="0"/>
              </a:ext>
            </a:extLst>
          </a:blip>
          <a:srcRect l="10271" r="10271"/>
          <a:stretch>
            <a:fillRect/>
          </a:stretch>
        </p:blipFill>
        <p:spPr/>
      </p:pic>
      <p:pic>
        <p:nvPicPr>
          <p:cNvPr id="28" name="Picture Placeholder 27">
            <a:extLst>
              <a:ext uri="{FF2B5EF4-FFF2-40B4-BE49-F238E27FC236}">
                <a16:creationId xmlns:a16="http://schemas.microsoft.com/office/drawing/2014/main" id="{EEE784D6-8C0C-438D-823A-A7F4ABC16AEB}"/>
              </a:ext>
            </a:extLst>
          </p:cNvPr>
          <p:cNvPicPr>
            <a:picLocks noGrp="1" noChangeAspect="1"/>
          </p:cNvPicPr>
          <p:nvPr>
            <p:ph type="pic" idx="19"/>
          </p:nvPr>
        </p:nvPicPr>
        <p:blipFill>
          <a:blip r:embed="rId3">
            <a:extLst>
              <a:ext uri="{28A0092B-C50C-407E-A947-70E740481C1C}">
                <a14:useLocalDpi xmlns:a14="http://schemas.microsoft.com/office/drawing/2010/main" val="0"/>
              </a:ext>
            </a:extLst>
          </a:blip>
          <a:srcRect l="10739" r="10739"/>
          <a:stretch>
            <a:fillRect/>
          </a:stretch>
        </p:blipFill>
        <p:spPr/>
      </p:pic>
      <p:sp>
        <p:nvSpPr>
          <p:cNvPr id="31" name="Text Placeholder 17">
            <a:extLst>
              <a:ext uri="{FF2B5EF4-FFF2-40B4-BE49-F238E27FC236}">
                <a16:creationId xmlns:a16="http://schemas.microsoft.com/office/drawing/2014/main" id="{8ECFECE0-E295-4993-A4A7-AC9FBF74151A}"/>
              </a:ext>
            </a:extLst>
          </p:cNvPr>
          <p:cNvSpPr txBox="1">
            <a:spLocks/>
          </p:cNvSpPr>
          <p:nvPr/>
        </p:nvSpPr>
        <p:spPr>
          <a:xfrm>
            <a:off x="2864166" y="3754451"/>
            <a:ext cx="1350106"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Phần</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mềm</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xác</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thực</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người</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dùng</a:t>
            </a:r>
            <a:endParaRPr lang="en-US" sz="1400" b="1" dirty="0">
              <a:solidFill>
                <a:schemeClr val="tx1">
                  <a:lumMod val="75000"/>
                  <a:lumOff val="25000"/>
                </a:schemeClr>
              </a:solidFill>
              <a:cs typeface="Arial" pitchFamily="34" charset="0"/>
            </a:endParaRPr>
          </a:p>
        </p:txBody>
      </p:sp>
      <p:sp>
        <p:nvSpPr>
          <p:cNvPr id="34" name="Text Placeholder 17">
            <a:extLst>
              <a:ext uri="{FF2B5EF4-FFF2-40B4-BE49-F238E27FC236}">
                <a16:creationId xmlns:a16="http://schemas.microsoft.com/office/drawing/2014/main" id="{D67570B0-5AC4-41EB-A7CE-7A38A503EF67}"/>
              </a:ext>
            </a:extLst>
          </p:cNvPr>
          <p:cNvSpPr txBox="1">
            <a:spLocks/>
          </p:cNvSpPr>
          <p:nvPr/>
        </p:nvSpPr>
        <p:spPr>
          <a:xfrm>
            <a:off x="4788024" y="3785049"/>
            <a:ext cx="1350106"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altLang="ko-KR" sz="1400" dirty="0">
                <a:solidFill>
                  <a:schemeClr val="tx1">
                    <a:lumMod val="75000"/>
                    <a:lumOff val="25000"/>
                  </a:schemeClr>
                </a:solidFill>
                <a:cs typeface="Arial" pitchFamily="34" charset="0"/>
              </a:rPr>
              <a:t> </a:t>
            </a:r>
            <a:r>
              <a:rPr lang="en-US" altLang="ko-KR" sz="1400" dirty="0">
                <a:solidFill>
                  <a:schemeClr val="tx1">
                    <a:lumMod val="75000"/>
                    <a:lumOff val="25000"/>
                  </a:schemeClr>
                </a:solidFill>
                <a:cs typeface="Arial" pitchFamily="34" charset="0"/>
              </a:rPr>
              <a:t>Tool </a:t>
            </a:r>
            <a:r>
              <a:rPr lang="en-US" altLang="ko-KR" sz="1400" dirty="0" err="1">
                <a:solidFill>
                  <a:schemeClr val="tx1">
                    <a:lumMod val="75000"/>
                    <a:lumOff val="25000"/>
                  </a:schemeClr>
                </a:solidFill>
                <a:cs typeface="Arial" pitchFamily="34" charset="0"/>
              </a:rPr>
              <a:t>xác</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thực</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người</a:t>
            </a:r>
            <a:r>
              <a:rPr lang="en-US" altLang="ko-KR" sz="1400" dirty="0">
                <a:solidFill>
                  <a:schemeClr val="tx1">
                    <a:lumMod val="75000"/>
                    <a:lumOff val="25000"/>
                  </a:schemeClr>
                </a:solidFill>
                <a:cs typeface="Arial" pitchFamily="34" charset="0"/>
              </a:rPr>
              <a:t> </a:t>
            </a:r>
            <a:r>
              <a:rPr lang="en-US" altLang="ko-KR" sz="1400" dirty="0" err="1">
                <a:solidFill>
                  <a:schemeClr val="tx1">
                    <a:lumMod val="75000"/>
                    <a:lumOff val="25000"/>
                  </a:schemeClr>
                </a:solidFill>
                <a:cs typeface="Arial" pitchFamily="34" charset="0"/>
              </a:rPr>
              <a:t>dùng</a:t>
            </a:r>
            <a:endParaRPr lang="en-US" sz="1400" b="1" dirty="0">
              <a:solidFill>
                <a:schemeClr val="tx1">
                  <a:lumMod val="75000"/>
                  <a:lumOff val="25000"/>
                </a:schemeClr>
              </a:solidFill>
              <a:cs typeface="Arial" pitchFamily="34" charset="0"/>
            </a:endParaRPr>
          </a:p>
        </p:txBody>
      </p:sp>
      <p:pic>
        <p:nvPicPr>
          <p:cNvPr id="1034" name="Picture 10" descr="Người dùng Android không còn phải đau đầu vì bảo mật xác thực hai yếu tố |  VTV.VN">
            <a:extLst>
              <a:ext uri="{FF2B5EF4-FFF2-40B4-BE49-F238E27FC236}">
                <a16:creationId xmlns:a16="http://schemas.microsoft.com/office/drawing/2014/main" id="{5BB969A5-BAE5-49DB-9700-7F7F01E1A250}"/>
              </a:ext>
            </a:extLst>
          </p:cNvPr>
          <p:cNvPicPr>
            <a:picLocks noGrp="1" noChangeAspect="1" noChangeArrowheads="1"/>
          </p:cNvPicPr>
          <p:nvPr>
            <p:ph type="pic" idx="20"/>
          </p:nvPr>
        </p:nvPicPr>
        <p:blipFill>
          <a:blip r:embed="rId4">
            <a:extLst>
              <a:ext uri="{28A0092B-C50C-407E-A947-70E740481C1C}">
                <a14:useLocalDpi xmlns:a14="http://schemas.microsoft.com/office/drawing/2010/main" val="0"/>
              </a:ext>
            </a:extLst>
          </a:blip>
          <a:srcRect l="21519" r="2151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ìm hiểu về Multifactor authentication (MFA) - Xác thực đa yếu tố">
            <a:extLst>
              <a:ext uri="{FF2B5EF4-FFF2-40B4-BE49-F238E27FC236}">
                <a16:creationId xmlns:a16="http://schemas.microsoft.com/office/drawing/2014/main" id="{5C21E27F-2CBD-4D83-A90B-C3491ED2FE04}"/>
              </a:ext>
            </a:extLst>
          </p:cNvPr>
          <p:cNvPicPr>
            <a:picLocks noGrp="1" noChangeAspect="1" noChangeArrowheads="1"/>
          </p:cNvPicPr>
          <p:nvPr>
            <p:ph type="pic" idx="21"/>
          </p:nvPr>
        </p:nvPicPr>
        <p:blipFill>
          <a:blip r:embed="rId5">
            <a:extLst>
              <a:ext uri="{28A0092B-C50C-407E-A947-70E740481C1C}">
                <a14:useLocalDpi xmlns:a14="http://schemas.microsoft.com/office/drawing/2010/main" val="0"/>
              </a:ext>
            </a:extLst>
          </a:blip>
          <a:srcRect l="21519" r="2151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41" name="Text Placeholder 17">
            <a:extLst>
              <a:ext uri="{FF2B5EF4-FFF2-40B4-BE49-F238E27FC236}">
                <a16:creationId xmlns:a16="http://schemas.microsoft.com/office/drawing/2014/main" id="{2D1AD835-0E37-4B57-B017-AF17DE17DB4E}"/>
              </a:ext>
            </a:extLst>
          </p:cNvPr>
          <p:cNvSpPr txBox="1">
            <a:spLocks/>
          </p:cNvSpPr>
          <p:nvPr/>
        </p:nvSpPr>
        <p:spPr>
          <a:xfrm>
            <a:off x="6796031" y="3793698"/>
            <a:ext cx="1350106"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altLang="ko-KR" sz="1400" dirty="0">
                <a:solidFill>
                  <a:schemeClr val="tx1">
                    <a:lumMod val="75000"/>
                    <a:lumOff val="25000"/>
                  </a:schemeClr>
                </a:solidFill>
                <a:cs typeface="Arial" pitchFamily="34" charset="0"/>
              </a:rPr>
              <a:t> xác thực tệp tin (files)</a:t>
            </a:r>
            <a:endParaRPr lang="en-US" sz="1400" b="1" dirty="0">
              <a:solidFill>
                <a:schemeClr val="tx1">
                  <a:lumMod val="75000"/>
                  <a:lumOff val="25000"/>
                </a:schemeClr>
              </a:solidFill>
              <a:cs typeface="Arial" pitchFamily="34" charset="0"/>
            </a:endParaRPr>
          </a:p>
        </p:txBody>
      </p:sp>
      <p:sp>
        <p:nvSpPr>
          <p:cNvPr id="44" name="Rectangle 23">
            <a:extLst>
              <a:ext uri="{FF2B5EF4-FFF2-40B4-BE49-F238E27FC236}">
                <a16:creationId xmlns:a16="http://schemas.microsoft.com/office/drawing/2014/main" id="{13E8BE47-604D-4C46-BE2D-E4BF8D554F62}"/>
              </a:ext>
            </a:extLst>
          </p:cNvPr>
          <p:cNvSpPr/>
          <p:nvPr/>
        </p:nvSpPr>
        <p:spPr>
          <a:xfrm>
            <a:off x="2640723" y="897544"/>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Oval 31">
            <a:extLst>
              <a:ext uri="{FF2B5EF4-FFF2-40B4-BE49-F238E27FC236}">
                <a16:creationId xmlns:a16="http://schemas.microsoft.com/office/drawing/2014/main" id="{8852BC2D-BD39-466E-B0EC-DA39D18FC1B5}"/>
              </a:ext>
            </a:extLst>
          </p:cNvPr>
          <p:cNvSpPr/>
          <p:nvPr/>
        </p:nvSpPr>
        <p:spPr>
          <a:xfrm>
            <a:off x="5746270" y="858791"/>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Rectangle 23">
            <a:extLst>
              <a:ext uri="{FF2B5EF4-FFF2-40B4-BE49-F238E27FC236}">
                <a16:creationId xmlns:a16="http://schemas.microsoft.com/office/drawing/2014/main" id="{1DE6A9F0-199B-43C7-A2A1-BA00636C8C14}"/>
              </a:ext>
            </a:extLst>
          </p:cNvPr>
          <p:cNvSpPr/>
          <p:nvPr/>
        </p:nvSpPr>
        <p:spPr>
          <a:xfrm>
            <a:off x="3849071" y="881037"/>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Oval 31">
            <a:extLst>
              <a:ext uri="{FF2B5EF4-FFF2-40B4-BE49-F238E27FC236}">
                <a16:creationId xmlns:a16="http://schemas.microsoft.com/office/drawing/2014/main" id="{72F29749-B39B-4996-8AA1-EFA4CE74A085}"/>
              </a:ext>
            </a:extLst>
          </p:cNvPr>
          <p:cNvSpPr/>
          <p:nvPr/>
        </p:nvSpPr>
        <p:spPr>
          <a:xfrm>
            <a:off x="4534706" y="836733"/>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ardrop 17">
            <a:extLst>
              <a:ext uri="{FF2B5EF4-FFF2-40B4-BE49-F238E27FC236}">
                <a16:creationId xmlns:a16="http://schemas.microsoft.com/office/drawing/2014/main" id="{2DC1DA57-0DF3-4313-822B-27B33C90908D}"/>
              </a:ext>
            </a:extLst>
          </p:cNvPr>
          <p:cNvSpPr/>
          <p:nvPr/>
        </p:nvSpPr>
        <p:spPr>
          <a:xfrm rot="18900000">
            <a:off x="3316682" y="868682"/>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Rectangle 23">
            <a:extLst>
              <a:ext uri="{FF2B5EF4-FFF2-40B4-BE49-F238E27FC236}">
                <a16:creationId xmlns:a16="http://schemas.microsoft.com/office/drawing/2014/main" id="{62DB0DDA-D33D-496F-B34C-822547BEF1F5}"/>
              </a:ext>
            </a:extLst>
          </p:cNvPr>
          <p:cNvSpPr/>
          <p:nvPr/>
        </p:nvSpPr>
        <p:spPr>
          <a:xfrm>
            <a:off x="5141690" y="834003"/>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Pentagon 12">
            <a:extLst>
              <a:ext uri="{FF2B5EF4-FFF2-40B4-BE49-F238E27FC236}">
                <a16:creationId xmlns:a16="http://schemas.microsoft.com/office/drawing/2014/main" id="{2EF9BA6B-EFB0-4CBC-A890-B25FB6F18D01}"/>
              </a:ext>
            </a:extLst>
          </p:cNvPr>
          <p:cNvSpPr/>
          <p:nvPr/>
        </p:nvSpPr>
        <p:spPr>
          <a:xfrm>
            <a:off x="7020272" y="4335309"/>
            <a:ext cx="2074433" cy="510686"/>
          </a:xfrm>
          <a:prstGeom prst="homePlate">
            <a:avLst>
              <a:gd name="adj" fmla="val 35119"/>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51" name="TextBox 50">
            <a:extLst>
              <a:ext uri="{FF2B5EF4-FFF2-40B4-BE49-F238E27FC236}">
                <a16:creationId xmlns:a16="http://schemas.microsoft.com/office/drawing/2014/main" id="{417E14CA-5BC0-435B-A2ED-5FDF1A7DE510}"/>
              </a:ext>
            </a:extLst>
          </p:cNvPr>
          <p:cNvSpPr txBox="1"/>
          <p:nvPr/>
        </p:nvSpPr>
        <p:spPr>
          <a:xfrm>
            <a:off x="7506765" y="4445722"/>
            <a:ext cx="1417181" cy="276999"/>
          </a:xfrm>
          <a:prstGeom prst="rect">
            <a:avLst/>
          </a:prstGeom>
          <a:noFill/>
        </p:spPr>
        <p:txBody>
          <a:bodyPr wrap="square" rtlCol="0">
            <a:spAutoFit/>
          </a:bodyPr>
          <a:lstStyle/>
          <a:p>
            <a:pPr algn="r"/>
            <a:r>
              <a:rPr lang="en-US" altLang="ko-KR" sz="1200" b="1" dirty="0" err="1">
                <a:solidFill>
                  <a:schemeClr val="bg1"/>
                </a:solidFill>
                <a:cs typeface="Arial" pitchFamily="34" charset="0"/>
              </a:rPr>
              <a:t>Worldmap</a:t>
            </a:r>
            <a:r>
              <a:rPr lang="en-US" altLang="ko-KR" sz="1200" b="1" dirty="0">
                <a:solidFill>
                  <a:schemeClr val="bg1"/>
                </a:solidFill>
                <a:cs typeface="Arial" pitchFamily="34" charset="0"/>
              </a:rPr>
              <a:t> Style</a:t>
            </a:r>
          </a:p>
        </p:txBody>
      </p:sp>
      <p:sp>
        <p:nvSpPr>
          <p:cNvPr id="53" name="Pie 24">
            <a:extLst>
              <a:ext uri="{FF2B5EF4-FFF2-40B4-BE49-F238E27FC236}">
                <a16:creationId xmlns:a16="http://schemas.microsoft.com/office/drawing/2014/main" id="{27D9CDE6-6DFA-4694-A9C1-4C6A8368D07E}"/>
              </a:ext>
            </a:extLst>
          </p:cNvPr>
          <p:cNvSpPr/>
          <p:nvPr/>
        </p:nvSpPr>
        <p:spPr>
          <a:xfrm>
            <a:off x="7195807" y="4445722"/>
            <a:ext cx="298004" cy="296354"/>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solidFill>
            </a:endParaRPr>
          </a:p>
        </p:txBody>
      </p:sp>
    </p:spTree>
    <p:extLst>
      <p:ext uri="{BB962C8B-B14F-4D97-AF65-F5344CB8AC3E}">
        <p14:creationId xmlns:p14="http://schemas.microsoft.com/office/powerpoint/2010/main" val="904586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5" name="그룹 304">
            <a:extLst>
              <a:ext uri="{FF2B5EF4-FFF2-40B4-BE49-F238E27FC236}">
                <a16:creationId xmlns:a16="http://schemas.microsoft.com/office/drawing/2014/main" id="{841B2BF5-9904-4ECE-ADEF-DF40947B9A28}"/>
              </a:ext>
            </a:extLst>
          </p:cNvPr>
          <p:cNvGrpSpPr/>
          <p:nvPr/>
        </p:nvGrpSpPr>
        <p:grpSpPr>
          <a:xfrm>
            <a:off x="1412691" y="1059348"/>
            <a:ext cx="6365477" cy="3713519"/>
            <a:chOff x="635000" y="1382713"/>
            <a:chExt cx="7869238" cy="4572000"/>
          </a:xfrm>
          <a:solidFill>
            <a:schemeClr val="bg1"/>
          </a:solidFill>
        </p:grpSpPr>
        <p:sp>
          <p:nvSpPr>
            <p:cNvPr id="306" name="Freeform 8">
              <a:extLst>
                <a:ext uri="{FF2B5EF4-FFF2-40B4-BE49-F238E27FC236}">
                  <a16:creationId xmlns:a16="http://schemas.microsoft.com/office/drawing/2014/main" id="{F2B5999B-B5FA-4868-9EEF-CCAB6E38E1BD}"/>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solidFill>
                <a:schemeClr val="accent2">
                  <a:lumMod val="20000"/>
                  <a:lumOff val="8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7" name="Freeform 9">
              <a:extLst>
                <a:ext uri="{FF2B5EF4-FFF2-40B4-BE49-F238E27FC236}">
                  <a16:creationId xmlns:a16="http://schemas.microsoft.com/office/drawing/2014/main" id="{737D90D2-BEC4-4C2D-978C-0348DFA0F825}"/>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solidFill>
                <a:schemeClr val="accent2">
                  <a:lumMod val="20000"/>
                  <a:lumOff val="8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8" name="Freeform 10">
              <a:extLst>
                <a:ext uri="{FF2B5EF4-FFF2-40B4-BE49-F238E27FC236}">
                  <a16:creationId xmlns:a16="http://schemas.microsoft.com/office/drawing/2014/main" id="{E4827B9D-8E19-4954-81E1-48B3BF586BB2}"/>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solidFill>
                <a:schemeClr val="accent2">
                  <a:lumMod val="20000"/>
                  <a:lumOff val="8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9" name="Freeform 11">
              <a:extLst>
                <a:ext uri="{FF2B5EF4-FFF2-40B4-BE49-F238E27FC236}">
                  <a16:creationId xmlns:a16="http://schemas.microsoft.com/office/drawing/2014/main" id="{5C23000C-9912-4F42-BF5D-B11F29DCC981}"/>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solidFill>
                <a:schemeClr val="accent2">
                  <a:lumMod val="20000"/>
                  <a:lumOff val="80000"/>
                </a:schemeClr>
              </a:solid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 Placeholder 1"/>
          <p:cNvSpPr>
            <a:spLocks noGrp="1"/>
          </p:cNvSpPr>
          <p:nvPr>
            <p:ph type="body" sz="quarter" idx="10"/>
          </p:nvPr>
        </p:nvSpPr>
        <p:spPr>
          <a:prstGeom prst="rect">
            <a:avLst/>
          </a:prstGeom>
        </p:spPr>
        <p:txBody>
          <a:bodyPr/>
          <a:lstStyle/>
          <a:p>
            <a:r>
              <a:rPr lang="en-US" altLang="ko-KR" dirty="0"/>
              <a:t>Worldmap</a:t>
            </a:r>
            <a:r>
              <a:rPr lang="ko-KR" altLang="en-US" dirty="0"/>
              <a:t> </a:t>
            </a:r>
            <a:r>
              <a:rPr lang="en-US" altLang="ko-KR" dirty="0"/>
              <a:t>Style</a:t>
            </a:r>
            <a:endParaRPr lang="ko-KR" altLang="en-US" dirty="0"/>
          </a:p>
        </p:txBody>
      </p:sp>
      <p:sp>
        <p:nvSpPr>
          <p:cNvPr id="3" name="Text Placeholder 2"/>
          <p:cNvSpPr>
            <a:spLocks noGrp="1"/>
          </p:cNvSpPr>
          <p:nvPr>
            <p:ph type="body" sz="quarter" idx="11"/>
          </p:nvPr>
        </p:nvSpPr>
        <p:spPr>
          <a:prstGeom prst="rect">
            <a:avLst/>
          </a:prstGeom>
        </p:spPr>
        <p:txBody>
          <a:bodyPr/>
          <a:lstStyle/>
          <a:p>
            <a:pPr lvl="0"/>
            <a:r>
              <a:rPr lang="en-US" altLang="ko-KR" dirty="0"/>
              <a:t>Insert the title of your subtitle Here</a:t>
            </a:r>
          </a:p>
        </p:txBody>
      </p:sp>
      <p:grpSp>
        <p:nvGrpSpPr>
          <p:cNvPr id="10" name="Group 9"/>
          <p:cNvGrpSpPr/>
          <p:nvPr/>
        </p:nvGrpSpPr>
        <p:grpSpPr>
          <a:xfrm>
            <a:off x="2123728" y="1932944"/>
            <a:ext cx="1200917" cy="1200917"/>
            <a:chOff x="971599" y="2533402"/>
            <a:chExt cx="974451" cy="974451"/>
          </a:xfrm>
        </p:grpSpPr>
        <p:sp>
          <p:nvSpPr>
            <p:cNvPr id="4" name="Oval 3"/>
            <p:cNvSpPr/>
            <p:nvPr/>
          </p:nvSpPr>
          <p:spPr>
            <a:xfrm>
              <a:off x="971599" y="2533402"/>
              <a:ext cx="974451" cy="974451"/>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Oval 10"/>
            <p:cNvSpPr/>
            <p:nvPr/>
          </p:nvSpPr>
          <p:spPr>
            <a:xfrm>
              <a:off x="1106011" y="2667814"/>
              <a:ext cx="705626" cy="705626"/>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3" name="Group 12"/>
          <p:cNvGrpSpPr/>
          <p:nvPr/>
        </p:nvGrpSpPr>
        <p:grpSpPr>
          <a:xfrm>
            <a:off x="4409617" y="3095773"/>
            <a:ext cx="783704" cy="783704"/>
            <a:chOff x="971599" y="2533402"/>
            <a:chExt cx="974451" cy="974451"/>
          </a:xfrm>
        </p:grpSpPr>
        <p:sp>
          <p:nvSpPr>
            <p:cNvPr id="14" name="Oval 13"/>
            <p:cNvSpPr/>
            <p:nvPr/>
          </p:nvSpPr>
          <p:spPr>
            <a:xfrm>
              <a:off x="971599" y="2533402"/>
              <a:ext cx="974451" cy="974451"/>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 name="Oval 14"/>
            <p:cNvSpPr/>
            <p:nvPr/>
          </p:nvSpPr>
          <p:spPr>
            <a:xfrm>
              <a:off x="1106011" y="2667814"/>
              <a:ext cx="705626" cy="70562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6" name="Group 15"/>
          <p:cNvGrpSpPr/>
          <p:nvPr/>
        </p:nvGrpSpPr>
        <p:grpSpPr>
          <a:xfrm>
            <a:off x="5796136" y="3031977"/>
            <a:ext cx="995281" cy="995281"/>
            <a:chOff x="971599" y="2533402"/>
            <a:chExt cx="974451" cy="974451"/>
          </a:xfrm>
        </p:grpSpPr>
        <p:sp>
          <p:nvSpPr>
            <p:cNvPr id="17" name="Oval 16"/>
            <p:cNvSpPr/>
            <p:nvPr/>
          </p:nvSpPr>
          <p:spPr>
            <a:xfrm>
              <a:off x="971599" y="2533402"/>
              <a:ext cx="974451" cy="974451"/>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Oval 17"/>
            <p:cNvSpPr/>
            <p:nvPr/>
          </p:nvSpPr>
          <p:spPr>
            <a:xfrm>
              <a:off x="1106011" y="2667814"/>
              <a:ext cx="705626" cy="705626"/>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9" name="Group 18"/>
          <p:cNvGrpSpPr/>
          <p:nvPr/>
        </p:nvGrpSpPr>
        <p:grpSpPr>
          <a:xfrm>
            <a:off x="5796136" y="1972929"/>
            <a:ext cx="995281" cy="995281"/>
            <a:chOff x="971599" y="2533402"/>
            <a:chExt cx="974451" cy="974451"/>
          </a:xfrm>
        </p:grpSpPr>
        <p:sp>
          <p:nvSpPr>
            <p:cNvPr id="20" name="Oval 19"/>
            <p:cNvSpPr/>
            <p:nvPr/>
          </p:nvSpPr>
          <p:spPr>
            <a:xfrm>
              <a:off x="971599" y="2533402"/>
              <a:ext cx="974451" cy="974451"/>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1106011" y="2667814"/>
              <a:ext cx="705626" cy="705626"/>
            </a:xfrm>
            <a:prstGeom prst="ellips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2" name="TextBox 21"/>
          <p:cNvSpPr txBox="1"/>
          <p:nvPr/>
        </p:nvSpPr>
        <p:spPr>
          <a:xfrm>
            <a:off x="2249828" y="2213894"/>
            <a:ext cx="948715"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Section1</a:t>
            </a:r>
            <a:endParaRPr lang="ko-KR" altLang="en-US" sz="1200" b="1" dirty="0">
              <a:solidFill>
                <a:schemeClr val="tx1">
                  <a:lumMod val="75000"/>
                  <a:lumOff val="25000"/>
                </a:schemeClr>
              </a:solidFill>
              <a:cs typeface="Arial" pitchFamily="34" charset="0"/>
            </a:endParaRPr>
          </a:p>
        </p:txBody>
      </p:sp>
      <p:sp>
        <p:nvSpPr>
          <p:cNvPr id="23" name="TextBox 22"/>
          <p:cNvSpPr txBox="1"/>
          <p:nvPr/>
        </p:nvSpPr>
        <p:spPr>
          <a:xfrm>
            <a:off x="5933421" y="3252618"/>
            <a:ext cx="71943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4</a:t>
            </a:r>
            <a:endParaRPr lang="ko-KR" altLang="en-US" sz="1200" b="1" dirty="0">
              <a:solidFill>
                <a:schemeClr val="tx1">
                  <a:lumMod val="75000"/>
                  <a:lumOff val="25000"/>
                </a:schemeClr>
              </a:solidFill>
              <a:cs typeface="Arial" pitchFamily="34" charset="0"/>
            </a:endParaRPr>
          </a:p>
        </p:txBody>
      </p:sp>
      <p:sp>
        <p:nvSpPr>
          <p:cNvPr id="24" name="TextBox 23"/>
          <p:cNvSpPr txBox="1"/>
          <p:nvPr/>
        </p:nvSpPr>
        <p:spPr>
          <a:xfrm>
            <a:off x="5920693" y="2218473"/>
            <a:ext cx="746165"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2</a:t>
            </a:r>
            <a:endParaRPr lang="ko-KR" altLang="en-US" sz="1200" b="1" dirty="0">
              <a:solidFill>
                <a:schemeClr val="tx1">
                  <a:lumMod val="75000"/>
                  <a:lumOff val="25000"/>
                </a:schemeClr>
              </a:solidFill>
              <a:cs typeface="Arial" pitchFamily="34" charset="0"/>
            </a:endParaRPr>
          </a:p>
        </p:txBody>
      </p:sp>
      <p:sp>
        <p:nvSpPr>
          <p:cNvPr id="25" name="TextBox 24"/>
          <p:cNvSpPr txBox="1"/>
          <p:nvPr/>
        </p:nvSpPr>
        <p:spPr>
          <a:xfrm>
            <a:off x="4460441" y="3230295"/>
            <a:ext cx="682055"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3</a:t>
            </a:r>
            <a:endParaRPr lang="ko-KR" altLang="en-US" sz="1200" b="1" dirty="0">
              <a:solidFill>
                <a:schemeClr val="tx1">
                  <a:lumMod val="75000"/>
                  <a:lumOff val="25000"/>
                </a:schemeClr>
              </a:solidFill>
              <a:cs typeface="Arial" pitchFamily="34" charset="0"/>
            </a:endParaRPr>
          </a:p>
        </p:txBody>
      </p:sp>
      <p:sp>
        <p:nvSpPr>
          <p:cNvPr id="26" name="Rectangle 16"/>
          <p:cNvSpPr/>
          <p:nvPr/>
        </p:nvSpPr>
        <p:spPr>
          <a:xfrm rot="2700000">
            <a:off x="4734520" y="3483394"/>
            <a:ext cx="133898" cy="240054"/>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9"/>
          <p:cNvSpPr/>
          <p:nvPr/>
        </p:nvSpPr>
        <p:spPr>
          <a:xfrm>
            <a:off x="6189639" y="2516570"/>
            <a:ext cx="225526" cy="21111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Pie 24"/>
          <p:cNvSpPr/>
          <p:nvPr/>
        </p:nvSpPr>
        <p:spPr>
          <a:xfrm>
            <a:off x="2587042" y="2511702"/>
            <a:ext cx="274288" cy="272770"/>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Frame 17"/>
          <p:cNvSpPr/>
          <p:nvPr/>
        </p:nvSpPr>
        <p:spPr>
          <a:xfrm>
            <a:off x="6215677" y="3520329"/>
            <a:ext cx="220291" cy="220291"/>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3207916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SECTION 4</a:t>
            </a:r>
            <a:endParaRPr lang="ko-KR" altLang="en-US" dirty="0"/>
          </a:p>
        </p:txBody>
      </p:sp>
      <p:sp>
        <p:nvSpPr>
          <p:cNvPr id="3" name="Text Placeholder 2"/>
          <p:cNvSpPr>
            <a:spLocks noGrp="1"/>
          </p:cNvSpPr>
          <p:nvPr>
            <p:ph type="body" sz="quarter" idx="11"/>
          </p:nvPr>
        </p:nvSpPr>
        <p:spPr/>
        <p:txBody>
          <a:bodyPr/>
          <a:lstStyle/>
          <a:p>
            <a:r>
              <a:rPr lang="en-US" altLang="ko-KR" sz="1200" b="1" dirty="0" err="1">
                <a:solidFill>
                  <a:schemeClr val="accent4"/>
                </a:solidFill>
                <a:cs typeface="Arial" pitchFamily="34" charset="0"/>
              </a:rPr>
              <a:t>Có</a:t>
            </a:r>
            <a:r>
              <a:rPr lang="en-US" altLang="ko-KR" sz="1200" b="1" dirty="0">
                <a:solidFill>
                  <a:schemeClr val="accent4"/>
                </a:solidFill>
                <a:cs typeface="Arial" pitchFamily="34" charset="0"/>
              </a:rPr>
              <a:t> </a:t>
            </a:r>
            <a:r>
              <a:rPr lang="en-US" altLang="ko-KR" sz="1200" b="1" dirty="0" err="1">
                <a:solidFill>
                  <a:schemeClr val="accent4"/>
                </a:solidFill>
                <a:cs typeface="Arial" pitchFamily="34" charset="0"/>
              </a:rPr>
              <a:t>Thể</a:t>
            </a:r>
            <a:r>
              <a:rPr lang="en-US" altLang="ko-KR" sz="1200" b="1" dirty="0">
                <a:solidFill>
                  <a:schemeClr val="accent4"/>
                </a:solidFill>
                <a:cs typeface="Arial" pitchFamily="34" charset="0"/>
              </a:rPr>
              <a:t> </a:t>
            </a:r>
            <a:r>
              <a:rPr lang="en-US" altLang="ko-KR" sz="1200" b="1" dirty="0" err="1">
                <a:solidFill>
                  <a:schemeClr val="accent4"/>
                </a:solidFill>
                <a:cs typeface="Arial" pitchFamily="34" charset="0"/>
              </a:rPr>
              <a:t>Giải</a:t>
            </a:r>
            <a:r>
              <a:rPr lang="en-US" altLang="ko-KR" sz="1200" b="1" dirty="0">
                <a:solidFill>
                  <a:schemeClr val="accent4"/>
                </a:solidFill>
                <a:cs typeface="Arial" pitchFamily="34" charset="0"/>
              </a:rPr>
              <a:t> </a:t>
            </a:r>
            <a:r>
              <a:rPr lang="en-US" altLang="ko-KR" sz="1200" b="1" dirty="0" err="1">
                <a:solidFill>
                  <a:schemeClr val="accent4"/>
                </a:solidFill>
                <a:cs typeface="Arial" pitchFamily="34" charset="0"/>
              </a:rPr>
              <a:t>Mã</a:t>
            </a:r>
            <a:r>
              <a:rPr lang="en-US" altLang="ko-KR" sz="1200" b="1" dirty="0">
                <a:solidFill>
                  <a:schemeClr val="accent4"/>
                </a:solidFill>
                <a:cs typeface="Arial" pitchFamily="34" charset="0"/>
              </a:rPr>
              <a:t> MD5 </a:t>
            </a:r>
            <a:r>
              <a:rPr lang="en-US" altLang="ko-KR" sz="1200" b="1" dirty="0" err="1">
                <a:solidFill>
                  <a:schemeClr val="accent4"/>
                </a:solidFill>
                <a:cs typeface="Arial" pitchFamily="34" charset="0"/>
              </a:rPr>
              <a:t>Được</a:t>
            </a:r>
            <a:r>
              <a:rPr lang="en-US" altLang="ko-KR" sz="1200" b="1" dirty="0">
                <a:solidFill>
                  <a:schemeClr val="accent4"/>
                </a:solidFill>
                <a:cs typeface="Arial" pitchFamily="34" charset="0"/>
              </a:rPr>
              <a:t> </a:t>
            </a:r>
            <a:r>
              <a:rPr lang="en-US" altLang="ko-KR" sz="1200" b="1" dirty="0" err="1">
                <a:solidFill>
                  <a:schemeClr val="accent4"/>
                </a:solidFill>
                <a:cs typeface="Arial" pitchFamily="34" charset="0"/>
              </a:rPr>
              <a:t>Không</a:t>
            </a:r>
            <a:r>
              <a:rPr lang="en-US" altLang="ko-KR" sz="1200" b="1" dirty="0">
                <a:solidFill>
                  <a:schemeClr val="accent4"/>
                </a:solidFill>
                <a:cs typeface="Arial" pitchFamily="34" charset="0"/>
              </a:rPr>
              <a:t>?</a:t>
            </a:r>
            <a:endParaRPr lang="ko-KR" altLang="en-US" sz="1200" b="1" dirty="0">
              <a:solidFill>
                <a:schemeClr val="accent4"/>
              </a:solidFill>
              <a:cs typeface="Arial" pitchFamily="34" charset="0"/>
            </a:endParaRPr>
          </a:p>
        </p:txBody>
      </p:sp>
    </p:spTree>
    <p:extLst>
      <p:ext uri="{BB962C8B-B14F-4D97-AF65-F5344CB8AC3E}">
        <p14:creationId xmlns:p14="http://schemas.microsoft.com/office/powerpoint/2010/main" val="2661558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err="1"/>
              <a:t>Goodjob</a:t>
            </a:r>
            <a:r>
              <a:rPr lang="en-US" altLang="ko-KR" dirty="0"/>
              <a:t>!!!</a:t>
            </a:r>
            <a:endParaRPr lang="ko-KR" altLang="en-US" dirty="0"/>
          </a:p>
        </p:txBody>
      </p:sp>
      <p:sp>
        <p:nvSpPr>
          <p:cNvPr id="5" name="TextBox 4"/>
          <p:cNvSpPr txBox="1"/>
          <p:nvPr/>
        </p:nvSpPr>
        <p:spPr>
          <a:xfrm>
            <a:off x="1523281" y="2662808"/>
            <a:ext cx="6156684" cy="646331"/>
          </a:xfrm>
          <a:prstGeom prst="rect">
            <a:avLst/>
          </a:prstGeom>
          <a:noFill/>
        </p:spPr>
        <p:txBody>
          <a:bodyPr wrap="square" rtlCol="0">
            <a:spAutoFit/>
          </a:bodyPr>
          <a:lstStyle/>
          <a:p>
            <a:pPr algn="ctr"/>
            <a:r>
              <a:rPr lang="vi-VN" altLang="ko-KR" sz="1200" dirty="0">
                <a:solidFill>
                  <a:schemeClr val="tx1">
                    <a:lumMod val="75000"/>
                    <a:lumOff val="25000"/>
                  </a:schemeClr>
                </a:solidFill>
                <a:cs typeface="Arial" pitchFamily="34" charset="0"/>
              </a:rPr>
              <a:t> Cũng như các hàm mã hóa khác như Sha1, Sha256, Sha512, nó là hàm mã hóa một chiều. Mà đã là mã hóa một chiều, tức là chỉ từ ký tự cho ra hàm băm chứ không thể chuyển ngược từ hàm băm ra ký tự được.</a:t>
            </a:r>
            <a:endParaRPr lang="en-US" altLang="ko-KR" sz="1200" dirty="0">
              <a:solidFill>
                <a:schemeClr val="tx1">
                  <a:lumMod val="75000"/>
                  <a:lumOff val="25000"/>
                </a:schemeClr>
              </a:solidFill>
              <a:cs typeface="Arial" pitchFamily="34" charset="0"/>
            </a:endParaRPr>
          </a:p>
        </p:txBody>
      </p:sp>
      <p:sp>
        <p:nvSpPr>
          <p:cNvPr id="6" name="TextBox 5"/>
          <p:cNvSpPr txBox="1"/>
          <p:nvPr/>
        </p:nvSpPr>
        <p:spPr>
          <a:xfrm>
            <a:off x="3197467" y="2067694"/>
            <a:ext cx="4482498" cy="369332"/>
          </a:xfrm>
          <a:prstGeom prst="rect">
            <a:avLst/>
          </a:prstGeom>
          <a:noFill/>
        </p:spPr>
        <p:txBody>
          <a:bodyPr wrap="square" rtlCol="0">
            <a:spAutoFit/>
          </a:bodyPr>
          <a:lstStyle/>
          <a:p>
            <a:r>
              <a:rPr lang="en-US" altLang="ko-KR" b="1" dirty="0" err="1">
                <a:solidFill>
                  <a:schemeClr val="tx1">
                    <a:lumMod val="75000"/>
                    <a:lumOff val="25000"/>
                  </a:schemeClr>
                </a:solidFill>
                <a:cs typeface="Arial" pitchFamily="34" charset="0"/>
              </a:rPr>
              <a:t>Đương</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nhiên</a:t>
            </a:r>
            <a:r>
              <a:rPr lang="en-US" altLang="ko-KR" b="1" dirty="0">
                <a:solidFill>
                  <a:schemeClr val="tx1">
                    <a:lumMod val="75000"/>
                    <a:lumOff val="25000"/>
                  </a:schemeClr>
                </a:solidFill>
                <a:cs typeface="Arial" pitchFamily="34" charset="0"/>
              </a:rPr>
              <a:t>  </a:t>
            </a:r>
            <a:r>
              <a:rPr lang="en-US" altLang="ko-KR" b="1" dirty="0" err="1">
                <a:solidFill>
                  <a:schemeClr val="accent1"/>
                </a:solidFill>
                <a:cs typeface="Arial" pitchFamily="34" charset="0"/>
              </a:rPr>
              <a:t>Là</a:t>
            </a:r>
            <a:r>
              <a:rPr lang="en-US" altLang="ko-KR" b="1" dirty="0">
                <a:solidFill>
                  <a:schemeClr val="accent1"/>
                </a:solidFill>
                <a:cs typeface="Arial" pitchFamily="34" charset="0"/>
              </a:rPr>
              <a:t> </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Không</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rồi</a:t>
            </a:r>
            <a:endParaRPr lang="ko-KR" altLang="en-US"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lot + Scatter: It all starts with the question">
            <a:extLst>
              <a:ext uri="{FF2B5EF4-FFF2-40B4-BE49-F238E27FC236}">
                <a16:creationId xmlns:a16="http://schemas.microsoft.com/office/drawing/2014/main" id="{81A6BED0-AFF8-418F-9559-2B356088E4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8" y="0"/>
            <a:ext cx="9077325"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Process 5"/>
          <p:cNvSpPr/>
          <p:nvPr/>
        </p:nvSpPr>
        <p:spPr>
          <a:xfrm>
            <a:off x="2843808" y="1668413"/>
            <a:ext cx="3456384" cy="1800200"/>
          </a:xfrm>
          <a:prstGeom prst="flowChartProcess">
            <a:avLst/>
          </a:prstGeom>
          <a:solidFill>
            <a:srgbClr val="D15A1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Text Placeholder 1"/>
          <p:cNvSpPr txBox="1">
            <a:spLocks/>
          </p:cNvSpPr>
          <p:nvPr/>
        </p:nvSpPr>
        <p:spPr>
          <a:xfrm>
            <a:off x="2771800" y="1961778"/>
            <a:ext cx="3600400" cy="116016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800" b="1" dirty="0" err="1">
                <a:solidFill>
                  <a:schemeClr val="bg1"/>
                </a:solidFill>
                <a:latin typeface="+mj-lt"/>
                <a:cs typeface="Arial" pitchFamily="34" charset="0"/>
              </a:rPr>
              <a:t>Vậy</a:t>
            </a:r>
            <a:r>
              <a:rPr lang="en-US" altLang="ko-KR" sz="2800" b="1" dirty="0">
                <a:solidFill>
                  <a:schemeClr val="bg1"/>
                </a:solidFill>
                <a:latin typeface="+mj-lt"/>
                <a:cs typeface="Arial" pitchFamily="34" charset="0"/>
              </a:rPr>
              <a:t> </a:t>
            </a:r>
            <a:r>
              <a:rPr lang="en-US" altLang="ko-KR" sz="2800" b="1" dirty="0" err="1">
                <a:solidFill>
                  <a:schemeClr val="bg1"/>
                </a:solidFill>
                <a:latin typeface="+mj-lt"/>
                <a:cs typeface="Arial" pitchFamily="34" charset="0"/>
              </a:rPr>
              <a:t>tại</a:t>
            </a:r>
            <a:r>
              <a:rPr lang="en-US" altLang="ko-KR" sz="2800" b="1" dirty="0">
                <a:solidFill>
                  <a:schemeClr val="bg1"/>
                </a:solidFill>
                <a:latin typeface="+mj-lt"/>
                <a:cs typeface="Arial" pitchFamily="34" charset="0"/>
              </a:rPr>
              <a:t> </a:t>
            </a:r>
            <a:r>
              <a:rPr lang="en-US" altLang="ko-KR" sz="2800" b="1" dirty="0" err="1">
                <a:solidFill>
                  <a:schemeClr val="bg1"/>
                </a:solidFill>
                <a:latin typeface="+mj-lt"/>
                <a:cs typeface="Arial" pitchFamily="34" charset="0"/>
              </a:rPr>
              <a:t>sao</a:t>
            </a:r>
            <a:r>
              <a:rPr lang="en-US" altLang="ko-KR" sz="2800" b="1" dirty="0">
                <a:solidFill>
                  <a:schemeClr val="bg1"/>
                </a:solidFill>
                <a:latin typeface="+mj-lt"/>
                <a:cs typeface="Arial" pitchFamily="34" charset="0"/>
              </a:rPr>
              <a:t> </a:t>
            </a:r>
            <a:r>
              <a:rPr lang="en-US" altLang="ko-KR" sz="2800" b="1" dirty="0" err="1">
                <a:solidFill>
                  <a:schemeClr val="bg1"/>
                </a:solidFill>
                <a:latin typeface="+mj-lt"/>
                <a:cs typeface="Arial" pitchFamily="34" charset="0"/>
              </a:rPr>
              <a:t>vẫn</a:t>
            </a:r>
            <a:r>
              <a:rPr lang="en-US" altLang="ko-KR" sz="2800" b="1" dirty="0">
                <a:solidFill>
                  <a:schemeClr val="bg1"/>
                </a:solidFill>
                <a:latin typeface="+mj-lt"/>
                <a:cs typeface="Arial" pitchFamily="34" charset="0"/>
              </a:rPr>
              <a:t> </a:t>
            </a:r>
            <a:r>
              <a:rPr lang="en-US" altLang="ko-KR" sz="2800" b="1" dirty="0" err="1">
                <a:solidFill>
                  <a:schemeClr val="bg1"/>
                </a:solidFill>
                <a:latin typeface="+mj-lt"/>
                <a:cs typeface="Arial" pitchFamily="34" charset="0"/>
              </a:rPr>
              <a:t>có</a:t>
            </a:r>
            <a:r>
              <a:rPr lang="en-US" altLang="ko-KR" sz="2800" b="1" dirty="0">
                <a:solidFill>
                  <a:schemeClr val="bg1"/>
                </a:solidFill>
                <a:latin typeface="+mj-lt"/>
                <a:cs typeface="Arial" pitchFamily="34" charset="0"/>
              </a:rPr>
              <a:t> </a:t>
            </a:r>
            <a:r>
              <a:rPr lang="en-US" altLang="ko-KR" sz="2800" b="1" dirty="0" err="1">
                <a:solidFill>
                  <a:schemeClr val="bg1"/>
                </a:solidFill>
                <a:latin typeface="+mj-lt"/>
                <a:cs typeface="Arial" pitchFamily="34" charset="0"/>
              </a:rPr>
              <a:t>nhiều</a:t>
            </a:r>
            <a:r>
              <a:rPr lang="en-US" altLang="ko-KR" sz="2800" b="1" dirty="0">
                <a:solidFill>
                  <a:schemeClr val="bg1"/>
                </a:solidFill>
                <a:latin typeface="+mj-lt"/>
                <a:cs typeface="Arial" pitchFamily="34" charset="0"/>
              </a:rPr>
              <a:t> </a:t>
            </a:r>
            <a:r>
              <a:rPr lang="en-US" altLang="ko-KR" sz="2800" b="1" dirty="0" err="1">
                <a:solidFill>
                  <a:schemeClr val="bg1"/>
                </a:solidFill>
                <a:latin typeface="+mj-lt"/>
                <a:cs typeface="Arial" pitchFamily="34" charset="0"/>
              </a:rPr>
              <a:t>trang</a:t>
            </a:r>
            <a:r>
              <a:rPr lang="en-US" altLang="ko-KR" sz="2800" b="1" dirty="0">
                <a:solidFill>
                  <a:schemeClr val="bg1"/>
                </a:solidFill>
                <a:latin typeface="+mj-lt"/>
                <a:cs typeface="Arial" pitchFamily="34" charset="0"/>
              </a:rPr>
              <a:t> web </a:t>
            </a:r>
            <a:r>
              <a:rPr lang="en-US" altLang="ko-KR" sz="2800" b="1" dirty="0" err="1">
                <a:solidFill>
                  <a:schemeClr val="bg1"/>
                </a:solidFill>
                <a:latin typeface="+mj-lt"/>
                <a:cs typeface="Arial" pitchFamily="34" charset="0"/>
              </a:rPr>
              <a:t>giải</a:t>
            </a:r>
            <a:r>
              <a:rPr lang="en-US" altLang="ko-KR" sz="2800" b="1" dirty="0">
                <a:solidFill>
                  <a:schemeClr val="bg1"/>
                </a:solidFill>
                <a:latin typeface="+mj-lt"/>
                <a:cs typeface="Arial" pitchFamily="34" charset="0"/>
              </a:rPr>
              <a:t> </a:t>
            </a:r>
            <a:r>
              <a:rPr lang="en-US" altLang="ko-KR" sz="2800" b="1" dirty="0" err="1">
                <a:solidFill>
                  <a:schemeClr val="bg1"/>
                </a:solidFill>
                <a:latin typeface="+mj-lt"/>
                <a:cs typeface="Arial" pitchFamily="34" charset="0"/>
              </a:rPr>
              <a:t>mã</a:t>
            </a:r>
            <a:r>
              <a:rPr lang="en-US" altLang="ko-KR" sz="2800" b="1" dirty="0">
                <a:solidFill>
                  <a:schemeClr val="bg1"/>
                </a:solidFill>
                <a:latin typeface="+mj-lt"/>
                <a:cs typeface="Arial" pitchFamily="34" charset="0"/>
              </a:rPr>
              <a:t> </a:t>
            </a:r>
            <a:r>
              <a:rPr lang="en-US" altLang="ko-KR" sz="2800" b="1" dirty="0" err="1">
                <a:solidFill>
                  <a:schemeClr val="bg1"/>
                </a:solidFill>
                <a:latin typeface="+mj-lt"/>
                <a:cs typeface="Arial" pitchFamily="34" charset="0"/>
              </a:rPr>
              <a:t>hóa</a:t>
            </a:r>
            <a:r>
              <a:rPr lang="en-US" altLang="ko-KR" sz="2800" b="1" dirty="0">
                <a:solidFill>
                  <a:schemeClr val="bg1"/>
                </a:solidFill>
                <a:latin typeface="+mj-lt"/>
                <a:cs typeface="Arial" pitchFamily="34" charset="0"/>
              </a:rPr>
              <a:t> MD5 </a:t>
            </a:r>
            <a:r>
              <a:rPr lang="en-US" altLang="ko-KR" sz="2800" b="1" dirty="0" err="1">
                <a:solidFill>
                  <a:schemeClr val="bg1"/>
                </a:solidFill>
                <a:latin typeface="+mj-lt"/>
                <a:cs typeface="Arial" pitchFamily="34" charset="0"/>
              </a:rPr>
              <a:t>thế</a:t>
            </a:r>
            <a:r>
              <a:rPr lang="en-US" altLang="ko-KR" sz="2800" b="1" dirty="0">
                <a:solidFill>
                  <a:schemeClr val="bg1"/>
                </a:solidFill>
                <a:latin typeface="+mj-lt"/>
                <a:cs typeface="Arial" pitchFamily="34" charset="0"/>
              </a:rPr>
              <a:t>?</a:t>
            </a:r>
          </a:p>
        </p:txBody>
      </p:sp>
    </p:spTree>
    <p:extLst>
      <p:ext uri="{BB962C8B-B14F-4D97-AF65-F5344CB8AC3E}">
        <p14:creationId xmlns:p14="http://schemas.microsoft.com/office/powerpoint/2010/main" val="3872236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B</a:t>
            </a:r>
            <a:endParaRPr lang="ko-KR" altLang="en-US" dirty="0"/>
          </a:p>
        </p:txBody>
      </p:sp>
      <p:sp>
        <p:nvSpPr>
          <p:cNvPr id="53" name="TextBox 52">
            <a:extLst>
              <a:ext uri="{FF2B5EF4-FFF2-40B4-BE49-F238E27FC236}">
                <a16:creationId xmlns:a16="http://schemas.microsoft.com/office/drawing/2014/main" id="{774AA7CB-6DA9-466B-A120-365E703D3AAF}"/>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54" name="TextBox 53">
            <a:extLst>
              <a:ext uri="{FF2B5EF4-FFF2-40B4-BE49-F238E27FC236}">
                <a16:creationId xmlns:a16="http://schemas.microsoft.com/office/drawing/2014/main" id="{BA272C0C-DC23-4A29-95C4-01C09BA71CCC}"/>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55" name="TextBox 54">
            <a:extLst>
              <a:ext uri="{FF2B5EF4-FFF2-40B4-BE49-F238E27FC236}">
                <a16:creationId xmlns:a16="http://schemas.microsoft.com/office/drawing/2014/main" id="{FB46A25B-B154-44EA-AF43-546A73CDD3FD}"/>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56" name="TextBox 55">
            <a:extLst>
              <a:ext uri="{FF2B5EF4-FFF2-40B4-BE49-F238E27FC236}">
                <a16:creationId xmlns:a16="http://schemas.microsoft.com/office/drawing/2014/main" id="{35EB687A-D5FA-468F-BDCF-27AC3CD6AECB}"/>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57" name="Isosceles Triangle 68">
            <a:extLst>
              <a:ext uri="{FF2B5EF4-FFF2-40B4-BE49-F238E27FC236}">
                <a16:creationId xmlns:a16="http://schemas.microsoft.com/office/drawing/2014/main" id="{1BCFAF1B-A33B-4256-996C-47E5FDC9ACCB}"/>
              </a:ext>
            </a:extLst>
          </p:cNvPr>
          <p:cNvSpPr/>
          <p:nvPr/>
        </p:nvSpPr>
        <p:spPr>
          <a:xfrm rot="10800000">
            <a:off x="6076603" y="3430121"/>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8" name="Rectangle 9">
            <a:extLst>
              <a:ext uri="{FF2B5EF4-FFF2-40B4-BE49-F238E27FC236}">
                <a16:creationId xmlns:a16="http://schemas.microsoft.com/office/drawing/2014/main" id="{D22CFFD0-B263-4189-A2A9-BA1583F10C05}"/>
              </a:ext>
            </a:extLst>
          </p:cNvPr>
          <p:cNvSpPr/>
          <p:nvPr/>
        </p:nvSpPr>
        <p:spPr>
          <a:xfrm>
            <a:off x="6472358" y="348584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Isosceles Triangle 8">
            <a:extLst>
              <a:ext uri="{FF2B5EF4-FFF2-40B4-BE49-F238E27FC236}">
                <a16:creationId xmlns:a16="http://schemas.microsoft.com/office/drawing/2014/main" id="{9C26A458-29F0-4926-89BF-40CF4E6632D2}"/>
              </a:ext>
            </a:extLst>
          </p:cNvPr>
          <p:cNvSpPr/>
          <p:nvPr/>
        </p:nvSpPr>
        <p:spPr>
          <a:xfrm rot="16200000">
            <a:off x="3610095" y="2744881"/>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Donut 8">
            <a:extLst>
              <a:ext uri="{FF2B5EF4-FFF2-40B4-BE49-F238E27FC236}">
                <a16:creationId xmlns:a16="http://schemas.microsoft.com/office/drawing/2014/main" id="{58697E09-2D08-4E3A-8CD8-EF7AA33CDF5D}"/>
              </a:ext>
            </a:extLst>
          </p:cNvPr>
          <p:cNvSpPr/>
          <p:nvPr/>
        </p:nvSpPr>
        <p:spPr>
          <a:xfrm>
            <a:off x="7202344" y="2726749"/>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1" name="Freeform 18">
            <a:extLst>
              <a:ext uri="{FF2B5EF4-FFF2-40B4-BE49-F238E27FC236}">
                <a16:creationId xmlns:a16="http://schemas.microsoft.com/office/drawing/2014/main" id="{37EE4207-FE16-4E28-9394-108D58EE2B9E}"/>
              </a:ext>
            </a:extLst>
          </p:cNvPr>
          <p:cNvSpPr/>
          <p:nvPr/>
        </p:nvSpPr>
        <p:spPr>
          <a:xfrm>
            <a:off x="7644583" y="3526543"/>
            <a:ext cx="359044" cy="28977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2" name="Oval 7">
            <a:extLst>
              <a:ext uri="{FF2B5EF4-FFF2-40B4-BE49-F238E27FC236}">
                <a16:creationId xmlns:a16="http://schemas.microsoft.com/office/drawing/2014/main" id="{E39EE1A8-B2EA-453C-AB00-44551E1A6EB2}"/>
              </a:ext>
            </a:extLst>
          </p:cNvPr>
          <p:cNvSpPr/>
          <p:nvPr/>
        </p:nvSpPr>
        <p:spPr>
          <a:xfrm>
            <a:off x="7748036" y="2750160"/>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3" name="Freeform 20">
            <a:extLst>
              <a:ext uri="{FF2B5EF4-FFF2-40B4-BE49-F238E27FC236}">
                <a16:creationId xmlns:a16="http://schemas.microsoft.com/office/drawing/2014/main" id="{AA79DE30-5C27-4632-BC7B-C543F2E1132F}"/>
              </a:ext>
            </a:extLst>
          </p:cNvPr>
          <p:cNvSpPr/>
          <p:nvPr/>
        </p:nvSpPr>
        <p:spPr>
          <a:xfrm>
            <a:off x="8271827" y="4162169"/>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4" name="Rounded Rectangle 25">
            <a:extLst>
              <a:ext uri="{FF2B5EF4-FFF2-40B4-BE49-F238E27FC236}">
                <a16:creationId xmlns:a16="http://schemas.microsoft.com/office/drawing/2014/main" id="{7E6CF2FD-75A4-497E-9D06-2AF08A7CF1F4}"/>
              </a:ext>
            </a:extLst>
          </p:cNvPr>
          <p:cNvSpPr/>
          <p:nvPr/>
        </p:nvSpPr>
        <p:spPr>
          <a:xfrm>
            <a:off x="8254078" y="2047226"/>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5" name="Block Arc 41">
            <a:extLst>
              <a:ext uri="{FF2B5EF4-FFF2-40B4-BE49-F238E27FC236}">
                <a16:creationId xmlns:a16="http://schemas.microsoft.com/office/drawing/2014/main" id="{29A39B10-498E-413C-B70F-E762298CF9E4}"/>
              </a:ext>
            </a:extLst>
          </p:cNvPr>
          <p:cNvSpPr/>
          <p:nvPr/>
        </p:nvSpPr>
        <p:spPr>
          <a:xfrm>
            <a:off x="7187564" y="4163165"/>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6" name="Round Same Side Corner Rectangle 11">
            <a:extLst>
              <a:ext uri="{FF2B5EF4-FFF2-40B4-BE49-F238E27FC236}">
                <a16:creationId xmlns:a16="http://schemas.microsoft.com/office/drawing/2014/main" id="{5DC840F6-2C02-4C5A-BAEE-6F513CF8C397}"/>
              </a:ext>
            </a:extLst>
          </p:cNvPr>
          <p:cNvSpPr/>
          <p:nvPr/>
        </p:nvSpPr>
        <p:spPr>
          <a:xfrm rot="9900000">
            <a:off x="7717589" y="1270728"/>
            <a:ext cx="407173" cy="34581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7" name="Donut 39">
            <a:extLst>
              <a:ext uri="{FF2B5EF4-FFF2-40B4-BE49-F238E27FC236}">
                <a16:creationId xmlns:a16="http://schemas.microsoft.com/office/drawing/2014/main" id="{F7970733-B806-48F6-B93B-28DA288B8347}"/>
              </a:ext>
            </a:extLst>
          </p:cNvPr>
          <p:cNvSpPr/>
          <p:nvPr/>
        </p:nvSpPr>
        <p:spPr>
          <a:xfrm>
            <a:off x="3530744" y="3469364"/>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8" name="Freeform 25">
            <a:extLst>
              <a:ext uri="{FF2B5EF4-FFF2-40B4-BE49-F238E27FC236}">
                <a16:creationId xmlns:a16="http://schemas.microsoft.com/office/drawing/2014/main" id="{7F562E3C-B2C5-4B38-B375-1B49C2389905}"/>
              </a:ext>
            </a:extLst>
          </p:cNvPr>
          <p:cNvSpPr/>
          <p:nvPr/>
        </p:nvSpPr>
        <p:spPr>
          <a:xfrm>
            <a:off x="6704653" y="2749259"/>
            <a:ext cx="293412" cy="363079"/>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9" name="Rectangle 36">
            <a:extLst>
              <a:ext uri="{FF2B5EF4-FFF2-40B4-BE49-F238E27FC236}">
                <a16:creationId xmlns:a16="http://schemas.microsoft.com/office/drawing/2014/main" id="{F3D42C02-1684-4184-B179-BB475B0B4A04}"/>
              </a:ext>
            </a:extLst>
          </p:cNvPr>
          <p:cNvSpPr/>
          <p:nvPr/>
        </p:nvSpPr>
        <p:spPr>
          <a:xfrm>
            <a:off x="4175657" y="3499408"/>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0" name="Rounded Rectangle 27">
            <a:extLst>
              <a:ext uri="{FF2B5EF4-FFF2-40B4-BE49-F238E27FC236}">
                <a16:creationId xmlns:a16="http://schemas.microsoft.com/office/drawing/2014/main" id="{F62945A2-B72A-4E97-8431-FB78CCE7909C}"/>
              </a:ext>
            </a:extLst>
          </p:cNvPr>
          <p:cNvSpPr/>
          <p:nvPr/>
        </p:nvSpPr>
        <p:spPr>
          <a:xfrm>
            <a:off x="6388738" y="1280390"/>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1" name="Rounded Rectangle 7">
            <a:extLst>
              <a:ext uri="{FF2B5EF4-FFF2-40B4-BE49-F238E27FC236}">
                <a16:creationId xmlns:a16="http://schemas.microsoft.com/office/drawing/2014/main" id="{8A8AF08E-4A5E-47AE-AE81-F36B62DF73A6}"/>
              </a:ext>
            </a:extLst>
          </p:cNvPr>
          <p:cNvSpPr/>
          <p:nvPr/>
        </p:nvSpPr>
        <p:spPr>
          <a:xfrm>
            <a:off x="7049617" y="1257171"/>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2" name="Chord 15">
            <a:extLst>
              <a:ext uri="{FF2B5EF4-FFF2-40B4-BE49-F238E27FC236}">
                <a16:creationId xmlns:a16="http://schemas.microsoft.com/office/drawing/2014/main" id="{8AB5805A-8398-40E6-ABA0-5EE4AA8CF78F}"/>
              </a:ext>
            </a:extLst>
          </p:cNvPr>
          <p:cNvSpPr/>
          <p:nvPr/>
        </p:nvSpPr>
        <p:spPr>
          <a:xfrm>
            <a:off x="8360600" y="122656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3" name="Rectangle 16">
            <a:extLst>
              <a:ext uri="{FF2B5EF4-FFF2-40B4-BE49-F238E27FC236}">
                <a16:creationId xmlns:a16="http://schemas.microsoft.com/office/drawing/2014/main" id="{8EAB34F4-67EE-40A1-B0EE-27C54170213C}"/>
              </a:ext>
            </a:extLst>
          </p:cNvPr>
          <p:cNvSpPr/>
          <p:nvPr/>
        </p:nvSpPr>
        <p:spPr>
          <a:xfrm>
            <a:off x="4828013" y="3529428"/>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4" name="Rounded Rectangle 6">
            <a:extLst>
              <a:ext uri="{FF2B5EF4-FFF2-40B4-BE49-F238E27FC236}">
                <a16:creationId xmlns:a16="http://schemas.microsoft.com/office/drawing/2014/main" id="{35051591-549D-4CBE-A7C8-9881C3E99BFA}"/>
              </a:ext>
            </a:extLst>
          </p:cNvPr>
          <p:cNvSpPr/>
          <p:nvPr/>
        </p:nvSpPr>
        <p:spPr>
          <a:xfrm>
            <a:off x="4156229"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5" name="Rounded Rectangle 6">
            <a:extLst>
              <a:ext uri="{FF2B5EF4-FFF2-40B4-BE49-F238E27FC236}">
                <a16:creationId xmlns:a16="http://schemas.microsoft.com/office/drawing/2014/main" id="{7CC5DEFD-81FB-4194-80DB-135F2C4AE741}"/>
              </a:ext>
            </a:extLst>
          </p:cNvPr>
          <p:cNvSpPr/>
          <p:nvPr/>
        </p:nvSpPr>
        <p:spPr>
          <a:xfrm>
            <a:off x="4793335"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6" name="Rounded Rectangle 6">
            <a:extLst>
              <a:ext uri="{FF2B5EF4-FFF2-40B4-BE49-F238E27FC236}">
                <a16:creationId xmlns:a16="http://schemas.microsoft.com/office/drawing/2014/main" id="{9C58DBBA-4F05-4F11-8F38-52D098509C74}"/>
              </a:ext>
            </a:extLst>
          </p:cNvPr>
          <p:cNvSpPr/>
          <p:nvPr/>
        </p:nvSpPr>
        <p:spPr>
          <a:xfrm>
            <a:off x="5430441"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7" name="Rounded Rectangle 6">
            <a:extLst>
              <a:ext uri="{FF2B5EF4-FFF2-40B4-BE49-F238E27FC236}">
                <a16:creationId xmlns:a16="http://schemas.microsoft.com/office/drawing/2014/main" id="{AB1F1876-4715-430C-8DEE-D47C1E1F12CC}"/>
              </a:ext>
            </a:extLst>
          </p:cNvPr>
          <p:cNvSpPr/>
          <p:nvPr/>
        </p:nvSpPr>
        <p:spPr>
          <a:xfrm>
            <a:off x="6067547"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8" name="Teardrop 6">
            <a:extLst>
              <a:ext uri="{FF2B5EF4-FFF2-40B4-BE49-F238E27FC236}">
                <a16:creationId xmlns:a16="http://schemas.microsoft.com/office/drawing/2014/main" id="{D1ADD932-2630-4436-ABFD-F20321CD99E9}"/>
              </a:ext>
            </a:extLst>
          </p:cNvPr>
          <p:cNvSpPr/>
          <p:nvPr/>
        </p:nvSpPr>
        <p:spPr>
          <a:xfrm rot="8100000">
            <a:off x="8313590" y="2784226"/>
            <a:ext cx="293144" cy="293145"/>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9" name="Donut 24">
            <a:extLst>
              <a:ext uri="{FF2B5EF4-FFF2-40B4-BE49-F238E27FC236}">
                <a16:creationId xmlns:a16="http://schemas.microsoft.com/office/drawing/2014/main" id="{EB5B11C8-A8AF-4BE6-80BB-9CE0E8BE61DF}"/>
              </a:ext>
            </a:extLst>
          </p:cNvPr>
          <p:cNvSpPr/>
          <p:nvPr/>
        </p:nvSpPr>
        <p:spPr>
          <a:xfrm>
            <a:off x="4603191" y="197968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30" name="Chord 38">
            <a:extLst>
              <a:ext uri="{FF2B5EF4-FFF2-40B4-BE49-F238E27FC236}">
                <a16:creationId xmlns:a16="http://schemas.microsoft.com/office/drawing/2014/main" id="{A95AFA0F-8405-42A7-A430-6BC5B079A8C5}"/>
              </a:ext>
            </a:extLst>
          </p:cNvPr>
          <p:cNvSpPr/>
          <p:nvPr/>
        </p:nvSpPr>
        <p:spPr>
          <a:xfrm>
            <a:off x="5277177" y="1979317"/>
            <a:ext cx="340508" cy="437873"/>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Heart 38">
            <a:extLst>
              <a:ext uri="{FF2B5EF4-FFF2-40B4-BE49-F238E27FC236}">
                <a16:creationId xmlns:a16="http://schemas.microsoft.com/office/drawing/2014/main" id="{7C59FE81-73E4-43B2-ACED-B19DC8A35B1C}"/>
              </a:ext>
            </a:extLst>
          </p:cNvPr>
          <p:cNvSpPr/>
          <p:nvPr/>
        </p:nvSpPr>
        <p:spPr>
          <a:xfrm>
            <a:off x="5770720" y="1252545"/>
            <a:ext cx="382181" cy="382181"/>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Round Same Side Corner Rectangle 19">
            <a:extLst>
              <a:ext uri="{FF2B5EF4-FFF2-40B4-BE49-F238E27FC236}">
                <a16:creationId xmlns:a16="http://schemas.microsoft.com/office/drawing/2014/main" id="{02DCCC58-F09E-46CA-9989-0F131B9AB50E}"/>
              </a:ext>
            </a:extLst>
          </p:cNvPr>
          <p:cNvSpPr/>
          <p:nvPr/>
        </p:nvSpPr>
        <p:spPr>
          <a:xfrm>
            <a:off x="7782928" y="4184858"/>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Rectangle 23">
            <a:extLst>
              <a:ext uri="{FF2B5EF4-FFF2-40B4-BE49-F238E27FC236}">
                <a16:creationId xmlns:a16="http://schemas.microsoft.com/office/drawing/2014/main" id="{B053C1DD-912D-49E2-9501-B8DA8017B6EE}"/>
              </a:ext>
            </a:extLst>
          </p:cNvPr>
          <p:cNvSpPr/>
          <p:nvPr/>
        </p:nvSpPr>
        <p:spPr>
          <a:xfrm>
            <a:off x="3527955" y="4223407"/>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Oval 31">
            <a:extLst>
              <a:ext uri="{FF2B5EF4-FFF2-40B4-BE49-F238E27FC236}">
                <a16:creationId xmlns:a16="http://schemas.microsoft.com/office/drawing/2014/main" id="{684495EF-B51A-482C-AAB0-760D97156541}"/>
              </a:ext>
            </a:extLst>
          </p:cNvPr>
          <p:cNvSpPr/>
          <p:nvPr/>
        </p:nvSpPr>
        <p:spPr>
          <a:xfrm>
            <a:off x="6633502" y="4184654"/>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Rectangle 23">
            <a:extLst>
              <a:ext uri="{FF2B5EF4-FFF2-40B4-BE49-F238E27FC236}">
                <a16:creationId xmlns:a16="http://schemas.microsoft.com/office/drawing/2014/main" id="{51BC7037-6F63-4092-9617-52F5AB37D0CF}"/>
              </a:ext>
            </a:extLst>
          </p:cNvPr>
          <p:cNvSpPr/>
          <p:nvPr/>
        </p:nvSpPr>
        <p:spPr>
          <a:xfrm>
            <a:off x="4736303" y="420690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Oval 31">
            <a:extLst>
              <a:ext uri="{FF2B5EF4-FFF2-40B4-BE49-F238E27FC236}">
                <a16:creationId xmlns:a16="http://schemas.microsoft.com/office/drawing/2014/main" id="{13AF2EA8-D0B7-4EA3-9346-66D317932A13}"/>
              </a:ext>
            </a:extLst>
          </p:cNvPr>
          <p:cNvSpPr/>
          <p:nvPr/>
        </p:nvSpPr>
        <p:spPr>
          <a:xfrm>
            <a:off x="5421938" y="416259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Teardrop 17">
            <a:extLst>
              <a:ext uri="{FF2B5EF4-FFF2-40B4-BE49-F238E27FC236}">
                <a16:creationId xmlns:a16="http://schemas.microsoft.com/office/drawing/2014/main" id="{FB47A950-F57E-44D1-BE54-C1542CF89F8D}"/>
              </a:ext>
            </a:extLst>
          </p:cNvPr>
          <p:cNvSpPr/>
          <p:nvPr/>
        </p:nvSpPr>
        <p:spPr>
          <a:xfrm rot="18900000">
            <a:off x="4203914" y="419454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Rectangle 23">
            <a:extLst>
              <a:ext uri="{FF2B5EF4-FFF2-40B4-BE49-F238E27FC236}">
                <a16:creationId xmlns:a16="http://schemas.microsoft.com/office/drawing/2014/main" id="{B9D1D2A1-A0AB-45DA-B2A7-40B65D654E51}"/>
              </a:ext>
            </a:extLst>
          </p:cNvPr>
          <p:cNvSpPr/>
          <p:nvPr/>
        </p:nvSpPr>
        <p:spPr>
          <a:xfrm>
            <a:off x="6028922" y="4159866"/>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Round Same Side Corner Rectangle 8">
            <a:extLst>
              <a:ext uri="{FF2B5EF4-FFF2-40B4-BE49-F238E27FC236}">
                <a16:creationId xmlns:a16="http://schemas.microsoft.com/office/drawing/2014/main" id="{A2092195-BE91-4052-B622-1F3931615F7C}"/>
              </a:ext>
            </a:extLst>
          </p:cNvPr>
          <p:cNvSpPr/>
          <p:nvPr/>
        </p:nvSpPr>
        <p:spPr>
          <a:xfrm>
            <a:off x="3677801" y="1211259"/>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 name="Round Same Side Corner Rectangle 20">
            <a:extLst>
              <a:ext uri="{FF2B5EF4-FFF2-40B4-BE49-F238E27FC236}">
                <a16:creationId xmlns:a16="http://schemas.microsoft.com/office/drawing/2014/main" id="{9F2062CF-09AA-4707-8B9D-4FD93936C7B7}"/>
              </a:ext>
            </a:extLst>
          </p:cNvPr>
          <p:cNvSpPr/>
          <p:nvPr/>
        </p:nvSpPr>
        <p:spPr>
          <a:xfrm rot="10800000">
            <a:off x="4090098" y="1209113"/>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1" name="Donut 87">
            <a:extLst>
              <a:ext uri="{FF2B5EF4-FFF2-40B4-BE49-F238E27FC236}">
                <a16:creationId xmlns:a16="http://schemas.microsoft.com/office/drawing/2014/main" id="{19B855FE-870A-4962-93BF-648E5E2C589D}"/>
              </a:ext>
            </a:extLst>
          </p:cNvPr>
          <p:cNvSpPr/>
          <p:nvPr/>
        </p:nvSpPr>
        <p:spPr>
          <a:xfrm>
            <a:off x="4545814" y="1274208"/>
            <a:ext cx="356471" cy="366339"/>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2" name="Donut 90">
            <a:extLst>
              <a:ext uri="{FF2B5EF4-FFF2-40B4-BE49-F238E27FC236}">
                <a16:creationId xmlns:a16="http://schemas.microsoft.com/office/drawing/2014/main" id="{35DF0FC1-2CB5-4E1F-8CC4-BC4DBADAFE04}"/>
              </a:ext>
            </a:extLst>
          </p:cNvPr>
          <p:cNvSpPr/>
          <p:nvPr/>
        </p:nvSpPr>
        <p:spPr>
          <a:xfrm>
            <a:off x="5161285" y="1247479"/>
            <a:ext cx="373598" cy="38181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3" name="Oval 6">
            <a:extLst>
              <a:ext uri="{FF2B5EF4-FFF2-40B4-BE49-F238E27FC236}">
                <a16:creationId xmlns:a16="http://schemas.microsoft.com/office/drawing/2014/main" id="{8306277B-071E-42A0-A285-5ED629D0BF7A}"/>
              </a:ext>
            </a:extLst>
          </p:cNvPr>
          <p:cNvSpPr/>
          <p:nvPr/>
        </p:nvSpPr>
        <p:spPr>
          <a:xfrm>
            <a:off x="5858067" y="2021781"/>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Block Arc 25">
            <a:extLst>
              <a:ext uri="{FF2B5EF4-FFF2-40B4-BE49-F238E27FC236}">
                <a16:creationId xmlns:a16="http://schemas.microsoft.com/office/drawing/2014/main" id="{7BFBC44F-95FA-49A4-B238-F08EB3764CE4}"/>
              </a:ext>
            </a:extLst>
          </p:cNvPr>
          <p:cNvSpPr/>
          <p:nvPr/>
        </p:nvSpPr>
        <p:spPr>
          <a:xfrm>
            <a:off x="4117415" y="2020993"/>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5" name="Block Arc 31">
            <a:extLst>
              <a:ext uri="{FF2B5EF4-FFF2-40B4-BE49-F238E27FC236}">
                <a16:creationId xmlns:a16="http://schemas.microsoft.com/office/drawing/2014/main" id="{271E34CD-ECB1-4AAC-A20F-6DF96DEBF77E}"/>
              </a:ext>
            </a:extLst>
          </p:cNvPr>
          <p:cNvSpPr/>
          <p:nvPr/>
        </p:nvSpPr>
        <p:spPr>
          <a:xfrm>
            <a:off x="6455130" y="2020993"/>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6" name="Freeform 53">
            <a:extLst>
              <a:ext uri="{FF2B5EF4-FFF2-40B4-BE49-F238E27FC236}">
                <a16:creationId xmlns:a16="http://schemas.microsoft.com/office/drawing/2014/main" id="{B014D9E3-4A18-49E9-84DE-E60A1CB0D05B}"/>
              </a:ext>
            </a:extLst>
          </p:cNvPr>
          <p:cNvSpPr/>
          <p:nvPr/>
        </p:nvSpPr>
        <p:spPr>
          <a:xfrm>
            <a:off x="7662840" y="2018386"/>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7" name="Block Arc 10">
            <a:extLst>
              <a:ext uri="{FF2B5EF4-FFF2-40B4-BE49-F238E27FC236}">
                <a16:creationId xmlns:a16="http://schemas.microsoft.com/office/drawing/2014/main" id="{B4788A13-D3E5-427C-87C6-2E62E2496071}"/>
              </a:ext>
            </a:extLst>
          </p:cNvPr>
          <p:cNvSpPr/>
          <p:nvPr/>
        </p:nvSpPr>
        <p:spPr>
          <a:xfrm>
            <a:off x="8244408" y="3525290"/>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8" name="Freeform 55">
            <a:extLst>
              <a:ext uri="{FF2B5EF4-FFF2-40B4-BE49-F238E27FC236}">
                <a16:creationId xmlns:a16="http://schemas.microsoft.com/office/drawing/2014/main" id="{F06E9387-7862-4427-9EC5-8C1959A9C724}"/>
              </a:ext>
            </a:extLst>
          </p:cNvPr>
          <p:cNvSpPr/>
          <p:nvPr/>
        </p:nvSpPr>
        <p:spPr>
          <a:xfrm>
            <a:off x="3655029" y="1926261"/>
            <a:ext cx="222004" cy="54398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Round Same Side Corner Rectangle 36">
            <a:extLst>
              <a:ext uri="{FF2B5EF4-FFF2-40B4-BE49-F238E27FC236}">
                <a16:creationId xmlns:a16="http://schemas.microsoft.com/office/drawing/2014/main" id="{54167F02-FEDE-4650-8C43-17EB4FF501EF}"/>
              </a:ext>
            </a:extLst>
          </p:cNvPr>
          <p:cNvSpPr/>
          <p:nvPr/>
        </p:nvSpPr>
        <p:spPr>
          <a:xfrm>
            <a:off x="7015679" y="2037450"/>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Oval 21">
            <a:extLst>
              <a:ext uri="{FF2B5EF4-FFF2-40B4-BE49-F238E27FC236}">
                <a16:creationId xmlns:a16="http://schemas.microsoft.com/office/drawing/2014/main" id="{4A39B1CB-8D93-4FCC-91EF-41ADB57D6DC0}"/>
              </a:ext>
            </a:extLst>
          </p:cNvPr>
          <p:cNvSpPr>
            <a:spLocks noChangeAspect="1"/>
          </p:cNvSpPr>
          <p:nvPr/>
        </p:nvSpPr>
        <p:spPr>
          <a:xfrm>
            <a:off x="5500929" y="3502585"/>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1" name="Oval 32">
            <a:extLst>
              <a:ext uri="{FF2B5EF4-FFF2-40B4-BE49-F238E27FC236}">
                <a16:creationId xmlns:a16="http://schemas.microsoft.com/office/drawing/2014/main" id="{8CF6DD44-4C45-423E-90B8-D01A184D12C0}"/>
              </a:ext>
            </a:extLst>
          </p:cNvPr>
          <p:cNvSpPr/>
          <p:nvPr/>
        </p:nvSpPr>
        <p:spPr>
          <a:xfrm>
            <a:off x="7084921" y="3479620"/>
            <a:ext cx="318881" cy="383620"/>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851709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altLang="ko-KR" dirty="0" err="1"/>
              <a:t>Câu</a:t>
            </a:r>
            <a:r>
              <a:rPr lang="en-US" altLang="ko-KR" dirty="0"/>
              <a:t> </a:t>
            </a:r>
            <a:r>
              <a:rPr lang="en-US" altLang="ko-KR" dirty="0" err="1"/>
              <a:t>Trả</a:t>
            </a:r>
            <a:r>
              <a:rPr lang="en-US" altLang="ko-KR" dirty="0"/>
              <a:t> </a:t>
            </a:r>
            <a:r>
              <a:rPr lang="en-US" altLang="ko-KR" dirty="0" err="1"/>
              <a:t>Lời</a:t>
            </a:r>
            <a:r>
              <a:rPr lang="en-US" altLang="ko-KR" dirty="0"/>
              <a:t> </a:t>
            </a:r>
            <a:r>
              <a:rPr lang="en-US" altLang="ko-KR" dirty="0" err="1"/>
              <a:t>Là</a:t>
            </a:r>
            <a:endParaRPr lang="ko-KR" altLang="en-US" dirty="0"/>
          </a:p>
        </p:txBody>
      </p:sp>
      <p:sp>
        <p:nvSpPr>
          <p:cNvPr id="3" name="Text Placeholder 2"/>
          <p:cNvSpPr>
            <a:spLocks noGrp="1"/>
          </p:cNvSpPr>
          <p:nvPr>
            <p:ph type="body" sz="quarter" idx="11"/>
          </p:nvPr>
        </p:nvSpPr>
        <p:spPr>
          <a:xfrm>
            <a:off x="7055" y="923423"/>
            <a:ext cx="9144000" cy="288032"/>
          </a:xfrm>
          <a:prstGeom prst="rect">
            <a:avLst/>
          </a:prstGeom>
        </p:spPr>
        <p:txBody>
          <a:bodyPr/>
          <a:lstStyle/>
          <a:p>
            <a:pPr lvl="0"/>
            <a:r>
              <a:rPr lang="vi-VN" altLang="ko-KR" dirty="0"/>
              <a:t>Cơ chế hoạt động của các website đó là sưu tập các mã hóa MD5 người dùng nhập vào, để tạo thành cơ sở dữ liệu thật lớn. Khi dữ liệu đủ lớn, xác xuất giải mã MD5 cũng cao lên. Cơ chế hoạt động của nó như thế này:</a:t>
            </a:r>
            <a:endParaRPr lang="en-US" altLang="ko-KR" dirty="0"/>
          </a:p>
        </p:txBody>
      </p:sp>
      <p:sp>
        <p:nvSpPr>
          <p:cNvPr id="4" name="Rectangle 3"/>
          <p:cNvSpPr/>
          <p:nvPr/>
        </p:nvSpPr>
        <p:spPr>
          <a:xfrm>
            <a:off x="0" y="1419622"/>
            <a:ext cx="9144000" cy="17281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Rectangle 30"/>
          <p:cNvSpPr/>
          <p:nvPr/>
        </p:nvSpPr>
        <p:spPr>
          <a:xfrm>
            <a:off x="1290136" y="1666031"/>
            <a:ext cx="643553" cy="64167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Pie 24"/>
          <p:cNvSpPr/>
          <p:nvPr/>
        </p:nvSpPr>
        <p:spPr>
          <a:xfrm>
            <a:off x="5304374" y="1640993"/>
            <a:ext cx="695600" cy="691749"/>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 name="Rectangle 9"/>
          <p:cNvSpPr/>
          <p:nvPr/>
        </p:nvSpPr>
        <p:spPr>
          <a:xfrm>
            <a:off x="7224312" y="1672043"/>
            <a:ext cx="672638" cy="62964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16"/>
          <p:cNvSpPr/>
          <p:nvPr/>
        </p:nvSpPr>
        <p:spPr>
          <a:xfrm rot="2700000">
            <a:off x="3376724" y="1525864"/>
            <a:ext cx="484616" cy="922007"/>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942466" y="2643758"/>
            <a:ext cx="1338892" cy="276999"/>
          </a:xfrm>
          <a:prstGeom prst="rect">
            <a:avLst/>
          </a:prstGeom>
          <a:noFill/>
        </p:spPr>
        <p:txBody>
          <a:bodyPr wrap="square" rtlCol="0">
            <a:spAutoFit/>
          </a:bodyPr>
          <a:lstStyle/>
          <a:p>
            <a:pPr algn="ctr"/>
            <a:r>
              <a:rPr lang="en-US" altLang="ko-KR" sz="1200" b="1" dirty="0" err="1">
                <a:solidFill>
                  <a:schemeClr val="bg1"/>
                </a:solidFill>
                <a:cs typeface="Arial" pitchFamily="34" charset="0"/>
              </a:rPr>
              <a:t>Bước</a:t>
            </a:r>
            <a:r>
              <a:rPr lang="en-US" altLang="ko-KR" sz="1200" b="1" dirty="0">
                <a:solidFill>
                  <a:schemeClr val="bg1"/>
                </a:solidFill>
                <a:cs typeface="Arial" pitchFamily="34" charset="0"/>
              </a:rPr>
              <a:t> 1</a:t>
            </a:r>
            <a:endParaRPr lang="ko-KR" altLang="en-US" sz="1200" b="1" dirty="0">
              <a:solidFill>
                <a:schemeClr val="bg1"/>
              </a:solidFill>
              <a:cs typeface="Arial" pitchFamily="34" charset="0"/>
            </a:endParaRPr>
          </a:p>
        </p:txBody>
      </p:sp>
      <p:sp>
        <p:nvSpPr>
          <p:cNvPr id="12" name="TextBox 11"/>
          <p:cNvSpPr txBox="1"/>
          <p:nvPr/>
        </p:nvSpPr>
        <p:spPr>
          <a:xfrm>
            <a:off x="4908278" y="2643758"/>
            <a:ext cx="1338892" cy="276999"/>
          </a:xfrm>
          <a:prstGeom prst="rect">
            <a:avLst/>
          </a:prstGeom>
          <a:noFill/>
        </p:spPr>
        <p:txBody>
          <a:bodyPr wrap="square" rtlCol="0">
            <a:spAutoFit/>
          </a:bodyPr>
          <a:lstStyle/>
          <a:p>
            <a:pPr algn="ctr"/>
            <a:r>
              <a:rPr lang="en-US" altLang="ko-KR" sz="1200" b="1" dirty="0" err="1">
                <a:solidFill>
                  <a:schemeClr val="bg1"/>
                </a:solidFill>
                <a:cs typeface="Arial" pitchFamily="34" charset="0"/>
              </a:rPr>
              <a:t>Bước</a:t>
            </a:r>
            <a:r>
              <a:rPr lang="en-US" altLang="ko-KR" sz="1200" b="1" dirty="0">
                <a:solidFill>
                  <a:schemeClr val="bg1"/>
                </a:solidFill>
                <a:cs typeface="Arial" pitchFamily="34" charset="0"/>
              </a:rPr>
              <a:t> 3</a:t>
            </a:r>
            <a:endParaRPr lang="ko-KR" altLang="en-US" sz="1200" b="1" dirty="0">
              <a:solidFill>
                <a:schemeClr val="bg1"/>
              </a:solidFill>
              <a:cs typeface="Arial" pitchFamily="34" charset="0"/>
            </a:endParaRPr>
          </a:p>
        </p:txBody>
      </p:sp>
      <p:sp>
        <p:nvSpPr>
          <p:cNvPr id="13" name="TextBox 12"/>
          <p:cNvSpPr txBox="1"/>
          <p:nvPr/>
        </p:nvSpPr>
        <p:spPr>
          <a:xfrm>
            <a:off x="2925372" y="2643758"/>
            <a:ext cx="1338892" cy="276999"/>
          </a:xfrm>
          <a:prstGeom prst="rect">
            <a:avLst/>
          </a:prstGeom>
          <a:noFill/>
        </p:spPr>
        <p:txBody>
          <a:bodyPr wrap="square" rtlCol="0">
            <a:spAutoFit/>
          </a:bodyPr>
          <a:lstStyle/>
          <a:p>
            <a:pPr algn="ctr"/>
            <a:r>
              <a:rPr lang="en-US" altLang="ko-KR" sz="1200" b="1" dirty="0" err="1">
                <a:solidFill>
                  <a:schemeClr val="bg1"/>
                </a:solidFill>
                <a:cs typeface="Arial" pitchFamily="34" charset="0"/>
              </a:rPr>
              <a:t>Bước</a:t>
            </a:r>
            <a:r>
              <a:rPr lang="en-US" altLang="ko-KR" sz="1200" b="1" dirty="0">
                <a:solidFill>
                  <a:schemeClr val="bg1"/>
                </a:solidFill>
                <a:cs typeface="Arial" pitchFamily="34" charset="0"/>
              </a:rPr>
              <a:t> 2</a:t>
            </a:r>
            <a:endParaRPr lang="ko-KR" altLang="en-US" sz="1200" b="1" dirty="0">
              <a:solidFill>
                <a:schemeClr val="bg1"/>
              </a:solidFill>
              <a:cs typeface="Arial" pitchFamily="34" charset="0"/>
            </a:endParaRPr>
          </a:p>
        </p:txBody>
      </p:sp>
      <p:sp>
        <p:nvSpPr>
          <p:cNvPr id="14" name="TextBox 13"/>
          <p:cNvSpPr txBox="1"/>
          <p:nvPr/>
        </p:nvSpPr>
        <p:spPr>
          <a:xfrm>
            <a:off x="6891185" y="2643758"/>
            <a:ext cx="1338892" cy="276999"/>
          </a:xfrm>
          <a:prstGeom prst="rect">
            <a:avLst/>
          </a:prstGeom>
          <a:noFill/>
        </p:spPr>
        <p:txBody>
          <a:bodyPr wrap="square" rtlCol="0">
            <a:spAutoFit/>
          </a:bodyPr>
          <a:lstStyle/>
          <a:p>
            <a:pPr algn="ctr"/>
            <a:r>
              <a:rPr lang="en-US" altLang="ko-KR" sz="1200" b="1" dirty="0" err="1">
                <a:solidFill>
                  <a:schemeClr val="bg1"/>
                </a:solidFill>
                <a:cs typeface="Arial" pitchFamily="34" charset="0"/>
              </a:rPr>
              <a:t>Bước</a:t>
            </a:r>
            <a:r>
              <a:rPr lang="en-US" altLang="ko-KR" sz="1200" b="1" dirty="0">
                <a:solidFill>
                  <a:schemeClr val="bg1"/>
                </a:solidFill>
                <a:cs typeface="Arial" pitchFamily="34" charset="0"/>
              </a:rPr>
              <a:t> 4</a:t>
            </a:r>
            <a:endParaRPr lang="ko-KR" altLang="en-US" sz="1200" b="1" dirty="0">
              <a:solidFill>
                <a:schemeClr val="bg1"/>
              </a:solidFill>
              <a:cs typeface="Arial" pitchFamily="34" charset="0"/>
            </a:endParaRPr>
          </a:p>
        </p:txBody>
      </p:sp>
      <p:sp>
        <p:nvSpPr>
          <p:cNvPr id="17" name="TextBox 16"/>
          <p:cNvSpPr txBox="1"/>
          <p:nvPr/>
        </p:nvSpPr>
        <p:spPr>
          <a:xfrm>
            <a:off x="694588" y="3256812"/>
            <a:ext cx="1728192" cy="830997"/>
          </a:xfrm>
          <a:prstGeom prst="rect">
            <a:avLst/>
          </a:prstGeom>
          <a:noFill/>
        </p:spPr>
        <p:txBody>
          <a:bodyPr wrap="square" rtlCol="0">
            <a:spAutoFit/>
          </a:bodyPr>
          <a:lstStyle/>
          <a:p>
            <a:pPr algn="ctr"/>
            <a:r>
              <a:rPr lang="vi-VN" altLang="ko-KR" sz="1200" dirty="0">
                <a:solidFill>
                  <a:schemeClr val="tx1">
                    <a:lumMod val="75000"/>
                    <a:lumOff val="25000"/>
                  </a:schemeClr>
                </a:solidFill>
              </a:rPr>
              <a:t>Người dùng mã hóa ký tự bằng các hàm mã hóa MD5, Sha1, Sha256, Sha512…</a:t>
            </a:r>
            <a:endParaRPr lang="en-US" altLang="ko-KR" sz="1200" dirty="0">
              <a:solidFill>
                <a:schemeClr val="tx1">
                  <a:lumMod val="75000"/>
                  <a:lumOff val="25000"/>
                </a:schemeClr>
              </a:solidFill>
            </a:endParaRPr>
          </a:p>
        </p:txBody>
      </p:sp>
      <p:sp>
        <p:nvSpPr>
          <p:cNvPr id="20" name="TextBox 19"/>
          <p:cNvSpPr txBox="1"/>
          <p:nvPr/>
        </p:nvSpPr>
        <p:spPr>
          <a:xfrm>
            <a:off x="2555776" y="3157142"/>
            <a:ext cx="2088232" cy="1938992"/>
          </a:xfrm>
          <a:prstGeom prst="rect">
            <a:avLst/>
          </a:prstGeom>
          <a:noFill/>
        </p:spPr>
        <p:txBody>
          <a:bodyPr wrap="square" rtlCol="0">
            <a:spAutoFit/>
          </a:bodyPr>
          <a:lstStyle/>
          <a:p>
            <a:pPr algn="ctr"/>
            <a:r>
              <a:rPr lang="vi-VN" altLang="ko-KR" sz="1200" dirty="0">
                <a:solidFill>
                  <a:schemeClr val="tx1">
                    <a:lumMod val="75000"/>
                    <a:lumOff val="25000"/>
                  </a:schemeClr>
                </a:solidFill>
              </a:rPr>
              <a:t>Hệ thống lưu lại cả ký tự và hàm băm đã được mã hóa. Ví dụ khi mã hóa chữ huyhoa, chúng ta sẽ có hàm băm là 117dccf3deffa2e98402a32245e615e6. Tức là Md5(huyhoa) = 117dccf3deffa2e98402a32245e615e6</a:t>
            </a:r>
            <a:endParaRPr lang="en-US" altLang="ko-KR" sz="1200" dirty="0">
              <a:solidFill>
                <a:schemeClr val="tx1">
                  <a:lumMod val="75000"/>
                  <a:lumOff val="25000"/>
                </a:schemeClr>
              </a:solidFill>
            </a:endParaRPr>
          </a:p>
        </p:txBody>
      </p:sp>
      <p:sp>
        <p:nvSpPr>
          <p:cNvPr id="23" name="TextBox 22"/>
          <p:cNvSpPr txBox="1"/>
          <p:nvPr/>
        </p:nvSpPr>
        <p:spPr>
          <a:xfrm>
            <a:off x="4788078" y="3256812"/>
            <a:ext cx="1728192" cy="830997"/>
          </a:xfrm>
          <a:prstGeom prst="rect">
            <a:avLst/>
          </a:prstGeom>
          <a:noFill/>
        </p:spPr>
        <p:txBody>
          <a:bodyPr wrap="square" rtlCol="0">
            <a:spAutoFit/>
          </a:bodyPr>
          <a:lstStyle/>
          <a:p>
            <a:pPr algn="ctr"/>
            <a:r>
              <a:rPr lang="vi-VN" altLang="ko-KR" sz="1200" dirty="0">
                <a:solidFill>
                  <a:schemeClr val="tx1">
                    <a:lumMod val="75000"/>
                    <a:lumOff val="25000"/>
                  </a:schemeClr>
                </a:solidFill>
              </a:rPr>
              <a:t>Lúc này hệ thống sẽ lưu lại trong cơ sở dữ liệu cả 2 thuộc tính này.</a:t>
            </a:r>
            <a:endParaRPr lang="en-US" altLang="ko-KR" sz="1200" dirty="0">
              <a:solidFill>
                <a:schemeClr val="tx1">
                  <a:lumMod val="75000"/>
                  <a:lumOff val="25000"/>
                </a:schemeClr>
              </a:solidFill>
            </a:endParaRPr>
          </a:p>
        </p:txBody>
      </p:sp>
      <p:sp>
        <p:nvSpPr>
          <p:cNvPr id="26" name="TextBox 25"/>
          <p:cNvSpPr txBox="1"/>
          <p:nvPr/>
        </p:nvSpPr>
        <p:spPr>
          <a:xfrm>
            <a:off x="6730449" y="3256812"/>
            <a:ext cx="1728192" cy="1384995"/>
          </a:xfrm>
          <a:prstGeom prst="rect">
            <a:avLst/>
          </a:prstGeom>
          <a:noFill/>
        </p:spPr>
        <p:txBody>
          <a:bodyPr wrap="square" rtlCol="0">
            <a:spAutoFit/>
          </a:bodyPr>
          <a:lstStyle/>
          <a:p>
            <a:pPr algn="ctr"/>
            <a:r>
              <a:rPr lang="vi-VN" altLang="ko-KR" sz="1200" dirty="0">
                <a:solidFill>
                  <a:schemeClr val="tx1">
                    <a:lumMod val="75000"/>
                    <a:lumOff val="25000"/>
                  </a:schemeClr>
                </a:solidFill>
              </a:rPr>
              <a:t>Khi có người tìm cách giải mã MD5 của chuỗi 117dccf3deffa2e98402a32245e615e6, nó sẽ tra trong cơ sở dữ liệu và trả về kết quả huyhoa</a:t>
            </a:r>
            <a:endParaRPr lang="en-US" altLang="ko-KR" sz="1200" dirty="0">
              <a:solidFill>
                <a:schemeClr val="tx1">
                  <a:lumMod val="75000"/>
                  <a:lumOff val="25000"/>
                </a:schemeClr>
              </a:solidFill>
            </a:endParaRPr>
          </a:p>
        </p:txBody>
      </p:sp>
    </p:spTree>
    <p:extLst>
      <p:ext uri="{BB962C8B-B14F-4D97-AF65-F5344CB8AC3E}">
        <p14:creationId xmlns:p14="http://schemas.microsoft.com/office/powerpoint/2010/main" val="3918777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entagon 12">
            <a:extLst>
              <a:ext uri="{FF2B5EF4-FFF2-40B4-BE49-F238E27FC236}">
                <a16:creationId xmlns:a16="http://schemas.microsoft.com/office/drawing/2014/main" id="{1EB1FAF9-B8DB-4E73-BF52-74BDE8CC6103}"/>
              </a:ext>
            </a:extLst>
          </p:cNvPr>
          <p:cNvSpPr/>
          <p:nvPr/>
        </p:nvSpPr>
        <p:spPr>
          <a:xfrm>
            <a:off x="7020272" y="4490007"/>
            <a:ext cx="2074433" cy="510686"/>
          </a:xfrm>
          <a:prstGeom prst="homePlate">
            <a:avLst>
              <a:gd name="adj" fmla="val 3511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9" name="Text Placeholder 1"/>
          <p:cNvSpPr txBox="1">
            <a:spLocks/>
          </p:cNvSpPr>
          <p:nvPr/>
        </p:nvSpPr>
        <p:spPr>
          <a:xfrm>
            <a:off x="251520" y="467746"/>
            <a:ext cx="3240360" cy="194446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a:solidFill>
                  <a:schemeClr val="accent1"/>
                </a:solidFill>
                <a:latin typeface="+mj-lt"/>
                <a:cs typeface="Arial" pitchFamily="34" charset="0"/>
              </a:rPr>
              <a:t>Bonus</a:t>
            </a:r>
            <a:r>
              <a:rPr lang="en-US" altLang="ko-KR" b="1" dirty="0">
                <a:solidFill>
                  <a:schemeClr val="tx1">
                    <a:lumMod val="75000"/>
                    <a:lumOff val="25000"/>
                  </a:schemeClr>
                </a:solidFill>
                <a:latin typeface="+mj-lt"/>
                <a:cs typeface="Arial" pitchFamily="34" charset="0"/>
              </a:rPr>
              <a:t> </a:t>
            </a:r>
          </a:p>
          <a:p>
            <a:pPr marL="0" indent="0">
              <a:buNone/>
            </a:pPr>
            <a:r>
              <a:rPr lang="en-US" altLang="ko-KR" sz="1800" b="1" dirty="0" err="1">
                <a:solidFill>
                  <a:schemeClr val="tx1">
                    <a:lumMod val="75000"/>
                    <a:lumOff val="25000"/>
                  </a:schemeClr>
                </a:solidFill>
                <a:latin typeface="+mj-lt"/>
                <a:cs typeface="Arial" pitchFamily="34" charset="0"/>
              </a:rPr>
              <a:t>Một</a:t>
            </a:r>
            <a:r>
              <a:rPr lang="en-US" altLang="ko-KR" sz="1800" b="1" dirty="0">
                <a:solidFill>
                  <a:schemeClr val="tx1">
                    <a:lumMod val="75000"/>
                    <a:lumOff val="25000"/>
                  </a:schemeClr>
                </a:solidFill>
                <a:latin typeface="+mj-lt"/>
                <a:cs typeface="Arial" pitchFamily="34" charset="0"/>
              </a:rPr>
              <a:t> </a:t>
            </a:r>
            <a:r>
              <a:rPr lang="en-US" altLang="ko-KR" sz="1800" b="1" dirty="0" err="1">
                <a:solidFill>
                  <a:schemeClr val="tx1">
                    <a:lumMod val="75000"/>
                    <a:lumOff val="25000"/>
                  </a:schemeClr>
                </a:solidFill>
                <a:latin typeface="+mj-lt"/>
                <a:cs typeface="Arial" pitchFamily="34" charset="0"/>
              </a:rPr>
              <a:t>số</a:t>
            </a:r>
            <a:r>
              <a:rPr lang="en-US" altLang="ko-KR" sz="1800" b="1" dirty="0">
                <a:solidFill>
                  <a:schemeClr val="tx1">
                    <a:lumMod val="75000"/>
                    <a:lumOff val="25000"/>
                  </a:schemeClr>
                </a:solidFill>
                <a:latin typeface="+mj-lt"/>
                <a:cs typeface="Arial" pitchFamily="34" charset="0"/>
              </a:rPr>
              <a:t> </a:t>
            </a:r>
            <a:r>
              <a:rPr lang="en-US" altLang="ko-KR" sz="1800" b="1" dirty="0" err="1">
                <a:solidFill>
                  <a:schemeClr val="tx1">
                    <a:lumMod val="75000"/>
                    <a:lumOff val="25000"/>
                  </a:schemeClr>
                </a:solidFill>
                <a:latin typeface="+mj-lt"/>
                <a:cs typeface="Arial" pitchFamily="34" charset="0"/>
              </a:rPr>
              <a:t>trang</a:t>
            </a:r>
            <a:r>
              <a:rPr lang="en-US" altLang="ko-KR" sz="1800" b="1" dirty="0">
                <a:solidFill>
                  <a:schemeClr val="tx1">
                    <a:lumMod val="75000"/>
                    <a:lumOff val="25000"/>
                  </a:schemeClr>
                </a:solidFill>
                <a:latin typeface="+mj-lt"/>
                <a:cs typeface="Arial" pitchFamily="34" charset="0"/>
              </a:rPr>
              <a:t> web </a:t>
            </a:r>
            <a:r>
              <a:rPr lang="en-US" altLang="ko-KR" sz="1800" b="1" dirty="0" err="1">
                <a:solidFill>
                  <a:schemeClr val="tx1">
                    <a:lumMod val="75000"/>
                    <a:lumOff val="25000"/>
                  </a:schemeClr>
                </a:solidFill>
                <a:latin typeface="+mj-lt"/>
                <a:cs typeface="Arial" pitchFamily="34" charset="0"/>
              </a:rPr>
              <a:t>cho</a:t>
            </a:r>
            <a:r>
              <a:rPr lang="en-US" altLang="ko-KR" sz="1800" b="1" dirty="0">
                <a:solidFill>
                  <a:schemeClr val="tx1">
                    <a:lumMod val="75000"/>
                    <a:lumOff val="25000"/>
                  </a:schemeClr>
                </a:solidFill>
                <a:latin typeface="+mj-lt"/>
                <a:cs typeface="Arial" pitchFamily="34" charset="0"/>
              </a:rPr>
              <a:t> Decrypt MD5 Online</a:t>
            </a:r>
            <a:endParaRPr lang="ko-KR" altLang="en-US" sz="1800" b="1" dirty="0">
              <a:solidFill>
                <a:schemeClr val="tx1">
                  <a:lumMod val="75000"/>
                  <a:lumOff val="25000"/>
                </a:schemeClr>
              </a:solidFill>
              <a:latin typeface="+mj-lt"/>
              <a:cs typeface="Arial" pitchFamily="34" charset="0"/>
            </a:endParaRPr>
          </a:p>
        </p:txBody>
      </p:sp>
      <p:sp>
        <p:nvSpPr>
          <p:cNvPr id="10" name="TextBox 9"/>
          <p:cNvSpPr txBox="1"/>
          <p:nvPr/>
        </p:nvSpPr>
        <p:spPr>
          <a:xfrm>
            <a:off x="253605" y="2067694"/>
            <a:ext cx="2767808" cy="267765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Decryption Md5</a:t>
            </a:r>
          </a:p>
          <a:p>
            <a:r>
              <a:rPr lang="en-US" altLang="ko-KR" sz="1200" dirty="0">
                <a:solidFill>
                  <a:schemeClr val="tx1">
                    <a:lumMod val="75000"/>
                    <a:lumOff val="25000"/>
                  </a:schemeClr>
                </a:solidFill>
                <a:cs typeface="Arial" pitchFamily="34" charset="0"/>
              </a:rPr>
              <a:t>Decryption Md4</a:t>
            </a:r>
          </a:p>
          <a:p>
            <a:r>
              <a:rPr lang="en-US" altLang="ko-KR" sz="1200" dirty="0">
                <a:solidFill>
                  <a:schemeClr val="tx1">
                    <a:lumMod val="75000"/>
                    <a:lumOff val="25000"/>
                  </a:schemeClr>
                </a:solidFill>
                <a:cs typeface="Arial" pitchFamily="34" charset="0"/>
              </a:rPr>
              <a:t>Decryption Sha1</a:t>
            </a:r>
          </a:p>
          <a:p>
            <a:r>
              <a:rPr lang="en-US" altLang="ko-KR" sz="1200" dirty="0">
                <a:solidFill>
                  <a:schemeClr val="tx1">
                    <a:lumMod val="75000"/>
                    <a:lumOff val="25000"/>
                  </a:schemeClr>
                </a:solidFill>
                <a:cs typeface="Arial" pitchFamily="34" charset="0"/>
              </a:rPr>
              <a:t>Decryption Sha256</a:t>
            </a:r>
          </a:p>
          <a:p>
            <a:r>
              <a:rPr lang="en-US" altLang="ko-KR" sz="1200" dirty="0">
                <a:solidFill>
                  <a:schemeClr val="tx1">
                    <a:lumMod val="75000"/>
                    <a:lumOff val="25000"/>
                  </a:schemeClr>
                </a:solidFill>
                <a:cs typeface="Arial" pitchFamily="34" charset="0"/>
              </a:rPr>
              <a:t>Decryption Sha384</a:t>
            </a:r>
          </a:p>
          <a:p>
            <a:r>
              <a:rPr lang="en-US" altLang="ko-KR" sz="1200" dirty="0">
                <a:solidFill>
                  <a:schemeClr val="tx1">
                    <a:lumMod val="75000"/>
                    <a:lumOff val="25000"/>
                  </a:schemeClr>
                </a:solidFill>
                <a:cs typeface="Arial" pitchFamily="34" charset="0"/>
              </a:rPr>
              <a:t>Decryption Sha512</a:t>
            </a:r>
          </a:p>
          <a:p>
            <a:r>
              <a:rPr lang="en-US" altLang="ko-KR" sz="1200" dirty="0">
                <a:solidFill>
                  <a:schemeClr val="tx1">
                    <a:lumMod val="75000"/>
                    <a:lumOff val="25000"/>
                  </a:schemeClr>
                </a:solidFill>
                <a:cs typeface="Arial" pitchFamily="34" charset="0"/>
              </a:rPr>
              <a:t>Decryption </a:t>
            </a:r>
            <a:r>
              <a:rPr lang="en-US" altLang="ko-KR" sz="1200" dirty="0" err="1">
                <a:solidFill>
                  <a:schemeClr val="tx1">
                    <a:lumMod val="75000"/>
                    <a:lumOff val="25000"/>
                  </a:schemeClr>
                </a:solidFill>
                <a:cs typeface="Arial" pitchFamily="34" charset="0"/>
              </a:rPr>
              <a:t>Ntlm</a:t>
            </a:r>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Decryption </a:t>
            </a:r>
            <a:r>
              <a:rPr lang="en-US" altLang="ko-KR" sz="1200" dirty="0" err="1">
                <a:solidFill>
                  <a:schemeClr val="tx1">
                    <a:lumMod val="75000"/>
                    <a:lumOff val="25000"/>
                  </a:schemeClr>
                </a:solidFill>
                <a:cs typeface="Arial" pitchFamily="34" charset="0"/>
              </a:rPr>
              <a:t>Xor</a:t>
            </a:r>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Decryption Code Morse</a:t>
            </a:r>
          </a:p>
          <a:p>
            <a:r>
              <a:rPr lang="en-US" altLang="ko-KR" sz="1200" dirty="0">
                <a:solidFill>
                  <a:schemeClr val="tx1">
                    <a:lumMod val="75000"/>
                    <a:lumOff val="25000"/>
                  </a:schemeClr>
                </a:solidFill>
                <a:cs typeface="Arial" pitchFamily="34" charset="0"/>
              </a:rPr>
              <a:t>Encryption </a:t>
            </a:r>
            <a:r>
              <a:rPr lang="en-US" altLang="ko-KR" sz="1200" dirty="0" err="1">
                <a:solidFill>
                  <a:schemeClr val="tx1">
                    <a:lumMod val="75000"/>
                    <a:lumOff val="25000"/>
                  </a:schemeClr>
                </a:solidFill>
                <a:cs typeface="Arial" pitchFamily="34" charset="0"/>
              </a:rPr>
              <a:t>Bcrypt</a:t>
            </a:r>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Encryption Blowfish</a:t>
            </a:r>
          </a:p>
          <a:p>
            <a:r>
              <a:rPr lang="en-US" altLang="ko-KR" sz="1200" dirty="0">
                <a:solidFill>
                  <a:schemeClr val="tx1">
                    <a:lumMod val="75000"/>
                    <a:lumOff val="25000"/>
                  </a:schemeClr>
                </a:solidFill>
                <a:cs typeface="Arial" pitchFamily="34" charset="0"/>
              </a:rPr>
              <a:t>Encryption Whirlpool</a:t>
            </a:r>
          </a:p>
          <a:p>
            <a:r>
              <a:rPr lang="en-US" altLang="ko-KR" sz="1200" dirty="0">
                <a:solidFill>
                  <a:schemeClr val="tx1">
                    <a:lumMod val="75000"/>
                    <a:lumOff val="25000"/>
                  </a:schemeClr>
                </a:solidFill>
                <a:cs typeface="Arial" pitchFamily="34" charset="0"/>
              </a:rPr>
              <a:t>MD5 Decryption Online</a:t>
            </a:r>
          </a:p>
          <a:p>
            <a:endParaRPr lang="en-US" altLang="ko-KR" sz="1200" dirty="0">
              <a:solidFill>
                <a:schemeClr val="tx1">
                  <a:lumMod val="75000"/>
                  <a:lumOff val="25000"/>
                </a:schemeClr>
              </a:solidFill>
              <a:cs typeface="Arial" pitchFamily="34" charset="0"/>
            </a:endParaRPr>
          </a:p>
        </p:txBody>
      </p:sp>
      <p:sp>
        <p:nvSpPr>
          <p:cNvPr id="12" name="Text Placeholder 1"/>
          <p:cNvSpPr txBox="1">
            <a:spLocks/>
          </p:cNvSpPr>
          <p:nvPr/>
        </p:nvSpPr>
        <p:spPr>
          <a:xfrm>
            <a:off x="6841536" y="4390083"/>
            <a:ext cx="2448272" cy="71053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000" b="1" dirty="0">
                <a:solidFill>
                  <a:schemeClr val="accent1"/>
                </a:solidFill>
                <a:cs typeface="Arial" pitchFamily="34" charset="0"/>
              </a:rPr>
              <a:t>To be continue</a:t>
            </a:r>
          </a:p>
        </p:txBody>
      </p:sp>
      <p:sp>
        <p:nvSpPr>
          <p:cNvPr id="3" name="그림 개체 틀 2">
            <a:extLst>
              <a:ext uri="{FF2B5EF4-FFF2-40B4-BE49-F238E27FC236}">
                <a16:creationId xmlns:a16="http://schemas.microsoft.com/office/drawing/2014/main" id="{25B01F73-E3FD-4D4B-9157-06F5E8520130}"/>
              </a:ext>
            </a:extLst>
          </p:cNvPr>
          <p:cNvSpPr>
            <a:spLocks noGrp="1"/>
          </p:cNvSpPr>
          <p:nvPr>
            <p:ph type="pic" idx="1"/>
          </p:nvPr>
        </p:nvSpPr>
        <p:spPr/>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020272" y="1322793"/>
            <a:ext cx="1045400" cy="1089417"/>
          </a:xfrm>
          <a:prstGeom prst="rect">
            <a:avLst/>
          </a:prstGeom>
        </p:spPr>
      </p:pic>
      <p:grpSp>
        <p:nvGrpSpPr>
          <p:cNvPr id="26" name="그룹 28">
            <a:extLst>
              <a:ext uri="{FF2B5EF4-FFF2-40B4-BE49-F238E27FC236}">
                <a16:creationId xmlns:a16="http://schemas.microsoft.com/office/drawing/2014/main" id="{11D36F4C-2B09-4B92-9930-D90363135DE3}"/>
              </a:ext>
            </a:extLst>
          </p:cNvPr>
          <p:cNvGrpSpPr/>
          <p:nvPr/>
        </p:nvGrpSpPr>
        <p:grpSpPr>
          <a:xfrm>
            <a:off x="2494376" y="1658444"/>
            <a:ext cx="3343980" cy="2226540"/>
            <a:chOff x="1588571" y="1212890"/>
            <a:chExt cx="5920374" cy="3941993"/>
          </a:xfrm>
        </p:grpSpPr>
        <p:cxnSp>
          <p:nvCxnSpPr>
            <p:cNvPr id="27" name="Straight Arrow Connector 26">
              <a:extLst>
                <a:ext uri="{FF2B5EF4-FFF2-40B4-BE49-F238E27FC236}">
                  <a16:creationId xmlns:a16="http://schemas.microsoft.com/office/drawing/2014/main" id="{FD15E9A0-5011-4BC9-8ABA-28935ED711E3}"/>
                </a:ext>
              </a:extLst>
            </p:cNvPr>
            <p:cNvCxnSpPr/>
            <p:nvPr/>
          </p:nvCxnSpPr>
          <p:spPr>
            <a:xfrm flipH="1" flipV="1">
              <a:off x="4534796" y="1919138"/>
              <a:ext cx="2" cy="563405"/>
            </a:xfrm>
            <a:prstGeom prst="straightConnector1">
              <a:avLst/>
            </a:prstGeom>
            <a:ln w="25400">
              <a:solidFill>
                <a:schemeClr val="accent5"/>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30C762E-13A5-4777-A1BF-EAD734F45A18}"/>
                </a:ext>
              </a:extLst>
            </p:cNvPr>
            <p:cNvCxnSpPr/>
            <p:nvPr/>
          </p:nvCxnSpPr>
          <p:spPr>
            <a:xfrm flipV="1">
              <a:off x="4746076" y="2200841"/>
              <a:ext cx="1026818" cy="339449"/>
            </a:xfrm>
            <a:prstGeom prst="straightConnector1">
              <a:avLst/>
            </a:prstGeom>
            <a:ln w="25400">
              <a:solidFill>
                <a:schemeClr val="accent4"/>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15F42DC-4C19-4A45-A3B3-AA0D1E62A06F}"/>
                </a:ext>
              </a:extLst>
            </p:cNvPr>
            <p:cNvCxnSpPr/>
            <p:nvPr/>
          </p:nvCxnSpPr>
          <p:spPr>
            <a:xfrm flipH="1" flipV="1">
              <a:off x="3394782" y="2224462"/>
              <a:ext cx="955232" cy="314590"/>
            </a:xfrm>
            <a:prstGeom prst="straightConnector1">
              <a:avLst/>
            </a:prstGeom>
            <a:ln w="25400">
              <a:solidFill>
                <a:schemeClr val="accent2"/>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6F9A9F9-F3FC-4058-9AE7-D09BA33E80F5}"/>
                </a:ext>
              </a:extLst>
            </p:cNvPr>
            <p:cNvCxnSpPr>
              <a:stCxn id="49" idx="0"/>
            </p:cNvCxnSpPr>
            <p:nvPr/>
          </p:nvCxnSpPr>
          <p:spPr>
            <a:xfrm flipH="1">
              <a:off x="2820566" y="2600898"/>
              <a:ext cx="1714906" cy="1004776"/>
            </a:xfrm>
            <a:prstGeom prst="straightConnector1">
              <a:avLst/>
            </a:prstGeom>
            <a:ln w="25400">
              <a:solidFill>
                <a:schemeClr val="accent1"/>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992C0F5-F587-4ECF-AEC6-C2D1EEF5889A}"/>
                </a:ext>
              </a:extLst>
            </p:cNvPr>
            <p:cNvCxnSpPr>
              <a:stCxn id="49" idx="0"/>
            </p:cNvCxnSpPr>
            <p:nvPr/>
          </p:nvCxnSpPr>
          <p:spPr>
            <a:xfrm>
              <a:off x="4535472" y="2600898"/>
              <a:ext cx="1741478" cy="902159"/>
            </a:xfrm>
            <a:prstGeom prst="straightConnector1">
              <a:avLst/>
            </a:prstGeom>
            <a:ln w="25400">
              <a:solidFill>
                <a:schemeClr val="accent3"/>
              </a:solidFill>
              <a:prstDash val="sysDot"/>
              <a:tailEnd type="triangle" w="lg" len="med"/>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DF1E7037-126D-4397-91C3-CDF3FF54B47E}"/>
                </a:ext>
              </a:extLst>
            </p:cNvPr>
            <p:cNvGrpSpPr/>
            <p:nvPr/>
          </p:nvGrpSpPr>
          <p:grpSpPr>
            <a:xfrm>
              <a:off x="3476976" y="2974568"/>
              <a:ext cx="1992232" cy="2180315"/>
              <a:chOff x="3572226" y="2727415"/>
              <a:chExt cx="1992232" cy="2180315"/>
            </a:xfrm>
            <a:solidFill>
              <a:schemeClr val="accent6">
                <a:lumMod val="60000"/>
                <a:lumOff val="40000"/>
              </a:schemeClr>
            </a:solidFill>
            <a:effectLst>
              <a:outerShdw blurRad="50800" dist="38100" dir="2700000" algn="tl" rotWithShape="0">
                <a:prstClr val="black">
                  <a:alpha val="40000"/>
                </a:prstClr>
              </a:outerShdw>
            </a:effectLst>
          </p:grpSpPr>
          <p:sp>
            <p:nvSpPr>
              <p:cNvPr id="50" name="Rounded Rectangle 9">
                <a:extLst>
                  <a:ext uri="{FF2B5EF4-FFF2-40B4-BE49-F238E27FC236}">
                    <a16:creationId xmlns:a16="http://schemas.microsoft.com/office/drawing/2014/main" id="{EFFA66B4-4EAA-436A-8A7E-9CBEBA3F654B}"/>
                  </a:ext>
                </a:extLst>
              </p:cNvPr>
              <p:cNvSpPr/>
              <p:nvPr/>
            </p:nvSpPr>
            <p:spPr>
              <a:xfrm rot="2939061">
                <a:off x="4640832" y="2121239"/>
                <a:ext cx="282462" cy="156479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1" name="Freeform 10">
                <a:extLst>
                  <a:ext uri="{FF2B5EF4-FFF2-40B4-BE49-F238E27FC236}">
                    <a16:creationId xmlns:a16="http://schemas.microsoft.com/office/drawing/2014/main" id="{831DFBCD-30E0-4BE6-AB49-B7D91E25FCE3}"/>
                  </a:ext>
                </a:extLst>
              </p:cNvPr>
              <p:cNvSpPr/>
              <p:nvPr/>
            </p:nvSpPr>
            <p:spPr>
              <a:xfrm>
                <a:off x="3572226" y="2727415"/>
                <a:ext cx="1746077" cy="2180315"/>
              </a:xfrm>
              <a:custGeom>
                <a:avLst/>
                <a:gdLst>
                  <a:gd name="connsiteX0" fmla="*/ 409651 w 1762963"/>
                  <a:gd name="connsiteY0" fmla="*/ 7315 h 1931212"/>
                  <a:gd name="connsiteX1" fmla="*/ 234086 w 1762963"/>
                  <a:gd name="connsiteY1" fmla="*/ 665683 h 1931212"/>
                  <a:gd name="connsiteX2" fmla="*/ 292608 w 1762963"/>
                  <a:gd name="connsiteY2" fmla="*/ 1382572 h 1931212"/>
                  <a:gd name="connsiteX3" fmla="*/ 0 w 1762963"/>
                  <a:gd name="connsiteY3" fmla="*/ 1931212 h 1931212"/>
                  <a:gd name="connsiteX4" fmla="*/ 1060704 w 1762963"/>
                  <a:gd name="connsiteY4" fmla="*/ 1923897 h 1931212"/>
                  <a:gd name="connsiteX5" fmla="*/ 1316736 w 1762963"/>
                  <a:gd name="connsiteY5" fmla="*/ 1419148 h 1931212"/>
                  <a:gd name="connsiteX6" fmla="*/ 1762963 w 1762963"/>
                  <a:gd name="connsiteY6" fmla="*/ 672998 h 1931212"/>
                  <a:gd name="connsiteX7" fmla="*/ 1236268 w 1762963"/>
                  <a:gd name="connsiteY7" fmla="*/ 0 h 1931212"/>
                  <a:gd name="connsiteX8" fmla="*/ 651052 w 1762963"/>
                  <a:gd name="connsiteY8" fmla="*/ 526694 h 1931212"/>
                  <a:gd name="connsiteX9" fmla="*/ 409651 w 1762963"/>
                  <a:gd name="connsiteY9" fmla="*/ 7315 h 1931212"/>
                  <a:gd name="connsiteX0" fmla="*/ 409651 w 1762963"/>
                  <a:gd name="connsiteY0" fmla="*/ 7315 h 1931212"/>
                  <a:gd name="connsiteX1" fmla="*/ 234086 w 1762963"/>
                  <a:gd name="connsiteY1" fmla="*/ 665683 h 1931212"/>
                  <a:gd name="connsiteX2" fmla="*/ 292608 w 1762963"/>
                  <a:gd name="connsiteY2" fmla="*/ 1382572 h 1931212"/>
                  <a:gd name="connsiteX3" fmla="*/ 0 w 1762963"/>
                  <a:gd name="connsiteY3" fmla="*/ 1931212 h 1931212"/>
                  <a:gd name="connsiteX4" fmla="*/ 1060704 w 1762963"/>
                  <a:gd name="connsiteY4" fmla="*/ 1923897 h 1931212"/>
                  <a:gd name="connsiteX5" fmla="*/ 1316736 w 1762963"/>
                  <a:gd name="connsiteY5" fmla="*/ 1419148 h 1931212"/>
                  <a:gd name="connsiteX6" fmla="*/ 1762963 w 1762963"/>
                  <a:gd name="connsiteY6" fmla="*/ 672998 h 1931212"/>
                  <a:gd name="connsiteX7" fmla="*/ 1236268 w 1762963"/>
                  <a:gd name="connsiteY7" fmla="*/ 0 h 1931212"/>
                  <a:gd name="connsiteX8" fmla="*/ 651052 w 1762963"/>
                  <a:gd name="connsiteY8" fmla="*/ 526694 h 1931212"/>
                  <a:gd name="connsiteX9" fmla="*/ 409651 w 1762963"/>
                  <a:gd name="connsiteY9" fmla="*/ 7315 h 1931212"/>
                  <a:gd name="connsiteX0" fmla="*/ 409651 w 1762963"/>
                  <a:gd name="connsiteY0" fmla="*/ 7315 h 1931212"/>
                  <a:gd name="connsiteX1" fmla="*/ 234086 w 1762963"/>
                  <a:gd name="connsiteY1" fmla="*/ 665683 h 1931212"/>
                  <a:gd name="connsiteX2" fmla="*/ 292608 w 1762963"/>
                  <a:gd name="connsiteY2" fmla="*/ 1382572 h 1931212"/>
                  <a:gd name="connsiteX3" fmla="*/ 0 w 1762963"/>
                  <a:gd name="connsiteY3" fmla="*/ 1931212 h 1931212"/>
                  <a:gd name="connsiteX4" fmla="*/ 1060704 w 1762963"/>
                  <a:gd name="connsiteY4" fmla="*/ 1923897 h 1931212"/>
                  <a:gd name="connsiteX5" fmla="*/ 1316736 w 1762963"/>
                  <a:gd name="connsiteY5" fmla="*/ 1419148 h 1931212"/>
                  <a:gd name="connsiteX6" fmla="*/ 1762963 w 1762963"/>
                  <a:gd name="connsiteY6" fmla="*/ 672998 h 1931212"/>
                  <a:gd name="connsiteX7" fmla="*/ 1236268 w 1762963"/>
                  <a:gd name="connsiteY7" fmla="*/ 0 h 1931212"/>
                  <a:gd name="connsiteX8" fmla="*/ 651052 w 1762963"/>
                  <a:gd name="connsiteY8" fmla="*/ 526694 h 1931212"/>
                  <a:gd name="connsiteX9" fmla="*/ 409651 w 1762963"/>
                  <a:gd name="connsiteY9" fmla="*/ 7315 h 1931212"/>
                  <a:gd name="connsiteX0" fmla="*/ 409651 w 1762963"/>
                  <a:gd name="connsiteY0" fmla="*/ 7315 h 1931212"/>
                  <a:gd name="connsiteX1" fmla="*/ 234086 w 1762963"/>
                  <a:gd name="connsiteY1" fmla="*/ 665683 h 1931212"/>
                  <a:gd name="connsiteX2" fmla="*/ 292608 w 1762963"/>
                  <a:gd name="connsiteY2" fmla="*/ 1382572 h 1931212"/>
                  <a:gd name="connsiteX3" fmla="*/ 0 w 1762963"/>
                  <a:gd name="connsiteY3" fmla="*/ 1931212 h 1931212"/>
                  <a:gd name="connsiteX4" fmla="*/ 1060704 w 1762963"/>
                  <a:gd name="connsiteY4" fmla="*/ 1923897 h 1931212"/>
                  <a:gd name="connsiteX5" fmla="*/ 1316736 w 1762963"/>
                  <a:gd name="connsiteY5" fmla="*/ 1419148 h 1931212"/>
                  <a:gd name="connsiteX6" fmla="*/ 1762963 w 1762963"/>
                  <a:gd name="connsiteY6" fmla="*/ 672998 h 1931212"/>
                  <a:gd name="connsiteX7" fmla="*/ 1236268 w 1762963"/>
                  <a:gd name="connsiteY7" fmla="*/ 0 h 1931212"/>
                  <a:gd name="connsiteX8" fmla="*/ 651052 w 1762963"/>
                  <a:gd name="connsiteY8" fmla="*/ 526694 h 1931212"/>
                  <a:gd name="connsiteX9" fmla="*/ 409651 w 1762963"/>
                  <a:gd name="connsiteY9" fmla="*/ 7315 h 1931212"/>
                  <a:gd name="connsiteX0" fmla="*/ 409651 w 1762963"/>
                  <a:gd name="connsiteY0" fmla="*/ 7315 h 1931212"/>
                  <a:gd name="connsiteX1" fmla="*/ 234086 w 1762963"/>
                  <a:gd name="connsiteY1" fmla="*/ 665683 h 1931212"/>
                  <a:gd name="connsiteX2" fmla="*/ 292608 w 1762963"/>
                  <a:gd name="connsiteY2" fmla="*/ 1382572 h 1931212"/>
                  <a:gd name="connsiteX3" fmla="*/ 0 w 1762963"/>
                  <a:gd name="connsiteY3" fmla="*/ 1931212 h 1931212"/>
                  <a:gd name="connsiteX4" fmla="*/ 1060704 w 1762963"/>
                  <a:gd name="connsiteY4" fmla="*/ 1923897 h 1931212"/>
                  <a:gd name="connsiteX5" fmla="*/ 1228953 w 1762963"/>
                  <a:gd name="connsiteY5" fmla="*/ 1499615 h 1931212"/>
                  <a:gd name="connsiteX6" fmla="*/ 1762963 w 1762963"/>
                  <a:gd name="connsiteY6" fmla="*/ 672998 h 1931212"/>
                  <a:gd name="connsiteX7" fmla="*/ 1236268 w 1762963"/>
                  <a:gd name="connsiteY7" fmla="*/ 0 h 1931212"/>
                  <a:gd name="connsiteX8" fmla="*/ 651052 w 1762963"/>
                  <a:gd name="connsiteY8" fmla="*/ 526694 h 1931212"/>
                  <a:gd name="connsiteX9" fmla="*/ 409651 w 1762963"/>
                  <a:gd name="connsiteY9" fmla="*/ 7315 h 1931212"/>
                  <a:gd name="connsiteX0" fmla="*/ 409651 w 1762963"/>
                  <a:gd name="connsiteY0" fmla="*/ 7315 h 1931212"/>
                  <a:gd name="connsiteX1" fmla="*/ 234086 w 1762963"/>
                  <a:gd name="connsiteY1" fmla="*/ 665683 h 1931212"/>
                  <a:gd name="connsiteX2" fmla="*/ 292608 w 1762963"/>
                  <a:gd name="connsiteY2" fmla="*/ 1382572 h 1931212"/>
                  <a:gd name="connsiteX3" fmla="*/ 0 w 1762963"/>
                  <a:gd name="connsiteY3" fmla="*/ 1931212 h 1931212"/>
                  <a:gd name="connsiteX4" fmla="*/ 1060704 w 1762963"/>
                  <a:gd name="connsiteY4" fmla="*/ 1923897 h 1931212"/>
                  <a:gd name="connsiteX5" fmla="*/ 1250899 w 1762963"/>
                  <a:gd name="connsiteY5" fmla="*/ 1484985 h 1931212"/>
                  <a:gd name="connsiteX6" fmla="*/ 1762963 w 1762963"/>
                  <a:gd name="connsiteY6" fmla="*/ 672998 h 1931212"/>
                  <a:gd name="connsiteX7" fmla="*/ 1236268 w 1762963"/>
                  <a:gd name="connsiteY7" fmla="*/ 0 h 1931212"/>
                  <a:gd name="connsiteX8" fmla="*/ 651052 w 1762963"/>
                  <a:gd name="connsiteY8" fmla="*/ 526694 h 1931212"/>
                  <a:gd name="connsiteX9" fmla="*/ 409651 w 1762963"/>
                  <a:gd name="connsiteY9" fmla="*/ 7315 h 1931212"/>
                  <a:gd name="connsiteX0" fmla="*/ 409651 w 1762963"/>
                  <a:gd name="connsiteY0" fmla="*/ 7315 h 1931213"/>
                  <a:gd name="connsiteX1" fmla="*/ 234086 w 1762963"/>
                  <a:gd name="connsiteY1" fmla="*/ 665683 h 1931213"/>
                  <a:gd name="connsiteX2" fmla="*/ 292608 w 1762963"/>
                  <a:gd name="connsiteY2" fmla="*/ 1382572 h 1931213"/>
                  <a:gd name="connsiteX3" fmla="*/ 0 w 1762963"/>
                  <a:gd name="connsiteY3" fmla="*/ 1931212 h 1931213"/>
                  <a:gd name="connsiteX4" fmla="*/ 1089965 w 1762963"/>
                  <a:gd name="connsiteY4" fmla="*/ 1931213 h 1931213"/>
                  <a:gd name="connsiteX5" fmla="*/ 1250899 w 1762963"/>
                  <a:gd name="connsiteY5" fmla="*/ 1484985 h 1931213"/>
                  <a:gd name="connsiteX6" fmla="*/ 1762963 w 1762963"/>
                  <a:gd name="connsiteY6" fmla="*/ 672998 h 1931213"/>
                  <a:gd name="connsiteX7" fmla="*/ 1236268 w 1762963"/>
                  <a:gd name="connsiteY7" fmla="*/ 0 h 1931213"/>
                  <a:gd name="connsiteX8" fmla="*/ 651052 w 1762963"/>
                  <a:gd name="connsiteY8" fmla="*/ 526694 h 1931213"/>
                  <a:gd name="connsiteX9" fmla="*/ 409651 w 1762963"/>
                  <a:gd name="connsiteY9" fmla="*/ 7315 h 1931213"/>
                  <a:gd name="connsiteX0" fmla="*/ 277978 w 1631290"/>
                  <a:gd name="connsiteY0" fmla="*/ 7315 h 1931213"/>
                  <a:gd name="connsiteX1" fmla="*/ 102413 w 1631290"/>
                  <a:gd name="connsiteY1" fmla="*/ 665683 h 1931213"/>
                  <a:gd name="connsiteX2" fmla="*/ 160935 w 1631290"/>
                  <a:gd name="connsiteY2" fmla="*/ 1382572 h 1931213"/>
                  <a:gd name="connsiteX3" fmla="*/ 0 w 1631290"/>
                  <a:gd name="connsiteY3" fmla="*/ 1923896 h 1931213"/>
                  <a:gd name="connsiteX4" fmla="*/ 958292 w 1631290"/>
                  <a:gd name="connsiteY4" fmla="*/ 1931213 h 1931213"/>
                  <a:gd name="connsiteX5" fmla="*/ 1119226 w 1631290"/>
                  <a:gd name="connsiteY5" fmla="*/ 1484985 h 1931213"/>
                  <a:gd name="connsiteX6" fmla="*/ 1631290 w 1631290"/>
                  <a:gd name="connsiteY6" fmla="*/ 672998 h 1931213"/>
                  <a:gd name="connsiteX7" fmla="*/ 1104595 w 1631290"/>
                  <a:gd name="connsiteY7" fmla="*/ 0 h 1931213"/>
                  <a:gd name="connsiteX8" fmla="*/ 519379 w 1631290"/>
                  <a:gd name="connsiteY8" fmla="*/ 526694 h 1931213"/>
                  <a:gd name="connsiteX9" fmla="*/ 277978 w 1631290"/>
                  <a:gd name="connsiteY9" fmla="*/ 7315 h 1931213"/>
                  <a:gd name="connsiteX0" fmla="*/ 277978 w 1631290"/>
                  <a:gd name="connsiteY0" fmla="*/ 7315 h 1953159"/>
                  <a:gd name="connsiteX1" fmla="*/ 102413 w 1631290"/>
                  <a:gd name="connsiteY1" fmla="*/ 665683 h 1953159"/>
                  <a:gd name="connsiteX2" fmla="*/ 160935 w 1631290"/>
                  <a:gd name="connsiteY2" fmla="*/ 1382572 h 1953159"/>
                  <a:gd name="connsiteX3" fmla="*/ 0 w 1631290"/>
                  <a:gd name="connsiteY3" fmla="*/ 1923896 h 1953159"/>
                  <a:gd name="connsiteX4" fmla="*/ 1016814 w 1631290"/>
                  <a:gd name="connsiteY4" fmla="*/ 1953159 h 1953159"/>
                  <a:gd name="connsiteX5" fmla="*/ 1119226 w 1631290"/>
                  <a:gd name="connsiteY5" fmla="*/ 1484985 h 1953159"/>
                  <a:gd name="connsiteX6" fmla="*/ 1631290 w 1631290"/>
                  <a:gd name="connsiteY6" fmla="*/ 672998 h 1953159"/>
                  <a:gd name="connsiteX7" fmla="*/ 1104595 w 1631290"/>
                  <a:gd name="connsiteY7" fmla="*/ 0 h 1953159"/>
                  <a:gd name="connsiteX8" fmla="*/ 519379 w 1631290"/>
                  <a:gd name="connsiteY8" fmla="*/ 526694 h 1953159"/>
                  <a:gd name="connsiteX9" fmla="*/ 277978 w 1631290"/>
                  <a:gd name="connsiteY9" fmla="*/ 7315 h 1953159"/>
                  <a:gd name="connsiteX0" fmla="*/ 277978 w 1631290"/>
                  <a:gd name="connsiteY0" fmla="*/ 7315 h 1953159"/>
                  <a:gd name="connsiteX1" fmla="*/ 102413 w 1631290"/>
                  <a:gd name="connsiteY1" fmla="*/ 665683 h 1953159"/>
                  <a:gd name="connsiteX2" fmla="*/ 160935 w 1631290"/>
                  <a:gd name="connsiteY2" fmla="*/ 1382572 h 1953159"/>
                  <a:gd name="connsiteX3" fmla="*/ 0 w 1631290"/>
                  <a:gd name="connsiteY3" fmla="*/ 1923896 h 1953159"/>
                  <a:gd name="connsiteX4" fmla="*/ 1016814 w 1631290"/>
                  <a:gd name="connsiteY4" fmla="*/ 1953159 h 1953159"/>
                  <a:gd name="connsiteX5" fmla="*/ 1082649 w 1631290"/>
                  <a:gd name="connsiteY5" fmla="*/ 1499616 h 1953159"/>
                  <a:gd name="connsiteX6" fmla="*/ 1119226 w 1631290"/>
                  <a:gd name="connsiteY6" fmla="*/ 1484985 h 1953159"/>
                  <a:gd name="connsiteX7" fmla="*/ 1631290 w 1631290"/>
                  <a:gd name="connsiteY7" fmla="*/ 672998 h 1953159"/>
                  <a:gd name="connsiteX8" fmla="*/ 1104595 w 1631290"/>
                  <a:gd name="connsiteY8" fmla="*/ 0 h 1953159"/>
                  <a:gd name="connsiteX9" fmla="*/ 519379 w 1631290"/>
                  <a:gd name="connsiteY9" fmla="*/ 526694 h 1953159"/>
                  <a:gd name="connsiteX10" fmla="*/ 277978 w 1631290"/>
                  <a:gd name="connsiteY10" fmla="*/ 7315 h 1953159"/>
                  <a:gd name="connsiteX0" fmla="*/ 277978 w 1631290"/>
                  <a:gd name="connsiteY0" fmla="*/ 7315 h 1953159"/>
                  <a:gd name="connsiteX1" fmla="*/ 102413 w 1631290"/>
                  <a:gd name="connsiteY1" fmla="*/ 665683 h 1953159"/>
                  <a:gd name="connsiteX2" fmla="*/ 160935 w 1631290"/>
                  <a:gd name="connsiteY2" fmla="*/ 1382572 h 1953159"/>
                  <a:gd name="connsiteX3" fmla="*/ 0 w 1631290"/>
                  <a:gd name="connsiteY3" fmla="*/ 1923896 h 1953159"/>
                  <a:gd name="connsiteX4" fmla="*/ 1016814 w 1631290"/>
                  <a:gd name="connsiteY4" fmla="*/ 1953159 h 1953159"/>
                  <a:gd name="connsiteX5" fmla="*/ 1082649 w 1631290"/>
                  <a:gd name="connsiteY5" fmla="*/ 1499616 h 1953159"/>
                  <a:gd name="connsiteX6" fmla="*/ 1631290 w 1631290"/>
                  <a:gd name="connsiteY6" fmla="*/ 672998 h 1953159"/>
                  <a:gd name="connsiteX7" fmla="*/ 1104595 w 1631290"/>
                  <a:gd name="connsiteY7" fmla="*/ 0 h 1953159"/>
                  <a:gd name="connsiteX8" fmla="*/ 519379 w 1631290"/>
                  <a:gd name="connsiteY8" fmla="*/ 526694 h 1953159"/>
                  <a:gd name="connsiteX9" fmla="*/ 277978 w 1631290"/>
                  <a:gd name="connsiteY9" fmla="*/ 7315 h 1953159"/>
                  <a:gd name="connsiteX0" fmla="*/ 277978 w 1631290"/>
                  <a:gd name="connsiteY0" fmla="*/ 7315 h 1953159"/>
                  <a:gd name="connsiteX1" fmla="*/ 102413 w 1631290"/>
                  <a:gd name="connsiteY1" fmla="*/ 665683 h 1953159"/>
                  <a:gd name="connsiteX2" fmla="*/ 160935 w 1631290"/>
                  <a:gd name="connsiteY2" fmla="*/ 1382572 h 1953159"/>
                  <a:gd name="connsiteX3" fmla="*/ 0 w 1631290"/>
                  <a:gd name="connsiteY3" fmla="*/ 1923896 h 1953159"/>
                  <a:gd name="connsiteX4" fmla="*/ 1016814 w 1631290"/>
                  <a:gd name="connsiteY4" fmla="*/ 1953159 h 1953159"/>
                  <a:gd name="connsiteX5" fmla="*/ 1082649 w 1631290"/>
                  <a:gd name="connsiteY5" fmla="*/ 1499616 h 1953159"/>
                  <a:gd name="connsiteX6" fmla="*/ 1631290 w 1631290"/>
                  <a:gd name="connsiteY6" fmla="*/ 672998 h 1953159"/>
                  <a:gd name="connsiteX7" fmla="*/ 1104595 w 1631290"/>
                  <a:gd name="connsiteY7" fmla="*/ 0 h 1953159"/>
                  <a:gd name="connsiteX8" fmla="*/ 519379 w 1631290"/>
                  <a:gd name="connsiteY8" fmla="*/ 526694 h 1953159"/>
                  <a:gd name="connsiteX9" fmla="*/ 277978 w 1631290"/>
                  <a:gd name="connsiteY9" fmla="*/ 7315 h 1953159"/>
                  <a:gd name="connsiteX0" fmla="*/ 277978 w 1631290"/>
                  <a:gd name="connsiteY0" fmla="*/ 7315 h 1953159"/>
                  <a:gd name="connsiteX1" fmla="*/ 102413 w 1631290"/>
                  <a:gd name="connsiteY1" fmla="*/ 665683 h 1953159"/>
                  <a:gd name="connsiteX2" fmla="*/ 160935 w 1631290"/>
                  <a:gd name="connsiteY2" fmla="*/ 1382572 h 1953159"/>
                  <a:gd name="connsiteX3" fmla="*/ 0 w 1631290"/>
                  <a:gd name="connsiteY3" fmla="*/ 1923896 h 1953159"/>
                  <a:gd name="connsiteX4" fmla="*/ 1016814 w 1631290"/>
                  <a:gd name="connsiteY4" fmla="*/ 1953159 h 1953159"/>
                  <a:gd name="connsiteX5" fmla="*/ 1082649 w 1631290"/>
                  <a:gd name="connsiteY5" fmla="*/ 1499616 h 1953159"/>
                  <a:gd name="connsiteX6" fmla="*/ 1631290 w 1631290"/>
                  <a:gd name="connsiteY6" fmla="*/ 672998 h 1953159"/>
                  <a:gd name="connsiteX7" fmla="*/ 1104595 w 1631290"/>
                  <a:gd name="connsiteY7" fmla="*/ 0 h 1953159"/>
                  <a:gd name="connsiteX8" fmla="*/ 519379 w 1631290"/>
                  <a:gd name="connsiteY8" fmla="*/ 526694 h 1953159"/>
                  <a:gd name="connsiteX9" fmla="*/ 277978 w 1631290"/>
                  <a:gd name="connsiteY9" fmla="*/ 7315 h 1953159"/>
                  <a:gd name="connsiteX0" fmla="*/ 277978 w 1631290"/>
                  <a:gd name="connsiteY0" fmla="*/ 0 h 2033626"/>
                  <a:gd name="connsiteX1" fmla="*/ 102413 w 1631290"/>
                  <a:gd name="connsiteY1" fmla="*/ 746150 h 2033626"/>
                  <a:gd name="connsiteX2" fmla="*/ 160935 w 1631290"/>
                  <a:gd name="connsiteY2" fmla="*/ 1463039 h 2033626"/>
                  <a:gd name="connsiteX3" fmla="*/ 0 w 1631290"/>
                  <a:gd name="connsiteY3" fmla="*/ 2004363 h 2033626"/>
                  <a:gd name="connsiteX4" fmla="*/ 1016814 w 1631290"/>
                  <a:gd name="connsiteY4" fmla="*/ 2033626 h 2033626"/>
                  <a:gd name="connsiteX5" fmla="*/ 1082649 w 1631290"/>
                  <a:gd name="connsiteY5" fmla="*/ 1580083 h 2033626"/>
                  <a:gd name="connsiteX6" fmla="*/ 1631290 w 1631290"/>
                  <a:gd name="connsiteY6" fmla="*/ 753465 h 2033626"/>
                  <a:gd name="connsiteX7" fmla="*/ 1104595 w 1631290"/>
                  <a:gd name="connsiteY7" fmla="*/ 80467 h 2033626"/>
                  <a:gd name="connsiteX8" fmla="*/ 519379 w 1631290"/>
                  <a:gd name="connsiteY8" fmla="*/ 607161 h 2033626"/>
                  <a:gd name="connsiteX9" fmla="*/ 277978 w 1631290"/>
                  <a:gd name="connsiteY9" fmla="*/ 0 h 2033626"/>
                  <a:gd name="connsiteX0" fmla="*/ 277978 w 1631290"/>
                  <a:gd name="connsiteY0" fmla="*/ 10 h 2033636"/>
                  <a:gd name="connsiteX1" fmla="*/ 102413 w 1631290"/>
                  <a:gd name="connsiteY1" fmla="*/ 746160 h 2033636"/>
                  <a:gd name="connsiteX2" fmla="*/ 160935 w 1631290"/>
                  <a:gd name="connsiteY2" fmla="*/ 1463049 h 2033636"/>
                  <a:gd name="connsiteX3" fmla="*/ 0 w 1631290"/>
                  <a:gd name="connsiteY3" fmla="*/ 2004373 h 2033636"/>
                  <a:gd name="connsiteX4" fmla="*/ 1016814 w 1631290"/>
                  <a:gd name="connsiteY4" fmla="*/ 2033636 h 2033636"/>
                  <a:gd name="connsiteX5" fmla="*/ 1082649 w 1631290"/>
                  <a:gd name="connsiteY5" fmla="*/ 1580093 h 2033636"/>
                  <a:gd name="connsiteX6" fmla="*/ 1631290 w 1631290"/>
                  <a:gd name="connsiteY6" fmla="*/ 753475 h 2033636"/>
                  <a:gd name="connsiteX7" fmla="*/ 1104595 w 1631290"/>
                  <a:gd name="connsiteY7" fmla="*/ 80477 h 2033636"/>
                  <a:gd name="connsiteX8" fmla="*/ 519379 w 1631290"/>
                  <a:gd name="connsiteY8" fmla="*/ 607171 h 2033636"/>
                  <a:gd name="connsiteX9" fmla="*/ 277978 w 1631290"/>
                  <a:gd name="connsiteY9" fmla="*/ 10 h 2033636"/>
                  <a:gd name="connsiteX0" fmla="*/ 277978 w 1631290"/>
                  <a:gd name="connsiteY0" fmla="*/ 10 h 2033636"/>
                  <a:gd name="connsiteX1" fmla="*/ 102413 w 1631290"/>
                  <a:gd name="connsiteY1" fmla="*/ 746160 h 2033636"/>
                  <a:gd name="connsiteX2" fmla="*/ 160935 w 1631290"/>
                  <a:gd name="connsiteY2" fmla="*/ 1463049 h 2033636"/>
                  <a:gd name="connsiteX3" fmla="*/ 0 w 1631290"/>
                  <a:gd name="connsiteY3" fmla="*/ 2004373 h 2033636"/>
                  <a:gd name="connsiteX4" fmla="*/ 1016814 w 1631290"/>
                  <a:gd name="connsiteY4" fmla="*/ 2033636 h 2033636"/>
                  <a:gd name="connsiteX5" fmla="*/ 1082649 w 1631290"/>
                  <a:gd name="connsiteY5" fmla="*/ 1580093 h 2033636"/>
                  <a:gd name="connsiteX6" fmla="*/ 1631290 w 1631290"/>
                  <a:gd name="connsiteY6" fmla="*/ 753475 h 2033636"/>
                  <a:gd name="connsiteX7" fmla="*/ 1104595 w 1631290"/>
                  <a:gd name="connsiteY7" fmla="*/ 80477 h 2033636"/>
                  <a:gd name="connsiteX8" fmla="*/ 490118 w 1631290"/>
                  <a:gd name="connsiteY8" fmla="*/ 680323 h 2033636"/>
                  <a:gd name="connsiteX9" fmla="*/ 277978 w 1631290"/>
                  <a:gd name="connsiteY9" fmla="*/ 10 h 2033636"/>
                  <a:gd name="connsiteX0" fmla="*/ 284841 w 1638153"/>
                  <a:gd name="connsiteY0" fmla="*/ 10 h 2045551"/>
                  <a:gd name="connsiteX1" fmla="*/ 109276 w 1638153"/>
                  <a:gd name="connsiteY1" fmla="*/ 746160 h 2045551"/>
                  <a:gd name="connsiteX2" fmla="*/ 167798 w 1638153"/>
                  <a:gd name="connsiteY2" fmla="*/ 1463049 h 2045551"/>
                  <a:gd name="connsiteX3" fmla="*/ 0 w 1638153"/>
                  <a:gd name="connsiteY3" fmla="*/ 2045551 h 2045551"/>
                  <a:gd name="connsiteX4" fmla="*/ 1023677 w 1638153"/>
                  <a:gd name="connsiteY4" fmla="*/ 2033636 h 2045551"/>
                  <a:gd name="connsiteX5" fmla="*/ 1089512 w 1638153"/>
                  <a:gd name="connsiteY5" fmla="*/ 1580093 h 2045551"/>
                  <a:gd name="connsiteX6" fmla="*/ 1638153 w 1638153"/>
                  <a:gd name="connsiteY6" fmla="*/ 753475 h 2045551"/>
                  <a:gd name="connsiteX7" fmla="*/ 1111458 w 1638153"/>
                  <a:gd name="connsiteY7" fmla="*/ 80477 h 2045551"/>
                  <a:gd name="connsiteX8" fmla="*/ 496981 w 1638153"/>
                  <a:gd name="connsiteY8" fmla="*/ 680323 h 2045551"/>
                  <a:gd name="connsiteX9" fmla="*/ 284841 w 1638153"/>
                  <a:gd name="connsiteY9" fmla="*/ 10 h 2045551"/>
                  <a:gd name="connsiteX0" fmla="*/ 284841 w 1638153"/>
                  <a:gd name="connsiteY0" fmla="*/ 10 h 2045551"/>
                  <a:gd name="connsiteX1" fmla="*/ 109276 w 1638153"/>
                  <a:gd name="connsiteY1" fmla="*/ 746160 h 2045551"/>
                  <a:gd name="connsiteX2" fmla="*/ 167798 w 1638153"/>
                  <a:gd name="connsiteY2" fmla="*/ 1463049 h 2045551"/>
                  <a:gd name="connsiteX3" fmla="*/ 0 w 1638153"/>
                  <a:gd name="connsiteY3" fmla="*/ 2045551 h 2045551"/>
                  <a:gd name="connsiteX4" fmla="*/ 1023677 w 1638153"/>
                  <a:gd name="connsiteY4" fmla="*/ 2033636 h 2045551"/>
                  <a:gd name="connsiteX5" fmla="*/ 1089512 w 1638153"/>
                  <a:gd name="connsiteY5" fmla="*/ 1580093 h 2045551"/>
                  <a:gd name="connsiteX6" fmla="*/ 1638153 w 1638153"/>
                  <a:gd name="connsiteY6" fmla="*/ 753475 h 2045551"/>
                  <a:gd name="connsiteX7" fmla="*/ 1111458 w 1638153"/>
                  <a:gd name="connsiteY7" fmla="*/ 80477 h 2045551"/>
                  <a:gd name="connsiteX8" fmla="*/ 496981 w 1638153"/>
                  <a:gd name="connsiteY8" fmla="*/ 680323 h 2045551"/>
                  <a:gd name="connsiteX9" fmla="*/ 284841 w 1638153"/>
                  <a:gd name="connsiteY9" fmla="*/ 10 h 20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38153" h="2045551">
                    <a:moveTo>
                      <a:pt x="284841" y="10"/>
                    </a:moveTo>
                    <a:cubicBezTo>
                      <a:pt x="292156" y="285302"/>
                      <a:pt x="101961" y="643747"/>
                      <a:pt x="109276" y="746160"/>
                    </a:cubicBezTo>
                    <a:cubicBezTo>
                      <a:pt x="99522" y="1014384"/>
                      <a:pt x="148291" y="1224086"/>
                      <a:pt x="167798" y="1463049"/>
                    </a:cubicBezTo>
                    <a:lnTo>
                      <a:pt x="0" y="2045551"/>
                    </a:lnTo>
                    <a:lnTo>
                      <a:pt x="1023677" y="2033636"/>
                    </a:lnTo>
                    <a:cubicBezTo>
                      <a:pt x="1055376" y="1884893"/>
                      <a:pt x="1057813" y="1728836"/>
                      <a:pt x="1089512" y="1580093"/>
                    </a:cubicBezTo>
                    <a:cubicBezTo>
                      <a:pt x="1440642" y="1333815"/>
                      <a:pt x="1535740" y="1153373"/>
                      <a:pt x="1638153" y="753475"/>
                    </a:cubicBezTo>
                    <a:lnTo>
                      <a:pt x="1111458" y="80477"/>
                    </a:lnTo>
                    <a:lnTo>
                      <a:pt x="496981" y="680323"/>
                    </a:lnTo>
                    <a:cubicBezTo>
                      <a:pt x="416514" y="477936"/>
                      <a:pt x="599395" y="-2428"/>
                      <a:pt x="284841" y="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33" name="Group 32">
              <a:extLst>
                <a:ext uri="{FF2B5EF4-FFF2-40B4-BE49-F238E27FC236}">
                  <a16:creationId xmlns:a16="http://schemas.microsoft.com/office/drawing/2014/main" id="{87C75009-469A-4ACE-A6E1-A3F3A98DEF03}"/>
                </a:ext>
              </a:extLst>
            </p:cNvPr>
            <p:cNvGrpSpPr/>
            <p:nvPr/>
          </p:nvGrpSpPr>
          <p:grpSpPr>
            <a:xfrm>
              <a:off x="3635903" y="2482543"/>
              <a:ext cx="1666119" cy="2017638"/>
              <a:chOff x="3731153" y="2225865"/>
              <a:chExt cx="1666119" cy="2017638"/>
            </a:xfrm>
          </p:grpSpPr>
          <p:pic>
            <p:nvPicPr>
              <p:cNvPr id="48" name="Picture 2" descr="D:\KBM-정애\014-Fullppt\PNG이미지\핸드폰2.png">
                <a:extLst>
                  <a:ext uri="{FF2B5EF4-FFF2-40B4-BE49-F238E27FC236}">
                    <a16:creationId xmlns:a16="http://schemas.microsoft.com/office/drawing/2014/main" id="{A474380F-6620-4A19-946A-EF77E4D510A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1153" y="2225865"/>
                <a:ext cx="1666119" cy="2017638"/>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a:extLst>
                  <a:ext uri="{FF2B5EF4-FFF2-40B4-BE49-F238E27FC236}">
                    <a16:creationId xmlns:a16="http://schemas.microsoft.com/office/drawing/2014/main" id="{79F6960C-66FD-408E-83F8-4486BFEDBA9F}"/>
                  </a:ext>
                </a:extLst>
              </p:cNvPr>
              <p:cNvSpPr/>
              <p:nvPr/>
            </p:nvSpPr>
            <p:spPr>
              <a:xfrm>
                <a:off x="4177052" y="2344220"/>
                <a:ext cx="907339" cy="1435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34" name="Group 33">
              <a:extLst>
                <a:ext uri="{FF2B5EF4-FFF2-40B4-BE49-F238E27FC236}">
                  <a16:creationId xmlns:a16="http://schemas.microsoft.com/office/drawing/2014/main" id="{AB63CAA6-C8B1-4FC4-BD5B-B0C168E1407D}"/>
                </a:ext>
              </a:extLst>
            </p:cNvPr>
            <p:cNvGrpSpPr/>
            <p:nvPr/>
          </p:nvGrpSpPr>
          <p:grpSpPr>
            <a:xfrm>
              <a:off x="4722759" y="3079004"/>
              <a:ext cx="543317" cy="824717"/>
              <a:chOff x="4661983" y="2106581"/>
              <a:chExt cx="509735" cy="773742"/>
            </a:xfrm>
            <a:solidFill>
              <a:schemeClr val="accent6">
                <a:lumMod val="60000"/>
                <a:lumOff val="40000"/>
              </a:schemeClr>
            </a:solidFill>
          </p:grpSpPr>
          <p:sp>
            <p:nvSpPr>
              <p:cNvPr id="45" name="Rounded Rectangle 15">
                <a:extLst>
                  <a:ext uri="{FF2B5EF4-FFF2-40B4-BE49-F238E27FC236}">
                    <a16:creationId xmlns:a16="http://schemas.microsoft.com/office/drawing/2014/main" id="{BDA62FC4-FFDC-4D84-BE0E-DE6D45823F95}"/>
                  </a:ext>
                </a:extLst>
              </p:cNvPr>
              <p:cNvSpPr/>
              <p:nvPr/>
            </p:nvSpPr>
            <p:spPr>
              <a:xfrm rot="3148397">
                <a:off x="4756549" y="2012015"/>
                <a:ext cx="265003" cy="4541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6" name="Rounded Rectangle 16">
                <a:extLst>
                  <a:ext uri="{FF2B5EF4-FFF2-40B4-BE49-F238E27FC236}">
                    <a16:creationId xmlns:a16="http://schemas.microsoft.com/office/drawing/2014/main" id="{780F442E-2CD6-46BD-B55A-AD376949BF52}"/>
                  </a:ext>
                </a:extLst>
              </p:cNvPr>
              <p:cNvSpPr/>
              <p:nvPr/>
            </p:nvSpPr>
            <p:spPr>
              <a:xfrm rot="3148397">
                <a:off x="4786261" y="2266384"/>
                <a:ext cx="265003" cy="4541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7" name="Rounded Rectangle 17">
                <a:extLst>
                  <a:ext uri="{FF2B5EF4-FFF2-40B4-BE49-F238E27FC236}">
                    <a16:creationId xmlns:a16="http://schemas.microsoft.com/office/drawing/2014/main" id="{CA18BF6A-0695-4A1C-A398-AC77ED8D8BCA}"/>
                  </a:ext>
                </a:extLst>
              </p:cNvPr>
              <p:cNvSpPr/>
              <p:nvPr/>
            </p:nvSpPr>
            <p:spPr>
              <a:xfrm rot="3148397">
                <a:off x="4812149" y="2520754"/>
                <a:ext cx="265003" cy="4541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35" name="Rectangle 23">
              <a:extLst>
                <a:ext uri="{FF2B5EF4-FFF2-40B4-BE49-F238E27FC236}">
                  <a16:creationId xmlns:a16="http://schemas.microsoft.com/office/drawing/2014/main" id="{5BF5194C-1075-4AB4-89F5-31F4E9DE1C3B}"/>
                </a:ext>
              </a:extLst>
            </p:cNvPr>
            <p:cNvSpPr/>
            <p:nvPr/>
          </p:nvSpPr>
          <p:spPr>
            <a:xfrm>
              <a:off x="3919952" y="1212890"/>
              <a:ext cx="1231995" cy="724691"/>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ectangle 23">
              <a:extLst>
                <a:ext uri="{FF2B5EF4-FFF2-40B4-BE49-F238E27FC236}">
                  <a16:creationId xmlns:a16="http://schemas.microsoft.com/office/drawing/2014/main" id="{EE629023-C813-491D-9C31-EEB9EF83FB0A}"/>
                </a:ext>
              </a:extLst>
            </p:cNvPr>
            <p:cNvSpPr/>
            <p:nvPr/>
          </p:nvSpPr>
          <p:spPr>
            <a:xfrm>
              <a:off x="2388518" y="2127049"/>
              <a:ext cx="1231995" cy="724691"/>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noFill/>
            <a:ln w="381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Rectangle 23">
              <a:extLst>
                <a:ext uri="{FF2B5EF4-FFF2-40B4-BE49-F238E27FC236}">
                  <a16:creationId xmlns:a16="http://schemas.microsoft.com/office/drawing/2014/main" id="{898833DF-40ED-4D20-B4E8-9EC5711D72F2}"/>
                </a:ext>
              </a:extLst>
            </p:cNvPr>
            <p:cNvSpPr/>
            <p:nvPr/>
          </p:nvSpPr>
          <p:spPr>
            <a:xfrm>
              <a:off x="1588571" y="3243329"/>
              <a:ext cx="1231995" cy="724691"/>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Rectangle 23">
              <a:extLst>
                <a:ext uri="{FF2B5EF4-FFF2-40B4-BE49-F238E27FC236}">
                  <a16:creationId xmlns:a16="http://schemas.microsoft.com/office/drawing/2014/main" id="{5412866C-E30E-463B-B3D4-334B085031F1}"/>
                </a:ext>
              </a:extLst>
            </p:cNvPr>
            <p:cNvSpPr/>
            <p:nvPr/>
          </p:nvSpPr>
          <p:spPr>
            <a:xfrm>
              <a:off x="6276950" y="3243329"/>
              <a:ext cx="1231995" cy="724691"/>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Rectangle 23">
              <a:extLst>
                <a:ext uri="{FF2B5EF4-FFF2-40B4-BE49-F238E27FC236}">
                  <a16:creationId xmlns:a16="http://schemas.microsoft.com/office/drawing/2014/main" id="{486CD013-796D-4529-99B4-1878650261D4}"/>
                </a:ext>
              </a:extLst>
            </p:cNvPr>
            <p:cNvSpPr/>
            <p:nvPr/>
          </p:nvSpPr>
          <p:spPr>
            <a:xfrm>
              <a:off x="5549011" y="2127049"/>
              <a:ext cx="1231995" cy="724691"/>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noFill/>
            <a:ln w="38100">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0" name="Block Arc 14">
              <a:extLst>
                <a:ext uri="{FF2B5EF4-FFF2-40B4-BE49-F238E27FC236}">
                  <a16:creationId xmlns:a16="http://schemas.microsoft.com/office/drawing/2014/main" id="{25BEFE78-FFD1-461A-AADA-D09F3E47A089}"/>
                </a:ext>
              </a:extLst>
            </p:cNvPr>
            <p:cNvSpPr/>
            <p:nvPr/>
          </p:nvSpPr>
          <p:spPr>
            <a:xfrm rot="16200000">
              <a:off x="1988943" y="3442422"/>
              <a:ext cx="448947" cy="449242"/>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1" name="Rectangle 36">
              <a:extLst>
                <a:ext uri="{FF2B5EF4-FFF2-40B4-BE49-F238E27FC236}">
                  <a16:creationId xmlns:a16="http://schemas.microsoft.com/office/drawing/2014/main" id="{3048C0B0-4136-4B0B-9861-D92D3D91FB91}"/>
                </a:ext>
              </a:extLst>
            </p:cNvPr>
            <p:cNvSpPr/>
            <p:nvPr/>
          </p:nvSpPr>
          <p:spPr>
            <a:xfrm>
              <a:off x="2781802" y="2365867"/>
              <a:ext cx="476822" cy="398586"/>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Teardrop 6">
              <a:extLst>
                <a:ext uri="{FF2B5EF4-FFF2-40B4-BE49-F238E27FC236}">
                  <a16:creationId xmlns:a16="http://schemas.microsoft.com/office/drawing/2014/main" id="{52E94EF2-D6EE-48AF-82E2-59775CD0A388}"/>
                </a:ext>
              </a:extLst>
            </p:cNvPr>
            <p:cNvSpPr/>
            <p:nvPr/>
          </p:nvSpPr>
          <p:spPr>
            <a:xfrm rot="8100000">
              <a:off x="4333779" y="1371167"/>
              <a:ext cx="402035" cy="40203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Rectangle 16">
              <a:extLst>
                <a:ext uri="{FF2B5EF4-FFF2-40B4-BE49-F238E27FC236}">
                  <a16:creationId xmlns:a16="http://schemas.microsoft.com/office/drawing/2014/main" id="{DF3946AD-66D7-42D8-89C8-7FDE383BD066}"/>
                </a:ext>
              </a:extLst>
            </p:cNvPr>
            <p:cNvSpPr/>
            <p:nvPr/>
          </p:nvSpPr>
          <p:spPr>
            <a:xfrm rot="2700000">
              <a:off x="6027427" y="2247432"/>
              <a:ext cx="306558" cy="583241"/>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Rounded Rectangle 27">
              <a:extLst>
                <a:ext uri="{FF2B5EF4-FFF2-40B4-BE49-F238E27FC236}">
                  <a16:creationId xmlns:a16="http://schemas.microsoft.com/office/drawing/2014/main" id="{8090586F-84BC-49AD-827F-92F2B6EE871D}"/>
                </a:ext>
              </a:extLst>
            </p:cNvPr>
            <p:cNvSpPr/>
            <p:nvPr/>
          </p:nvSpPr>
          <p:spPr>
            <a:xfrm>
              <a:off x="6683096" y="3493792"/>
              <a:ext cx="451098" cy="34650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Tree>
    <p:extLst>
      <p:ext uri="{BB962C8B-B14F-4D97-AF65-F5344CB8AC3E}">
        <p14:creationId xmlns:p14="http://schemas.microsoft.com/office/powerpoint/2010/main" val="1475289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p:cNvSpPr/>
          <p:nvPr/>
        </p:nvSpPr>
        <p:spPr>
          <a:xfrm>
            <a:off x="0" y="0"/>
            <a:ext cx="1547664" cy="51435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itle 2"/>
          <p:cNvSpPr txBox="1">
            <a:spLocks/>
          </p:cNvSpPr>
          <p:nvPr/>
        </p:nvSpPr>
        <p:spPr>
          <a:xfrm>
            <a:off x="2771800" y="267494"/>
            <a:ext cx="5645199"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err="1">
                <a:cs typeface="Arial" pitchFamily="34" charset="0"/>
              </a:rPr>
              <a:t>Nội</a:t>
            </a:r>
            <a:r>
              <a:rPr lang="en-US" sz="3600" dirty="0">
                <a:cs typeface="Arial" pitchFamily="34" charset="0"/>
              </a:rPr>
              <a:t> Dung </a:t>
            </a:r>
            <a:r>
              <a:rPr lang="en-US" sz="3600" dirty="0" err="1">
                <a:cs typeface="Arial" pitchFamily="34" charset="0"/>
              </a:rPr>
              <a:t>Thuyết</a:t>
            </a:r>
            <a:r>
              <a:rPr lang="en-US" sz="3600" dirty="0">
                <a:cs typeface="Arial" pitchFamily="34" charset="0"/>
              </a:rPr>
              <a:t> </a:t>
            </a:r>
            <a:r>
              <a:rPr lang="en-US" sz="3600" dirty="0" err="1">
                <a:cs typeface="Arial" pitchFamily="34" charset="0"/>
              </a:rPr>
              <a:t>Trình</a:t>
            </a:r>
            <a:endParaRPr lang="en-US" sz="3600" dirty="0">
              <a:cs typeface="Arial" pitchFamily="34" charset="0"/>
            </a:endParaRPr>
          </a:p>
        </p:txBody>
      </p:sp>
      <p:sp>
        <p:nvSpPr>
          <p:cNvPr id="5" name="Right Triangle 4"/>
          <p:cNvSpPr/>
          <p:nvPr/>
        </p:nvSpPr>
        <p:spPr>
          <a:xfrm rot="10800000">
            <a:off x="8513376" y="0"/>
            <a:ext cx="627216" cy="199568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2872383" y="1309514"/>
            <a:ext cx="5544616" cy="648073"/>
          </a:xfrm>
          <a:prstGeom prst="rect">
            <a:avLst/>
          </a:prstGeom>
          <a:no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2872383" y="2173610"/>
            <a:ext cx="5544616" cy="648073"/>
          </a:xfrm>
          <a:prstGeom prst="rect">
            <a:avLst/>
          </a:prstGeom>
          <a:no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2872383" y="3037706"/>
            <a:ext cx="5544616" cy="648073"/>
          </a:xfrm>
          <a:prstGeom prst="rect">
            <a:avLst/>
          </a:prstGeom>
          <a:noFill/>
          <a:ln>
            <a:solidFill>
              <a:schemeClr val="accent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872383" y="3901802"/>
            <a:ext cx="5544616" cy="648073"/>
          </a:xfrm>
          <a:prstGeom prst="rect">
            <a:avLst/>
          </a:prstGeom>
          <a:noFill/>
          <a:ln>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ight Triangle 7"/>
          <p:cNvSpPr/>
          <p:nvPr/>
        </p:nvSpPr>
        <p:spPr>
          <a:xfrm rot="5400000">
            <a:off x="2876997" y="1306005"/>
            <a:ext cx="653380" cy="653380"/>
          </a:xfrm>
          <a:prstGeom prst="rtTriangle">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ight Triangle 12"/>
          <p:cNvSpPr/>
          <p:nvPr/>
        </p:nvSpPr>
        <p:spPr>
          <a:xfrm rot="5400000">
            <a:off x="2872383" y="2168303"/>
            <a:ext cx="653380" cy="653380"/>
          </a:xfrm>
          <a:prstGeom prst="rtTriangl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ight Triangle 13"/>
          <p:cNvSpPr/>
          <p:nvPr/>
        </p:nvSpPr>
        <p:spPr>
          <a:xfrm rot="5400000">
            <a:off x="2867769" y="3030601"/>
            <a:ext cx="653380" cy="653380"/>
          </a:xfrm>
          <a:prstGeom prst="rtTriangle">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ight Triangle 14"/>
          <p:cNvSpPr/>
          <p:nvPr/>
        </p:nvSpPr>
        <p:spPr>
          <a:xfrm rot="5400000">
            <a:off x="2863155" y="3892899"/>
            <a:ext cx="653380" cy="653380"/>
          </a:xfrm>
          <a:prstGeom prst="rtTriangle">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2834283" y="1275606"/>
            <a:ext cx="42878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1</a:t>
            </a:r>
            <a:endParaRPr lang="ko-KR" altLang="en-US" sz="2400" b="1" dirty="0">
              <a:solidFill>
                <a:schemeClr val="bg1"/>
              </a:solidFill>
              <a:cs typeface="Arial" pitchFamily="34" charset="0"/>
            </a:endParaRPr>
          </a:p>
        </p:txBody>
      </p:sp>
      <p:sp>
        <p:nvSpPr>
          <p:cNvPr id="17" name="TextBox 16"/>
          <p:cNvSpPr txBox="1"/>
          <p:nvPr/>
        </p:nvSpPr>
        <p:spPr>
          <a:xfrm>
            <a:off x="2834283" y="2129135"/>
            <a:ext cx="42878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2</a:t>
            </a:r>
            <a:endParaRPr lang="ko-KR" altLang="en-US" sz="2400" b="1" dirty="0">
              <a:solidFill>
                <a:schemeClr val="bg1"/>
              </a:solidFill>
              <a:cs typeface="Arial" pitchFamily="34" charset="0"/>
            </a:endParaRPr>
          </a:p>
        </p:txBody>
      </p:sp>
      <p:sp>
        <p:nvSpPr>
          <p:cNvPr id="18" name="TextBox 17"/>
          <p:cNvSpPr txBox="1"/>
          <p:nvPr/>
        </p:nvSpPr>
        <p:spPr>
          <a:xfrm>
            <a:off x="2834283" y="3001714"/>
            <a:ext cx="42878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3</a:t>
            </a:r>
            <a:endParaRPr lang="ko-KR" altLang="en-US" sz="2400" b="1" dirty="0">
              <a:solidFill>
                <a:schemeClr val="bg1"/>
              </a:solidFill>
              <a:cs typeface="Arial" pitchFamily="34" charset="0"/>
            </a:endParaRPr>
          </a:p>
        </p:txBody>
      </p:sp>
      <p:sp>
        <p:nvSpPr>
          <p:cNvPr id="19" name="TextBox 18"/>
          <p:cNvSpPr txBox="1"/>
          <p:nvPr/>
        </p:nvSpPr>
        <p:spPr>
          <a:xfrm>
            <a:off x="2834283" y="3874293"/>
            <a:ext cx="42878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4</a:t>
            </a:r>
            <a:endParaRPr lang="ko-KR" altLang="en-US" sz="2400" b="1" dirty="0">
              <a:solidFill>
                <a:schemeClr val="bg1"/>
              </a:solidFill>
              <a:cs typeface="Arial" pitchFamily="34" charset="0"/>
            </a:endParaRPr>
          </a:p>
        </p:txBody>
      </p:sp>
      <p:grpSp>
        <p:nvGrpSpPr>
          <p:cNvPr id="20" name="Group 19"/>
          <p:cNvGrpSpPr/>
          <p:nvPr/>
        </p:nvGrpSpPr>
        <p:grpSpPr>
          <a:xfrm>
            <a:off x="3559944" y="1392862"/>
            <a:ext cx="4693990" cy="494026"/>
            <a:chOff x="782743" y="3362835"/>
            <a:chExt cx="2059657" cy="494026"/>
          </a:xfrm>
        </p:grpSpPr>
        <p:sp>
          <p:nvSpPr>
            <p:cNvPr id="21" name="TextBox 20"/>
            <p:cNvSpPr txBox="1"/>
            <p:nvPr/>
          </p:nvSpPr>
          <p:spPr>
            <a:xfrm>
              <a:off x="782743" y="3579862"/>
              <a:ext cx="2059657" cy="276999"/>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Phần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Mềm</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Quản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Lý</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Quán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Cà</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Phê</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RoofTop</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gồm</a:t>
              </a:r>
              <a:r>
                <a:rPr lang="en-US" altLang="ko-KR" sz="1200" dirty="0">
                  <a:solidFill>
                    <a:schemeClr val="tx1">
                      <a:lumMod val="75000"/>
                      <a:lumOff val="25000"/>
                    </a:schemeClr>
                  </a:solidFill>
                  <a:cs typeface="Arial" pitchFamily="34" charset="0"/>
                </a:rPr>
                <a:t> 9 Form </a:t>
              </a:r>
              <a:r>
                <a:rPr lang="en-US" altLang="ko-KR" sz="1200" dirty="0" err="1">
                  <a:solidFill>
                    <a:schemeClr val="tx1">
                      <a:lumMod val="75000"/>
                      <a:lumOff val="25000"/>
                    </a:schemeClr>
                  </a:solidFill>
                  <a:cs typeface="Arial" pitchFamily="34" charset="0"/>
                </a:rPr>
                <a:t>cơ</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bản</a:t>
              </a:r>
              <a:endParaRPr lang="ko-KR" altLang="en-US" sz="1200" dirty="0">
                <a:solidFill>
                  <a:schemeClr val="tx1">
                    <a:lumMod val="75000"/>
                    <a:lumOff val="25000"/>
                  </a:schemeClr>
                </a:solidFill>
                <a:cs typeface="Arial" pitchFamily="34" charset="0"/>
              </a:endParaRPr>
            </a:p>
          </p:txBody>
        </p:sp>
        <p:sp>
          <p:nvSpPr>
            <p:cNvPr id="22" name="TextBox 21"/>
            <p:cNvSpPr txBox="1"/>
            <p:nvPr/>
          </p:nvSpPr>
          <p:spPr>
            <a:xfrm>
              <a:off x="782743" y="3362835"/>
              <a:ext cx="2059657" cy="276999"/>
            </a:xfrm>
            <a:prstGeom prst="rect">
              <a:avLst/>
            </a:prstGeom>
            <a:noFill/>
          </p:spPr>
          <p:txBody>
            <a:bodyPr wrap="square" rtlCol="0">
              <a:spAutoFit/>
            </a:bodyPr>
            <a:lstStyle/>
            <a:p>
              <a:r>
                <a:rPr lang="en-US" altLang="ko-KR" sz="1200" b="1" dirty="0" err="1">
                  <a:solidFill>
                    <a:schemeClr val="accent1"/>
                  </a:solidFill>
                  <a:cs typeface="Arial" pitchFamily="34" charset="0"/>
                </a:rPr>
                <a:t>Tổng</a:t>
              </a:r>
              <a:r>
                <a:rPr lang="en-US" altLang="ko-KR" sz="1200" b="1" dirty="0">
                  <a:solidFill>
                    <a:schemeClr val="accent1"/>
                  </a:solidFill>
                  <a:cs typeface="Arial" pitchFamily="34" charset="0"/>
                </a:rPr>
                <a:t> Quan </a:t>
              </a:r>
              <a:r>
                <a:rPr lang="en-US" altLang="ko-KR" sz="1200" b="1" dirty="0" err="1">
                  <a:solidFill>
                    <a:schemeClr val="accent1"/>
                  </a:solidFill>
                  <a:cs typeface="Arial" pitchFamily="34" charset="0"/>
                </a:rPr>
                <a:t>Phần</a:t>
              </a:r>
              <a:r>
                <a:rPr lang="en-US" altLang="ko-KR" sz="1200" b="1" dirty="0">
                  <a:solidFill>
                    <a:schemeClr val="accent1"/>
                  </a:solidFill>
                  <a:cs typeface="Arial" pitchFamily="34" charset="0"/>
                </a:rPr>
                <a:t> </a:t>
              </a:r>
              <a:r>
                <a:rPr lang="en-US" altLang="ko-KR" sz="1200" b="1" dirty="0" err="1">
                  <a:solidFill>
                    <a:schemeClr val="accent1"/>
                  </a:solidFill>
                  <a:cs typeface="Arial" pitchFamily="34" charset="0"/>
                </a:rPr>
                <a:t>Mềm</a:t>
              </a:r>
              <a:endParaRPr lang="ko-KR" altLang="en-US" sz="1200" b="1" dirty="0">
                <a:solidFill>
                  <a:schemeClr val="accent1"/>
                </a:solidFill>
                <a:cs typeface="Arial" pitchFamily="34" charset="0"/>
              </a:endParaRPr>
            </a:p>
          </p:txBody>
        </p:sp>
      </p:grpSp>
      <p:grpSp>
        <p:nvGrpSpPr>
          <p:cNvPr id="23" name="Group 22"/>
          <p:cNvGrpSpPr/>
          <p:nvPr/>
        </p:nvGrpSpPr>
        <p:grpSpPr>
          <a:xfrm>
            <a:off x="3559944" y="2252767"/>
            <a:ext cx="4693990" cy="494026"/>
            <a:chOff x="782743" y="3362835"/>
            <a:chExt cx="2059657" cy="494026"/>
          </a:xfrm>
        </p:grpSpPr>
        <p:sp>
          <p:nvSpPr>
            <p:cNvPr id="24" name="TextBox 23"/>
            <p:cNvSpPr txBox="1"/>
            <p:nvPr/>
          </p:nvSpPr>
          <p:spPr>
            <a:xfrm>
              <a:off x="782743" y="3579862"/>
              <a:ext cx="2059657" cy="276999"/>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Mã</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hoá</a:t>
              </a:r>
              <a:r>
                <a:rPr lang="en-US" altLang="ko-KR" sz="1200" dirty="0">
                  <a:solidFill>
                    <a:schemeClr val="tx1">
                      <a:lumMod val="75000"/>
                      <a:lumOff val="25000"/>
                    </a:schemeClr>
                  </a:solidFill>
                  <a:cs typeface="Arial" pitchFamily="34" charset="0"/>
                </a:rPr>
                <a:t> MD5 </a:t>
              </a:r>
              <a:r>
                <a:rPr lang="en-US" altLang="ko-KR" sz="1200" dirty="0" err="1">
                  <a:solidFill>
                    <a:schemeClr val="tx1">
                      <a:lumMod val="75000"/>
                      <a:lumOff val="25000"/>
                    </a:schemeClr>
                  </a:solidFill>
                  <a:cs typeface="Arial" pitchFamily="34" charset="0"/>
                </a:rPr>
                <a:t>là</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gì</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25" name="TextBox 24"/>
            <p:cNvSpPr txBox="1"/>
            <p:nvPr/>
          </p:nvSpPr>
          <p:spPr>
            <a:xfrm>
              <a:off x="782743" y="3362835"/>
              <a:ext cx="2059657" cy="276999"/>
            </a:xfrm>
            <a:prstGeom prst="rect">
              <a:avLst/>
            </a:prstGeom>
            <a:noFill/>
          </p:spPr>
          <p:txBody>
            <a:bodyPr wrap="square" rtlCol="0">
              <a:spAutoFit/>
            </a:bodyPr>
            <a:lstStyle/>
            <a:p>
              <a:r>
                <a:rPr lang="en-US" altLang="ko-KR" sz="1200" b="1" dirty="0" err="1">
                  <a:solidFill>
                    <a:schemeClr val="accent2"/>
                  </a:solidFill>
                  <a:cs typeface="Arial" pitchFamily="34" charset="0"/>
                </a:rPr>
                <a:t>Tổng</a:t>
              </a:r>
              <a:r>
                <a:rPr lang="en-US" altLang="ko-KR" sz="1200" b="1" dirty="0">
                  <a:solidFill>
                    <a:schemeClr val="accent2"/>
                  </a:solidFill>
                  <a:cs typeface="Arial" pitchFamily="34" charset="0"/>
                </a:rPr>
                <a:t> Quan </a:t>
              </a:r>
              <a:r>
                <a:rPr lang="en-US" altLang="ko-KR" sz="1200" b="1" dirty="0" err="1">
                  <a:solidFill>
                    <a:schemeClr val="accent2"/>
                  </a:solidFill>
                  <a:cs typeface="Arial" pitchFamily="34" charset="0"/>
                </a:rPr>
                <a:t>Phương</a:t>
              </a:r>
              <a:r>
                <a:rPr lang="en-US" altLang="ko-KR" sz="1200" b="1" dirty="0">
                  <a:solidFill>
                    <a:schemeClr val="accent2"/>
                  </a:solidFill>
                  <a:cs typeface="Arial" pitchFamily="34" charset="0"/>
                </a:rPr>
                <a:t> </a:t>
              </a:r>
              <a:r>
                <a:rPr lang="en-US" altLang="ko-KR" sz="1200" b="1" dirty="0" err="1">
                  <a:solidFill>
                    <a:schemeClr val="accent2"/>
                  </a:solidFill>
                  <a:cs typeface="Arial" pitchFamily="34" charset="0"/>
                </a:rPr>
                <a:t>Thức</a:t>
              </a:r>
              <a:r>
                <a:rPr lang="en-US" altLang="ko-KR" sz="1200" b="1" dirty="0">
                  <a:solidFill>
                    <a:schemeClr val="accent2"/>
                  </a:solidFill>
                  <a:cs typeface="Arial" pitchFamily="34" charset="0"/>
                </a:rPr>
                <a:t> </a:t>
              </a:r>
              <a:r>
                <a:rPr lang="en-US" altLang="ko-KR" sz="1200" b="1" dirty="0" err="1">
                  <a:solidFill>
                    <a:schemeClr val="accent2"/>
                  </a:solidFill>
                  <a:cs typeface="Arial" pitchFamily="34" charset="0"/>
                </a:rPr>
                <a:t>Mã</a:t>
              </a:r>
              <a:r>
                <a:rPr lang="en-US" altLang="ko-KR" sz="1200" b="1" dirty="0">
                  <a:solidFill>
                    <a:schemeClr val="accent2"/>
                  </a:solidFill>
                  <a:cs typeface="Arial" pitchFamily="34" charset="0"/>
                </a:rPr>
                <a:t> </a:t>
              </a:r>
              <a:r>
                <a:rPr lang="en-US" altLang="ko-KR" sz="1200" b="1" dirty="0" err="1">
                  <a:solidFill>
                    <a:schemeClr val="accent2"/>
                  </a:solidFill>
                  <a:cs typeface="Arial" pitchFamily="34" charset="0"/>
                </a:rPr>
                <a:t>Hoá</a:t>
              </a:r>
              <a:r>
                <a:rPr lang="en-US" altLang="ko-KR" sz="1200" b="1" dirty="0">
                  <a:solidFill>
                    <a:schemeClr val="accent2"/>
                  </a:solidFill>
                  <a:cs typeface="Arial" pitchFamily="34" charset="0"/>
                </a:rPr>
                <a:t> MD5 </a:t>
              </a:r>
              <a:endParaRPr lang="ko-KR" altLang="en-US" sz="1200" b="1" dirty="0">
                <a:solidFill>
                  <a:schemeClr val="accent2"/>
                </a:solidFill>
                <a:cs typeface="Arial" pitchFamily="34" charset="0"/>
              </a:endParaRPr>
            </a:p>
          </p:txBody>
        </p:sp>
      </p:grpSp>
      <p:grpSp>
        <p:nvGrpSpPr>
          <p:cNvPr id="26" name="Group 25"/>
          <p:cNvGrpSpPr/>
          <p:nvPr/>
        </p:nvGrpSpPr>
        <p:grpSpPr>
          <a:xfrm>
            <a:off x="3559944" y="3112672"/>
            <a:ext cx="4693990" cy="494026"/>
            <a:chOff x="782743" y="3362835"/>
            <a:chExt cx="2059657" cy="494026"/>
          </a:xfrm>
        </p:grpSpPr>
        <p:sp>
          <p:nvSpPr>
            <p:cNvPr id="27" name="TextBox 26"/>
            <p:cNvSpPr txBox="1"/>
            <p:nvPr/>
          </p:nvSpPr>
          <p:spPr>
            <a:xfrm>
              <a:off x="782743" y="3579862"/>
              <a:ext cx="2059657" cy="276999"/>
            </a:xfrm>
            <a:prstGeom prst="rect">
              <a:avLst/>
            </a:prstGeom>
            <a:noFill/>
          </p:spPr>
          <p:txBody>
            <a:bodyPr wrap="square" rtlCol="0">
              <a:spAutoFit/>
            </a:bodyPr>
            <a:lstStyle/>
            <a:p>
              <a:r>
                <a:rPr lang="en-US" altLang="ko-KR" sz="1200" dirty="0" err="1">
                  <a:solidFill>
                    <a:schemeClr val="tx1">
                      <a:lumMod val="75000"/>
                      <a:lumOff val="25000"/>
                    </a:schemeClr>
                  </a:solidFill>
                  <a:cs typeface="Arial" pitchFamily="34" charset="0"/>
                </a:rPr>
                <a:t>Các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Ứng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Dụng</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Điển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Hình</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782743" y="3362835"/>
              <a:ext cx="2059657" cy="276999"/>
            </a:xfrm>
            <a:prstGeom prst="rect">
              <a:avLst/>
            </a:prstGeom>
            <a:noFill/>
          </p:spPr>
          <p:txBody>
            <a:bodyPr wrap="square" rtlCol="0">
              <a:spAutoFit/>
            </a:bodyPr>
            <a:lstStyle/>
            <a:p>
              <a:r>
                <a:rPr lang="en-US" altLang="ko-KR" sz="1200" b="1" dirty="0" err="1">
                  <a:solidFill>
                    <a:schemeClr val="accent3"/>
                  </a:solidFill>
                  <a:cs typeface="Arial" pitchFamily="34" charset="0"/>
                </a:rPr>
                <a:t>Ứng</a:t>
              </a:r>
              <a:r>
                <a:rPr lang="en-US" altLang="ko-KR" sz="1200" b="1" dirty="0">
                  <a:solidFill>
                    <a:schemeClr val="accent3"/>
                  </a:solidFill>
                  <a:cs typeface="Arial" pitchFamily="34" charset="0"/>
                </a:rPr>
                <a:t> </a:t>
              </a:r>
              <a:r>
                <a:rPr lang="en-US" altLang="ko-KR" sz="1200" b="1" dirty="0" err="1">
                  <a:solidFill>
                    <a:schemeClr val="accent3"/>
                  </a:solidFill>
                  <a:cs typeface="Arial" pitchFamily="34" charset="0"/>
                </a:rPr>
                <a:t>Dụng</a:t>
              </a:r>
              <a:r>
                <a:rPr lang="en-US" altLang="ko-KR" sz="1200" b="1" dirty="0">
                  <a:solidFill>
                    <a:schemeClr val="accent3"/>
                  </a:solidFill>
                  <a:cs typeface="Arial" pitchFamily="34" charset="0"/>
                </a:rPr>
                <a:t> </a:t>
              </a:r>
              <a:r>
                <a:rPr lang="en-US" altLang="ko-KR" sz="1200" b="1" dirty="0" err="1">
                  <a:solidFill>
                    <a:schemeClr val="accent3"/>
                  </a:solidFill>
                  <a:cs typeface="Arial" pitchFamily="34" charset="0"/>
                </a:rPr>
                <a:t>Của</a:t>
              </a:r>
              <a:r>
                <a:rPr lang="en-US" altLang="ko-KR" sz="1200" b="1" dirty="0">
                  <a:solidFill>
                    <a:schemeClr val="accent3"/>
                  </a:solidFill>
                  <a:cs typeface="Arial" pitchFamily="34" charset="0"/>
                </a:rPr>
                <a:t> </a:t>
              </a:r>
              <a:r>
                <a:rPr lang="en-US" altLang="ko-KR" sz="1200" b="1" dirty="0" err="1">
                  <a:solidFill>
                    <a:schemeClr val="accent3"/>
                  </a:solidFill>
                  <a:cs typeface="Arial" pitchFamily="34" charset="0"/>
                </a:rPr>
                <a:t>Mã</a:t>
              </a:r>
              <a:r>
                <a:rPr lang="en-US" altLang="ko-KR" sz="1200" b="1" dirty="0">
                  <a:solidFill>
                    <a:schemeClr val="accent3"/>
                  </a:solidFill>
                  <a:cs typeface="Arial" pitchFamily="34" charset="0"/>
                </a:rPr>
                <a:t> </a:t>
              </a:r>
              <a:r>
                <a:rPr lang="en-US" altLang="ko-KR" sz="1200" b="1" dirty="0" err="1">
                  <a:solidFill>
                    <a:schemeClr val="accent3"/>
                  </a:solidFill>
                  <a:cs typeface="Arial" pitchFamily="34" charset="0"/>
                </a:rPr>
                <a:t>Hoá</a:t>
              </a:r>
              <a:r>
                <a:rPr lang="en-US" altLang="ko-KR" sz="1200" b="1" dirty="0">
                  <a:solidFill>
                    <a:schemeClr val="accent3"/>
                  </a:solidFill>
                  <a:cs typeface="Arial" pitchFamily="34" charset="0"/>
                </a:rPr>
                <a:t> MD5 </a:t>
              </a:r>
              <a:endParaRPr lang="ko-KR" altLang="en-US" sz="1200" b="1" dirty="0">
                <a:solidFill>
                  <a:schemeClr val="accent3"/>
                </a:solidFill>
                <a:cs typeface="Arial" pitchFamily="34" charset="0"/>
              </a:endParaRPr>
            </a:p>
          </p:txBody>
        </p:sp>
      </p:grpSp>
      <p:grpSp>
        <p:nvGrpSpPr>
          <p:cNvPr id="29" name="Group 28"/>
          <p:cNvGrpSpPr/>
          <p:nvPr/>
        </p:nvGrpSpPr>
        <p:grpSpPr>
          <a:xfrm>
            <a:off x="3559944" y="3972576"/>
            <a:ext cx="4693990" cy="678692"/>
            <a:chOff x="782743" y="3362835"/>
            <a:chExt cx="2059657" cy="678692"/>
          </a:xfrm>
        </p:grpSpPr>
        <p:sp>
          <p:nvSpPr>
            <p:cNvPr id="30" name="TextBox 29"/>
            <p:cNvSpPr txBox="1"/>
            <p:nvPr/>
          </p:nvSpPr>
          <p:spPr>
            <a:xfrm>
              <a:off x="782743" y="3579862"/>
              <a:ext cx="2059657" cy="461665"/>
            </a:xfrm>
            <a:prstGeom prst="rect">
              <a:avLst/>
            </a:prstGeom>
            <a:noFill/>
          </p:spPr>
          <p:txBody>
            <a:bodyPr wrap="square" rtlCol="0">
              <a:spAutoFit/>
            </a:bodyPr>
            <a:lstStyle/>
            <a:p>
              <a:r>
                <a:rPr lang="en-US" sz="1200" i="0" dirty="0" err="1">
                  <a:solidFill>
                    <a:srgbClr val="0D0D0D"/>
                  </a:solidFill>
                  <a:effectLst/>
                  <a:latin typeface="inherit"/>
                </a:rPr>
                <a:t>Một</a:t>
              </a:r>
              <a:r>
                <a:rPr lang="en-US" sz="1200" i="0" dirty="0">
                  <a:solidFill>
                    <a:srgbClr val="0D0D0D"/>
                  </a:solidFill>
                  <a:effectLst/>
                  <a:latin typeface="inherit"/>
                </a:rPr>
                <a:t> </a:t>
              </a:r>
              <a:r>
                <a:rPr lang="en-US" sz="1200" dirty="0" err="1">
                  <a:solidFill>
                    <a:srgbClr val="0D0D0D"/>
                  </a:solidFill>
                  <a:latin typeface="inherit"/>
                </a:rPr>
                <a:t>S</a:t>
              </a:r>
              <a:r>
                <a:rPr lang="en-US" sz="1200" i="0" dirty="0" err="1">
                  <a:solidFill>
                    <a:srgbClr val="0D0D0D"/>
                  </a:solidFill>
                  <a:effectLst/>
                  <a:latin typeface="inherit"/>
                </a:rPr>
                <a:t>ố</a:t>
              </a:r>
              <a:r>
                <a:rPr lang="en-US" sz="1200" i="0" dirty="0">
                  <a:solidFill>
                    <a:srgbClr val="0D0D0D"/>
                  </a:solidFill>
                  <a:effectLst/>
                  <a:latin typeface="inherit"/>
                </a:rPr>
                <a:t> </a:t>
              </a:r>
              <a:r>
                <a:rPr lang="en-US" sz="1200" dirty="0">
                  <a:solidFill>
                    <a:srgbClr val="0D0D0D"/>
                  </a:solidFill>
                  <a:latin typeface="inherit"/>
                </a:rPr>
                <a:t>T</a:t>
              </a:r>
              <a:r>
                <a:rPr lang="en-US" sz="1200" i="0" dirty="0">
                  <a:solidFill>
                    <a:srgbClr val="0D0D0D"/>
                  </a:solidFill>
                  <a:effectLst/>
                  <a:latin typeface="inherit"/>
                </a:rPr>
                <a:t>rang Web </a:t>
              </a:r>
              <a:r>
                <a:rPr lang="en-US" sz="1200" dirty="0">
                  <a:solidFill>
                    <a:srgbClr val="0D0D0D"/>
                  </a:solidFill>
                  <a:latin typeface="inherit"/>
                </a:rPr>
                <a:t>C</a:t>
              </a:r>
              <a:r>
                <a:rPr lang="en-US" sz="1200" i="0" dirty="0">
                  <a:solidFill>
                    <a:srgbClr val="0D0D0D"/>
                  </a:solidFill>
                  <a:effectLst/>
                  <a:latin typeface="inherit"/>
                </a:rPr>
                <a:t>ho Decrypt MD5 Online</a:t>
              </a:r>
              <a:endParaRPr lang="en-US" sz="1200" i="0" dirty="0">
                <a:solidFill>
                  <a:srgbClr val="0D0D0D"/>
                </a:solidFill>
                <a:effectLst/>
                <a:latin typeface="libre franklin"/>
              </a:endParaRPr>
            </a:p>
            <a:p>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782743" y="3362835"/>
              <a:ext cx="2059657" cy="276999"/>
            </a:xfrm>
            <a:prstGeom prst="rect">
              <a:avLst/>
            </a:prstGeom>
            <a:noFill/>
          </p:spPr>
          <p:txBody>
            <a:bodyPr wrap="square" rtlCol="0">
              <a:spAutoFit/>
            </a:bodyPr>
            <a:lstStyle/>
            <a:p>
              <a:r>
                <a:rPr lang="en-US" altLang="ko-KR" sz="1200" b="1" dirty="0" err="1">
                  <a:solidFill>
                    <a:schemeClr val="accent4"/>
                  </a:solidFill>
                  <a:cs typeface="Arial" pitchFamily="34" charset="0"/>
                </a:rPr>
                <a:t>Có</a:t>
              </a:r>
              <a:r>
                <a:rPr lang="en-US" altLang="ko-KR" sz="1200" b="1" dirty="0">
                  <a:solidFill>
                    <a:schemeClr val="accent4"/>
                  </a:solidFill>
                  <a:cs typeface="Arial" pitchFamily="34" charset="0"/>
                </a:rPr>
                <a:t> </a:t>
              </a:r>
              <a:r>
                <a:rPr lang="en-US" altLang="ko-KR" sz="1200" b="1" dirty="0" err="1">
                  <a:solidFill>
                    <a:schemeClr val="accent4"/>
                  </a:solidFill>
                  <a:cs typeface="Arial" pitchFamily="34" charset="0"/>
                </a:rPr>
                <a:t>Thể</a:t>
              </a:r>
              <a:r>
                <a:rPr lang="en-US" altLang="ko-KR" sz="1200" b="1" dirty="0">
                  <a:solidFill>
                    <a:schemeClr val="accent4"/>
                  </a:solidFill>
                  <a:cs typeface="Arial" pitchFamily="34" charset="0"/>
                </a:rPr>
                <a:t> </a:t>
              </a:r>
              <a:r>
                <a:rPr lang="en-US" altLang="ko-KR" sz="1200" b="1" dirty="0" err="1">
                  <a:solidFill>
                    <a:schemeClr val="accent4"/>
                  </a:solidFill>
                  <a:cs typeface="Arial" pitchFamily="34" charset="0"/>
                </a:rPr>
                <a:t>Giải</a:t>
              </a:r>
              <a:r>
                <a:rPr lang="en-US" altLang="ko-KR" sz="1200" b="1" dirty="0">
                  <a:solidFill>
                    <a:schemeClr val="accent4"/>
                  </a:solidFill>
                  <a:cs typeface="Arial" pitchFamily="34" charset="0"/>
                </a:rPr>
                <a:t> </a:t>
              </a:r>
              <a:r>
                <a:rPr lang="en-US" altLang="ko-KR" sz="1200" b="1" dirty="0" err="1">
                  <a:solidFill>
                    <a:schemeClr val="accent4"/>
                  </a:solidFill>
                  <a:cs typeface="Arial" pitchFamily="34" charset="0"/>
                </a:rPr>
                <a:t>Mã</a:t>
              </a:r>
              <a:r>
                <a:rPr lang="en-US" altLang="ko-KR" sz="1200" b="1" dirty="0">
                  <a:solidFill>
                    <a:schemeClr val="accent4"/>
                  </a:solidFill>
                  <a:cs typeface="Arial" pitchFamily="34" charset="0"/>
                </a:rPr>
                <a:t> MD5 </a:t>
              </a:r>
              <a:r>
                <a:rPr lang="en-US" altLang="ko-KR" sz="1200" b="1" dirty="0" err="1">
                  <a:solidFill>
                    <a:schemeClr val="accent4"/>
                  </a:solidFill>
                  <a:cs typeface="Arial" pitchFamily="34" charset="0"/>
                </a:rPr>
                <a:t>Được</a:t>
              </a:r>
              <a:r>
                <a:rPr lang="en-US" altLang="ko-KR" sz="1200" b="1" dirty="0">
                  <a:solidFill>
                    <a:schemeClr val="accent4"/>
                  </a:solidFill>
                  <a:cs typeface="Arial" pitchFamily="34" charset="0"/>
                </a:rPr>
                <a:t> </a:t>
              </a:r>
              <a:r>
                <a:rPr lang="en-US" altLang="ko-KR" sz="1200" b="1" dirty="0" err="1">
                  <a:solidFill>
                    <a:schemeClr val="accent4"/>
                  </a:solidFill>
                  <a:cs typeface="Arial" pitchFamily="34" charset="0"/>
                </a:rPr>
                <a:t>Không</a:t>
              </a:r>
              <a:r>
                <a:rPr lang="en-US" altLang="ko-KR" sz="1200" b="1" dirty="0">
                  <a:solidFill>
                    <a:schemeClr val="accent4"/>
                  </a:solidFill>
                  <a:cs typeface="Arial" pitchFamily="34" charset="0"/>
                </a:rPr>
                <a:t>?</a:t>
              </a:r>
              <a:endParaRPr lang="ko-KR" altLang="en-US" sz="1200" b="1" dirty="0">
                <a:solidFill>
                  <a:schemeClr val="accent4"/>
                </a:solidFill>
                <a:cs typeface="Arial" pitchFamily="34" charset="0"/>
              </a:endParaRPr>
            </a:p>
          </p:txBody>
        </p:sp>
      </p:grpSp>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2931790"/>
            <a:ext cx="1683314" cy="1754191"/>
          </a:xfrm>
          <a:prstGeom prst="rect">
            <a:avLst/>
          </a:prstGeom>
        </p:spPr>
      </p:pic>
    </p:spTree>
    <p:extLst>
      <p:ext uri="{BB962C8B-B14F-4D97-AF65-F5344CB8AC3E}">
        <p14:creationId xmlns:p14="http://schemas.microsoft.com/office/powerpoint/2010/main" val="109505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dirty="0" err="1"/>
              <a:t>Cảm</a:t>
            </a:r>
            <a:r>
              <a:rPr lang="en-US" altLang="ko-KR" dirty="0"/>
              <a:t> </a:t>
            </a:r>
            <a:r>
              <a:rPr lang="en-US" altLang="ko-KR" dirty="0" err="1"/>
              <a:t>ơn</a:t>
            </a:r>
            <a:r>
              <a:rPr lang="en-US" altLang="ko-KR" dirty="0"/>
              <a:t> </a:t>
            </a:r>
            <a:r>
              <a:rPr lang="en-US" altLang="ko-KR" dirty="0" err="1"/>
              <a:t>các</a:t>
            </a:r>
            <a:r>
              <a:rPr lang="en-US" altLang="ko-KR" dirty="0"/>
              <a:t> </a:t>
            </a:r>
            <a:r>
              <a:rPr lang="en-US" altLang="ko-KR" dirty="0" err="1"/>
              <a:t>bạn</a:t>
            </a:r>
            <a:r>
              <a:rPr lang="en-US" altLang="ko-KR" dirty="0"/>
              <a:t> </a:t>
            </a:r>
            <a:r>
              <a:rPr lang="en-US" altLang="ko-KR" dirty="0" err="1"/>
              <a:t>đã</a:t>
            </a:r>
            <a:r>
              <a:rPr lang="en-US" altLang="ko-KR" dirty="0"/>
              <a:t> </a:t>
            </a:r>
            <a:r>
              <a:rPr lang="en-US" altLang="ko-KR" dirty="0" err="1"/>
              <a:t>chú</a:t>
            </a:r>
            <a:r>
              <a:rPr lang="en-US" altLang="ko-KR" dirty="0"/>
              <a:t> ý </a:t>
            </a:r>
            <a:r>
              <a:rPr lang="en-US" altLang="ko-KR" dirty="0" err="1"/>
              <a:t>lắng</a:t>
            </a:r>
            <a:r>
              <a:rPr lang="en-US" altLang="ko-KR" dirty="0"/>
              <a:t> </a:t>
            </a:r>
            <a:r>
              <a:rPr lang="en-US" altLang="ko-KR" dirty="0" err="1"/>
              <a:t>nghe</a:t>
            </a:r>
            <a:r>
              <a:rPr lang="en-US" altLang="ko-KR" dirty="0"/>
              <a:t> </a:t>
            </a:r>
            <a:r>
              <a:rPr lang="en-US" altLang="ko-KR" dirty="0" err="1"/>
              <a:t>bài</a:t>
            </a:r>
            <a:r>
              <a:rPr lang="en-US" altLang="ko-KR" dirty="0"/>
              <a:t> </a:t>
            </a:r>
            <a:r>
              <a:rPr lang="en-US" altLang="ko-KR" dirty="0" err="1"/>
              <a:t>thuyết</a:t>
            </a:r>
            <a:r>
              <a:rPr lang="en-US" altLang="ko-KR" dirty="0"/>
              <a:t> </a:t>
            </a:r>
            <a:r>
              <a:rPr lang="en-US" altLang="ko-KR" dirty="0" err="1"/>
              <a:t>trình</a:t>
            </a:r>
            <a:r>
              <a:rPr lang="en-US" altLang="ko-KR" dirty="0"/>
              <a:t> </a:t>
            </a:r>
            <a:r>
              <a:rPr lang="en-US" altLang="ko-KR" dirty="0" err="1"/>
              <a:t>của</a:t>
            </a:r>
            <a:r>
              <a:rPr lang="en-US" altLang="ko-KR" dirty="0"/>
              <a:t> </a:t>
            </a:r>
            <a:r>
              <a:rPr lang="en-US" altLang="ko-KR" dirty="0" err="1"/>
              <a:t>nhóm</a:t>
            </a:r>
            <a:r>
              <a:rPr lang="en-US" altLang="ko-KR" dirty="0"/>
              <a:t> </a:t>
            </a:r>
            <a:r>
              <a:rPr lang="en-US" altLang="ko-KR" dirty="0" err="1"/>
              <a:t>mình</a:t>
            </a:r>
            <a:r>
              <a:rPr lang="en-US" altLang="ko-KR"/>
              <a:t>.</a:t>
            </a:r>
            <a:endParaRPr lang="en-US" altLang="ko-KR" dirty="0"/>
          </a:p>
        </p:txBody>
      </p:sp>
    </p:spTree>
    <p:extLst>
      <p:ext uri="{BB962C8B-B14F-4D97-AF65-F5344CB8AC3E}">
        <p14:creationId xmlns:p14="http://schemas.microsoft.com/office/powerpoint/2010/main" val="6145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SECTION 1</a:t>
            </a:r>
            <a:endParaRPr lang="ko-KR" altLang="en-US" dirty="0"/>
          </a:p>
        </p:txBody>
      </p:sp>
      <p:sp>
        <p:nvSpPr>
          <p:cNvPr id="3" name="Text Placeholder 2"/>
          <p:cNvSpPr>
            <a:spLocks noGrp="1"/>
          </p:cNvSpPr>
          <p:nvPr>
            <p:ph type="body" sz="quarter" idx="11"/>
          </p:nvPr>
        </p:nvSpPr>
        <p:spPr/>
        <p:txBody>
          <a:bodyPr/>
          <a:lstStyle/>
          <a:p>
            <a:r>
              <a:rPr lang="en-US" altLang="ko-KR" sz="1200" b="1" dirty="0" err="1">
                <a:solidFill>
                  <a:schemeClr val="accent1"/>
                </a:solidFill>
                <a:cs typeface="Arial" pitchFamily="34" charset="0"/>
              </a:rPr>
              <a:t>Tổng</a:t>
            </a:r>
            <a:r>
              <a:rPr lang="en-US" altLang="ko-KR" sz="1200" b="1" dirty="0">
                <a:solidFill>
                  <a:schemeClr val="accent1"/>
                </a:solidFill>
                <a:cs typeface="Arial" pitchFamily="34" charset="0"/>
              </a:rPr>
              <a:t> Quan </a:t>
            </a:r>
            <a:r>
              <a:rPr lang="en-US" altLang="ko-KR" sz="1200" b="1" dirty="0" err="1">
                <a:solidFill>
                  <a:schemeClr val="accent1"/>
                </a:solidFill>
                <a:cs typeface="Arial" pitchFamily="34" charset="0"/>
              </a:rPr>
              <a:t>Phần</a:t>
            </a:r>
            <a:r>
              <a:rPr lang="en-US" altLang="ko-KR" sz="1200" b="1" dirty="0">
                <a:solidFill>
                  <a:schemeClr val="accent1"/>
                </a:solidFill>
                <a:cs typeface="Arial" pitchFamily="34" charset="0"/>
              </a:rPr>
              <a:t> </a:t>
            </a:r>
            <a:r>
              <a:rPr lang="en-US" altLang="ko-KR" sz="1200" b="1" dirty="0" err="1">
                <a:solidFill>
                  <a:schemeClr val="accent1"/>
                </a:solidFill>
                <a:cs typeface="Arial" pitchFamily="34" charset="0"/>
              </a:rPr>
              <a:t>Mềm</a:t>
            </a:r>
            <a:r>
              <a:rPr lang="en-US" altLang="ko-KR" sz="1200" b="1" dirty="0">
                <a:solidFill>
                  <a:schemeClr val="accent1"/>
                </a:solidFill>
                <a:cs typeface="Arial" pitchFamily="34" charset="0"/>
              </a:rPr>
              <a:t> </a:t>
            </a:r>
            <a:r>
              <a:rPr lang="en-US" altLang="ko-KR" sz="1200" b="1" dirty="0" err="1">
                <a:cs typeface="Arial" pitchFamily="34" charset="0"/>
              </a:rPr>
              <a:t>Quản</a:t>
            </a:r>
            <a:r>
              <a:rPr lang="en-US" altLang="ko-KR" sz="1200" b="1" dirty="0">
                <a:cs typeface="Arial" pitchFamily="34" charset="0"/>
              </a:rPr>
              <a:t> </a:t>
            </a:r>
            <a:r>
              <a:rPr lang="en-US" altLang="ko-KR" sz="1200" b="1" dirty="0" err="1">
                <a:cs typeface="Arial" pitchFamily="34" charset="0"/>
              </a:rPr>
              <a:t>Lý</a:t>
            </a:r>
            <a:r>
              <a:rPr lang="en-US" altLang="ko-KR" sz="1200" b="1" dirty="0">
                <a:cs typeface="Arial" pitchFamily="34" charset="0"/>
              </a:rPr>
              <a:t> </a:t>
            </a:r>
            <a:r>
              <a:rPr lang="en-US" altLang="ko-KR" sz="1200" b="1" dirty="0" err="1">
                <a:cs typeface="Arial" pitchFamily="34" charset="0"/>
              </a:rPr>
              <a:t>Quán</a:t>
            </a:r>
            <a:r>
              <a:rPr lang="en-US" altLang="ko-KR" sz="1200" b="1" dirty="0">
                <a:cs typeface="Arial" pitchFamily="34" charset="0"/>
              </a:rPr>
              <a:t> </a:t>
            </a:r>
            <a:r>
              <a:rPr lang="en-US" altLang="ko-KR" sz="1200" b="1" dirty="0" err="1">
                <a:cs typeface="Arial" pitchFamily="34" charset="0"/>
              </a:rPr>
              <a:t>Cà</a:t>
            </a:r>
            <a:r>
              <a:rPr lang="en-US" altLang="ko-KR" sz="1200" b="1" dirty="0">
                <a:cs typeface="Arial" pitchFamily="34" charset="0"/>
              </a:rPr>
              <a:t> </a:t>
            </a:r>
            <a:r>
              <a:rPr lang="en-US" altLang="ko-KR" sz="1200" b="1" dirty="0" err="1">
                <a:cs typeface="Arial" pitchFamily="34" charset="0"/>
              </a:rPr>
              <a:t>Phê</a:t>
            </a:r>
            <a:r>
              <a:rPr lang="en-US" altLang="ko-KR" sz="1200" b="1" dirty="0">
                <a:cs typeface="Arial" pitchFamily="34" charset="0"/>
              </a:rPr>
              <a:t> </a:t>
            </a:r>
            <a:r>
              <a:rPr lang="en-US" altLang="ko-KR" sz="1200" b="1" dirty="0" err="1">
                <a:cs typeface="Arial" pitchFamily="34" charset="0"/>
              </a:rPr>
              <a:t>RoofTop</a:t>
            </a:r>
            <a:r>
              <a:rPr lang="en-US" altLang="ko-KR" sz="1200" b="1" dirty="0">
                <a:cs typeface="Arial" pitchFamily="34" charset="0"/>
              </a:rPr>
              <a:t> </a:t>
            </a:r>
            <a:endParaRPr lang="ko-KR" altLang="en-US" sz="1200" b="1" dirty="0">
              <a:cs typeface="Arial" pitchFamily="34" charset="0"/>
            </a:endParaRPr>
          </a:p>
        </p:txBody>
      </p:sp>
    </p:spTree>
    <p:extLst>
      <p:ext uri="{BB962C8B-B14F-4D97-AF65-F5344CB8AC3E}">
        <p14:creationId xmlns:p14="http://schemas.microsoft.com/office/powerpoint/2010/main" val="310123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altLang="ko-KR" dirty="0"/>
              <a:t>Form </a:t>
            </a:r>
            <a:r>
              <a:rPr lang="en-US" altLang="ko-KR" dirty="0" err="1"/>
              <a:t>Đăng</a:t>
            </a:r>
            <a:r>
              <a:rPr lang="en-US" altLang="ko-KR" dirty="0"/>
              <a:t> </a:t>
            </a:r>
            <a:r>
              <a:rPr lang="en-US" altLang="ko-KR" dirty="0" err="1"/>
              <a:t>Nhập</a:t>
            </a:r>
            <a:r>
              <a:rPr lang="en-US" altLang="ko-KR" dirty="0"/>
              <a:t> </a:t>
            </a:r>
            <a:r>
              <a:rPr lang="en-US" altLang="ko-KR" dirty="0" err="1"/>
              <a:t>Và</a:t>
            </a:r>
            <a:r>
              <a:rPr lang="en-US" altLang="ko-KR" dirty="0"/>
              <a:t> Giao </a:t>
            </a:r>
            <a:r>
              <a:rPr lang="en-US" altLang="ko-KR" dirty="0" err="1"/>
              <a:t>Diện</a:t>
            </a:r>
            <a:r>
              <a:rPr lang="en-US" altLang="ko-KR" dirty="0"/>
              <a:t> </a:t>
            </a:r>
            <a:r>
              <a:rPr lang="en-US" altLang="ko-KR" dirty="0" err="1"/>
              <a:t>Chính</a:t>
            </a:r>
            <a:endParaRPr lang="ko-KR" altLang="en-US" dirty="0"/>
          </a:p>
        </p:txBody>
      </p:sp>
      <p:sp>
        <p:nvSpPr>
          <p:cNvPr id="12" name="TextBox 11"/>
          <p:cNvSpPr txBox="1"/>
          <p:nvPr/>
        </p:nvSpPr>
        <p:spPr>
          <a:xfrm>
            <a:off x="1432116" y="3723878"/>
            <a:ext cx="2952328" cy="830997"/>
          </a:xfrm>
          <a:prstGeom prst="rect">
            <a:avLst/>
          </a:prstGeom>
          <a:noFill/>
        </p:spPr>
        <p:txBody>
          <a:bodyPr wrap="square" rtlCol="0">
            <a:spAutoFit/>
          </a:bodyPr>
          <a:lstStyle/>
          <a:p>
            <a:pPr algn="ctr"/>
            <a:r>
              <a:rPr lang="en-US" sz="1200" dirty="0">
                <a:effectLst/>
                <a:latin typeface="Times New Roman" panose="02020603050405020304" pitchFamily="18" charset="0"/>
                <a:ea typeface="Arial" panose="020B0604020202020204" pitchFamily="34" charset="0"/>
                <a:cs typeface="Times New Roman" panose="02020603050405020304" pitchFamily="18" charset="0"/>
              </a:rPr>
              <a:t>Form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nhập</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Hiển</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thị</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thông</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tin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gồm</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tên</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nhập</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mật</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khẩu</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yêu</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cầu</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dùng</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nhập</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tiếp</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tục</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hoặc</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thoát</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US" sz="1200" dirty="0">
              <a:effectLst/>
              <a:latin typeface="Arial" panose="020B0604020202020204" pitchFamily="34" charset="0"/>
              <a:ea typeface="Arial" panose="020B0604020202020204" pitchFamily="34" charset="0"/>
              <a:cs typeface="Times New Roman" panose="02020603050405020304" pitchFamily="18" charset="0"/>
            </a:endParaRPr>
          </a:p>
          <a:p>
            <a:pPr algn="ctr"/>
            <a:endParaRPr lang="en-US" altLang="ko-KR" sz="1200" dirty="0">
              <a:solidFill>
                <a:schemeClr val="tx1">
                  <a:lumMod val="75000"/>
                  <a:lumOff val="25000"/>
                </a:schemeClr>
              </a:solidFill>
              <a:cs typeface="Arial" pitchFamily="34" charset="0"/>
            </a:endParaRPr>
          </a:p>
        </p:txBody>
      </p:sp>
      <p:pic>
        <p:nvPicPr>
          <p:cNvPr id="7" name="Picture Placeholder 6" descr="Không có mô tả.">
            <a:extLst>
              <a:ext uri="{FF2B5EF4-FFF2-40B4-BE49-F238E27FC236}">
                <a16:creationId xmlns:a16="http://schemas.microsoft.com/office/drawing/2014/main" id="{B1B88815-6B26-4C06-9FDA-F905BFFED8D8}"/>
              </a:ext>
            </a:extLst>
          </p:cNvPr>
          <p:cNvPicPr>
            <a:picLocks noGrp="1"/>
          </p:cNvPicPr>
          <p:nvPr>
            <p:ph type="pic" idx="1"/>
          </p:nvPr>
        </p:nvPicPr>
        <p:blipFill>
          <a:blip r:embed="rId2" cstate="print">
            <a:extLst>
              <a:ext uri="{28A0092B-C50C-407E-A947-70E740481C1C}">
                <a14:useLocalDpi xmlns:a14="http://schemas.microsoft.com/office/drawing/2010/main" val="0"/>
              </a:ext>
            </a:extLst>
          </a:blip>
          <a:srcRect t="6426" b="6426"/>
          <a:stretch>
            <a:fillRect/>
          </a:stretch>
        </p:blipFill>
        <p:spPr bwMode="auto">
          <a:xfrm>
            <a:off x="1748616" y="1374406"/>
            <a:ext cx="2319328" cy="1584833"/>
          </a:xfrm>
          <a:prstGeom prst="rect">
            <a:avLst/>
          </a:prstGeom>
          <a:noFill/>
          <a:ln>
            <a:noFill/>
          </a:ln>
        </p:spPr>
      </p:pic>
      <p:pic>
        <p:nvPicPr>
          <p:cNvPr id="9" name="Picture Placeholder 8" descr="Không có mô tả.">
            <a:extLst>
              <a:ext uri="{FF2B5EF4-FFF2-40B4-BE49-F238E27FC236}">
                <a16:creationId xmlns:a16="http://schemas.microsoft.com/office/drawing/2014/main" id="{49BEF90B-0C4F-4AA3-8F9B-32F70DC6A0CF}"/>
              </a:ext>
            </a:extLst>
          </p:cNvPr>
          <p:cNvPicPr>
            <a:picLocks noGrp="1"/>
          </p:cNvPicPr>
          <p:nvPr>
            <p:ph type="pic" idx="12"/>
          </p:nvPr>
        </p:nvPicPr>
        <p:blipFill>
          <a:blip r:embed="rId3" cstate="print">
            <a:extLst>
              <a:ext uri="{28A0092B-C50C-407E-A947-70E740481C1C}">
                <a14:useLocalDpi xmlns:a14="http://schemas.microsoft.com/office/drawing/2010/main" val="0"/>
              </a:ext>
            </a:extLst>
          </a:blip>
          <a:srcRect t="9319" b="9319"/>
          <a:stretch>
            <a:fillRect/>
          </a:stretch>
        </p:blipFill>
        <p:spPr bwMode="auto">
          <a:prstGeom prst="rect">
            <a:avLst/>
          </a:prstGeom>
          <a:noFill/>
          <a:ln>
            <a:noFill/>
          </a:ln>
        </p:spPr>
      </p:pic>
      <p:sp>
        <p:nvSpPr>
          <p:cNvPr id="10" name="TextBox 9">
            <a:extLst>
              <a:ext uri="{FF2B5EF4-FFF2-40B4-BE49-F238E27FC236}">
                <a16:creationId xmlns:a16="http://schemas.microsoft.com/office/drawing/2014/main" id="{53100650-B48F-4FBF-AD68-D8C94073B558}"/>
              </a:ext>
            </a:extLst>
          </p:cNvPr>
          <p:cNvSpPr txBox="1"/>
          <p:nvPr/>
        </p:nvSpPr>
        <p:spPr>
          <a:xfrm>
            <a:off x="4759558" y="3723878"/>
            <a:ext cx="2952328" cy="646331"/>
          </a:xfrm>
          <a:prstGeom prst="rect">
            <a:avLst/>
          </a:prstGeom>
          <a:noFill/>
        </p:spPr>
        <p:txBody>
          <a:bodyPr wrap="square" rtlCol="0">
            <a:spAutoFit/>
          </a:bodyPr>
          <a:lstStyle/>
          <a:p>
            <a:pPr algn="ctr"/>
            <a:r>
              <a:rPr lang="vi-VN" sz="1200" dirty="0">
                <a:effectLst/>
                <a:latin typeface="Times New Roman" panose="02020603050405020304" pitchFamily="18" charset="0"/>
                <a:ea typeface="Arial" panose="020B0604020202020204" pitchFamily="34" charset="0"/>
                <a:cs typeface="Times New Roman" panose="02020603050405020304" pitchFamily="18" charset="0"/>
              </a:rPr>
              <a:t>Form giao diện chính của phần mền: Sau khi đăng nhập người dùng có thể sử dụng phần mền.</a:t>
            </a:r>
            <a:endParaRPr lang="en-US" altLang="ko-KR" sz="1200" dirty="0">
              <a:solidFill>
                <a:schemeClr val="tx1">
                  <a:lumMod val="75000"/>
                  <a:lumOff val="25000"/>
                </a:schemeClr>
              </a:solidFill>
              <a:cs typeface="Arial" pitchFamily="34" charset="0"/>
            </a:endParaRPr>
          </a:p>
        </p:txBody>
      </p:sp>
      <p:sp>
        <p:nvSpPr>
          <p:cNvPr id="11" name="Rounded Rectangle 2">
            <a:extLst>
              <a:ext uri="{FF2B5EF4-FFF2-40B4-BE49-F238E27FC236}">
                <a16:creationId xmlns:a16="http://schemas.microsoft.com/office/drawing/2014/main" id="{7D0482D5-E028-4CC5-94BD-D15F0C2D89D5}"/>
              </a:ext>
            </a:extLst>
          </p:cNvPr>
          <p:cNvSpPr/>
          <p:nvPr/>
        </p:nvSpPr>
        <p:spPr>
          <a:xfrm>
            <a:off x="3715110" y="4554875"/>
            <a:ext cx="352834" cy="352834"/>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Rounded Rectangle 8">
            <a:extLst>
              <a:ext uri="{FF2B5EF4-FFF2-40B4-BE49-F238E27FC236}">
                <a16:creationId xmlns:a16="http://schemas.microsoft.com/office/drawing/2014/main" id="{D5C8B0BF-0799-49BC-AD0D-A9953CC241F2}"/>
              </a:ext>
            </a:extLst>
          </p:cNvPr>
          <p:cNvSpPr/>
          <p:nvPr/>
        </p:nvSpPr>
        <p:spPr>
          <a:xfrm>
            <a:off x="3139578" y="4554875"/>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Rounded Rectangle 2">
            <a:extLst>
              <a:ext uri="{FF2B5EF4-FFF2-40B4-BE49-F238E27FC236}">
                <a16:creationId xmlns:a16="http://schemas.microsoft.com/office/drawing/2014/main" id="{0D47BD0B-9AF1-439E-AE72-F2323F3F3B43}"/>
              </a:ext>
            </a:extLst>
          </p:cNvPr>
          <p:cNvSpPr/>
          <p:nvPr/>
        </p:nvSpPr>
        <p:spPr>
          <a:xfrm>
            <a:off x="4862067" y="4554875"/>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Rounded Rectangle 3">
            <a:extLst>
              <a:ext uri="{FF2B5EF4-FFF2-40B4-BE49-F238E27FC236}">
                <a16:creationId xmlns:a16="http://schemas.microsoft.com/office/drawing/2014/main" id="{4FAC7FCC-B6AC-454C-B27B-4725BD299EC7}"/>
              </a:ext>
            </a:extLst>
          </p:cNvPr>
          <p:cNvSpPr>
            <a:spLocks noChangeAspect="1"/>
          </p:cNvSpPr>
          <p:nvPr/>
        </p:nvSpPr>
        <p:spPr>
          <a:xfrm>
            <a:off x="4284510" y="4554875"/>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ounded Rectangle 10">
            <a:extLst>
              <a:ext uri="{FF2B5EF4-FFF2-40B4-BE49-F238E27FC236}">
                <a16:creationId xmlns:a16="http://schemas.microsoft.com/office/drawing/2014/main" id="{F190EA66-3BA6-4C4D-9DC4-3EABF48BE77D}"/>
              </a:ext>
            </a:extLst>
          </p:cNvPr>
          <p:cNvSpPr>
            <a:spLocks noChangeAspect="1"/>
          </p:cNvSpPr>
          <p:nvPr/>
        </p:nvSpPr>
        <p:spPr>
          <a:xfrm>
            <a:off x="5450085" y="4547709"/>
            <a:ext cx="354091" cy="36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8">
            <a:extLst>
              <a:ext uri="{FF2B5EF4-FFF2-40B4-BE49-F238E27FC236}">
                <a16:creationId xmlns:a16="http://schemas.microsoft.com/office/drawing/2014/main" id="{3D12D41F-10B5-4848-9D20-85406EFE9EC1}"/>
              </a:ext>
            </a:extLst>
          </p:cNvPr>
          <p:cNvSpPr/>
          <p:nvPr/>
        </p:nvSpPr>
        <p:spPr>
          <a:xfrm>
            <a:off x="3117907" y="4554875"/>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Rounded Rectangle 3">
            <a:extLst>
              <a:ext uri="{FF2B5EF4-FFF2-40B4-BE49-F238E27FC236}">
                <a16:creationId xmlns:a16="http://schemas.microsoft.com/office/drawing/2014/main" id="{C528243D-068F-4C7A-B633-4CAFA40E4535}"/>
              </a:ext>
            </a:extLst>
          </p:cNvPr>
          <p:cNvSpPr>
            <a:spLocks noChangeAspect="1"/>
          </p:cNvSpPr>
          <p:nvPr/>
        </p:nvSpPr>
        <p:spPr>
          <a:xfrm>
            <a:off x="4262839" y="4554875"/>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1189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altLang="ko-KR" dirty="0"/>
              <a:t>Form </a:t>
            </a:r>
            <a:r>
              <a:rPr lang="en-US" altLang="ko-KR" dirty="0" err="1"/>
              <a:t>Doanh</a:t>
            </a:r>
            <a:r>
              <a:rPr lang="en-US" altLang="ko-KR" dirty="0"/>
              <a:t> Thu </a:t>
            </a:r>
            <a:r>
              <a:rPr lang="en-US" altLang="ko-KR" dirty="0" err="1"/>
              <a:t>và</a:t>
            </a:r>
            <a:r>
              <a:rPr lang="en-US" altLang="ko-KR" dirty="0"/>
              <a:t> </a:t>
            </a:r>
            <a:r>
              <a:rPr lang="en-US" altLang="ko-KR" dirty="0" err="1"/>
              <a:t>Thức</a:t>
            </a:r>
            <a:r>
              <a:rPr lang="en-US" altLang="ko-KR" dirty="0"/>
              <a:t> </a:t>
            </a:r>
            <a:r>
              <a:rPr lang="en-US" altLang="ko-KR" dirty="0" err="1"/>
              <a:t>Ăn</a:t>
            </a:r>
            <a:endParaRPr lang="ko-KR" altLang="en-US" dirty="0"/>
          </a:p>
        </p:txBody>
      </p:sp>
      <p:sp>
        <p:nvSpPr>
          <p:cNvPr id="12" name="TextBox 11"/>
          <p:cNvSpPr txBox="1"/>
          <p:nvPr/>
        </p:nvSpPr>
        <p:spPr>
          <a:xfrm>
            <a:off x="1432116" y="3723878"/>
            <a:ext cx="2952328" cy="461665"/>
          </a:xfrm>
          <a:prstGeom prst="rect">
            <a:avLst/>
          </a:prstGeom>
          <a:noFill/>
        </p:spPr>
        <p:txBody>
          <a:bodyPr wrap="square" rtlCol="0">
            <a:spAutoFit/>
          </a:bodyPr>
          <a:lstStyle/>
          <a:p>
            <a:pPr algn="ctr"/>
            <a:r>
              <a:rPr lang="en-US" sz="1200" dirty="0">
                <a:effectLst/>
                <a:latin typeface="Times New Roman" panose="02020603050405020304" pitchFamily="18" charset="0"/>
                <a:ea typeface="Arial" panose="020B0604020202020204" pitchFamily="34" charset="0"/>
                <a:cs typeface="Times New Roman" panose="02020603050405020304" pitchFamily="18" charset="0"/>
              </a:rPr>
              <a:t>Form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Doanh</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thu</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bao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gồm</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ID,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Tên</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bàn</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Tổng</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tiền</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Ngày</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vào</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Ngày</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ra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giảm</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giá</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a:t>
            </a:r>
            <a:endParaRPr lang="en-US" altLang="ko-KR" sz="12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53100650-B48F-4FBF-AD68-D8C94073B558}"/>
              </a:ext>
            </a:extLst>
          </p:cNvPr>
          <p:cNvSpPr txBox="1"/>
          <p:nvPr/>
        </p:nvSpPr>
        <p:spPr>
          <a:xfrm>
            <a:off x="4759558" y="3723878"/>
            <a:ext cx="2952328"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Form </a:t>
            </a:r>
            <a:r>
              <a:rPr lang="en-US" altLang="ko-KR" sz="1200" dirty="0" err="1">
                <a:solidFill>
                  <a:schemeClr val="tx1">
                    <a:lumMod val="75000"/>
                    <a:lumOff val="25000"/>
                  </a:schemeClr>
                </a:solidFill>
                <a:cs typeface="Arial" pitchFamily="34" charset="0"/>
              </a:rPr>
              <a:t>Thức</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Ăn</a:t>
            </a:r>
            <a:r>
              <a:rPr lang="en-US" altLang="ko-KR" sz="1200" dirty="0">
                <a:solidFill>
                  <a:schemeClr val="tx1">
                    <a:lumMod val="75000"/>
                    <a:lumOff val="25000"/>
                  </a:schemeClr>
                </a:solidFill>
                <a:cs typeface="Arial" pitchFamily="34" charset="0"/>
              </a:rPr>
              <a:t>: Price, </a:t>
            </a:r>
            <a:r>
              <a:rPr lang="en-US" altLang="ko-KR" sz="1200" dirty="0" err="1">
                <a:solidFill>
                  <a:schemeClr val="tx1">
                    <a:lumMod val="75000"/>
                    <a:lumOff val="25000"/>
                  </a:schemeClr>
                </a:solidFill>
                <a:cs typeface="Arial" pitchFamily="34" charset="0"/>
              </a:rPr>
              <a:t>CategoryID</a:t>
            </a:r>
            <a:r>
              <a:rPr lang="en-US" altLang="ko-KR" sz="1200" dirty="0">
                <a:solidFill>
                  <a:schemeClr val="tx1">
                    <a:lumMod val="75000"/>
                    <a:lumOff val="25000"/>
                  </a:schemeClr>
                </a:solidFill>
                <a:cs typeface="Arial" pitchFamily="34" charset="0"/>
              </a:rPr>
              <a:t>, Name, ID.</a:t>
            </a:r>
          </a:p>
        </p:txBody>
      </p:sp>
      <p:pic>
        <p:nvPicPr>
          <p:cNvPr id="11" name="Picture Placeholder 10" descr="Không có mô tả.">
            <a:extLst>
              <a:ext uri="{FF2B5EF4-FFF2-40B4-BE49-F238E27FC236}">
                <a16:creationId xmlns:a16="http://schemas.microsoft.com/office/drawing/2014/main" id="{2573D93C-0688-4966-8180-5E19E39EF33D}"/>
              </a:ext>
            </a:extLst>
          </p:cNvPr>
          <p:cNvPicPr>
            <a:picLocks noGrp="1"/>
          </p:cNvPicPr>
          <p:nvPr>
            <p:ph type="pic" idx="1"/>
          </p:nvPr>
        </p:nvPicPr>
        <p:blipFill>
          <a:blip r:embed="rId2" cstate="print">
            <a:extLst>
              <a:ext uri="{28A0092B-C50C-407E-A947-70E740481C1C}">
                <a14:useLocalDpi xmlns:a14="http://schemas.microsoft.com/office/drawing/2010/main" val="0"/>
              </a:ext>
            </a:extLst>
          </a:blip>
          <a:srcRect l="10124" r="10124"/>
          <a:stretch>
            <a:fillRect/>
          </a:stretch>
        </p:blipFill>
        <p:spPr bwMode="auto">
          <a:prstGeom prst="rect">
            <a:avLst/>
          </a:prstGeom>
          <a:noFill/>
          <a:ln>
            <a:noFill/>
          </a:ln>
        </p:spPr>
      </p:pic>
      <p:pic>
        <p:nvPicPr>
          <p:cNvPr id="14" name="Picture Placeholder 13" descr="Không có mô tả.">
            <a:extLst>
              <a:ext uri="{FF2B5EF4-FFF2-40B4-BE49-F238E27FC236}">
                <a16:creationId xmlns:a16="http://schemas.microsoft.com/office/drawing/2014/main" id="{54352C9A-AA0F-4980-9A50-3D2FDB61A2D4}"/>
              </a:ext>
            </a:extLst>
          </p:cNvPr>
          <p:cNvPicPr>
            <a:picLocks noGrp="1"/>
          </p:cNvPicPr>
          <p:nvPr>
            <p:ph type="pic" idx="12"/>
          </p:nvPr>
        </p:nvPicPr>
        <p:blipFill>
          <a:blip r:embed="rId3" cstate="print">
            <a:extLst>
              <a:ext uri="{28A0092B-C50C-407E-A947-70E740481C1C}">
                <a14:useLocalDpi xmlns:a14="http://schemas.microsoft.com/office/drawing/2010/main" val="0"/>
              </a:ext>
            </a:extLst>
          </a:blip>
          <a:srcRect l="10381" r="10381"/>
          <a:stretch>
            <a:fillRect/>
          </a:stretch>
        </p:blipFill>
        <p:spPr bwMode="auto">
          <a:prstGeom prst="rect">
            <a:avLst/>
          </a:prstGeom>
          <a:noFill/>
          <a:ln>
            <a:noFill/>
          </a:ln>
        </p:spPr>
      </p:pic>
      <p:sp>
        <p:nvSpPr>
          <p:cNvPr id="15" name="Block Arc 11">
            <a:extLst>
              <a:ext uri="{FF2B5EF4-FFF2-40B4-BE49-F238E27FC236}">
                <a16:creationId xmlns:a16="http://schemas.microsoft.com/office/drawing/2014/main" id="{E5C18B7D-0452-4C3B-B7EB-0C6E241C7B3C}"/>
              </a:ext>
            </a:extLst>
          </p:cNvPr>
          <p:cNvSpPr/>
          <p:nvPr/>
        </p:nvSpPr>
        <p:spPr>
          <a:xfrm rot="10800000">
            <a:off x="4463246" y="2563085"/>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 name="Rectangle 21">
            <a:extLst>
              <a:ext uri="{FF2B5EF4-FFF2-40B4-BE49-F238E27FC236}">
                <a16:creationId xmlns:a16="http://schemas.microsoft.com/office/drawing/2014/main" id="{8F0D96AB-C149-4A9D-A287-95F6DD3ED5ED}"/>
              </a:ext>
            </a:extLst>
          </p:cNvPr>
          <p:cNvSpPr/>
          <p:nvPr/>
        </p:nvSpPr>
        <p:spPr>
          <a:xfrm>
            <a:off x="4355558" y="1563638"/>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Isosceles Triangle 5">
            <a:extLst>
              <a:ext uri="{FF2B5EF4-FFF2-40B4-BE49-F238E27FC236}">
                <a16:creationId xmlns:a16="http://schemas.microsoft.com/office/drawing/2014/main" id="{5D5C7944-D401-4C31-98B5-91CA1DA0B969}"/>
              </a:ext>
            </a:extLst>
          </p:cNvPr>
          <p:cNvSpPr>
            <a:spLocks noChangeAspect="1"/>
          </p:cNvSpPr>
          <p:nvPr/>
        </p:nvSpPr>
        <p:spPr>
          <a:xfrm>
            <a:off x="4419756" y="2029639"/>
            <a:ext cx="274662" cy="274365"/>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ounded Rectangle 6">
            <a:extLst>
              <a:ext uri="{FF2B5EF4-FFF2-40B4-BE49-F238E27FC236}">
                <a16:creationId xmlns:a16="http://schemas.microsoft.com/office/drawing/2014/main" id="{21E26D47-78B3-4609-A17D-77DA5D6A8292}"/>
              </a:ext>
            </a:extLst>
          </p:cNvPr>
          <p:cNvSpPr/>
          <p:nvPr/>
        </p:nvSpPr>
        <p:spPr>
          <a:xfrm>
            <a:off x="3430838" y="4572062"/>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Rounded Rectangle 6">
            <a:extLst>
              <a:ext uri="{FF2B5EF4-FFF2-40B4-BE49-F238E27FC236}">
                <a16:creationId xmlns:a16="http://schemas.microsoft.com/office/drawing/2014/main" id="{F723AC50-EC68-467A-9C22-0E446D0ACF99}"/>
              </a:ext>
            </a:extLst>
          </p:cNvPr>
          <p:cNvSpPr/>
          <p:nvPr/>
        </p:nvSpPr>
        <p:spPr>
          <a:xfrm>
            <a:off x="4067944" y="4572062"/>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ounded Rectangle 6">
            <a:extLst>
              <a:ext uri="{FF2B5EF4-FFF2-40B4-BE49-F238E27FC236}">
                <a16:creationId xmlns:a16="http://schemas.microsoft.com/office/drawing/2014/main" id="{DC513FA6-FA8F-4A45-B283-8CC47FEB75DD}"/>
              </a:ext>
            </a:extLst>
          </p:cNvPr>
          <p:cNvSpPr/>
          <p:nvPr/>
        </p:nvSpPr>
        <p:spPr>
          <a:xfrm>
            <a:off x="4705050" y="4572062"/>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ounded Rectangle 6">
            <a:extLst>
              <a:ext uri="{FF2B5EF4-FFF2-40B4-BE49-F238E27FC236}">
                <a16:creationId xmlns:a16="http://schemas.microsoft.com/office/drawing/2014/main" id="{23C6831D-A4BD-49D6-8BF2-4F56CD89555F}"/>
              </a:ext>
            </a:extLst>
          </p:cNvPr>
          <p:cNvSpPr/>
          <p:nvPr/>
        </p:nvSpPr>
        <p:spPr>
          <a:xfrm>
            <a:off x="5342156" y="4572062"/>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60577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altLang="ko-KR" dirty="0"/>
              <a:t>Form </a:t>
            </a:r>
            <a:r>
              <a:rPr lang="en-US" altLang="ko-KR" dirty="0" err="1"/>
              <a:t>Danh</a:t>
            </a:r>
            <a:r>
              <a:rPr lang="en-US" altLang="ko-KR" dirty="0"/>
              <a:t> </a:t>
            </a:r>
            <a:r>
              <a:rPr lang="en-US" altLang="ko-KR" dirty="0" err="1"/>
              <a:t>Mục</a:t>
            </a:r>
            <a:r>
              <a:rPr lang="en-US" altLang="ko-KR" dirty="0"/>
              <a:t> </a:t>
            </a:r>
            <a:r>
              <a:rPr lang="en-US" altLang="ko-KR" dirty="0" err="1"/>
              <a:t>Và</a:t>
            </a:r>
            <a:r>
              <a:rPr lang="en-US" altLang="ko-KR" dirty="0"/>
              <a:t> </a:t>
            </a:r>
            <a:r>
              <a:rPr lang="en-US" altLang="ko-KR" dirty="0" err="1"/>
              <a:t>Bàn</a:t>
            </a:r>
            <a:r>
              <a:rPr lang="en-US" altLang="ko-KR" dirty="0"/>
              <a:t> </a:t>
            </a:r>
            <a:r>
              <a:rPr lang="en-US" altLang="ko-KR" dirty="0" err="1"/>
              <a:t>Ăn</a:t>
            </a:r>
            <a:endParaRPr lang="ko-KR" altLang="en-US" dirty="0"/>
          </a:p>
        </p:txBody>
      </p:sp>
      <p:sp>
        <p:nvSpPr>
          <p:cNvPr id="12" name="TextBox 11"/>
          <p:cNvSpPr txBox="1"/>
          <p:nvPr/>
        </p:nvSpPr>
        <p:spPr>
          <a:xfrm>
            <a:off x="1432116" y="3723878"/>
            <a:ext cx="2952328" cy="461665"/>
          </a:xfrm>
          <a:prstGeom prst="rect">
            <a:avLst/>
          </a:prstGeom>
          <a:noFill/>
        </p:spPr>
        <p:txBody>
          <a:bodyPr wrap="square" rtlCol="0">
            <a:spAutoFit/>
          </a:bodyPr>
          <a:lstStyle/>
          <a:p>
            <a:pPr algn="ctr"/>
            <a:r>
              <a:rPr lang="en-US" sz="1200" dirty="0">
                <a:effectLst/>
                <a:latin typeface="Times New Roman" panose="02020603050405020304" pitchFamily="18" charset="0"/>
                <a:ea typeface="Arial" panose="020B0604020202020204" pitchFamily="34" charset="0"/>
                <a:cs typeface="Times New Roman" panose="02020603050405020304" pitchFamily="18" charset="0"/>
              </a:rPr>
              <a:t>Form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Danh</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Mục</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bao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gồm</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thông</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tin: Name, ID.</a:t>
            </a:r>
            <a:endParaRPr lang="en-US" altLang="ko-KR" sz="12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53100650-B48F-4FBF-AD68-D8C94073B558}"/>
              </a:ext>
            </a:extLst>
          </p:cNvPr>
          <p:cNvSpPr txBox="1"/>
          <p:nvPr/>
        </p:nvSpPr>
        <p:spPr>
          <a:xfrm>
            <a:off x="4759558" y="3723878"/>
            <a:ext cx="2952328"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Form </a:t>
            </a:r>
            <a:r>
              <a:rPr lang="en-US" altLang="ko-KR" sz="1200" dirty="0" err="1">
                <a:solidFill>
                  <a:schemeClr val="tx1">
                    <a:lumMod val="75000"/>
                    <a:lumOff val="25000"/>
                  </a:schemeClr>
                </a:solidFill>
                <a:cs typeface="Arial" pitchFamily="34" charset="0"/>
              </a:rPr>
              <a:t>bàn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ăn</a:t>
            </a:r>
            <a:endParaRPr lang="en-US" altLang="ko-KR" sz="1200" dirty="0">
              <a:solidFill>
                <a:schemeClr val="tx1">
                  <a:lumMod val="75000"/>
                  <a:lumOff val="25000"/>
                </a:schemeClr>
              </a:solidFill>
              <a:cs typeface="Arial" pitchFamily="34" charset="0"/>
            </a:endParaRPr>
          </a:p>
        </p:txBody>
      </p:sp>
      <p:pic>
        <p:nvPicPr>
          <p:cNvPr id="11" name="Picture Placeholder 10" descr="Không có mô tả.">
            <a:extLst>
              <a:ext uri="{FF2B5EF4-FFF2-40B4-BE49-F238E27FC236}">
                <a16:creationId xmlns:a16="http://schemas.microsoft.com/office/drawing/2014/main" id="{DEDEEFE4-2837-4CB3-B6C3-ED081B23FDDA}"/>
              </a:ext>
            </a:extLst>
          </p:cNvPr>
          <p:cNvPicPr>
            <a:picLocks noGrp="1"/>
          </p:cNvPicPr>
          <p:nvPr>
            <p:ph type="pic" idx="1"/>
          </p:nvPr>
        </p:nvPicPr>
        <p:blipFill>
          <a:blip r:embed="rId2" cstate="print">
            <a:extLst>
              <a:ext uri="{28A0092B-C50C-407E-A947-70E740481C1C}">
                <a14:useLocalDpi xmlns:a14="http://schemas.microsoft.com/office/drawing/2010/main" val="0"/>
              </a:ext>
            </a:extLst>
          </a:blip>
          <a:srcRect l="10587" r="10587"/>
          <a:stretch>
            <a:fillRect/>
          </a:stretch>
        </p:blipFill>
        <p:spPr bwMode="auto">
          <a:prstGeom prst="rect">
            <a:avLst/>
          </a:prstGeom>
          <a:noFill/>
          <a:ln>
            <a:noFill/>
          </a:ln>
        </p:spPr>
      </p:pic>
      <p:pic>
        <p:nvPicPr>
          <p:cNvPr id="14" name="Picture Placeholder 13" descr="Không có mô tả.">
            <a:extLst>
              <a:ext uri="{FF2B5EF4-FFF2-40B4-BE49-F238E27FC236}">
                <a16:creationId xmlns:a16="http://schemas.microsoft.com/office/drawing/2014/main" id="{1C31CA33-0671-4207-A678-07F099DD6491}"/>
              </a:ext>
            </a:extLst>
          </p:cNvPr>
          <p:cNvPicPr>
            <a:picLocks noGrp="1"/>
          </p:cNvPicPr>
          <p:nvPr>
            <p:ph type="pic" idx="12"/>
          </p:nvPr>
        </p:nvPicPr>
        <p:blipFill>
          <a:blip r:embed="rId3" cstate="print">
            <a:extLst>
              <a:ext uri="{28A0092B-C50C-407E-A947-70E740481C1C}">
                <a14:useLocalDpi xmlns:a14="http://schemas.microsoft.com/office/drawing/2010/main" val="0"/>
              </a:ext>
            </a:extLst>
          </a:blip>
          <a:srcRect l="9946" r="9946"/>
          <a:stretch>
            <a:fillRect/>
          </a:stretch>
        </p:blipFill>
        <p:spPr bwMode="auto">
          <a:prstGeom prst="rect">
            <a:avLst/>
          </a:prstGeom>
          <a:noFill/>
          <a:ln>
            <a:noFill/>
          </a:ln>
        </p:spPr>
      </p:pic>
      <p:sp>
        <p:nvSpPr>
          <p:cNvPr id="16" name="Freeform 47">
            <a:extLst>
              <a:ext uri="{FF2B5EF4-FFF2-40B4-BE49-F238E27FC236}">
                <a16:creationId xmlns:a16="http://schemas.microsoft.com/office/drawing/2014/main" id="{2A2B477B-151C-4087-93EB-52393368F9DF}"/>
              </a:ext>
            </a:extLst>
          </p:cNvPr>
          <p:cNvSpPr>
            <a:spLocks noChangeAspect="1"/>
          </p:cNvSpPr>
          <p:nvPr/>
        </p:nvSpPr>
        <p:spPr>
          <a:xfrm>
            <a:off x="539552" y="856974"/>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Freeform 48">
            <a:extLst>
              <a:ext uri="{FF2B5EF4-FFF2-40B4-BE49-F238E27FC236}">
                <a16:creationId xmlns:a16="http://schemas.microsoft.com/office/drawing/2014/main" id="{42790CAB-C15A-4949-8F4D-B5C6317D0A39}"/>
              </a:ext>
            </a:extLst>
          </p:cNvPr>
          <p:cNvSpPr>
            <a:spLocks noChangeAspect="1"/>
          </p:cNvSpPr>
          <p:nvPr/>
        </p:nvSpPr>
        <p:spPr>
          <a:xfrm>
            <a:off x="4384444" y="1914340"/>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Freeform 49">
            <a:extLst>
              <a:ext uri="{FF2B5EF4-FFF2-40B4-BE49-F238E27FC236}">
                <a16:creationId xmlns:a16="http://schemas.microsoft.com/office/drawing/2014/main" id="{C163F0C5-63DC-4513-94B4-9E16D0D7A736}"/>
              </a:ext>
            </a:extLst>
          </p:cNvPr>
          <p:cNvSpPr>
            <a:spLocks noChangeAspect="1"/>
          </p:cNvSpPr>
          <p:nvPr/>
        </p:nvSpPr>
        <p:spPr>
          <a:xfrm>
            <a:off x="8225232" y="1214418"/>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Freeform 50">
            <a:extLst>
              <a:ext uri="{FF2B5EF4-FFF2-40B4-BE49-F238E27FC236}">
                <a16:creationId xmlns:a16="http://schemas.microsoft.com/office/drawing/2014/main" id="{FA5C5B2D-C4E6-43A9-9C14-73979621D45D}"/>
              </a:ext>
            </a:extLst>
          </p:cNvPr>
          <p:cNvSpPr>
            <a:spLocks noChangeAspect="1"/>
          </p:cNvSpPr>
          <p:nvPr/>
        </p:nvSpPr>
        <p:spPr>
          <a:xfrm>
            <a:off x="539771" y="2807239"/>
            <a:ext cx="360000" cy="304000"/>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Freeform 97">
            <a:extLst>
              <a:ext uri="{FF2B5EF4-FFF2-40B4-BE49-F238E27FC236}">
                <a16:creationId xmlns:a16="http://schemas.microsoft.com/office/drawing/2014/main" id="{DEA4C8CD-09A9-44ED-AFC0-DC4836BA8D16}"/>
              </a:ext>
            </a:extLst>
          </p:cNvPr>
          <p:cNvSpPr>
            <a:spLocks noChangeAspect="1"/>
          </p:cNvSpPr>
          <p:nvPr/>
        </p:nvSpPr>
        <p:spPr>
          <a:xfrm>
            <a:off x="2555776" y="4468963"/>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Freeform 99">
            <a:extLst>
              <a:ext uri="{FF2B5EF4-FFF2-40B4-BE49-F238E27FC236}">
                <a16:creationId xmlns:a16="http://schemas.microsoft.com/office/drawing/2014/main" id="{63B98EE1-C0A6-441A-9083-73109E456B89}"/>
              </a:ext>
            </a:extLst>
          </p:cNvPr>
          <p:cNvSpPr>
            <a:spLocks noChangeAspect="1"/>
          </p:cNvSpPr>
          <p:nvPr/>
        </p:nvSpPr>
        <p:spPr>
          <a:xfrm>
            <a:off x="8281045" y="2641974"/>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val 10">
            <a:extLst>
              <a:ext uri="{FF2B5EF4-FFF2-40B4-BE49-F238E27FC236}">
                <a16:creationId xmlns:a16="http://schemas.microsoft.com/office/drawing/2014/main" id="{5F66583E-CB6D-436C-A5D7-FE636E44D0EA}"/>
              </a:ext>
            </a:extLst>
          </p:cNvPr>
          <p:cNvSpPr/>
          <p:nvPr/>
        </p:nvSpPr>
        <p:spPr>
          <a:xfrm>
            <a:off x="6070385" y="4436368"/>
            <a:ext cx="330674" cy="329148"/>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3077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a:xfrm>
            <a:off x="1312590" y="3983335"/>
            <a:ext cx="3600400" cy="50430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000" b="1" dirty="0">
                <a:solidFill>
                  <a:schemeClr val="accent1"/>
                </a:solidFill>
                <a:ea typeface="+mj-ea"/>
                <a:cs typeface="Arial" pitchFamily="34" charset="0"/>
              </a:rPr>
              <a:t>Form </a:t>
            </a:r>
            <a:r>
              <a:rPr lang="en-US" altLang="ko-KR" sz="2000" b="1" dirty="0" err="1">
                <a:solidFill>
                  <a:schemeClr val="accent1"/>
                </a:solidFill>
                <a:ea typeface="+mj-ea"/>
                <a:cs typeface="Arial" pitchFamily="34" charset="0"/>
              </a:rPr>
              <a:t>Thông</a:t>
            </a:r>
            <a:r>
              <a:rPr lang="en-US" altLang="ko-KR" sz="2000" b="1" dirty="0">
                <a:solidFill>
                  <a:schemeClr val="accent1"/>
                </a:solidFill>
                <a:ea typeface="+mj-ea"/>
                <a:cs typeface="Arial" pitchFamily="34" charset="0"/>
              </a:rPr>
              <a:t> Tin </a:t>
            </a:r>
            <a:r>
              <a:rPr lang="en-US" altLang="ko-KR" sz="2000" b="1" dirty="0" err="1">
                <a:solidFill>
                  <a:schemeClr val="accent1"/>
                </a:solidFill>
                <a:ea typeface="+mj-ea"/>
                <a:cs typeface="Arial" pitchFamily="34" charset="0"/>
              </a:rPr>
              <a:t>Cá</a:t>
            </a:r>
            <a:r>
              <a:rPr lang="en-US" altLang="ko-KR" sz="2000" b="1" dirty="0">
                <a:solidFill>
                  <a:schemeClr val="accent1"/>
                </a:solidFill>
                <a:ea typeface="+mj-ea"/>
                <a:cs typeface="Arial" pitchFamily="34" charset="0"/>
              </a:rPr>
              <a:t> </a:t>
            </a:r>
            <a:r>
              <a:rPr lang="en-US" altLang="ko-KR" sz="2000" b="1" dirty="0" err="1">
                <a:solidFill>
                  <a:schemeClr val="accent1"/>
                </a:solidFill>
                <a:ea typeface="+mj-ea"/>
                <a:cs typeface="Arial" pitchFamily="34" charset="0"/>
              </a:rPr>
              <a:t>Nhân</a:t>
            </a:r>
            <a:endParaRPr lang="en-US" altLang="ko-KR" sz="2000" b="1" dirty="0">
              <a:solidFill>
                <a:schemeClr val="accent1"/>
              </a:solidFill>
              <a:ea typeface="+mj-ea"/>
              <a:cs typeface="Arial" pitchFamily="34" charset="0"/>
            </a:endParaRPr>
          </a:p>
        </p:txBody>
      </p:sp>
      <p:pic>
        <p:nvPicPr>
          <p:cNvPr id="10" name="Picture Placeholder 9" descr="Không có mô tả.">
            <a:extLst>
              <a:ext uri="{FF2B5EF4-FFF2-40B4-BE49-F238E27FC236}">
                <a16:creationId xmlns:a16="http://schemas.microsoft.com/office/drawing/2014/main" id="{19871850-0A55-4964-8E8C-AD7CD9C80D8F}"/>
              </a:ext>
            </a:extLst>
          </p:cNvPr>
          <p:cNvPicPr>
            <a:picLocks noGrp="1"/>
          </p:cNvPicPr>
          <p:nvPr>
            <p:ph type="pic" idx="1"/>
          </p:nvPr>
        </p:nvPicPr>
        <p:blipFill>
          <a:blip r:embed="rId2">
            <a:extLst>
              <a:ext uri="{28A0092B-C50C-407E-A947-70E740481C1C}">
                <a14:useLocalDpi xmlns:a14="http://schemas.microsoft.com/office/drawing/2010/main" val="0"/>
              </a:ext>
            </a:extLst>
          </a:blip>
          <a:srcRect l="4565" r="4565"/>
          <a:stretch>
            <a:fillRect/>
          </a:stretch>
        </p:blipFill>
        <p:spPr bwMode="auto">
          <a:prstGeom prst="rect">
            <a:avLst/>
          </a:prstGeom>
          <a:noFill/>
          <a:ln>
            <a:noFill/>
          </a:ln>
        </p:spPr>
      </p:pic>
      <p:grpSp>
        <p:nvGrpSpPr>
          <p:cNvPr id="11" name="그룹 83">
            <a:extLst>
              <a:ext uri="{FF2B5EF4-FFF2-40B4-BE49-F238E27FC236}">
                <a16:creationId xmlns:a16="http://schemas.microsoft.com/office/drawing/2014/main" id="{03C39766-297D-4A52-ADD7-098DCD77DF1F}"/>
              </a:ext>
            </a:extLst>
          </p:cNvPr>
          <p:cNvGrpSpPr/>
          <p:nvPr/>
        </p:nvGrpSpPr>
        <p:grpSpPr>
          <a:xfrm>
            <a:off x="5868144" y="987574"/>
            <a:ext cx="2707394" cy="3404037"/>
            <a:chOff x="3068227" y="1060571"/>
            <a:chExt cx="3053992" cy="3839818"/>
          </a:xfrm>
        </p:grpSpPr>
        <p:grpSp>
          <p:nvGrpSpPr>
            <p:cNvPr id="12" name="Group 5">
              <a:extLst>
                <a:ext uri="{FF2B5EF4-FFF2-40B4-BE49-F238E27FC236}">
                  <a16:creationId xmlns:a16="http://schemas.microsoft.com/office/drawing/2014/main" id="{1E65B71F-2DF8-4132-BEEF-391DFCBBF1F9}"/>
                </a:ext>
              </a:extLst>
            </p:cNvPr>
            <p:cNvGrpSpPr/>
            <p:nvPr/>
          </p:nvGrpSpPr>
          <p:grpSpPr>
            <a:xfrm>
              <a:off x="4211960" y="1216575"/>
              <a:ext cx="434302" cy="3683814"/>
              <a:chOff x="4211960" y="1264200"/>
              <a:chExt cx="434302" cy="3683814"/>
            </a:xfrm>
          </p:grpSpPr>
          <p:sp>
            <p:nvSpPr>
              <p:cNvPr id="28" name="Rectangle 3">
                <a:extLst>
                  <a:ext uri="{FF2B5EF4-FFF2-40B4-BE49-F238E27FC236}">
                    <a16:creationId xmlns:a16="http://schemas.microsoft.com/office/drawing/2014/main" id="{DE804BC7-A780-468E-B918-25CB758A738E}"/>
                  </a:ext>
                </a:extLst>
              </p:cNvPr>
              <p:cNvSpPr/>
              <p:nvPr/>
            </p:nvSpPr>
            <p:spPr>
              <a:xfrm>
                <a:off x="4466262" y="1264200"/>
                <a:ext cx="180000" cy="3600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29" name="Rounded Rectangle 3">
                <a:extLst>
                  <a:ext uri="{FF2B5EF4-FFF2-40B4-BE49-F238E27FC236}">
                    <a16:creationId xmlns:a16="http://schemas.microsoft.com/office/drawing/2014/main" id="{58C10497-07C6-4FE9-B9EC-3C91AE446AFF}"/>
                  </a:ext>
                </a:extLst>
              </p:cNvPr>
              <p:cNvSpPr/>
              <p:nvPr/>
            </p:nvSpPr>
            <p:spPr>
              <a:xfrm rot="10800000">
                <a:off x="4211960" y="1272212"/>
                <a:ext cx="434302" cy="3675802"/>
              </a:xfrm>
              <a:custGeom>
                <a:avLst/>
                <a:gdLst/>
                <a:ahLst/>
                <a:cxnLst/>
                <a:rect l="l" t="t" r="r" b="b"/>
                <a:pathLst>
                  <a:path w="727470" h="5112569">
                    <a:moveTo>
                      <a:pt x="727470" y="3816423"/>
                    </a:moveTo>
                    <a:lnTo>
                      <a:pt x="727470" y="5112569"/>
                    </a:lnTo>
                    <a:lnTo>
                      <a:pt x="6695" y="5112569"/>
                    </a:lnTo>
                    <a:lnTo>
                      <a:pt x="6695" y="3816425"/>
                    </a:lnTo>
                    <a:lnTo>
                      <a:pt x="1" y="3816425"/>
                    </a:lnTo>
                    <a:lnTo>
                      <a:pt x="1" y="2520281"/>
                    </a:lnTo>
                    <a:lnTo>
                      <a:pt x="0" y="2520281"/>
                    </a:lnTo>
                    <a:lnTo>
                      <a:pt x="0" y="1224135"/>
                    </a:lnTo>
                    <a:lnTo>
                      <a:pt x="0" y="768850"/>
                    </a:lnTo>
                    <a:lnTo>
                      <a:pt x="0" y="120129"/>
                    </a:lnTo>
                    <a:cubicBezTo>
                      <a:pt x="0" y="53784"/>
                      <a:pt x="53784" y="0"/>
                      <a:pt x="120129" y="0"/>
                    </a:cubicBezTo>
                    <a:cubicBezTo>
                      <a:pt x="186474" y="0"/>
                      <a:pt x="240258" y="53784"/>
                      <a:pt x="240258" y="120129"/>
                    </a:cubicBezTo>
                    <a:lnTo>
                      <a:pt x="240258" y="120152"/>
                    </a:lnTo>
                    <a:cubicBezTo>
                      <a:pt x="240258" y="53807"/>
                      <a:pt x="294042" y="23"/>
                      <a:pt x="360387" y="23"/>
                    </a:cubicBezTo>
                    <a:cubicBezTo>
                      <a:pt x="426733" y="23"/>
                      <a:pt x="480516" y="53807"/>
                      <a:pt x="480516" y="120152"/>
                    </a:cubicBezTo>
                    <a:lnTo>
                      <a:pt x="480516" y="120175"/>
                    </a:lnTo>
                    <a:cubicBezTo>
                      <a:pt x="480516" y="53829"/>
                      <a:pt x="534300" y="45"/>
                      <a:pt x="600645" y="45"/>
                    </a:cubicBezTo>
                    <a:cubicBezTo>
                      <a:pt x="666991" y="45"/>
                      <a:pt x="720775" y="53829"/>
                      <a:pt x="720775" y="120175"/>
                    </a:cubicBezTo>
                    <a:lnTo>
                      <a:pt x="720775" y="768849"/>
                    </a:lnTo>
                    <a:lnTo>
                      <a:pt x="720775" y="1224135"/>
                    </a:lnTo>
                    <a:lnTo>
                      <a:pt x="720775" y="2520279"/>
                    </a:lnTo>
                    <a:lnTo>
                      <a:pt x="720776" y="2520279"/>
                    </a:lnTo>
                    <a:lnTo>
                      <a:pt x="720776" y="3816423"/>
                    </a:lnTo>
                    <a:close/>
                  </a:path>
                </a:pathLst>
              </a:custGeom>
              <a:gradFill>
                <a:gsLst>
                  <a:gs pos="48000">
                    <a:schemeClr val="tx1">
                      <a:alpha val="0"/>
                    </a:schemeClr>
                  </a:gs>
                  <a:gs pos="100000">
                    <a:schemeClr val="tx1">
                      <a:alpha val="39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13" name="Group 7">
              <a:extLst>
                <a:ext uri="{FF2B5EF4-FFF2-40B4-BE49-F238E27FC236}">
                  <a16:creationId xmlns:a16="http://schemas.microsoft.com/office/drawing/2014/main" id="{0A5C68EE-CFA2-49CA-B22B-C32EF5CC5F50}"/>
                </a:ext>
              </a:extLst>
            </p:cNvPr>
            <p:cNvGrpSpPr/>
            <p:nvPr/>
          </p:nvGrpSpPr>
          <p:grpSpPr>
            <a:xfrm>
              <a:off x="3808487" y="1060571"/>
              <a:ext cx="972000" cy="200950"/>
              <a:chOff x="4264755" y="1264200"/>
              <a:chExt cx="381507" cy="3683814"/>
            </a:xfrm>
          </p:grpSpPr>
          <p:sp>
            <p:nvSpPr>
              <p:cNvPr id="26" name="Rectangle 8">
                <a:extLst>
                  <a:ext uri="{FF2B5EF4-FFF2-40B4-BE49-F238E27FC236}">
                    <a16:creationId xmlns:a16="http://schemas.microsoft.com/office/drawing/2014/main" id="{485A9332-FFA9-4316-A5A1-BAE8A0EA362F}"/>
                  </a:ext>
                </a:extLst>
              </p:cNvPr>
              <p:cNvSpPr/>
              <p:nvPr/>
            </p:nvSpPr>
            <p:spPr>
              <a:xfrm>
                <a:off x="4466262" y="1264200"/>
                <a:ext cx="180000" cy="3600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27" name="Rounded Rectangle 3">
                <a:extLst>
                  <a:ext uri="{FF2B5EF4-FFF2-40B4-BE49-F238E27FC236}">
                    <a16:creationId xmlns:a16="http://schemas.microsoft.com/office/drawing/2014/main" id="{C2463144-2D5A-4B04-9C60-CEDFEC3987B4}"/>
                  </a:ext>
                </a:extLst>
              </p:cNvPr>
              <p:cNvSpPr/>
              <p:nvPr/>
            </p:nvSpPr>
            <p:spPr>
              <a:xfrm rot="10800000">
                <a:off x="4264755" y="1272211"/>
                <a:ext cx="381507" cy="3675803"/>
              </a:xfrm>
              <a:custGeom>
                <a:avLst/>
                <a:gdLst/>
                <a:ahLst/>
                <a:cxnLst/>
                <a:rect l="l" t="t" r="r" b="b"/>
                <a:pathLst>
                  <a:path w="727470" h="5112569">
                    <a:moveTo>
                      <a:pt x="727470" y="3816423"/>
                    </a:moveTo>
                    <a:lnTo>
                      <a:pt x="727470" y="5112569"/>
                    </a:lnTo>
                    <a:lnTo>
                      <a:pt x="6695" y="5112569"/>
                    </a:lnTo>
                    <a:lnTo>
                      <a:pt x="6695" y="3816425"/>
                    </a:lnTo>
                    <a:lnTo>
                      <a:pt x="1" y="3816425"/>
                    </a:lnTo>
                    <a:lnTo>
                      <a:pt x="1" y="2520281"/>
                    </a:lnTo>
                    <a:lnTo>
                      <a:pt x="0" y="2520281"/>
                    </a:lnTo>
                    <a:lnTo>
                      <a:pt x="0" y="1224135"/>
                    </a:lnTo>
                    <a:lnTo>
                      <a:pt x="0" y="768850"/>
                    </a:lnTo>
                    <a:lnTo>
                      <a:pt x="0" y="120129"/>
                    </a:lnTo>
                    <a:cubicBezTo>
                      <a:pt x="0" y="53784"/>
                      <a:pt x="53784" y="0"/>
                      <a:pt x="120129" y="0"/>
                    </a:cubicBezTo>
                    <a:cubicBezTo>
                      <a:pt x="186474" y="0"/>
                      <a:pt x="240258" y="53784"/>
                      <a:pt x="240258" y="120129"/>
                    </a:cubicBezTo>
                    <a:lnTo>
                      <a:pt x="240258" y="120152"/>
                    </a:lnTo>
                    <a:cubicBezTo>
                      <a:pt x="240258" y="53807"/>
                      <a:pt x="294042" y="23"/>
                      <a:pt x="360387" y="23"/>
                    </a:cubicBezTo>
                    <a:cubicBezTo>
                      <a:pt x="426733" y="23"/>
                      <a:pt x="480516" y="53807"/>
                      <a:pt x="480516" y="120152"/>
                    </a:cubicBezTo>
                    <a:lnTo>
                      <a:pt x="480516" y="120175"/>
                    </a:lnTo>
                    <a:cubicBezTo>
                      <a:pt x="480516" y="53829"/>
                      <a:pt x="534300" y="45"/>
                      <a:pt x="600645" y="45"/>
                    </a:cubicBezTo>
                    <a:cubicBezTo>
                      <a:pt x="666991" y="45"/>
                      <a:pt x="720775" y="53829"/>
                      <a:pt x="720775" y="120175"/>
                    </a:cubicBezTo>
                    <a:lnTo>
                      <a:pt x="720775" y="768849"/>
                    </a:lnTo>
                    <a:lnTo>
                      <a:pt x="720775" y="1224135"/>
                    </a:lnTo>
                    <a:lnTo>
                      <a:pt x="720775" y="2520279"/>
                    </a:lnTo>
                    <a:lnTo>
                      <a:pt x="720776" y="2520279"/>
                    </a:lnTo>
                    <a:lnTo>
                      <a:pt x="720776" y="3816423"/>
                    </a:lnTo>
                    <a:close/>
                  </a:path>
                </a:pathLst>
              </a:custGeom>
              <a:gradFill>
                <a:gsLst>
                  <a:gs pos="48000">
                    <a:schemeClr val="tx1">
                      <a:alpha val="0"/>
                    </a:schemeClr>
                  </a:gs>
                  <a:gs pos="100000">
                    <a:schemeClr val="tx1">
                      <a:alpha val="39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sp>
          <p:nvSpPr>
            <p:cNvPr id="14" name="Pentagon 6">
              <a:extLst>
                <a:ext uri="{FF2B5EF4-FFF2-40B4-BE49-F238E27FC236}">
                  <a16:creationId xmlns:a16="http://schemas.microsoft.com/office/drawing/2014/main" id="{4643C2D6-7F8D-4014-868D-2160BD22DE91}"/>
                </a:ext>
              </a:extLst>
            </p:cNvPr>
            <p:cNvSpPr/>
            <p:nvPr/>
          </p:nvSpPr>
          <p:spPr>
            <a:xfrm>
              <a:off x="3782219" y="1347614"/>
              <a:ext cx="2340000" cy="576064"/>
            </a:xfrm>
            <a:prstGeom prst="homePlate">
              <a:avLst>
                <a:gd name="adj" fmla="val 35119"/>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15" name="Pentagon 11">
              <a:extLst>
                <a:ext uri="{FF2B5EF4-FFF2-40B4-BE49-F238E27FC236}">
                  <a16:creationId xmlns:a16="http://schemas.microsoft.com/office/drawing/2014/main" id="{BFCD3559-81FB-40EF-97AA-05F6A4463BE7}"/>
                </a:ext>
              </a:extLst>
            </p:cNvPr>
            <p:cNvSpPr/>
            <p:nvPr/>
          </p:nvSpPr>
          <p:spPr>
            <a:xfrm rot="10800000">
              <a:off x="3068227" y="2064660"/>
              <a:ext cx="2340000" cy="576064"/>
            </a:xfrm>
            <a:prstGeom prst="homePlate">
              <a:avLst>
                <a:gd name="adj" fmla="val 35119"/>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16" name="Pentagon 12">
              <a:extLst>
                <a:ext uri="{FF2B5EF4-FFF2-40B4-BE49-F238E27FC236}">
                  <a16:creationId xmlns:a16="http://schemas.microsoft.com/office/drawing/2014/main" id="{8AD8B80A-0C71-4EF0-A47C-EB8E2CC49108}"/>
                </a:ext>
              </a:extLst>
            </p:cNvPr>
            <p:cNvSpPr/>
            <p:nvPr/>
          </p:nvSpPr>
          <p:spPr>
            <a:xfrm>
              <a:off x="3782219" y="2781706"/>
              <a:ext cx="2340000" cy="576064"/>
            </a:xfrm>
            <a:prstGeom prst="homePlate">
              <a:avLst>
                <a:gd name="adj" fmla="val 35119"/>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17" name="Pentagon 13">
              <a:extLst>
                <a:ext uri="{FF2B5EF4-FFF2-40B4-BE49-F238E27FC236}">
                  <a16:creationId xmlns:a16="http://schemas.microsoft.com/office/drawing/2014/main" id="{A6636DB5-3987-4976-A32C-DF87CE3E4311}"/>
                </a:ext>
              </a:extLst>
            </p:cNvPr>
            <p:cNvSpPr/>
            <p:nvPr/>
          </p:nvSpPr>
          <p:spPr>
            <a:xfrm rot="10800000">
              <a:off x="3068227" y="3498752"/>
              <a:ext cx="2340000" cy="576064"/>
            </a:xfrm>
            <a:prstGeom prst="homePlate">
              <a:avLst>
                <a:gd name="adj" fmla="val 35119"/>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18" name="Rectangle 9">
              <a:extLst>
                <a:ext uri="{FF2B5EF4-FFF2-40B4-BE49-F238E27FC236}">
                  <a16:creationId xmlns:a16="http://schemas.microsoft.com/office/drawing/2014/main" id="{6461A2F9-6A0E-44A5-A116-5A294B98EA90}"/>
                </a:ext>
              </a:extLst>
            </p:cNvPr>
            <p:cNvSpPr/>
            <p:nvPr/>
          </p:nvSpPr>
          <p:spPr>
            <a:xfrm>
              <a:off x="4964535" y="2213173"/>
              <a:ext cx="298087" cy="27903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9" name="Rectangle 16">
              <a:extLst>
                <a:ext uri="{FF2B5EF4-FFF2-40B4-BE49-F238E27FC236}">
                  <a16:creationId xmlns:a16="http://schemas.microsoft.com/office/drawing/2014/main" id="{B662B885-E1ED-4598-9E84-0B5144BDBE8D}"/>
                </a:ext>
              </a:extLst>
            </p:cNvPr>
            <p:cNvSpPr/>
            <p:nvPr/>
          </p:nvSpPr>
          <p:spPr>
            <a:xfrm rot="2700000">
              <a:off x="3982608" y="2867298"/>
              <a:ext cx="225833" cy="404877"/>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0" name="Pie 24">
              <a:extLst>
                <a:ext uri="{FF2B5EF4-FFF2-40B4-BE49-F238E27FC236}">
                  <a16:creationId xmlns:a16="http://schemas.microsoft.com/office/drawing/2014/main" id="{45196F4B-A95D-428F-8F45-32F01291994A}"/>
                </a:ext>
              </a:extLst>
            </p:cNvPr>
            <p:cNvSpPr/>
            <p:nvPr/>
          </p:nvSpPr>
          <p:spPr>
            <a:xfrm>
              <a:off x="4914152" y="3619637"/>
              <a:ext cx="336154" cy="334293"/>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solidFill>
              </a:endParaRPr>
            </a:p>
          </p:txBody>
        </p:sp>
        <p:sp>
          <p:nvSpPr>
            <p:cNvPr id="21" name="Frame 17">
              <a:extLst>
                <a:ext uri="{FF2B5EF4-FFF2-40B4-BE49-F238E27FC236}">
                  <a16:creationId xmlns:a16="http://schemas.microsoft.com/office/drawing/2014/main" id="{C95CA3DB-44FD-49C1-8B34-E2150DD4FFA1}"/>
                </a:ext>
              </a:extLst>
            </p:cNvPr>
            <p:cNvSpPr/>
            <p:nvPr/>
          </p:nvSpPr>
          <p:spPr>
            <a:xfrm>
              <a:off x="3992468" y="1484636"/>
              <a:ext cx="302019" cy="302019"/>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22" name="TextBox 21">
              <a:extLst>
                <a:ext uri="{FF2B5EF4-FFF2-40B4-BE49-F238E27FC236}">
                  <a16:creationId xmlns:a16="http://schemas.microsoft.com/office/drawing/2014/main" id="{6835737F-15EA-4436-8333-66488463725B}"/>
                </a:ext>
              </a:extLst>
            </p:cNvPr>
            <p:cNvSpPr txBox="1"/>
            <p:nvPr/>
          </p:nvSpPr>
          <p:spPr>
            <a:xfrm>
              <a:off x="4337463" y="1464458"/>
              <a:ext cx="1598607" cy="312460"/>
            </a:xfrm>
            <a:prstGeom prst="rect">
              <a:avLst/>
            </a:prstGeom>
            <a:noFill/>
          </p:spPr>
          <p:txBody>
            <a:bodyPr wrap="square" rtlCol="0">
              <a:spAutoFit/>
            </a:bodyPr>
            <a:lstStyle/>
            <a:p>
              <a:pPr algn="r"/>
              <a:r>
                <a:rPr lang="en-US" altLang="ko-KR" sz="1200" b="1" dirty="0">
                  <a:solidFill>
                    <a:schemeClr val="bg1"/>
                  </a:solidFill>
                  <a:cs typeface="Arial" pitchFamily="34" charset="0"/>
                </a:rPr>
                <a:t>Section 2</a:t>
              </a:r>
              <a:endParaRPr lang="ko-KR" altLang="en-US" sz="1200" b="1" dirty="0">
                <a:solidFill>
                  <a:schemeClr val="bg1"/>
                </a:solidFill>
                <a:cs typeface="Arial" pitchFamily="34" charset="0"/>
              </a:endParaRPr>
            </a:p>
          </p:txBody>
        </p:sp>
        <p:sp>
          <p:nvSpPr>
            <p:cNvPr id="23" name="TextBox 22">
              <a:extLst>
                <a:ext uri="{FF2B5EF4-FFF2-40B4-BE49-F238E27FC236}">
                  <a16:creationId xmlns:a16="http://schemas.microsoft.com/office/drawing/2014/main" id="{B26B63BE-74AA-4C3D-8833-79FA123FB12C}"/>
                </a:ext>
              </a:extLst>
            </p:cNvPr>
            <p:cNvSpPr txBox="1"/>
            <p:nvPr/>
          </p:nvSpPr>
          <p:spPr>
            <a:xfrm>
              <a:off x="3299590" y="2180042"/>
              <a:ext cx="1598607" cy="312460"/>
            </a:xfrm>
            <a:prstGeom prst="rect">
              <a:avLst/>
            </a:prstGeom>
            <a:noFill/>
          </p:spPr>
          <p:txBody>
            <a:bodyPr wrap="square" rtlCol="0">
              <a:spAutoFit/>
            </a:bodyPr>
            <a:lstStyle/>
            <a:p>
              <a:pPr algn="r"/>
              <a:r>
                <a:rPr lang="en-US" altLang="ko-KR" sz="1200" b="1" dirty="0">
                  <a:solidFill>
                    <a:schemeClr val="bg1"/>
                  </a:solidFill>
                  <a:cs typeface="Arial" pitchFamily="34" charset="0"/>
                </a:rPr>
                <a:t>Section 1</a:t>
              </a:r>
              <a:endParaRPr lang="ko-KR" altLang="en-US" sz="1200" b="1" dirty="0">
                <a:solidFill>
                  <a:schemeClr val="bg1"/>
                </a:solidFill>
                <a:cs typeface="Arial" pitchFamily="34" charset="0"/>
              </a:endParaRPr>
            </a:p>
          </p:txBody>
        </p:sp>
        <p:sp>
          <p:nvSpPr>
            <p:cNvPr id="24" name="TextBox 23">
              <a:extLst>
                <a:ext uri="{FF2B5EF4-FFF2-40B4-BE49-F238E27FC236}">
                  <a16:creationId xmlns:a16="http://schemas.microsoft.com/office/drawing/2014/main" id="{AF3132F3-3C47-4603-A595-B6F8DABF5D4E}"/>
                </a:ext>
              </a:extLst>
            </p:cNvPr>
            <p:cNvSpPr txBox="1"/>
            <p:nvPr/>
          </p:nvSpPr>
          <p:spPr>
            <a:xfrm>
              <a:off x="4352718" y="2895626"/>
              <a:ext cx="1598607" cy="312460"/>
            </a:xfrm>
            <a:prstGeom prst="rect">
              <a:avLst/>
            </a:prstGeom>
            <a:noFill/>
          </p:spPr>
          <p:txBody>
            <a:bodyPr wrap="square" rtlCol="0">
              <a:spAutoFit/>
            </a:bodyPr>
            <a:lstStyle/>
            <a:p>
              <a:pPr algn="r"/>
              <a:r>
                <a:rPr lang="en-US" altLang="ko-KR" sz="1200" b="1" dirty="0">
                  <a:solidFill>
                    <a:schemeClr val="bg1"/>
                  </a:solidFill>
                  <a:cs typeface="Arial" pitchFamily="34" charset="0"/>
                </a:rPr>
                <a:t>Section two</a:t>
              </a:r>
              <a:endParaRPr lang="ko-KR" altLang="en-US" sz="1200" b="1" dirty="0">
                <a:solidFill>
                  <a:schemeClr val="bg1"/>
                </a:solidFill>
                <a:cs typeface="Arial" pitchFamily="34" charset="0"/>
              </a:endParaRPr>
            </a:p>
          </p:txBody>
        </p:sp>
        <p:sp>
          <p:nvSpPr>
            <p:cNvPr id="25" name="TextBox 24">
              <a:extLst>
                <a:ext uri="{FF2B5EF4-FFF2-40B4-BE49-F238E27FC236}">
                  <a16:creationId xmlns:a16="http://schemas.microsoft.com/office/drawing/2014/main" id="{C22C6D61-CAD5-4BB7-8100-47341ABBB313}"/>
                </a:ext>
              </a:extLst>
            </p:cNvPr>
            <p:cNvSpPr txBox="1"/>
            <p:nvPr/>
          </p:nvSpPr>
          <p:spPr>
            <a:xfrm>
              <a:off x="3299590" y="3611210"/>
              <a:ext cx="1598607" cy="312460"/>
            </a:xfrm>
            <a:prstGeom prst="rect">
              <a:avLst/>
            </a:prstGeom>
            <a:noFill/>
          </p:spPr>
          <p:txBody>
            <a:bodyPr wrap="square" rtlCol="0">
              <a:spAutoFit/>
            </a:bodyPr>
            <a:lstStyle/>
            <a:p>
              <a:pPr algn="r"/>
              <a:r>
                <a:rPr lang="en-US" altLang="ko-KR" sz="1200" b="1" dirty="0">
                  <a:solidFill>
                    <a:schemeClr val="bg1"/>
                  </a:solidFill>
                  <a:cs typeface="Arial" pitchFamily="34" charset="0"/>
                </a:rPr>
                <a:t>Section one</a:t>
              </a:r>
              <a:endParaRPr lang="ko-KR" altLang="en-US" sz="1200" b="1" dirty="0">
                <a:solidFill>
                  <a:schemeClr val="bg1"/>
                </a:solidFill>
                <a:cs typeface="Arial" pitchFamily="34" charset="0"/>
              </a:endParaRPr>
            </a:p>
          </p:txBody>
        </p:sp>
      </p:grpSp>
    </p:spTree>
    <p:extLst>
      <p:ext uri="{BB962C8B-B14F-4D97-AF65-F5344CB8AC3E}">
        <p14:creationId xmlns:p14="http://schemas.microsoft.com/office/powerpoint/2010/main" val="941786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SECTION 2</a:t>
            </a:r>
            <a:endParaRPr lang="ko-KR" altLang="en-US" dirty="0"/>
          </a:p>
        </p:txBody>
      </p:sp>
      <p:sp>
        <p:nvSpPr>
          <p:cNvPr id="3" name="Text Placeholder 2"/>
          <p:cNvSpPr>
            <a:spLocks noGrp="1"/>
          </p:cNvSpPr>
          <p:nvPr>
            <p:ph type="body" sz="quarter" idx="11"/>
          </p:nvPr>
        </p:nvSpPr>
        <p:spPr/>
        <p:txBody>
          <a:bodyPr/>
          <a:lstStyle/>
          <a:p>
            <a:r>
              <a:rPr lang="en-US" altLang="ko-KR" sz="1200" b="1" dirty="0" err="1">
                <a:solidFill>
                  <a:schemeClr val="accent2"/>
                </a:solidFill>
                <a:cs typeface="Arial" pitchFamily="34" charset="0"/>
              </a:rPr>
              <a:t>Tổng</a:t>
            </a:r>
            <a:r>
              <a:rPr lang="en-US" altLang="ko-KR" sz="1200" b="1" dirty="0">
                <a:solidFill>
                  <a:schemeClr val="accent2"/>
                </a:solidFill>
                <a:cs typeface="Arial" pitchFamily="34" charset="0"/>
              </a:rPr>
              <a:t> Quan </a:t>
            </a:r>
            <a:r>
              <a:rPr lang="en-US" altLang="ko-KR" sz="1200" b="1" dirty="0" err="1">
                <a:solidFill>
                  <a:schemeClr val="accent2"/>
                </a:solidFill>
                <a:cs typeface="Arial" pitchFamily="34" charset="0"/>
              </a:rPr>
              <a:t>Phương</a:t>
            </a:r>
            <a:r>
              <a:rPr lang="en-US" altLang="ko-KR" sz="1200" b="1" dirty="0">
                <a:solidFill>
                  <a:schemeClr val="accent2"/>
                </a:solidFill>
                <a:cs typeface="Arial" pitchFamily="34" charset="0"/>
              </a:rPr>
              <a:t> </a:t>
            </a:r>
            <a:r>
              <a:rPr lang="en-US" altLang="ko-KR" sz="1200" b="1" dirty="0" err="1">
                <a:solidFill>
                  <a:schemeClr val="accent2"/>
                </a:solidFill>
                <a:cs typeface="Arial" pitchFamily="34" charset="0"/>
              </a:rPr>
              <a:t>Thức</a:t>
            </a:r>
            <a:r>
              <a:rPr lang="en-US" altLang="ko-KR" sz="1200" b="1" dirty="0">
                <a:solidFill>
                  <a:schemeClr val="accent2"/>
                </a:solidFill>
                <a:cs typeface="Arial" pitchFamily="34" charset="0"/>
              </a:rPr>
              <a:t> </a:t>
            </a:r>
            <a:r>
              <a:rPr lang="en-US" altLang="ko-KR" sz="1200" b="1" dirty="0" err="1">
                <a:solidFill>
                  <a:schemeClr val="accent2"/>
                </a:solidFill>
                <a:cs typeface="Arial" pitchFamily="34" charset="0"/>
              </a:rPr>
              <a:t>Mã</a:t>
            </a:r>
            <a:r>
              <a:rPr lang="en-US" altLang="ko-KR" sz="1200" b="1" dirty="0">
                <a:solidFill>
                  <a:schemeClr val="accent2"/>
                </a:solidFill>
                <a:cs typeface="Arial" pitchFamily="34" charset="0"/>
              </a:rPr>
              <a:t> </a:t>
            </a:r>
            <a:r>
              <a:rPr lang="en-US" altLang="ko-KR" sz="1200" b="1" dirty="0" err="1">
                <a:solidFill>
                  <a:schemeClr val="accent2"/>
                </a:solidFill>
                <a:cs typeface="Arial" pitchFamily="34" charset="0"/>
              </a:rPr>
              <a:t>Hoá</a:t>
            </a:r>
            <a:r>
              <a:rPr lang="en-US" altLang="ko-KR" sz="1200" b="1" dirty="0">
                <a:solidFill>
                  <a:schemeClr val="accent2"/>
                </a:solidFill>
                <a:cs typeface="Arial" pitchFamily="34" charset="0"/>
              </a:rPr>
              <a:t> MD5 </a:t>
            </a:r>
            <a:endParaRPr lang="ko-KR" altLang="en-US" sz="1200" b="1" dirty="0">
              <a:solidFill>
                <a:schemeClr val="accent2"/>
              </a:solidFill>
              <a:cs typeface="Arial" pitchFamily="34" charset="0"/>
            </a:endParaRPr>
          </a:p>
        </p:txBody>
      </p:sp>
    </p:spTree>
    <p:extLst>
      <p:ext uri="{BB962C8B-B14F-4D97-AF65-F5344CB8AC3E}">
        <p14:creationId xmlns:p14="http://schemas.microsoft.com/office/powerpoint/2010/main" val="1912275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323" y="1347614"/>
            <a:ext cx="2232248" cy="1440160"/>
          </a:xfrm>
          <a:prstGeom prst="rect">
            <a:avLst/>
          </a:prstGeom>
        </p:spPr>
        <p:txBody>
          <a:bodyPr/>
          <a:lstStyle/>
          <a:p>
            <a:r>
              <a:rPr lang="vi-VN" altLang="ko-KR" dirty="0">
                <a:solidFill>
                  <a:schemeClr val="bg1"/>
                </a:solidFill>
              </a:rPr>
              <a:t>Tổng Quan Phương Thức Mã Hoá MD5 </a:t>
            </a:r>
          </a:p>
        </p:txBody>
      </p:sp>
      <p:sp>
        <p:nvSpPr>
          <p:cNvPr id="5" name="Frame 4"/>
          <p:cNvSpPr/>
          <p:nvPr/>
        </p:nvSpPr>
        <p:spPr>
          <a:xfrm>
            <a:off x="3059832" y="329977"/>
            <a:ext cx="5832648" cy="4536504"/>
          </a:xfrm>
          <a:prstGeom prst="frame">
            <a:avLst>
              <a:gd name="adj1" fmla="val 742"/>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TextBox 6"/>
          <p:cNvSpPr txBox="1"/>
          <p:nvPr/>
        </p:nvSpPr>
        <p:spPr>
          <a:xfrm>
            <a:off x="3687661" y="1832511"/>
            <a:ext cx="4576990" cy="2551148"/>
          </a:xfrm>
          <a:prstGeom prst="rect">
            <a:avLst/>
          </a:prstGeom>
          <a:noFill/>
        </p:spPr>
        <p:txBody>
          <a:bodyPr wrap="square" rtlCol="0">
            <a:spAutoFit/>
          </a:bodyPr>
          <a:lstStyle/>
          <a:p>
            <a:pPr>
              <a:lnSpc>
                <a:spcPct val="150000"/>
              </a:lnSpc>
            </a:pPr>
            <a:r>
              <a:rPr lang="vi-VN" altLang="ko-KR" sz="1200" dirty="0">
                <a:solidFill>
                  <a:schemeClr val="tx1">
                    <a:lumMod val="75000"/>
                    <a:lumOff val="25000"/>
                  </a:schemeClr>
                </a:solidFill>
                <a:cs typeface="Arial" pitchFamily="34" charset="0"/>
              </a:rPr>
              <a:t>Theo WikiPedia mã hóa MD5 là mã hóa một chiều.  MD5 là viết tắt tiếng Anh của Message-Digest algorithm 5. Mã hóa MD5 là một hàm băm mật mã học được sử dụng phổ biến với giá trị Hash dài 128-bit. Là một chuẩn Internet (RFC 1321), MD5 đã được dùng trong nhiều ứng dụng bảo mật, và cũng được dùng phổ biến để kiểm tra tính toàn vẹn của tập tin.</a:t>
            </a:r>
          </a:p>
          <a:p>
            <a:pPr>
              <a:lnSpc>
                <a:spcPct val="150000"/>
              </a:lnSpc>
            </a:pPr>
            <a:endParaRPr lang="vi-VN" altLang="ko-KR" sz="1200" dirty="0">
              <a:solidFill>
                <a:schemeClr val="tx1">
                  <a:lumMod val="75000"/>
                  <a:lumOff val="25000"/>
                </a:schemeClr>
              </a:solidFill>
              <a:cs typeface="Arial" pitchFamily="34" charset="0"/>
            </a:endParaRPr>
          </a:p>
          <a:p>
            <a:pPr>
              <a:lnSpc>
                <a:spcPct val="150000"/>
              </a:lnSpc>
            </a:pPr>
            <a:r>
              <a:rPr lang="vi-VN" altLang="ko-KR" sz="1200" dirty="0">
                <a:solidFill>
                  <a:schemeClr val="tx1">
                    <a:lumMod val="75000"/>
                    <a:lumOff val="25000"/>
                  </a:schemeClr>
                </a:solidFill>
                <a:cs typeface="Arial" pitchFamily="34" charset="0"/>
              </a:rPr>
              <a:t>Một bảng băm MD5 thường được diễn tả bằng một số hệ thập lục phân 32 ký tự.</a:t>
            </a:r>
            <a:endParaRPr lang="en-US" altLang="ko-KR" sz="1200" dirty="0">
              <a:solidFill>
                <a:schemeClr val="tx1">
                  <a:lumMod val="75000"/>
                  <a:lumOff val="25000"/>
                </a:schemeClr>
              </a:solidFill>
              <a:cs typeface="Arial" pitchFamily="34" charset="0"/>
            </a:endParaRPr>
          </a:p>
        </p:txBody>
      </p:sp>
      <p:sp>
        <p:nvSpPr>
          <p:cNvPr id="9" name="TextBox 8"/>
          <p:cNvSpPr txBox="1"/>
          <p:nvPr/>
        </p:nvSpPr>
        <p:spPr>
          <a:xfrm>
            <a:off x="3687661" y="1469928"/>
            <a:ext cx="4576990" cy="307777"/>
          </a:xfrm>
          <a:prstGeom prst="rect">
            <a:avLst/>
          </a:prstGeom>
          <a:noFill/>
        </p:spPr>
        <p:txBody>
          <a:bodyPr wrap="square" rtlCol="0">
            <a:spAutoFit/>
          </a:bodyPr>
          <a:lstStyle/>
          <a:p>
            <a:pPr algn="ctr"/>
            <a:r>
              <a:rPr lang="fr-FR" altLang="ko-KR" sz="1400" b="1" dirty="0" err="1">
                <a:solidFill>
                  <a:schemeClr val="accent1"/>
                </a:solidFill>
                <a:cs typeface="Arial" pitchFamily="34" charset="0"/>
              </a:rPr>
              <a:t>Mã</a:t>
            </a:r>
            <a:r>
              <a:rPr lang="fr-FR" altLang="ko-KR" sz="1400" b="1" dirty="0">
                <a:solidFill>
                  <a:schemeClr val="accent1"/>
                </a:solidFill>
                <a:cs typeface="Arial" pitchFamily="34" charset="0"/>
              </a:rPr>
              <a:t> </a:t>
            </a:r>
            <a:r>
              <a:rPr lang="fr-FR" altLang="ko-KR" sz="1400" b="1" dirty="0" err="1">
                <a:solidFill>
                  <a:schemeClr val="accent1"/>
                </a:solidFill>
                <a:cs typeface="Arial" pitchFamily="34" charset="0"/>
              </a:rPr>
              <a:t>hoá</a:t>
            </a:r>
            <a:r>
              <a:rPr lang="fr-FR" altLang="ko-KR" sz="1400" b="1" dirty="0">
                <a:solidFill>
                  <a:schemeClr val="accent1"/>
                </a:solidFill>
                <a:cs typeface="Arial" pitchFamily="34" charset="0"/>
              </a:rPr>
              <a:t> MD5 là </a:t>
            </a:r>
            <a:r>
              <a:rPr lang="fr-FR" altLang="ko-KR" sz="1400" b="1" dirty="0" err="1">
                <a:solidFill>
                  <a:schemeClr val="accent1"/>
                </a:solidFill>
                <a:cs typeface="Arial" pitchFamily="34" charset="0"/>
              </a:rPr>
              <a:t>gì</a:t>
            </a:r>
            <a:r>
              <a:rPr lang="fr-FR" altLang="ko-KR" sz="1400" b="1" dirty="0">
                <a:solidFill>
                  <a:schemeClr val="accent1"/>
                </a:solidFill>
                <a:cs typeface="Arial" pitchFamily="34" charset="0"/>
              </a:rPr>
              <a: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580112" y="627534"/>
            <a:ext cx="720080" cy="750399"/>
          </a:xfrm>
          <a:prstGeom prst="rect">
            <a:avLst/>
          </a:prstGeom>
        </p:spPr>
      </p:pic>
      <p:sp>
        <p:nvSpPr>
          <p:cNvPr id="8" name="Pentagon 12">
            <a:extLst>
              <a:ext uri="{FF2B5EF4-FFF2-40B4-BE49-F238E27FC236}">
                <a16:creationId xmlns:a16="http://schemas.microsoft.com/office/drawing/2014/main" id="{CC8DD95D-51AD-4990-A893-FE876E8E9CE2}"/>
              </a:ext>
            </a:extLst>
          </p:cNvPr>
          <p:cNvSpPr/>
          <p:nvPr/>
        </p:nvSpPr>
        <p:spPr>
          <a:xfrm>
            <a:off x="7069567" y="4183122"/>
            <a:ext cx="2074433" cy="510686"/>
          </a:xfrm>
          <a:prstGeom prst="homePlate">
            <a:avLst>
              <a:gd name="adj" fmla="val 35119"/>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11" name="TextBox 10">
            <a:extLst>
              <a:ext uri="{FF2B5EF4-FFF2-40B4-BE49-F238E27FC236}">
                <a16:creationId xmlns:a16="http://schemas.microsoft.com/office/drawing/2014/main" id="{B5A53678-6A4B-4EC9-A53E-4CED6CB3F467}"/>
              </a:ext>
            </a:extLst>
          </p:cNvPr>
          <p:cNvSpPr txBox="1"/>
          <p:nvPr/>
        </p:nvSpPr>
        <p:spPr>
          <a:xfrm>
            <a:off x="7556060" y="4293535"/>
            <a:ext cx="1417181" cy="276999"/>
          </a:xfrm>
          <a:prstGeom prst="rect">
            <a:avLst/>
          </a:prstGeom>
          <a:noFill/>
        </p:spPr>
        <p:txBody>
          <a:bodyPr wrap="square" rtlCol="0">
            <a:spAutoFit/>
          </a:bodyPr>
          <a:lstStyle/>
          <a:p>
            <a:pPr algn="r"/>
            <a:r>
              <a:rPr lang="en-US" altLang="ko-KR" sz="1200" b="1" dirty="0">
                <a:solidFill>
                  <a:schemeClr val="bg1"/>
                </a:solidFill>
                <a:cs typeface="Arial" pitchFamily="34" charset="0"/>
              </a:rPr>
              <a:t>Section 3</a:t>
            </a:r>
            <a:endParaRPr lang="ko-KR" altLang="en-US" sz="1200" b="1" dirty="0">
              <a:solidFill>
                <a:schemeClr val="bg1"/>
              </a:solidFill>
              <a:cs typeface="Arial" pitchFamily="34" charset="0"/>
            </a:endParaRPr>
          </a:p>
        </p:txBody>
      </p:sp>
      <p:sp>
        <p:nvSpPr>
          <p:cNvPr id="12" name="Rectangle 16">
            <a:extLst>
              <a:ext uri="{FF2B5EF4-FFF2-40B4-BE49-F238E27FC236}">
                <a16:creationId xmlns:a16="http://schemas.microsoft.com/office/drawing/2014/main" id="{DE46BD10-DA2E-40E6-9FD4-0434579BA4C2}"/>
              </a:ext>
            </a:extLst>
          </p:cNvPr>
          <p:cNvSpPr/>
          <p:nvPr/>
        </p:nvSpPr>
        <p:spPr>
          <a:xfrm rot="2700000">
            <a:off x="7285199" y="4247922"/>
            <a:ext cx="200203" cy="358927"/>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Tree>
    <p:extLst>
      <p:ext uri="{BB962C8B-B14F-4D97-AF65-F5344CB8AC3E}">
        <p14:creationId xmlns:p14="http://schemas.microsoft.com/office/powerpoint/2010/main" val="1561981062"/>
      </p:ext>
    </p:extLst>
  </p:cSld>
  <p:clrMapOvr>
    <a:masterClrMapping/>
  </p:clrMapOvr>
</p:sld>
</file>

<file path=ppt/theme/theme1.xml><?xml version="1.0" encoding="utf-8"?>
<a:theme xmlns:a="http://schemas.openxmlformats.org/drawingml/2006/main" name="Cover and End Slide Master">
  <a:themeElements>
    <a:clrScheme name="ALLPPT-COLOR-A14">
      <a:dk1>
        <a:sysClr val="windowText" lastClr="000000"/>
      </a:dk1>
      <a:lt1>
        <a:sysClr val="window" lastClr="FFFFFF"/>
      </a:lt1>
      <a:dk2>
        <a:srgbClr val="1F497D"/>
      </a:dk2>
      <a:lt2>
        <a:srgbClr val="EEECE1"/>
      </a:lt2>
      <a:accent1>
        <a:srgbClr val="D15A12"/>
      </a:accent1>
      <a:accent2>
        <a:srgbClr val="D15A12"/>
      </a:accent2>
      <a:accent3>
        <a:srgbClr val="D15A12"/>
      </a:accent3>
      <a:accent4>
        <a:srgbClr val="D15A12"/>
      </a:accent4>
      <a:accent5>
        <a:srgbClr val="D15A12"/>
      </a:accent5>
      <a:accent6>
        <a:srgbClr val="D15A12"/>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4">
      <a:dk1>
        <a:sysClr val="windowText" lastClr="000000"/>
      </a:dk1>
      <a:lt1>
        <a:sysClr val="window" lastClr="FFFFFF"/>
      </a:lt1>
      <a:dk2>
        <a:srgbClr val="1F497D"/>
      </a:dk2>
      <a:lt2>
        <a:srgbClr val="EEECE1"/>
      </a:lt2>
      <a:accent1>
        <a:srgbClr val="D15A12"/>
      </a:accent1>
      <a:accent2>
        <a:srgbClr val="D15A12"/>
      </a:accent2>
      <a:accent3>
        <a:srgbClr val="D15A12"/>
      </a:accent3>
      <a:accent4>
        <a:srgbClr val="D15A12"/>
      </a:accent4>
      <a:accent5>
        <a:srgbClr val="D15A12"/>
      </a:accent5>
      <a:accent6>
        <a:srgbClr val="D15A12"/>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15A1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4">
      <a:dk1>
        <a:sysClr val="windowText" lastClr="000000"/>
      </a:dk1>
      <a:lt1>
        <a:sysClr val="window" lastClr="FFFFFF"/>
      </a:lt1>
      <a:dk2>
        <a:srgbClr val="1F497D"/>
      </a:dk2>
      <a:lt2>
        <a:srgbClr val="EEECE1"/>
      </a:lt2>
      <a:accent1>
        <a:srgbClr val="D15A12"/>
      </a:accent1>
      <a:accent2>
        <a:srgbClr val="D15A12"/>
      </a:accent2>
      <a:accent3>
        <a:srgbClr val="D15A12"/>
      </a:accent3>
      <a:accent4>
        <a:srgbClr val="D15A12"/>
      </a:accent4>
      <a:accent5>
        <a:srgbClr val="D15A12"/>
      </a:accent5>
      <a:accent6>
        <a:srgbClr val="D15A12"/>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1199</TotalTime>
  <Words>917</Words>
  <Application>Microsoft Office PowerPoint</Application>
  <PresentationFormat>On-screen Show (16:9)</PresentationFormat>
  <Paragraphs>101</Paragraphs>
  <Slides>20</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20</vt:i4>
      </vt:variant>
    </vt:vector>
  </HeadingPairs>
  <TitlesOfParts>
    <vt:vector size="28" baseType="lpstr">
      <vt:lpstr>맑은 고딕</vt:lpstr>
      <vt:lpstr>Arial</vt:lpstr>
      <vt:lpstr>inherit</vt:lpstr>
      <vt:lpstr>libre franklin</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Đạt Lê</cp:lastModifiedBy>
  <cp:revision>92</cp:revision>
  <dcterms:created xsi:type="dcterms:W3CDTF">2016-12-05T23:26:54Z</dcterms:created>
  <dcterms:modified xsi:type="dcterms:W3CDTF">2021-04-05T08:56:54Z</dcterms:modified>
</cp:coreProperties>
</file>