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20"/>
  </p:notesMasterIdLst>
  <p:sldIdLst>
    <p:sldId id="399" r:id="rId3"/>
    <p:sldId id="326" r:id="rId4"/>
    <p:sldId id="307" r:id="rId5"/>
    <p:sldId id="415" r:id="rId6"/>
    <p:sldId id="410" r:id="rId7"/>
    <p:sldId id="259" r:id="rId8"/>
    <p:sldId id="430" r:id="rId9"/>
    <p:sldId id="431" r:id="rId10"/>
    <p:sldId id="432" r:id="rId11"/>
    <p:sldId id="434" r:id="rId12"/>
    <p:sldId id="433" r:id="rId13"/>
    <p:sldId id="436" r:id="rId14"/>
    <p:sldId id="421" r:id="rId15"/>
    <p:sldId id="424" r:id="rId16"/>
    <p:sldId id="426" r:id="rId17"/>
    <p:sldId id="414" r:id="rId18"/>
    <p:sldId id="33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5" d="100"/>
          <a:sy n="85" d="100"/>
        </p:scale>
        <p:origin x="216" y="72"/>
      </p:cViewPr>
      <p:guideLst>
        <p:guide orient="horz" pos="218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90000"/>
                    <a:lumOff val="10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AE3FC47-AAEA-4D74-909D-E7D4B7D9FC4D}"/>
              </a:ext>
            </a:extLst>
          </p:cNvPr>
          <p:cNvSpPr>
            <a:spLocks noGrp="1"/>
          </p:cNvSpPr>
          <p:nvPr>
            <p:ph type="pic" sz="quarter" idx="11" hasCustomPrompt="1"/>
          </p:nvPr>
        </p:nvSpPr>
        <p:spPr>
          <a:xfrm>
            <a:off x="-1" y="0"/>
            <a:ext cx="7977685" cy="6858000"/>
          </a:xfrm>
          <a:custGeom>
            <a:avLst/>
            <a:gdLst>
              <a:gd name="connsiteX0" fmla="*/ 0 w 7977685"/>
              <a:gd name="connsiteY0" fmla="*/ 0 h 6858000"/>
              <a:gd name="connsiteX1" fmla="*/ 4805860 w 7977685"/>
              <a:gd name="connsiteY1" fmla="*/ 0 h 6858000"/>
              <a:gd name="connsiteX2" fmla="*/ 7977685 w 7977685"/>
              <a:gd name="connsiteY2" fmla="*/ 6858000 h 6858000"/>
              <a:gd name="connsiteX3" fmla="*/ 1019175 w 7977685"/>
              <a:gd name="connsiteY3" fmla="*/ 6858000 h 6858000"/>
              <a:gd name="connsiteX4" fmla="*/ 0 w 7977685"/>
              <a:gd name="connsiteY4" fmla="*/ 465437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685" h="6858000">
                <a:moveTo>
                  <a:pt x="0" y="0"/>
                </a:moveTo>
                <a:lnTo>
                  <a:pt x="4805860" y="0"/>
                </a:lnTo>
                <a:lnTo>
                  <a:pt x="7977685" y="6858000"/>
                </a:lnTo>
                <a:lnTo>
                  <a:pt x="1019175" y="6858000"/>
                </a:lnTo>
                <a:lnTo>
                  <a:pt x="0" y="465437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17" name="Right Triangle 16">
            <a:extLst>
              <a:ext uri="{FF2B5EF4-FFF2-40B4-BE49-F238E27FC236}">
                <a16:creationId xmlns:a16="http://schemas.microsoft.com/office/drawing/2014/main" id="{F8651505-3071-45CB-8043-716B6DEB5CAA}"/>
              </a:ext>
            </a:extLst>
          </p:cNvPr>
          <p:cNvSpPr/>
          <p:nvPr userDrawn="1"/>
        </p:nvSpPr>
        <p:spPr>
          <a:xfrm flipH="1" flipV="1">
            <a:off x="11280575" y="0"/>
            <a:ext cx="911424"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ight Triangle 17">
            <a:extLst>
              <a:ext uri="{FF2B5EF4-FFF2-40B4-BE49-F238E27FC236}">
                <a16:creationId xmlns:a16="http://schemas.microsoft.com/office/drawing/2014/main" id="{C8B47315-6B17-4130-8D72-34DCD83C44D7}"/>
              </a:ext>
            </a:extLst>
          </p:cNvPr>
          <p:cNvSpPr/>
          <p:nvPr userDrawn="1"/>
        </p:nvSpPr>
        <p:spPr>
          <a:xfrm>
            <a:off x="-10152" y="0"/>
            <a:ext cx="1546199"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9" name="Graphic 14">
            <a:extLst>
              <a:ext uri="{FF2B5EF4-FFF2-40B4-BE49-F238E27FC236}">
                <a16:creationId xmlns:a16="http://schemas.microsoft.com/office/drawing/2014/main" id="{E93DC84E-4259-4B70-9662-D2A6783C4DD0}"/>
              </a:ext>
            </a:extLst>
          </p:cNvPr>
          <p:cNvGrpSpPr/>
          <p:nvPr userDrawn="1"/>
        </p:nvGrpSpPr>
        <p:grpSpPr>
          <a:xfrm>
            <a:off x="925069" y="1819851"/>
            <a:ext cx="5385035" cy="4235422"/>
            <a:chOff x="2444748" y="555045"/>
            <a:chExt cx="7282048" cy="5727454"/>
          </a:xfrm>
        </p:grpSpPr>
        <p:sp>
          <p:nvSpPr>
            <p:cNvPr id="20" name="Freeform: Shape 19">
              <a:extLst>
                <a:ext uri="{FF2B5EF4-FFF2-40B4-BE49-F238E27FC236}">
                  <a16:creationId xmlns:a16="http://schemas.microsoft.com/office/drawing/2014/main" id="{2FBA74B2-170A-4301-9CF9-D1D589FDE064}"/>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C2A582B-94DD-469A-9123-63B650C9E779}"/>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A92F513-DD17-4E62-B297-14A2F36366A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A1EF8BF-C015-4C11-98F3-722287D21258}"/>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B9B2F5AF-1E80-4B0D-89CC-BC4F4A27637A}"/>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E28F146-1668-458B-B74B-CA5EE085CA12}"/>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5C49447-B41C-446E-B1C7-D29767326C3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B983CD6-7642-438D-8C7F-29C30165DC70}"/>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8" name="Picture Placeholder 2">
            <a:extLst>
              <a:ext uri="{FF2B5EF4-FFF2-40B4-BE49-F238E27FC236}">
                <a16:creationId xmlns:a16="http://schemas.microsoft.com/office/drawing/2014/main" id="{A1FF0400-0AB6-44B7-BC96-271D03F76CA3}"/>
              </a:ext>
            </a:extLst>
          </p:cNvPr>
          <p:cNvSpPr>
            <a:spLocks noGrp="1"/>
          </p:cNvSpPr>
          <p:nvPr>
            <p:ph type="pic" idx="12" hasCustomPrompt="1"/>
          </p:nvPr>
        </p:nvSpPr>
        <p:spPr>
          <a:xfrm>
            <a:off x="1100461" y="1974379"/>
            <a:ext cx="5062213" cy="300062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9" name="Text Placeholder 9">
            <a:extLst>
              <a:ext uri="{FF2B5EF4-FFF2-40B4-BE49-F238E27FC236}">
                <a16:creationId xmlns:a16="http://schemas.microsoft.com/office/drawing/2014/main" id="{8ECFF973-362D-4665-9A47-3D1F92BCF00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90000"/>
                    <a:lumOff val="10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90000"/>
                    <a:lumOff val="10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90000"/>
                    <a:lumOff val="10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90000"/>
                    <a:lumOff val="10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2684F0A-E70A-41BF-8148-445814C53353}"/>
              </a:ext>
            </a:extLst>
          </p:cNvPr>
          <p:cNvSpPr/>
          <p:nvPr userDrawn="1"/>
        </p:nvSpPr>
        <p:spPr>
          <a:xfrm>
            <a:off x="0" y="339509"/>
            <a:ext cx="5886994" cy="651849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90000"/>
                    <a:lumOff val="10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474261F5-E73A-4DCE-AA74-3F3BA62A3427}"/>
              </a:ext>
            </a:extLst>
          </p:cNvPr>
          <p:cNvSpPr>
            <a:spLocks noGrp="1"/>
          </p:cNvSpPr>
          <p:nvPr>
            <p:ph type="pic" sz="quarter" idx="11" hasCustomPrompt="1"/>
          </p:nvPr>
        </p:nvSpPr>
        <p:spPr>
          <a:xfrm>
            <a:off x="971313" y="1633058"/>
            <a:ext cx="3060756" cy="359188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Image Layout">
    <p:spTree>
      <p:nvGrpSpPr>
        <p:cNvPr id="1" name=""/>
        <p:cNvGrpSpPr/>
        <p:nvPr/>
      </p:nvGrpSpPr>
      <p:grpSpPr>
        <a:xfrm>
          <a:off x="0" y="0"/>
          <a:ext cx="0" cy="0"/>
          <a:chOff x="0" y="0"/>
          <a:chExt cx="0" cy="0"/>
        </a:xfrm>
      </p:grpSpPr>
      <p:sp>
        <p:nvSpPr>
          <p:cNvPr id="50" name="Picture Placeholder 20">
            <a:extLst>
              <a:ext uri="{FF2B5EF4-FFF2-40B4-BE49-F238E27FC236}">
                <a16:creationId xmlns:a16="http://schemas.microsoft.com/office/drawing/2014/main" id="{6FE311F5-A9A3-4147-874B-14B212E901EC}"/>
              </a:ext>
            </a:extLst>
          </p:cNvPr>
          <p:cNvSpPr>
            <a:spLocks noGrp="1"/>
          </p:cNvSpPr>
          <p:nvPr>
            <p:ph type="pic" idx="11" hasCustomPrompt="1"/>
          </p:nvPr>
        </p:nvSpPr>
        <p:spPr>
          <a:xfrm>
            <a:off x="6587381"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6587381"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2" name="Picture Placeholder 19">
            <a:extLst>
              <a:ext uri="{FF2B5EF4-FFF2-40B4-BE49-F238E27FC236}">
                <a16:creationId xmlns:a16="http://schemas.microsoft.com/office/drawing/2014/main" id="{90C4F28F-E0C5-4C6F-9778-5071266AA6DB}"/>
              </a:ext>
            </a:extLst>
          </p:cNvPr>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32886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1" r:id="rId6"/>
    <p:sldLayoutId id="2147483678" r:id="rId7"/>
    <p:sldLayoutId id="2147483680" r:id="rId8"/>
    <p:sldLayoutId id="2147483682" r:id="rId9"/>
    <p:sldLayoutId id="2147483683" r:id="rId10"/>
    <p:sldLayoutId id="2147483684" r:id="rId11"/>
    <p:sldLayoutId id="2147483685" r:id="rId12"/>
    <p:sldLayoutId id="2147483686" r:id="rId13"/>
    <p:sldLayoutId id="2147483687" r:id="rId14"/>
    <p:sldLayoutId id="2147483688" r:id="rId15"/>
    <p:sldLayoutId id="2147483671" r:id="rId16"/>
    <p:sldLayoutId id="2147483672"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ight Triangle 30">
            <a:extLst>
              <a:ext uri="{FF2B5EF4-FFF2-40B4-BE49-F238E27FC236}">
                <a16:creationId xmlns:a16="http://schemas.microsoft.com/office/drawing/2014/main" id="{283C0BF6-B036-46FB-B632-1BFA3A4AC021}"/>
              </a:ext>
            </a:extLst>
          </p:cNvPr>
          <p:cNvSpPr/>
          <p:nvPr/>
        </p:nvSpPr>
        <p:spPr>
          <a:xfrm rot="8138310">
            <a:off x="9953016" y="-2143154"/>
            <a:ext cx="2323646" cy="5518039"/>
          </a:xfrm>
          <a:prstGeom prst="rtTriangl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Triangle 28">
            <a:extLst>
              <a:ext uri="{FF2B5EF4-FFF2-40B4-BE49-F238E27FC236}">
                <a16:creationId xmlns:a16="http://schemas.microsoft.com/office/drawing/2014/main" id="{8435082D-1F5F-4A3B-B493-D35C56793183}"/>
              </a:ext>
            </a:extLst>
          </p:cNvPr>
          <p:cNvSpPr/>
          <p:nvPr/>
        </p:nvSpPr>
        <p:spPr>
          <a:xfrm rot="19213469">
            <a:off x="1400557" y="3178672"/>
            <a:ext cx="2323646" cy="5518039"/>
          </a:xfrm>
          <a:prstGeom prst="r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Triangle 27">
            <a:extLst>
              <a:ext uri="{FF2B5EF4-FFF2-40B4-BE49-F238E27FC236}">
                <a16:creationId xmlns:a16="http://schemas.microsoft.com/office/drawing/2014/main" id="{20A75C52-F72B-4222-AF88-B52C82ED4A81}"/>
              </a:ext>
            </a:extLst>
          </p:cNvPr>
          <p:cNvSpPr/>
          <p:nvPr/>
        </p:nvSpPr>
        <p:spPr>
          <a:xfrm>
            <a:off x="1" y="2526810"/>
            <a:ext cx="1834904" cy="4331190"/>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434C407-CBA1-4818-BA5C-80D18CB07D9E}"/>
              </a:ext>
            </a:extLst>
          </p:cNvPr>
          <p:cNvSpPr txBox="1"/>
          <p:nvPr/>
        </p:nvSpPr>
        <p:spPr>
          <a:xfrm>
            <a:off x="1028424" y="1902022"/>
            <a:ext cx="10406048" cy="1323439"/>
          </a:xfrm>
          <a:prstGeom prst="rect">
            <a:avLst/>
          </a:prstGeom>
          <a:noFill/>
        </p:spPr>
        <p:txBody>
          <a:bodyPr wrap="square" rtlCol="0">
            <a:spAutoFit/>
          </a:bodyPr>
          <a:lstStyle/>
          <a:p>
            <a:pPr algn="ctr"/>
            <a:r>
              <a:rPr lang="en-GB" sz="4000" dirty="0" smtClean="0">
                <a:latin typeface="Times New Roman" panose="02020603050405020304" pitchFamily="18" charset="0"/>
                <a:cs typeface="Times New Roman" panose="02020603050405020304" pitchFamily="18" charset="0"/>
              </a:rPr>
              <a:t>QUẢN LÝ CỬA HÀNG VẬT LIỆU XÂY DỰNG</a:t>
            </a:r>
            <a:endParaRPr lang="en-GB" sz="4000" dirty="0">
              <a:latin typeface="Times New Roman" panose="02020603050405020304" pitchFamily="18" charset="0"/>
              <a:cs typeface="Times New Roman" panose="02020603050405020304" pitchFamily="18" charset="0"/>
            </a:endParaRPr>
          </a:p>
        </p:txBody>
      </p:sp>
      <p:sp>
        <p:nvSpPr>
          <p:cNvPr id="30" name="Right Triangle 29">
            <a:extLst>
              <a:ext uri="{FF2B5EF4-FFF2-40B4-BE49-F238E27FC236}">
                <a16:creationId xmlns:a16="http://schemas.microsoft.com/office/drawing/2014/main" id="{9B566C21-16FB-4BFE-AED5-8F5CFF5DA1E4}"/>
              </a:ext>
            </a:extLst>
          </p:cNvPr>
          <p:cNvSpPr/>
          <p:nvPr/>
        </p:nvSpPr>
        <p:spPr>
          <a:xfrm rot="10800000">
            <a:off x="11134431" y="-1"/>
            <a:ext cx="1057568" cy="203351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 name="Graphic 14">
            <a:extLst>
              <a:ext uri="{FF2B5EF4-FFF2-40B4-BE49-F238E27FC236}">
                <a16:creationId xmlns:a16="http://schemas.microsoft.com/office/drawing/2014/main" id="{2FD29782-0850-400A-9288-8D4DF91E2E97}"/>
              </a:ext>
            </a:extLst>
          </p:cNvPr>
          <p:cNvGrpSpPr/>
          <p:nvPr/>
        </p:nvGrpSpPr>
        <p:grpSpPr>
          <a:xfrm>
            <a:off x="1645751" y="3400734"/>
            <a:ext cx="3671977" cy="3176871"/>
            <a:chOff x="2444748" y="555045"/>
            <a:chExt cx="7282048" cy="5727454"/>
          </a:xfrm>
        </p:grpSpPr>
        <p:sp>
          <p:nvSpPr>
            <p:cNvPr id="33" name="Freeform: Shape 32">
              <a:extLst>
                <a:ext uri="{FF2B5EF4-FFF2-40B4-BE49-F238E27FC236}">
                  <a16:creationId xmlns:a16="http://schemas.microsoft.com/office/drawing/2014/main" id="{018750AA-BE6B-4FF6-8B90-3C917FB2C4F4}"/>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1EAF1DF-D90E-4D0C-B686-0824CF3B1275}"/>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DD471931-AB70-48AB-9B8F-4A0ED6D57C96}"/>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0528D1D-6DAA-4D06-9D6E-9151AA8372C6}"/>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14B05B2C-AE70-4647-AB60-63C657A4A873}"/>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A541F209-DD56-43F4-8786-520A0D1FF51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0B1E3E6-0400-4B7C-8111-4BCF4DD64FCF}"/>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BDED818-D50A-4781-85DE-85E9AFF1C52B}"/>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42" name="Picture 41">
            <a:extLst>
              <a:ext uri="{FF2B5EF4-FFF2-40B4-BE49-F238E27FC236}">
                <a16:creationId xmlns:a16="http://schemas.microsoft.com/office/drawing/2014/main" id="{CA7BD3B0-4614-4728-8852-5FBDF975B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522" y="3589871"/>
            <a:ext cx="3357656" cy="2072453"/>
          </a:xfrm>
          <a:prstGeom prst="rect">
            <a:avLst/>
          </a:prstGeom>
        </p:spPr>
      </p:pic>
      <p:sp>
        <p:nvSpPr>
          <p:cNvPr id="22" name="TextBox 21">
            <a:extLst>
              <a:ext uri="{FF2B5EF4-FFF2-40B4-BE49-F238E27FC236}">
                <a16:creationId xmlns:a16="http://schemas.microsoft.com/office/drawing/2014/main" id="{AD0765DC-9229-47ED-B756-5C048442CDC4}"/>
              </a:ext>
            </a:extLst>
          </p:cNvPr>
          <p:cNvSpPr txBox="1"/>
          <p:nvPr/>
        </p:nvSpPr>
        <p:spPr>
          <a:xfrm>
            <a:off x="1246021" y="1256242"/>
            <a:ext cx="10406048" cy="707886"/>
          </a:xfrm>
          <a:prstGeom prst="rect">
            <a:avLst/>
          </a:prstGeom>
          <a:noFill/>
        </p:spPr>
        <p:txBody>
          <a:bodyPr wrap="square" rtlCol="0">
            <a:spAutoFit/>
          </a:bodyPr>
          <a:lstStyle/>
          <a:p>
            <a:pPr algn="ctr"/>
            <a:r>
              <a:rPr lang="en-GB" sz="4000" dirty="0" smtClean="0">
                <a:latin typeface="Times New Roman" panose="02020603050405020304" pitchFamily="18" charset="0"/>
                <a:cs typeface="Times New Roman" panose="02020603050405020304" pitchFamily="18" charset="0"/>
              </a:rPr>
              <a:t>BẢO MẬT TRÊN ỨNG DỤNG </a:t>
            </a:r>
            <a:endParaRPr lang="en-GB" sz="4000" dirty="0">
              <a:latin typeface="Times New Roman" panose="02020603050405020304" pitchFamily="18" charset="0"/>
              <a:cs typeface="Times New Roman" panose="02020603050405020304" pitchFamily="18" charset="0"/>
            </a:endParaRPr>
          </a:p>
        </p:txBody>
      </p:sp>
      <p:sp>
        <p:nvSpPr>
          <p:cNvPr id="2" name="Text Placeholder 1"/>
          <p:cNvSpPr>
            <a:spLocks noGrp="1"/>
          </p:cNvSpPr>
          <p:nvPr>
            <p:ph type="body" sz="quarter" idx="10"/>
          </p:nvPr>
        </p:nvSpPr>
        <p:spPr>
          <a:xfrm>
            <a:off x="7212096" y="4130633"/>
            <a:ext cx="4222376" cy="1786073"/>
          </a:xfrm>
        </p:spPr>
        <p:txBody>
          <a:bodyPr/>
          <a:lstStyle/>
          <a:p>
            <a:r>
              <a:rPr lang="en-US" sz="1800" b="1" dirty="0" smtClean="0">
                <a:latin typeface="Times New Roman" panose="02020603050405020304" pitchFamily="18" charset="0"/>
                <a:cs typeface="Times New Roman" panose="02020603050405020304" pitchFamily="18" charset="0"/>
              </a:rPr>
              <a:t>Nhóm Thực Hiện : Nhóm 12</a:t>
            </a:r>
          </a:p>
          <a:p>
            <a:pPr algn="r"/>
            <a:r>
              <a:rPr lang="en-US" sz="1800" b="1" dirty="0" smtClean="0">
                <a:latin typeface="Times New Roman" panose="02020603050405020304" pitchFamily="18" charset="0"/>
                <a:cs typeface="Times New Roman" panose="02020603050405020304" pitchFamily="18" charset="0"/>
              </a:rPr>
              <a:t>Thành Viên :          Chu Thanh Hải</a:t>
            </a:r>
          </a:p>
          <a:p>
            <a:pPr algn="r"/>
            <a:r>
              <a:rPr lang="en-US" sz="1800" b="1" dirty="0" smtClean="0">
                <a:latin typeface="Times New Roman" panose="02020603050405020304" pitchFamily="18" charset="0"/>
                <a:cs typeface="Times New Roman" panose="02020603050405020304" pitchFamily="18" charset="0"/>
              </a:rPr>
              <a:t>Võ Minh Tường</a:t>
            </a:r>
          </a:p>
          <a:p>
            <a:pPr algn="r"/>
            <a:r>
              <a:rPr lang="en-US" sz="1800" b="1" dirty="0" smtClean="0">
                <a:latin typeface="Times New Roman" panose="02020603050405020304" pitchFamily="18" charset="0"/>
                <a:cs typeface="Times New Roman" panose="02020603050405020304" pitchFamily="18" charset="0"/>
              </a:rPr>
              <a:t>Hoàng Công Phúc</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856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3">
            <a:extLst>
              <a:ext uri="{FF2B5EF4-FFF2-40B4-BE49-F238E27FC236}">
                <a16:creationId xmlns:a16="http://schemas.microsoft.com/office/drawing/2014/main" id="{F9AD8879-73AD-48FB-9B1B-068FC89B48B6}"/>
              </a:ext>
            </a:extLst>
          </p:cNvPr>
          <p:cNvSpPr/>
          <p:nvPr/>
        </p:nvSpPr>
        <p:spPr>
          <a:xfrm rot="13670708">
            <a:off x="11601324" y="-173222"/>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entagon 15">
            <a:extLst>
              <a:ext uri="{FF2B5EF4-FFF2-40B4-BE49-F238E27FC236}">
                <a16:creationId xmlns:a16="http://schemas.microsoft.com/office/drawing/2014/main" id="{788EE7DE-03A9-40BF-9222-92F87C2BBDE3}"/>
              </a:ext>
            </a:extLst>
          </p:cNvPr>
          <p:cNvSpPr/>
          <p:nvPr/>
        </p:nvSpPr>
        <p:spPr>
          <a:xfrm rot="11071854">
            <a:off x="10877743" y="-615866"/>
            <a:ext cx="941822"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entagon 16">
            <a:extLst>
              <a:ext uri="{FF2B5EF4-FFF2-40B4-BE49-F238E27FC236}">
                <a16:creationId xmlns:a16="http://schemas.microsoft.com/office/drawing/2014/main" id="{B9DE7E2E-C555-4A45-89DA-F947FC1DEFBC}"/>
              </a:ext>
            </a:extLst>
          </p:cNvPr>
          <p:cNvSpPr/>
          <p:nvPr/>
        </p:nvSpPr>
        <p:spPr>
          <a:xfrm rot="15895695">
            <a:off x="11968343" y="407278"/>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Triangle 17">
            <a:extLst>
              <a:ext uri="{FF2B5EF4-FFF2-40B4-BE49-F238E27FC236}">
                <a16:creationId xmlns:a16="http://schemas.microsoft.com/office/drawing/2014/main" id="{48B4FC69-5A54-4059-A902-162F6E57EABF}"/>
              </a:ext>
            </a:extLst>
          </p:cNvPr>
          <p:cNvSpPr/>
          <p:nvPr/>
        </p:nvSpPr>
        <p:spPr>
          <a:xfrm rot="5400000">
            <a:off x="-634337" y="634336"/>
            <a:ext cx="2584177" cy="131550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A2E9947-157D-4020-9224-56D0DCA42049}"/>
              </a:ext>
            </a:extLst>
          </p:cNvPr>
          <p:cNvSpPr txBox="1"/>
          <p:nvPr/>
        </p:nvSpPr>
        <p:spPr>
          <a:xfrm>
            <a:off x="1268057" y="139496"/>
            <a:ext cx="5621015" cy="461665"/>
          </a:xfrm>
          <a:prstGeom prst="rect">
            <a:avLst/>
          </a:prstGeom>
          <a:noFill/>
        </p:spPr>
        <p:txBody>
          <a:bodyPr wrap="square" lIns="108000" rIns="108000" rtlCol="0">
            <a:spAutoFit/>
          </a:bodyPr>
          <a:lstStyle/>
          <a:p>
            <a:pPr algn="ctr"/>
            <a:r>
              <a:rPr lang="en-US" altLang="ko-KR" sz="2400" b="1" dirty="0">
                <a:solidFill>
                  <a:schemeClr val="tx1">
                    <a:lumMod val="90000"/>
                    <a:lumOff val="10000"/>
                  </a:schemeClr>
                </a:solidFill>
                <a:cs typeface="Arial" pitchFamily="34" charset="0"/>
              </a:rPr>
              <a:t>Phương Thức Mã Hóa MD5</a:t>
            </a:r>
            <a:endParaRPr lang="ko-KR" altLang="en-US" sz="2400" b="1" dirty="0">
              <a:solidFill>
                <a:schemeClr val="tx1">
                  <a:lumMod val="90000"/>
                  <a:lumOff val="10000"/>
                </a:schemeClr>
              </a:solidFill>
              <a:cs typeface="Arial" pitchFamily="34" charset="0"/>
            </a:endParaRPr>
          </a:p>
        </p:txBody>
      </p:sp>
      <p:sp>
        <p:nvSpPr>
          <p:cNvPr id="21" name="Rectangle 20">
            <a:extLst>
              <a:ext uri="{FF2B5EF4-FFF2-40B4-BE49-F238E27FC236}">
                <a16:creationId xmlns:a16="http://schemas.microsoft.com/office/drawing/2014/main" id="{F1E03FC7-7E74-4417-8145-3DE5DFA7E57D}"/>
              </a:ext>
            </a:extLst>
          </p:cNvPr>
          <p:cNvSpPr/>
          <p:nvPr/>
        </p:nvSpPr>
        <p:spPr>
          <a:xfrm>
            <a:off x="1364854" y="542543"/>
            <a:ext cx="5364420" cy="45719"/>
          </a:xfrm>
          <a:prstGeom prst="rect">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38A988-FD60-4A39-B74F-E6BDE2A33FFE}"/>
              </a:ext>
            </a:extLst>
          </p:cNvPr>
          <p:cNvSpPr/>
          <p:nvPr/>
        </p:nvSpPr>
        <p:spPr>
          <a:xfrm>
            <a:off x="1364854" y="727347"/>
            <a:ext cx="2852039" cy="576881"/>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altLang="ko-KR" sz="2000" b="1" dirty="0" smtClean="0"/>
              <a:t>Sơ Đồ </a:t>
            </a:r>
            <a:endParaRPr lang="ko-KR" altLang="en-US" sz="2000" dirty="0"/>
          </a:p>
        </p:txBody>
      </p:sp>
      <p:pic>
        <p:nvPicPr>
          <p:cNvPr id="1026" name="Picture 2" descr="mahoamd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074" y="1584960"/>
            <a:ext cx="8125245" cy="5146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89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3">
            <a:extLst>
              <a:ext uri="{FF2B5EF4-FFF2-40B4-BE49-F238E27FC236}">
                <a16:creationId xmlns:a16="http://schemas.microsoft.com/office/drawing/2014/main" id="{F9AD8879-73AD-48FB-9B1B-068FC89B48B6}"/>
              </a:ext>
            </a:extLst>
          </p:cNvPr>
          <p:cNvSpPr/>
          <p:nvPr/>
        </p:nvSpPr>
        <p:spPr>
          <a:xfrm rot="13670708">
            <a:off x="11601324" y="-173222"/>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entagon 15">
            <a:extLst>
              <a:ext uri="{FF2B5EF4-FFF2-40B4-BE49-F238E27FC236}">
                <a16:creationId xmlns:a16="http://schemas.microsoft.com/office/drawing/2014/main" id="{788EE7DE-03A9-40BF-9222-92F87C2BBDE3}"/>
              </a:ext>
            </a:extLst>
          </p:cNvPr>
          <p:cNvSpPr/>
          <p:nvPr/>
        </p:nvSpPr>
        <p:spPr>
          <a:xfrm rot="11071854">
            <a:off x="10877743" y="-615866"/>
            <a:ext cx="941822"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entagon 16">
            <a:extLst>
              <a:ext uri="{FF2B5EF4-FFF2-40B4-BE49-F238E27FC236}">
                <a16:creationId xmlns:a16="http://schemas.microsoft.com/office/drawing/2014/main" id="{B9DE7E2E-C555-4A45-89DA-F947FC1DEFBC}"/>
              </a:ext>
            </a:extLst>
          </p:cNvPr>
          <p:cNvSpPr/>
          <p:nvPr/>
        </p:nvSpPr>
        <p:spPr>
          <a:xfrm rot="15895695">
            <a:off x="11968343" y="407278"/>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Triangle 17">
            <a:extLst>
              <a:ext uri="{FF2B5EF4-FFF2-40B4-BE49-F238E27FC236}">
                <a16:creationId xmlns:a16="http://schemas.microsoft.com/office/drawing/2014/main" id="{48B4FC69-5A54-4059-A902-162F6E57EABF}"/>
              </a:ext>
            </a:extLst>
          </p:cNvPr>
          <p:cNvSpPr/>
          <p:nvPr/>
        </p:nvSpPr>
        <p:spPr>
          <a:xfrm rot="5400000">
            <a:off x="-634337" y="634336"/>
            <a:ext cx="2584177" cy="131550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A2E9947-157D-4020-9224-56D0DCA42049}"/>
              </a:ext>
            </a:extLst>
          </p:cNvPr>
          <p:cNvSpPr txBox="1"/>
          <p:nvPr/>
        </p:nvSpPr>
        <p:spPr>
          <a:xfrm>
            <a:off x="1268057" y="139496"/>
            <a:ext cx="5621015" cy="461665"/>
          </a:xfrm>
          <a:prstGeom prst="rect">
            <a:avLst/>
          </a:prstGeom>
          <a:noFill/>
        </p:spPr>
        <p:txBody>
          <a:bodyPr wrap="square" lIns="108000" rIns="108000" rtlCol="0">
            <a:spAutoFit/>
          </a:bodyPr>
          <a:lstStyle/>
          <a:p>
            <a:pPr algn="ctr"/>
            <a:r>
              <a:rPr lang="en-US" altLang="ko-KR" sz="2400" b="1" dirty="0">
                <a:solidFill>
                  <a:schemeClr val="tx1">
                    <a:lumMod val="90000"/>
                    <a:lumOff val="10000"/>
                  </a:schemeClr>
                </a:solidFill>
                <a:cs typeface="Arial" pitchFamily="34" charset="0"/>
              </a:rPr>
              <a:t>Phương Thức Mã Hóa MD5</a:t>
            </a:r>
            <a:endParaRPr lang="ko-KR" altLang="en-US" sz="2400" b="1" dirty="0">
              <a:solidFill>
                <a:schemeClr val="tx1">
                  <a:lumMod val="90000"/>
                  <a:lumOff val="10000"/>
                </a:schemeClr>
              </a:solidFill>
              <a:cs typeface="Arial" pitchFamily="34" charset="0"/>
            </a:endParaRPr>
          </a:p>
        </p:txBody>
      </p:sp>
      <p:sp>
        <p:nvSpPr>
          <p:cNvPr id="21" name="Rectangle 20">
            <a:extLst>
              <a:ext uri="{FF2B5EF4-FFF2-40B4-BE49-F238E27FC236}">
                <a16:creationId xmlns:a16="http://schemas.microsoft.com/office/drawing/2014/main" id="{F1E03FC7-7E74-4417-8145-3DE5DFA7E57D}"/>
              </a:ext>
            </a:extLst>
          </p:cNvPr>
          <p:cNvSpPr/>
          <p:nvPr/>
        </p:nvSpPr>
        <p:spPr>
          <a:xfrm>
            <a:off x="1364854" y="542543"/>
            <a:ext cx="5364420" cy="45719"/>
          </a:xfrm>
          <a:prstGeom prst="rect">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38A988-FD60-4A39-B74F-E6BDE2A33FFE}"/>
              </a:ext>
            </a:extLst>
          </p:cNvPr>
          <p:cNvSpPr/>
          <p:nvPr/>
        </p:nvSpPr>
        <p:spPr>
          <a:xfrm>
            <a:off x="1364854" y="727347"/>
            <a:ext cx="2852039" cy="576881"/>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000" dirty="0" smtClean="0"/>
              <a:t>Ứng dụng check MD5</a:t>
            </a:r>
            <a:endParaRPr lang="ko-KR" altLang="en-US" sz="2000" dirty="0"/>
          </a:p>
        </p:txBody>
      </p:sp>
      <p:pic>
        <p:nvPicPr>
          <p:cNvPr id="3074" name="Picture 2" descr="Nhập mã MD5 muốn kiểm t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58" y="2241698"/>
            <a:ext cx="4695825" cy="2533651"/>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p:nvPr>
        </p:nvSpPr>
        <p:spPr>
          <a:xfrm>
            <a:off x="1167755" y="4775349"/>
            <a:ext cx="9238169" cy="724247"/>
          </a:xfrm>
        </p:spPr>
        <p:txBody>
          <a:bodyPr/>
          <a:lstStyle/>
          <a:p>
            <a:r>
              <a:rPr lang="en-US" sz="2400" dirty="0" smtClean="0"/>
              <a:t>Utility                                                            hashcalc</a:t>
            </a:r>
            <a:endParaRPr lang="en-US" sz="2400" dirty="0"/>
          </a:p>
        </p:txBody>
      </p:sp>
      <p:pic>
        <p:nvPicPr>
          <p:cNvPr id="3076" name="Picture 4" descr="HashCalc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274" y="991309"/>
            <a:ext cx="3676650" cy="378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442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3">
            <a:extLst>
              <a:ext uri="{FF2B5EF4-FFF2-40B4-BE49-F238E27FC236}">
                <a16:creationId xmlns:a16="http://schemas.microsoft.com/office/drawing/2014/main" id="{F9AD8879-73AD-48FB-9B1B-068FC89B48B6}"/>
              </a:ext>
            </a:extLst>
          </p:cNvPr>
          <p:cNvSpPr/>
          <p:nvPr/>
        </p:nvSpPr>
        <p:spPr>
          <a:xfrm rot="13670708">
            <a:off x="11601324" y="-173222"/>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entagon 15">
            <a:extLst>
              <a:ext uri="{FF2B5EF4-FFF2-40B4-BE49-F238E27FC236}">
                <a16:creationId xmlns:a16="http://schemas.microsoft.com/office/drawing/2014/main" id="{788EE7DE-03A9-40BF-9222-92F87C2BBDE3}"/>
              </a:ext>
            </a:extLst>
          </p:cNvPr>
          <p:cNvSpPr/>
          <p:nvPr/>
        </p:nvSpPr>
        <p:spPr>
          <a:xfrm rot="11071854">
            <a:off x="10877743" y="-615866"/>
            <a:ext cx="941822"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entagon 16">
            <a:extLst>
              <a:ext uri="{FF2B5EF4-FFF2-40B4-BE49-F238E27FC236}">
                <a16:creationId xmlns:a16="http://schemas.microsoft.com/office/drawing/2014/main" id="{B9DE7E2E-C555-4A45-89DA-F947FC1DEFBC}"/>
              </a:ext>
            </a:extLst>
          </p:cNvPr>
          <p:cNvSpPr/>
          <p:nvPr/>
        </p:nvSpPr>
        <p:spPr>
          <a:xfrm rot="15895695">
            <a:off x="11968343" y="407278"/>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Triangle 17">
            <a:extLst>
              <a:ext uri="{FF2B5EF4-FFF2-40B4-BE49-F238E27FC236}">
                <a16:creationId xmlns:a16="http://schemas.microsoft.com/office/drawing/2014/main" id="{48B4FC69-5A54-4059-A902-162F6E57EABF}"/>
              </a:ext>
            </a:extLst>
          </p:cNvPr>
          <p:cNvSpPr/>
          <p:nvPr/>
        </p:nvSpPr>
        <p:spPr>
          <a:xfrm rot="5400000">
            <a:off x="-634337" y="634336"/>
            <a:ext cx="2584177" cy="131550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A2E9947-157D-4020-9224-56D0DCA42049}"/>
              </a:ext>
            </a:extLst>
          </p:cNvPr>
          <p:cNvSpPr txBox="1"/>
          <p:nvPr/>
        </p:nvSpPr>
        <p:spPr>
          <a:xfrm>
            <a:off x="1268057" y="139496"/>
            <a:ext cx="5621015" cy="461665"/>
          </a:xfrm>
          <a:prstGeom prst="rect">
            <a:avLst/>
          </a:prstGeom>
          <a:noFill/>
        </p:spPr>
        <p:txBody>
          <a:bodyPr wrap="square" lIns="108000" rIns="108000" rtlCol="0">
            <a:spAutoFit/>
          </a:bodyPr>
          <a:lstStyle/>
          <a:p>
            <a:r>
              <a:rPr lang="en-US" altLang="ko-KR" sz="2400" b="1" dirty="0">
                <a:solidFill>
                  <a:schemeClr val="tx1">
                    <a:lumMod val="90000"/>
                    <a:lumOff val="10000"/>
                  </a:schemeClr>
                </a:solidFill>
                <a:cs typeface="Arial" pitchFamily="34" charset="0"/>
              </a:rPr>
              <a:t>THIẾT KẾ GIAO </a:t>
            </a:r>
            <a:r>
              <a:rPr lang="en-US" altLang="ko-KR" sz="2400" b="1" dirty="0" smtClean="0">
                <a:solidFill>
                  <a:schemeClr val="tx1">
                    <a:lumMod val="90000"/>
                    <a:lumOff val="10000"/>
                  </a:schemeClr>
                </a:solidFill>
                <a:cs typeface="Arial" pitchFamily="34" charset="0"/>
              </a:rPr>
              <a:t>DIỆN</a:t>
            </a:r>
            <a:endParaRPr lang="ko-KR" altLang="en-US" sz="2800" b="1" dirty="0">
              <a:solidFill>
                <a:schemeClr val="tx1">
                  <a:lumMod val="90000"/>
                  <a:lumOff val="10000"/>
                </a:schemeClr>
              </a:solidFill>
              <a:cs typeface="Arial" pitchFamily="34" charset="0"/>
            </a:endParaRPr>
          </a:p>
        </p:txBody>
      </p:sp>
      <p:sp>
        <p:nvSpPr>
          <p:cNvPr id="21" name="Rectangle 20">
            <a:extLst>
              <a:ext uri="{FF2B5EF4-FFF2-40B4-BE49-F238E27FC236}">
                <a16:creationId xmlns:a16="http://schemas.microsoft.com/office/drawing/2014/main" id="{F1E03FC7-7E74-4417-8145-3DE5DFA7E57D}"/>
              </a:ext>
            </a:extLst>
          </p:cNvPr>
          <p:cNvSpPr/>
          <p:nvPr/>
        </p:nvSpPr>
        <p:spPr>
          <a:xfrm>
            <a:off x="1364854" y="542543"/>
            <a:ext cx="5364420" cy="45719"/>
          </a:xfrm>
          <a:prstGeom prst="rect">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38A988-FD60-4A39-B74F-E6BDE2A33FFE}"/>
              </a:ext>
            </a:extLst>
          </p:cNvPr>
          <p:cNvSpPr/>
          <p:nvPr/>
        </p:nvSpPr>
        <p:spPr>
          <a:xfrm>
            <a:off x="1364854" y="727347"/>
            <a:ext cx="2852039" cy="576881"/>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altLang="ko-KR" sz="2000" b="1" dirty="0"/>
              <a:t>Giao </a:t>
            </a:r>
            <a:r>
              <a:rPr lang="en-GB" altLang="ko-KR" sz="2000" b="1" dirty="0" smtClean="0"/>
              <a:t>diện</a:t>
            </a:r>
            <a:endParaRPr lang="ko-KR" altLang="en-US" sz="2000" dirty="0"/>
          </a:p>
        </p:txBody>
      </p:sp>
      <p:pic>
        <p:nvPicPr>
          <p:cNvPr id="13" name="Picture 12"/>
          <p:cNvPicPr/>
          <p:nvPr/>
        </p:nvPicPr>
        <p:blipFill>
          <a:blip r:embed="rId2">
            <a:extLst>
              <a:ext uri="{28A0092B-C50C-407E-A947-70E740481C1C}">
                <a14:useLocalDpi xmlns:a14="http://schemas.microsoft.com/office/drawing/2010/main" val="0"/>
              </a:ext>
            </a:extLst>
          </a:blip>
          <a:srcRect/>
          <a:stretch>
            <a:fillRect/>
          </a:stretch>
        </p:blipFill>
        <p:spPr bwMode="auto">
          <a:xfrm>
            <a:off x="1108669" y="1664969"/>
            <a:ext cx="5780403" cy="3873681"/>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9205" y="1761172"/>
            <a:ext cx="3438525" cy="3629025"/>
          </a:xfrm>
          <a:prstGeom prst="rect">
            <a:avLst/>
          </a:prstGeom>
        </p:spPr>
      </p:pic>
    </p:spTree>
    <p:extLst>
      <p:ext uri="{BB962C8B-B14F-4D97-AF65-F5344CB8AC3E}">
        <p14:creationId xmlns:p14="http://schemas.microsoft.com/office/powerpoint/2010/main" val="1321608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3">
            <a:extLst>
              <a:ext uri="{FF2B5EF4-FFF2-40B4-BE49-F238E27FC236}">
                <a16:creationId xmlns:a16="http://schemas.microsoft.com/office/drawing/2014/main" id="{F9AD8879-73AD-48FB-9B1B-068FC89B48B6}"/>
              </a:ext>
            </a:extLst>
          </p:cNvPr>
          <p:cNvSpPr/>
          <p:nvPr/>
        </p:nvSpPr>
        <p:spPr>
          <a:xfrm rot="13670708">
            <a:off x="11601324" y="-173222"/>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entagon 15">
            <a:extLst>
              <a:ext uri="{FF2B5EF4-FFF2-40B4-BE49-F238E27FC236}">
                <a16:creationId xmlns:a16="http://schemas.microsoft.com/office/drawing/2014/main" id="{788EE7DE-03A9-40BF-9222-92F87C2BBDE3}"/>
              </a:ext>
            </a:extLst>
          </p:cNvPr>
          <p:cNvSpPr/>
          <p:nvPr/>
        </p:nvSpPr>
        <p:spPr>
          <a:xfrm rot="11071854">
            <a:off x="10877743" y="-615866"/>
            <a:ext cx="941822"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entagon 16">
            <a:extLst>
              <a:ext uri="{FF2B5EF4-FFF2-40B4-BE49-F238E27FC236}">
                <a16:creationId xmlns:a16="http://schemas.microsoft.com/office/drawing/2014/main" id="{B9DE7E2E-C555-4A45-89DA-F947FC1DEFBC}"/>
              </a:ext>
            </a:extLst>
          </p:cNvPr>
          <p:cNvSpPr/>
          <p:nvPr/>
        </p:nvSpPr>
        <p:spPr>
          <a:xfrm rot="15895695">
            <a:off x="11968343" y="407278"/>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Triangle 17">
            <a:extLst>
              <a:ext uri="{FF2B5EF4-FFF2-40B4-BE49-F238E27FC236}">
                <a16:creationId xmlns:a16="http://schemas.microsoft.com/office/drawing/2014/main" id="{48B4FC69-5A54-4059-A902-162F6E57EABF}"/>
              </a:ext>
            </a:extLst>
          </p:cNvPr>
          <p:cNvSpPr/>
          <p:nvPr/>
        </p:nvSpPr>
        <p:spPr>
          <a:xfrm rot="5400000">
            <a:off x="-634337" y="634336"/>
            <a:ext cx="2584177" cy="131550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A2E9947-157D-4020-9224-56D0DCA42049}"/>
              </a:ext>
            </a:extLst>
          </p:cNvPr>
          <p:cNvSpPr txBox="1"/>
          <p:nvPr/>
        </p:nvSpPr>
        <p:spPr>
          <a:xfrm>
            <a:off x="471811" y="2943104"/>
            <a:ext cx="3393524" cy="1015663"/>
          </a:xfrm>
          <a:prstGeom prst="rect">
            <a:avLst/>
          </a:prstGeom>
          <a:noFill/>
        </p:spPr>
        <p:txBody>
          <a:bodyPr wrap="square" lIns="108000" rIns="108000" rtlCol="0">
            <a:spAutoFit/>
          </a:bodyPr>
          <a:lstStyle/>
          <a:p>
            <a:r>
              <a:rPr lang="en-US" altLang="ko-KR" sz="3000" b="1" dirty="0" smtClean="0">
                <a:solidFill>
                  <a:schemeClr val="tx1">
                    <a:lumMod val="90000"/>
                    <a:lumOff val="10000"/>
                  </a:schemeClr>
                </a:solidFill>
                <a:cs typeface="Arial" pitchFamily="34" charset="0"/>
              </a:rPr>
              <a:t>Tổng Quan phần mềm</a:t>
            </a:r>
            <a:endParaRPr lang="ko-KR" altLang="en-US" sz="3000" b="1" dirty="0">
              <a:solidFill>
                <a:schemeClr val="tx1">
                  <a:lumMod val="90000"/>
                  <a:lumOff val="10000"/>
                </a:schemeClr>
              </a:solidFill>
              <a:cs typeface="Arial" pitchFamily="34" charset="0"/>
            </a:endParaRPr>
          </a:p>
        </p:txBody>
      </p:sp>
      <p:pic>
        <p:nvPicPr>
          <p:cNvPr id="3" name="Picture 2">
            <a:extLst>
              <a:ext uri="{FF2B5EF4-FFF2-40B4-BE49-F238E27FC236}">
                <a16:creationId xmlns:a16="http://schemas.microsoft.com/office/drawing/2014/main" id="{12348F7C-8787-4D94-AA1B-A1E81CB41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2820" y="1593929"/>
            <a:ext cx="6917369" cy="4194312"/>
          </a:xfrm>
          <a:prstGeom prst="rect">
            <a:avLst/>
          </a:prstGeom>
        </p:spPr>
      </p:pic>
      <p:sp>
        <p:nvSpPr>
          <p:cNvPr id="22" name="Google Shape;459;p7">
            <a:extLst>
              <a:ext uri="{FF2B5EF4-FFF2-40B4-BE49-F238E27FC236}">
                <a16:creationId xmlns:a16="http://schemas.microsoft.com/office/drawing/2014/main" id="{AD188BC4-81CB-4D7A-938C-6153760BC252}"/>
              </a:ext>
            </a:extLst>
          </p:cNvPr>
          <p:cNvSpPr/>
          <p:nvPr/>
        </p:nvSpPr>
        <p:spPr>
          <a:xfrm>
            <a:off x="378019" y="2862557"/>
            <a:ext cx="3761105" cy="1638422"/>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460;p7">
            <a:extLst>
              <a:ext uri="{FF2B5EF4-FFF2-40B4-BE49-F238E27FC236}">
                <a16:creationId xmlns:a16="http://schemas.microsoft.com/office/drawing/2014/main" id="{10C3BD4E-7CD7-4B5C-A5DE-5683407D3ABD}"/>
              </a:ext>
            </a:extLst>
          </p:cNvPr>
          <p:cNvSpPr/>
          <p:nvPr/>
        </p:nvSpPr>
        <p:spPr>
          <a:xfrm rot="5400000">
            <a:off x="-263596" y="3586320"/>
            <a:ext cx="1073700" cy="209530"/>
          </a:xfrm>
          <a:prstGeom prst="rect">
            <a:avLst/>
          </a:prstGeom>
          <a:solidFill>
            <a:srgbClr val="FF9900">
              <a:alpha val="4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02577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3">
            <a:extLst>
              <a:ext uri="{FF2B5EF4-FFF2-40B4-BE49-F238E27FC236}">
                <a16:creationId xmlns:a16="http://schemas.microsoft.com/office/drawing/2014/main" id="{F9AD8879-73AD-48FB-9B1B-068FC89B48B6}"/>
              </a:ext>
            </a:extLst>
          </p:cNvPr>
          <p:cNvSpPr/>
          <p:nvPr/>
        </p:nvSpPr>
        <p:spPr>
          <a:xfrm rot="13670708">
            <a:off x="11601324" y="-173222"/>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entagon 15">
            <a:extLst>
              <a:ext uri="{FF2B5EF4-FFF2-40B4-BE49-F238E27FC236}">
                <a16:creationId xmlns:a16="http://schemas.microsoft.com/office/drawing/2014/main" id="{788EE7DE-03A9-40BF-9222-92F87C2BBDE3}"/>
              </a:ext>
            </a:extLst>
          </p:cNvPr>
          <p:cNvSpPr/>
          <p:nvPr/>
        </p:nvSpPr>
        <p:spPr>
          <a:xfrm rot="11071854">
            <a:off x="10877743" y="-615866"/>
            <a:ext cx="941822"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entagon 16">
            <a:extLst>
              <a:ext uri="{FF2B5EF4-FFF2-40B4-BE49-F238E27FC236}">
                <a16:creationId xmlns:a16="http://schemas.microsoft.com/office/drawing/2014/main" id="{B9DE7E2E-C555-4A45-89DA-F947FC1DEFBC}"/>
              </a:ext>
            </a:extLst>
          </p:cNvPr>
          <p:cNvSpPr/>
          <p:nvPr/>
        </p:nvSpPr>
        <p:spPr>
          <a:xfrm rot="15895695">
            <a:off x="11968343" y="407278"/>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Triangle 17">
            <a:extLst>
              <a:ext uri="{FF2B5EF4-FFF2-40B4-BE49-F238E27FC236}">
                <a16:creationId xmlns:a16="http://schemas.microsoft.com/office/drawing/2014/main" id="{48B4FC69-5A54-4059-A902-162F6E57EABF}"/>
              </a:ext>
            </a:extLst>
          </p:cNvPr>
          <p:cNvSpPr/>
          <p:nvPr/>
        </p:nvSpPr>
        <p:spPr>
          <a:xfrm rot="5400000">
            <a:off x="-634337" y="634336"/>
            <a:ext cx="2584177" cy="131550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A2E9947-157D-4020-9224-56D0DCA42049}"/>
              </a:ext>
            </a:extLst>
          </p:cNvPr>
          <p:cNvSpPr txBox="1"/>
          <p:nvPr/>
        </p:nvSpPr>
        <p:spPr>
          <a:xfrm>
            <a:off x="1268057" y="139496"/>
            <a:ext cx="5621015" cy="461665"/>
          </a:xfrm>
          <a:prstGeom prst="rect">
            <a:avLst/>
          </a:prstGeom>
          <a:noFill/>
        </p:spPr>
        <p:txBody>
          <a:bodyPr wrap="square" lIns="108000" rIns="108000" rtlCol="0">
            <a:spAutoFit/>
          </a:bodyPr>
          <a:lstStyle/>
          <a:p>
            <a:r>
              <a:rPr lang="en-US" altLang="ko-KR" sz="2400" b="1" dirty="0">
                <a:solidFill>
                  <a:schemeClr val="tx1">
                    <a:lumMod val="90000"/>
                    <a:lumOff val="10000"/>
                  </a:schemeClr>
                </a:solidFill>
                <a:cs typeface="Arial" pitchFamily="34" charset="0"/>
              </a:rPr>
              <a:t>THIẾT KẾ GIAO </a:t>
            </a:r>
            <a:r>
              <a:rPr lang="en-US" altLang="ko-KR" sz="2400" b="1" dirty="0" smtClean="0">
                <a:solidFill>
                  <a:schemeClr val="tx1">
                    <a:lumMod val="90000"/>
                    <a:lumOff val="10000"/>
                  </a:schemeClr>
                </a:solidFill>
                <a:cs typeface="Arial" pitchFamily="34" charset="0"/>
              </a:rPr>
              <a:t>DIỆN</a:t>
            </a:r>
            <a:endParaRPr lang="ko-KR" altLang="en-US" sz="2800" b="1" dirty="0">
              <a:solidFill>
                <a:schemeClr val="tx1">
                  <a:lumMod val="90000"/>
                  <a:lumOff val="10000"/>
                </a:schemeClr>
              </a:solidFill>
              <a:cs typeface="Arial" pitchFamily="34" charset="0"/>
            </a:endParaRPr>
          </a:p>
        </p:txBody>
      </p:sp>
      <p:sp>
        <p:nvSpPr>
          <p:cNvPr id="21" name="Rectangle 20">
            <a:extLst>
              <a:ext uri="{FF2B5EF4-FFF2-40B4-BE49-F238E27FC236}">
                <a16:creationId xmlns:a16="http://schemas.microsoft.com/office/drawing/2014/main" id="{F1E03FC7-7E74-4417-8145-3DE5DFA7E57D}"/>
              </a:ext>
            </a:extLst>
          </p:cNvPr>
          <p:cNvSpPr/>
          <p:nvPr/>
        </p:nvSpPr>
        <p:spPr>
          <a:xfrm>
            <a:off x="1364854" y="542543"/>
            <a:ext cx="5364420" cy="45719"/>
          </a:xfrm>
          <a:prstGeom prst="rect">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38A988-FD60-4A39-B74F-E6BDE2A33FFE}"/>
              </a:ext>
            </a:extLst>
          </p:cNvPr>
          <p:cNvSpPr/>
          <p:nvPr/>
        </p:nvSpPr>
        <p:spPr>
          <a:xfrm>
            <a:off x="1364854" y="727347"/>
            <a:ext cx="2852039" cy="576881"/>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altLang="ko-KR" sz="2000" b="1" dirty="0"/>
              <a:t>Giao </a:t>
            </a:r>
            <a:r>
              <a:rPr lang="en-GB" altLang="ko-KR" sz="2000" b="1" dirty="0" smtClean="0"/>
              <a:t>diện</a:t>
            </a:r>
            <a:endParaRPr lang="ko-KR" altLang="en-US" sz="2000" dirty="0"/>
          </a:p>
        </p:txBody>
      </p:sp>
      <p:pic>
        <p:nvPicPr>
          <p:cNvPr id="13" name="Picture 12"/>
          <p:cNvPicPr/>
          <p:nvPr/>
        </p:nvPicPr>
        <p:blipFill>
          <a:blip r:embed="rId2">
            <a:extLst>
              <a:ext uri="{28A0092B-C50C-407E-A947-70E740481C1C}">
                <a14:useLocalDpi xmlns:a14="http://schemas.microsoft.com/office/drawing/2010/main" val="0"/>
              </a:ext>
            </a:extLst>
          </a:blip>
          <a:srcRect/>
          <a:stretch>
            <a:fillRect/>
          </a:stretch>
        </p:blipFill>
        <p:spPr bwMode="auto">
          <a:xfrm>
            <a:off x="1108669" y="1664969"/>
            <a:ext cx="5780403" cy="3873681"/>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9205" y="1761172"/>
            <a:ext cx="3438525" cy="3629025"/>
          </a:xfrm>
          <a:prstGeom prst="rect">
            <a:avLst/>
          </a:prstGeom>
        </p:spPr>
      </p:pic>
    </p:spTree>
    <p:extLst>
      <p:ext uri="{BB962C8B-B14F-4D97-AF65-F5344CB8AC3E}">
        <p14:creationId xmlns:p14="http://schemas.microsoft.com/office/powerpoint/2010/main" val="321770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3">
            <a:extLst>
              <a:ext uri="{FF2B5EF4-FFF2-40B4-BE49-F238E27FC236}">
                <a16:creationId xmlns:a16="http://schemas.microsoft.com/office/drawing/2014/main" id="{F9AD8879-73AD-48FB-9B1B-068FC89B48B6}"/>
              </a:ext>
            </a:extLst>
          </p:cNvPr>
          <p:cNvSpPr/>
          <p:nvPr/>
        </p:nvSpPr>
        <p:spPr>
          <a:xfrm rot="13670708">
            <a:off x="11601324" y="-173222"/>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entagon 15">
            <a:extLst>
              <a:ext uri="{FF2B5EF4-FFF2-40B4-BE49-F238E27FC236}">
                <a16:creationId xmlns:a16="http://schemas.microsoft.com/office/drawing/2014/main" id="{788EE7DE-03A9-40BF-9222-92F87C2BBDE3}"/>
              </a:ext>
            </a:extLst>
          </p:cNvPr>
          <p:cNvSpPr/>
          <p:nvPr/>
        </p:nvSpPr>
        <p:spPr>
          <a:xfrm rot="11071854">
            <a:off x="10877743" y="-615866"/>
            <a:ext cx="941822"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entagon 16">
            <a:extLst>
              <a:ext uri="{FF2B5EF4-FFF2-40B4-BE49-F238E27FC236}">
                <a16:creationId xmlns:a16="http://schemas.microsoft.com/office/drawing/2014/main" id="{B9DE7E2E-C555-4A45-89DA-F947FC1DEFBC}"/>
              </a:ext>
            </a:extLst>
          </p:cNvPr>
          <p:cNvSpPr/>
          <p:nvPr/>
        </p:nvSpPr>
        <p:spPr>
          <a:xfrm rot="15895695">
            <a:off x="11968343" y="407278"/>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Triangle 17">
            <a:extLst>
              <a:ext uri="{FF2B5EF4-FFF2-40B4-BE49-F238E27FC236}">
                <a16:creationId xmlns:a16="http://schemas.microsoft.com/office/drawing/2014/main" id="{48B4FC69-5A54-4059-A902-162F6E57EABF}"/>
              </a:ext>
            </a:extLst>
          </p:cNvPr>
          <p:cNvSpPr/>
          <p:nvPr/>
        </p:nvSpPr>
        <p:spPr>
          <a:xfrm rot="5400000">
            <a:off x="-634337" y="634336"/>
            <a:ext cx="2584177" cy="1315505"/>
          </a:xfrm>
          <a:prstGeom prst="rtTriangl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A2E9947-157D-4020-9224-56D0DCA42049}"/>
              </a:ext>
            </a:extLst>
          </p:cNvPr>
          <p:cNvSpPr txBox="1"/>
          <p:nvPr/>
        </p:nvSpPr>
        <p:spPr>
          <a:xfrm>
            <a:off x="1268057" y="139496"/>
            <a:ext cx="5621015" cy="461665"/>
          </a:xfrm>
          <a:prstGeom prst="rect">
            <a:avLst/>
          </a:prstGeom>
          <a:noFill/>
        </p:spPr>
        <p:txBody>
          <a:bodyPr wrap="square" lIns="108000" rIns="108000" rtlCol="0">
            <a:spAutoFit/>
          </a:bodyPr>
          <a:lstStyle/>
          <a:p>
            <a:r>
              <a:rPr lang="en-US" altLang="ko-KR" sz="2400" b="1" dirty="0">
                <a:solidFill>
                  <a:schemeClr val="tx1">
                    <a:lumMod val="90000"/>
                    <a:lumOff val="10000"/>
                  </a:schemeClr>
                </a:solidFill>
                <a:cs typeface="Arial" pitchFamily="34" charset="0"/>
              </a:rPr>
              <a:t>THIẾT KẾ GIAO </a:t>
            </a:r>
            <a:r>
              <a:rPr lang="en-US" altLang="ko-KR" sz="2400" b="1" dirty="0" smtClean="0">
                <a:solidFill>
                  <a:schemeClr val="tx1">
                    <a:lumMod val="90000"/>
                    <a:lumOff val="10000"/>
                  </a:schemeClr>
                </a:solidFill>
                <a:cs typeface="Arial" pitchFamily="34" charset="0"/>
              </a:rPr>
              <a:t>DIỆN</a:t>
            </a:r>
            <a:endParaRPr lang="ko-KR" altLang="en-US" sz="2800" b="1" dirty="0">
              <a:solidFill>
                <a:schemeClr val="tx1">
                  <a:lumMod val="90000"/>
                  <a:lumOff val="10000"/>
                </a:schemeClr>
              </a:solidFill>
              <a:cs typeface="Arial" pitchFamily="34" charset="0"/>
            </a:endParaRPr>
          </a:p>
        </p:txBody>
      </p:sp>
      <p:sp>
        <p:nvSpPr>
          <p:cNvPr id="21" name="Rectangle 20">
            <a:extLst>
              <a:ext uri="{FF2B5EF4-FFF2-40B4-BE49-F238E27FC236}">
                <a16:creationId xmlns:a16="http://schemas.microsoft.com/office/drawing/2014/main" id="{F1E03FC7-7E74-4417-8145-3DE5DFA7E57D}"/>
              </a:ext>
            </a:extLst>
          </p:cNvPr>
          <p:cNvSpPr/>
          <p:nvPr/>
        </p:nvSpPr>
        <p:spPr>
          <a:xfrm>
            <a:off x="1364854" y="542543"/>
            <a:ext cx="5364420" cy="4571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38A988-FD60-4A39-B74F-E6BDE2A33FFE}"/>
              </a:ext>
            </a:extLst>
          </p:cNvPr>
          <p:cNvSpPr/>
          <p:nvPr/>
        </p:nvSpPr>
        <p:spPr>
          <a:xfrm>
            <a:off x="1364854" y="727347"/>
            <a:ext cx="1768963" cy="576881"/>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altLang="ko-KR" sz="2000" b="1" dirty="0" smtClean="0"/>
              <a:t>Tài khoản</a:t>
            </a:r>
            <a:endParaRPr lang="ko-KR" altLang="en-US" sz="2000" dirty="0"/>
          </a:p>
        </p:txBody>
      </p:sp>
      <p:sp>
        <p:nvSpPr>
          <p:cNvPr id="8" name="TextBox 7">
            <a:extLst>
              <a:ext uri="{FF2B5EF4-FFF2-40B4-BE49-F238E27FC236}">
                <a16:creationId xmlns:a16="http://schemas.microsoft.com/office/drawing/2014/main" id="{E2DC0445-5135-4FD6-8B87-46453C9A4D78}"/>
              </a:ext>
            </a:extLst>
          </p:cNvPr>
          <p:cNvSpPr txBox="1"/>
          <p:nvPr/>
        </p:nvSpPr>
        <p:spPr>
          <a:xfrm>
            <a:off x="2032987" y="6275442"/>
            <a:ext cx="2290438" cy="369332"/>
          </a:xfrm>
          <a:prstGeom prst="rect">
            <a:avLst/>
          </a:prstGeom>
          <a:noFill/>
        </p:spPr>
        <p:txBody>
          <a:bodyPr wrap="square" rtlCol="0">
            <a:spAutoFit/>
          </a:bodyPr>
          <a:lstStyle/>
          <a:p>
            <a:r>
              <a:rPr lang="en-US" dirty="0" err="1"/>
              <a:t>Kiểm</a:t>
            </a:r>
            <a:r>
              <a:rPr lang="en-US" dirty="0"/>
              <a:t> </a:t>
            </a:r>
            <a:r>
              <a:rPr lang="en-US" dirty="0" err="1"/>
              <a:t>thử</a:t>
            </a:r>
            <a:r>
              <a:rPr lang="en-US" dirty="0"/>
              <a:t> </a:t>
            </a:r>
            <a:r>
              <a:rPr lang="en-US" dirty="0" err="1"/>
              <a:t>đăng</a:t>
            </a:r>
            <a:r>
              <a:rPr lang="en-US" dirty="0"/>
              <a:t> </a:t>
            </a:r>
            <a:r>
              <a:rPr lang="en-US" dirty="0" err="1"/>
              <a:t>ký</a:t>
            </a:r>
            <a:endParaRPr lang="en-US" dirty="0"/>
          </a:p>
        </p:txBody>
      </p:sp>
      <p:sp>
        <p:nvSpPr>
          <p:cNvPr id="23" name="TextBox 22">
            <a:extLst>
              <a:ext uri="{FF2B5EF4-FFF2-40B4-BE49-F238E27FC236}">
                <a16:creationId xmlns:a16="http://schemas.microsoft.com/office/drawing/2014/main" id="{950AC503-CDCE-458F-8388-B42587104A4A}"/>
              </a:ext>
            </a:extLst>
          </p:cNvPr>
          <p:cNvSpPr txBox="1"/>
          <p:nvPr/>
        </p:nvSpPr>
        <p:spPr>
          <a:xfrm>
            <a:off x="8035770" y="6454150"/>
            <a:ext cx="2874885" cy="369332"/>
          </a:xfrm>
          <a:prstGeom prst="rect">
            <a:avLst/>
          </a:prstGeom>
          <a:noFill/>
        </p:spPr>
        <p:txBody>
          <a:bodyPr wrap="square" rtlCol="0">
            <a:spAutoFit/>
          </a:bodyPr>
          <a:lstStyle/>
          <a:p>
            <a:r>
              <a:rPr lang="en-US" dirty="0" err="1"/>
              <a:t>Kiểm</a:t>
            </a:r>
            <a:r>
              <a:rPr lang="en-US" dirty="0"/>
              <a:t> </a:t>
            </a:r>
            <a:r>
              <a:rPr lang="en-US" dirty="0" err="1"/>
              <a:t>thử</a:t>
            </a:r>
            <a:r>
              <a:rPr lang="en-US" dirty="0"/>
              <a:t> them </a:t>
            </a:r>
            <a:r>
              <a:rPr lang="en-US" dirty="0" err="1"/>
              <a:t>sản</a:t>
            </a:r>
            <a:r>
              <a:rPr lang="en-US" dirty="0"/>
              <a:t> </a:t>
            </a:r>
            <a:r>
              <a:rPr lang="en-US" dirty="0" err="1"/>
              <a:t>phẩm</a:t>
            </a:r>
            <a:endParaRPr lang="en-US" dirty="0"/>
          </a:p>
        </p:txBody>
      </p:sp>
      <p:pic>
        <p:nvPicPr>
          <p:cNvPr id="2050"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291" y="1430414"/>
            <a:ext cx="8426006" cy="4814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684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evron 8">
            <a:extLst>
              <a:ext uri="{FF2B5EF4-FFF2-40B4-BE49-F238E27FC236}">
                <a16:creationId xmlns:a16="http://schemas.microsoft.com/office/drawing/2014/main" id="{9E1557D5-88BC-4162-A945-E85B1C4575EF}"/>
              </a:ext>
            </a:extLst>
          </p:cNvPr>
          <p:cNvSpPr/>
          <p:nvPr/>
        </p:nvSpPr>
        <p:spPr>
          <a:xfrm rot="13500000">
            <a:off x="2534900" y="898980"/>
            <a:ext cx="467736" cy="487463"/>
          </a:xfrm>
          <a:prstGeom prst="chevron">
            <a:avLst/>
          </a:prstGeom>
          <a:solidFill>
            <a:schemeClr val="accent4"/>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4" name="Chevron 8">
            <a:extLst>
              <a:ext uri="{FF2B5EF4-FFF2-40B4-BE49-F238E27FC236}">
                <a16:creationId xmlns:a16="http://schemas.microsoft.com/office/drawing/2014/main" id="{13F7E792-AA14-4D1F-A379-019681296C51}"/>
              </a:ext>
            </a:extLst>
          </p:cNvPr>
          <p:cNvSpPr/>
          <p:nvPr/>
        </p:nvSpPr>
        <p:spPr>
          <a:xfrm rot="2821677">
            <a:off x="8618492" y="4816241"/>
            <a:ext cx="467736" cy="487463"/>
          </a:xfrm>
          <a:prstGeom prst="chevron">
            <a:avLst/>
          </a:prstGeom>
          <a:solidFill>
            <a:schemeClr val="accent4"/>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5" name="Chevron 8">
            <a:extLst>
              <a:ext uri="{FF2B5EF4-FFF2-40B4-BE49-F238E27FC236}">
                <a16:creationId xmlns:a16="http://schemas.microsoft.com/office/drawing/2014/main" id="{D87EF597-6ABE-4EAA-8217-94D85ECC01CD}"/>
              </a:ext>
            </a:extLst>
          </p:cNvPr>
          <p:cNvSpPr/>
          <p:nvPr/>
        </p:nvSpPr>
        <p:spPr>
          <a:xfrm rot="8034742">
            <a:off x="2731388" y="4780166"/>
            <a:ext cx="467736" cy="487463"/>
          </a:xfrm>
          <a:prstGeom prst="chevron">
            <a:avLst/>
          </a:prstGeom>
          <a:solidFill>
            <a:schemeClr val="tx1"/>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6" name="Chevron 8">
            <a:extLst>
              <a:ext uri="{FF2B5EF4-FFF2-40B4-BE49-F238E27FC236}">
                <a16:creationId xmlns:a16="http://schemas.microsoft.com/office/drawing/2014/main" id="{1584BCD9-877F-4AA4-B494-1DDB09A573E5}"/>
              </a:ext>
            </a:extLst>
          </p:cNvPr>
          <p:cNvSpPr/>
          <p:nvPr/>
        </p:nvSpPr>
        <p:spPr>
          <a:xfrm rot="18930658">
            <a:off x="8618382" y="1007993"/>
            <a:ext cx="467736" cy="487463"/>
          </a:xfrm>
          <a:prstGeom prst="chevron">
            <a:avLst/>
          </a:prstGeom>
          <a:solidFill>
            <a:schemeClr val="tx1"/>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7" name="Rectangle 6"/>
          <p:cNvSpPr/>
          <p:nvPr/>
        </p:nvSpPr>
        <p:spPr>
          <a:xfrm>
            <a:off x="2790380" y="2251557"/>
            <a:ext cx="6016391" cy="1107996"/>
          </a:xfrm>
          <a:prstGeom prst="rect">
            <a:avLst/>
          </a:prstGeom>
        </p:spPr>
        <p:txBody>
          <a:bodyPr wrap="none">
            <a:spAutoFit/>
          </a:bodyPr>
          <a:lstStyle/>
          <a:p>
            <a:r>
              <a:rPr lang="es" sz="6600" b="1" dirty="0">
                <a:latin typeface="Times New Roman" panose="02020603050405020304" pitchFamily="18" charset="0"/>
                <a:cs typeface="Times New Roman" panose="02020603050405020304" pitchFamily="18" charset="0"/>
              </a:rPr>
              <a:t>Demo sản phẩm</a:t>
            </a:r>
            <a:endParaRPr lang="en-US" sz="6600" b="1" dirty="0">
              <a:latin typeface="Times New Roman" panose="02020603050405020304" pitchFamily="18" charset="0"/>
              <a:cs typeface="Times New Roman" panose="02020603050405020304" pitchFamily="18" charset="0"/>
            </a:endParaRPr>
          </a:p>
        </p:txBody>
      </p:sp>
      <p:grpSp>
        <p:nvGrpSpPr>
          <p:cNvPr id="8" name="Google Shape;1611;p42"/>
          <p:cNvGrpSpPr/>
          <p:nvPr/>
        </p:nvGrpSpPr>
        <p:grpSpPr>
          <a:xfrm rot="3685074">
            <a:off x="4927549" y="3345865"/>
            <a:ext cx="2305695" cy="2293173"/>
            <a:chOff x="1653500" y="2069400"/>
            <a:chExt cx="2305780" cy="2293257"/>
          </a:xfrm>
        </p:grpSpPr>
        <p:sp>
          <p:nvSpPr>
            <p:cNvPr id="9" name="Google Shape;1612;p42"/>
            <p:cNvSpPr/>
            <p:nvPr/>
          </p:nvSpPr>
          <p:spPr>
            <a:xfrm>
              <a:off x="2632793" y="2241520"/>
              <a:ext cx="1197418" cy="924800"/>
            </a:xfrm>
            <a:custGeom>
              <a:avLst/>
              <a:gdLst/>
              <a:ahLst/>
              <a:cxnLst/>
              <a:rect l="l" t="t" r="r" b="b"/>
              <a:pathLst>
                <a:path w="28036" h="21653" extrusionOk="0">
                  <a:moveTo>
                    <a:pt x="3961" y="1"/>
                  </a:moveTo>
                  <a:cubicBezTo>
                    <a:pt x="1772" y="1"/>
                    <a:pt x="0" y="1773"/>
                    <a:pt x="0" y="3961"/>
                  </a:cubicBezTo>
                  <a:cubicBezTo>
                    <a:pt x="0" y="6150"/>
                    <a:pt x="1772" y="7922"/>
                    <a:pt x="3961" y="7922"/>
                  </a:cubicBezTo>
                  <a:cubicBezTo>
                    <a:pt x="11256" y="7922"/>
                    <a:pt x="17455" y="12561"/>
                    <a:pt x="19802" y="19023"/>
                  </a:cubicBezTo>
                  <a:lnTo>
                    <a:pt x="19852" y="19073"/>
                  </a:lnTo>
                  <a:cubicBezTo>
                    <a:pt x="20424" y="20668"/>
                    <a:pt x="21956" y="21653"/>
                    <a:pt x="23572" y="21653"/>
                  </a:cubicBezTo>
                  <a:cubicBezTo>
                    <a:pt x="24017" y="21653"/>
                    <a:pt x="24469" y="21578"/>
                    <a:pt x="24909" y="21420"/>
                  </a:cubicBezTo>
                  <a:cubicBezTo>
                    <a:pt x="26939" y="20691"/>
                    <a:pt x="28036" y="18398"/>
                    <a:pt x="27252" y="16363"/>
                  </a:cubicBezTo>
                  <a:cubicBezTo>
                    <a:pt x="23813" y="6829"/>
                    <a:pt x="14641" y="1"/>
                    <a:pt x="396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13;p42"/>
            <p:cNvSpPr/>
            <p:nvPr/>
          </p:nvSpPr>
          <p:spPr>
            <a:xfrm>
              <a:off x="3353863" y="2940377"/>
              <a:ext cx="507523" cy="1041654"/>
            </a:xfrm>
            <a:custGeom>
              <a:avLst/>
              <a:gdLst/>
              <a:ahLst/>
              <a:cxnLst/>
              <a:rect l="l" t="t" r="r" b="b"/>
              <a:pathLst>
                <a:path w="11883" h="24389" extrusionOk="0">
                  <a:moveTo>
                    <a:pt x="10369" y="0"/>
                  </a:moveTo>
                  <a:cubicBezTo>
                    <a:pt x="10380" y="31"/>
                    <a:pt x="10392" y="62"/>
                    <a:pt x="10403" y="93"/>
                  </a:cubicBezTo>
                  <a:lnTo>
                    <a:pt x="10403" y="93"/>
                  </a:lnTo>
                  <a:cubicBezTo>
                    <a:pt x="10392" y="62"/>
                    <a:pt x="10381" y="31"/>
                    <a:pt x="10369" y="0"/>
                  </a:cubicBezTo>
                  <a:close/>
                  <a:moveTo>
                    <a:pt x="10403" y="93"/>
                  </a:moveTo>
                  <a:cubicBezTo>
                    <a:pt x="11119" y="2104"/>
                    <a:pt x="10026" y="4339"/>
                    <a:pt x="8026" y="5057"/>
                  </a:cubicBezTo>
                  <a:cubicBezTo>
                    <a:pt x="7586" y="5215"/>
                    <a:pt x="7134" y="5290"/>
                    <a:pt x="6689" y="5290"/>
                  </a:cubicBezTo>
                  <a:cubicBezTo>
                    <a:pt x="5073" y="5290"/>
                    <a:pt x="3541" y="4305"/>
                    <a:pt x="2969" y="2710"/>
                  </a:cubicBezTo>
                  <a:lnTo>
                    <a:pt x="2969" y="2710"/>
                  </a:lnTo>
                  <a:cubicBezTo>
                    <a:pt x="3595" y="4536"/>
                    <a:pt x="3961" y="6462"/>
                    <a:pt x="3961" y="8496"/>
                  </a:cubicBezTo>
                  <a:cubicBezTo>
                    <a:pt x="3961" y="12611"/>
                    <a:pt x="2448" y="16417"/>
                    <a:pt x="1" y="19335"/>
                  </a:cubicBezTo>
                  <a:cubicBezTo>
                    <a:pt x="781" y="18410"/>
                    <a:pt x="1899" y="17934"/>
                    <a:pt x="3024" y="17934"/>
                  </a:cubicBezTo>
                  <a:cubicBezTo>
                    <a:pt x="3926" y="17934"/>
                    <a:pt x="4833" y="18239"/>
                    <a:pt x="5575" y="18864"/>
                  </a:cubicBezTo>
                  <a:cubicBezTo>
                    <a:pt x="7242" y="20273"/>
                    <a:pt x="7451" y="22720"/>
                    <a:pt x="6096" y="24388"/>
                  </a:cubicBezTo>
                  <a:cubicBezTo>
                    <a:pt x="9693" y="20065"/>
                    <a:pt x="11882" y="14541"/>
                    <a:pt x="11882" y="8496"/>
                  </a:cubicBezTo>
                  <a:cubicBezTo>
                    <a:pt x="11882" y="5558"/>
                    <a:pt x="11373" y="2726"/>
                    <a:pt x="10403" y="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14;p42"/>
            <p:cNvSpPr/>
            <p:nvPr/>
          </p:nvSpPr>
          <p:spPr>
            <a:xfrm>
              <a:off x="2632793" y="3706289"/>
              <a:ext cx="1039305" cy="656367"/>
            </a:xfrm>
            <a:custGeom>
              <a:avLst/>
              <a:gdLst/>
              <a:ahLst/>
              <a:cxnLst/>
              <a:rect l="l" t="t" r="r" b="b"/>
              <a:pathLst>
                <a:path w="24334" h="15368" extrusionOk="0">
                  <a:moveTo>
                    <a:pt x="19907" y="1"/>
                  </a:moveTo>
                  <a:cubicBezTo>
                    <a:pt x="18782" y="1"/>
                    <a:pt x="17664" y="477"/>
                    <a:pt x="16884" y="1402"/>
                  </a:cubicBezTo>
                  <a:cubicBezTo>
                    <a:pt x="13807" y="5100"/>
                    <a:pt x="9117" y="7447"/>
                    <a:pt x="3961" y="7447"/>
                  </a:cubicBezTo>
                  <a:cubicBezTo>
                    <a:pt x="1772" y="7447"/>
                    <a:pt x="0" y="9219"/>
                    <a:pt x="0" y="11408"/>
                  </a:cubicBezTo>
                  <a:cubicBezTo>
                    <a:pt x="0" y="13596"/>
                    <a:pt x="1772" y="15368"/>
                    <a:pt x="3961" y="15368"/>
                  </a:cubicBezTo>
                  <a:cubicBezTo>
                    <a:pt x="11569" y="15368"/>
                    <a:pt x="18343" y="11929"/>
                    <a:pt x="22929" y="6559"/>
                  </a:cubicBezTo>
                  <a:cubicBezTo>
                    <a:pt x="22929" y="6509"/>
                    <a:pt x="22979" y="6509"/>
                    <a:pt x="22979" y="6455"/>
                  </a:cubicBezTo>
                  <a:cubicBezTo>
                    <a:pt x="24334" y="4787"/>
                    <a:pt x="24125" y="2340"/>
                    <a:pt x="22458" y="931"/>
                  </a:cubicBezTo>
                  <a:cubicBezTo>
                    <a:pt x="21716" y="306"/>
                    <a:pt x="20809" y="1"/>
                    <a:pt x="199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15;p42"/>
            <p:cNvSpPr/>
            <p:nvPr/>
          </p:nvSpPr>
          <p:spPr>
            <a:xfrm>
              <a:off x="1804864" y="2241520"/>
              <a:ext cx="997108" cy="810166"/>
            </a:xfrm>
            <a:custGeom>
              <a:avLst/>
              <a:gdLst/>
              <a:ahLst/>
              <a:cxnLst/>
              <a:rect l="l" t="t" r="r" b="b"/>
              <a:pathLst>
                <a:path w="23346" h="18969" extrusionOk="0">
                  <a:moveTo>
                    <a:pt x="31" y="16277"/>
                  </a:moveTo>
                  <a:cubicBezTo>
                    <a:pt x="21" y="16306"/>
                    <a:pt x="10" y="16335"/>
                    <a:pt x="0" y="16363"/>
                  </a:cubicBezTo>
                  <a:cubicBezTo>
                    <a:pt x="11" y="16335"/>
                    <a:pt x="21" y="16306"/>
                    <a:pt x="31" y="16277"/>
                  </a:cubicBezTo>
                  <a:close/>
                  <a:moveTo>
                    <a:pt x="23346" y="1"/>
                  </a:moveTo>
                  <a:cubicBezTo>
                    <a:pt x="12643" y="1"/>
                    <a:pt x="3495" y="6788"/>
                    <a:pt x="31" y="16277"/>
                  </a:cubicBezTo>
                  <a:lnTo>
                    <a:pt x="31" y="16277"/>
                  </a:lnTo>
                  <a:cubicBezTo>
                    <a:pt x="627" y="14693"/>
                    <a:pt x="2136" y="13734"/>
                    <a:pt x="3722" y="13734"/>
                  </a:cubicBezTo>
                  <a:cubicBezTo>
                    <a:pt x="4166" y="13734"/>
                    <a:pt x="4615" y="13809"/>
                    <a:pt x="5053" y="13966"/>
                  </a:cubicBezTo>
                  <a:cubicBezTo>
                    <a:pt x="7087" y="14750"/>
                    <a:pt x="8129" y="16939"/>
                    <a:pt x="7450" y="18969"/>
                  </a:cubicBezTo>
                  <a:cubicBezTo>
                    <a:pt x="9847" y="12507"/>
                    <a:pt x="16050" y="7922"/>
                    <a:pt x="23346" y="7922"/>
                  </a:cubicBezTo>
                  <a:cubicBezTo>
                    <a:pt x="21157" y="7922"/>
                    <a:pt x="19385" y="6150"/>
                    <a:pt x="19385" y="3961"/>
                  </a:cubicBezTo>
                  <a:cubicBezTo>
                    <a:pt x="19385" y="1773"/>
                    <a:pt x="21157" y="1"/>
                    <a:pt x="23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16;p42"/>
            <p:cNvSpPr/>
            <p:nvPr/>
          </p:nvSpPr>
          <p:spPr>
            <a:xfrm>
              <a:off x="1882681" y="3663793"/>
              <a:ext cx="919290" cy="698864"/>
            </a:xfrm>
            <a:custGeom>
              <a:avLst/>
              <a:gdLst/>
              <a:ahLst/>
              <a:cxnLst/>
              <a:rect l="l" t="t" r="r" b="b"/>
              <a:pathLst>
                <a:path w="21524" h="16363" extrusionOk="0">
                  <a:moveTo>
                    <a:pt x="6879" y="0"/>
                  </a:moveTo>
                  <a:cubicBezTo>
                    <a:pt x="6884" y="10"/>
                    <a:pt x="6889" y="19"/>
                    <a:pt x="6895" y="28"/>
                  </a:cubicBezTo>
                  <a:lnTo>
                    <a:pt x="6895" y="28"/>
                  </a:lnTo>
                  <a:cubicBezTo>
                    <a:pt x="6889" y="19"/>
                    <a:pt x="6884" y="10"/>
                    <a:pt x="6879" y="0"/>
                  </a:cubicBezTo>
                  <a:close/>
                  <a:moveTo>
                    <a:pt x="6895" y="28"/>
                  </a:moveTo>
                  <a:cubicBezTo>
                    <a:pt x="7968" y="1901"/>
                    <a:pt x="7286" y="4329"/>
                    <a:pt x="5419" y="5420"/>
                  </a:cubicBezTo>
                  <a:cubicBezTo>
                    <a:pt x="4808" y="5776"/>
                    <a:pt x="4136" y="5944"/>
                    <a:pt x="3469" y="5944"/>
                  </a:cubicBezTo>
                  <a:cubicBezTo>
                    <a:pt x="2092" y="5944"/>
                    <a:pt x="739" y="5225"/>
                    <a:pt x="0" y="3961"/>
                  </a:cubicBezTo>
                  <a:lnTo>
                    <a:pt x="0" y="3961"/>
                  </a:lnTo>
                  <a:cubicBezTo>
                    <a:pt x="4273" y="11360"/>
                    <a:pt x="12298" y="16363"/>
                    <a:pt x="21524" y="16363"/>
                  </a:cubicBezTo>
                  <a:cubicBezTo>
                    <a:pt x="19335" y="16363"/>
                    <a:pt x="17563" y="14591"/>
                    <a:pt x="17563" y="12403"/>
                  </a:cubicBezTo>
                  <a:cubicBezTo>
                    <a:pt x="17563" y="10214"/>
                    <a:pt x="19335" y="8442"/>
                    <a:pt x="21524" y="8442"/>
                  </a:cubicBezTo>
                  <a:cubicBezTo>
                    <a:pt x="15282" y="8442"/>
                    <a:pt x="9817" y="5066"/>
                    <a:pt x="6895" y="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17;p42"/>
            <p:cNvSpPr/>
            <p:nvPr/>
          </p:nvSpPr>
          <p:spPr>
            <a:xfrm>
              <a:off x="1740201" y="2828094"/>
              <a:ext cx="483093" cy="1089618"/>
            </a:xfrm>
            <a:custGeom>
              <a:avLst/>
              <a:gdLst/>
              <a:ahLst/>
              <a:cxnLst/>
              <a:rect l="l" t="t" r="r" b="b"/>
              <a:pathLst>
                <a:path w="11311" h="25512" extrusionOk="0">
                  <a:moveTo>
                    <a:pt x="5236" y="0"/>
                  </a:moveTo>
                  <a:cubicBezTo>
                    <a:pt x="3621" y="0"/>
                    <a:pt x="2087" y="994"/>
                    <a:pt x="1514" y="2629"/>
                  </a:cubicBezTo>
                  <a:cubicBezTo>
                    <a:pt x="522" y="5289"/>
                    <a:pt x="1" y="8153"/>
                    <a:pt x="1" y="11125"/>
                  </a:cubicBezTo>
                  <a:cubicBezTo>
                    <a:pt x="1" y="15657"/>
                    <a:pt x="1252" y="19880"/>
                    <a:pt x="3336" y="23528"/>
                  </a:cubicBezTo>
                  <a:cubicBezTo>
                    <a:pt x="4075" y="24792"/>
                    <a:pt x="5428" y="25511"/>
                    <a:pt x="6805" y="25511"/>
                  </a:cubicBezTo>
                  <a:cubicBezTo>
                    <a:pt x="7472" y="25511"/>
                    <a:pt x="8144" y="25343"/>
                    <a:pt x="8755" y="24987"/>
                  </a:cubicBezTo>
                  <a:cubicBezTo>
                    <a:pt x="10631" y="23890"/>
                    <a:pt x="11311" y="21443"/>
                    <a:pt x="10215" y="19567"/>
                  </a:cubicBezTo>
                  <a:cubicBezTo>
                    <a:pt x="8755" y="17066"/>
                    <a:pt x="7922" y="14198"/>
                    <a:pt x="7922" y="11125"/>
                  </a:cubicBezTo>
                  <a:cubicBezTo>
                    <a:pt x="7922" y="9091"/>
                    <a:pt x="8289" y="7165"/>
                    <a:pt x="8914" y="5393"/>
                  </a:cubicBezTo>
                  <a:cubicBezTo>
                    <a:pt x="8964" y="5339"/>
                    <a:pt x="8964" y="5289"/>
                    <a:pt x="8964" y="5235"/>
                  </a:cubicBezTo>
                  <a:cubicBezTo>
                    <a:pt x="9643" y="3205"/>
                    <a:pt x="8601" y="1016"/>
                    <a:pt x="6567" y="232"/>
                  </a:cubicBezTo>
                  <a:cubicBezTo>
                    <a:pt x="6129" y="75"/>
                    <a:pt x="5680" y="0"/>
                    <a:pt x="52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18;p42"/>
            <p:cNvSpPr/>
            <p:nvPr/>
          </p:nvSpPr>
          <p:spPr>
            <a:xfrm>
              <a:off x="2465755" y="2069400"/>
              <a:ext cx="670077" cy="1233892"/>
            </a:xfrm>
            <a:custGeom>
              <a:avLst/>
              <a:gdLst/>
              <a:ahLst/>
              <a:cxnLst/>
              <a:rect l="l" t="t" r="r" b="b"/>
              <a:pathLst>
                <a:path w="15689" h="28890" extrusionOk="0">
                  <a:moveTo>
                    <a:pt x="7846" y="0"/>
                  </a:moveTo>
                  <a:cubicBezTo>
                    <a:pt x="3817" y="0"/>
                    <a:pt x="522" y="3274"/>
                    <a:pt x="522" y="7316"/>
                  </a:cubicBezTo>
                  <a:cubicBezTo>
                    <a:pt x="522" y="10284"/>
                    <a:pt x="2294" y="12785"/>
                    <a:pt x="4795" y="13986"/>
                  </a:cubicBezTo>
                  <a:cubicBezTo>
                    <a:pt x="6046" y="14557"/>
                    <a:pt x="6879" y="15808"/>
                    <a:pt x="6879" y="17217"/>
                  </a:cubicBezTo>
                  <a:cubicBezTo>
                    <a:pt x="6879" y="18622"/>
                    <a:pt x="5996" y="19927"/>
                    <a:pt x="4691" y="20393"/>
                  </a:cubicBezTo>
                  <a:cubicBezTo>
                    <a:pt x="2711" y="21123"/>
                    <a:pt x="1043" y="22532"/>
                    <a:pt x="1" y="24354"/>
                  </a:cubicBezTo>
                  <a:lnTo>
                    <a:pt x="7872" y="28889"/>
                  </a:lnTo>
                  <a:lnTo>
                    <a:pt x="15688" y="24354"/>
                  </a:lnTo>
                  <a:cubicBezTo>
                    <a:pt x="14646" y="22532"/>
                    <a:pt x="12978" y="21123"/>
                    <a:pt x="11048" y="20393"/>
                  </a:cubicBezTo>
                  <a:cubicBezTo>
                    <a:pt x="9693" y="19927"/>
                    <a:pt x="8810" y="18622"/>
                    <a:pt x="8810" y="17217"/>
                  </a:cubicBezTo>
                  <a:lnTo>
                    <a:pt x="8810" y="17113"/>
                  </a:lnTo>
                  <a:cubicBezTo>
                    <a:pt x="8810" y="15758"/>
                    <a:pt x="9643" y="14557"/>
                    <a:pt x="10840" y="13986"/>
                  </a:cubicBezTo>
                  <a:cubicBezTo>
                    <a:pt x="13550" y="12785"/>
                    <a:pt x="15376" y="9971"/>
                    <a:pt x="15167" y="6795"/>
                  </a:cubicBezTo>
                  <a:cubicBezTo>
                    <a:pt x="14904" y="3197"/>
                    <a:pt x="11986" y="279"/>
                    <a:pt x="8393" y="20"/>
                  </a:cubicBezTo>
                  <a:cubicBezTo>
                    <a:pt x="8209" y="7"/>
                    <a:pt x="8027" y="0"/>
                    <a:pt x="7846"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19;p42"/>
            <p:cNvSpPr/>
            <p:nvPr/>
          </p:nvSpPr>
          <p:spPr>
            <a:xfrm>
              <a:off x="1653500" y="3109506"/>
              <a:ext cx="1148472" cy="966399"/>
            </a:xfrm>
            <a:custGeom>
              <a:avLst/>
              <a:gdLst/>
              <a:ahLst/>
              <a:cxnLst/>
              <a:rect l="l" t="t" r="r" b="b"/>
              <a:pathLst>
                <a:path w="26890" h="22627" extrusionOk="0">
                  <a:moveTo>
                    <a:pt x="19019" y="1"/>
                  </a:moveTo>
                  <a:cubicBezTo>
                    <a:pt x="17977" y="1827"/>
                    <a:pt x="17614" y="3911"/>
                    <a:pt x="17927" y="5996"/>
                  </a:cubicBezTo>
                  <a:cubicBezTo>
                    <a:pt x="18185" y="7400"/>
                    <a:pt x="17510" y="8810"/>
                    <a:pt x="16259" y="9485"/>
                  </a:cubicBezTo>
                  <a:lnTo>
                    <a:pt x="16205" y="9539"/>
                  </a:lnTo>
                  <a:cubicBezTo>
                    <a:pt x="15649" y="9853"/>
                    <a:pt x="15037" y="10010"/>
                    <a:pt x="14431" y="10010"/>
                  </a:cubicBezTo>
                  <a:cubicBezTo>
                    <a:pt x="13732" y="10010"/>
                    <a:pt x="13040" y="9801"/>
                    <a:pt x="12453" y="9381"/>
                  </a:cubicBezTo>
                  <a:cubicBezTo>
                    <a:pt x="11192" y="8477"/>
                    <a:pt x="9687" y="7992"/>
                    <a:pt x="8157" y="7992"/>
                  </a:cubicBezTo>
                  <a:cubicBezTo>
                    <a:pt x="6777" y="7992"/>
                    <a:pt x="5376" y="8386"/>
                    <a:pt x="4115" y="9226"/>
                  </a:cubicBezTo>
                  <a:cubicBezTo>
                    <a:pt x="1093" y="11257"/>
                    <a:pt x="1" y="15217"/>
                    <a:pt x="1614" y="18502"/>
                  </a:cubicBezTo>
                  <a:cubicBezTo>
                    <a:pt x="2895" y="21136"/>
                    <a:pt x="5490" y="22626"/>
                    <a:pt x="8168" y="22626"/>
                  </a:cubicBezTo>
                  <a:cubicBezTo>
                    <a:pt x="9411" y="22626"/>
                    <a:pt x="10671" y="22305"/>
                    <a:pt x="11828" y="21629"/>
                  </a:cubicBezTo>
                  <a:cubicBezTo>
                    <a:pt x="14433" y="20170"/>
                    <a:pt x="15738" y="17406"/>
                    <a:pt x="15475" y="14592"/>
                  </a:cubicBezTo>
                  <a:cubicBezTo>
                    <a:pt x="15371" y="13237"/>
                    <a:pt x="16051" y="11882"/>
                    <a:pt x="17247" y="11207"/>
                  </a:cubicBezTo>
                  <a:cubicBezTo>
                    <a:pt x="17794" y="10887"/>
                    <a:pt x="18392" y="10728"/>
                    <a:pt x="18982" y="10728"/>
                  </a:cubicBezTo>
                  <a:cubicBezTo>
                    <a:pt x="19741" y="10728"/>
                    <a:pt x="20489" y="10992"/>
                    <a:pt x="21103" y="11519"/>
                  </a:cubicBezTo>
                  <a:cubicBezTo>
                    <a:pt x="22771" y="12820"/>
                    <a:pt x="24805" y="13549"/>
                    <a:pt x="26890" y="13549"/>
                  </a:cubicBezTo>
                  <a:lnTo>
                    <a:pt x="26890" y="4536"/>
                  </a:lnTo>
                  <a:lnTo>
                    <a:pt x="190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20;p42"/>
            <p:cNvSpPr/>
            <p:nvPr/>
          </p:nvSpPr>
          <p:spPr>
            <a:xfrm>
              <a:off x="2801924" y="3109507"/>
              <a:ext cx="1157356" cy="966741"/>
            </a:xfrm>
            <a:custGeom>
              <a:avLst/>
              <a:gdLst/>
              <a:ahLst/>
              <a:cxnLst/>
              <a:rect l="l" t="t" r="r" b="b"/>
              <a:pathLst>
                <a:path w="27098" h="22635" extrusionOk="0">
                  <a:moveTo>
                    <a:pt x="7817" y="1"/>
                  </a:moveTo>
                  <a:lnTo>
                    <a:pt x="1" y="4536"/>
                  </a:lnTo>
                  <a:lnTo>
                    <a:pt x="1" y="13549"/>
                  </a:lnTo>
                  <a:cubicBezTo>
                    <a:pt x="2085" y="13549"/>
                    <a:pt x="4115" y="12820"/>
                    <a:pt x="5733" y="11519"/>
                  </a:cubicBezTo>
                  <a:cubicBezTo>
                    <a:pt x="6347" y="10992"/>
                    <a:pt x="7111" y="10728"/>
                    <a:pt x="7875" y="10728"/>
                  </a:cubicBezTo>
                  <a:cubicBezTo>
                    <a:pt x="8469" y="10728"/>
                    <a:pt x="9064" y="10887"/>
                    <a:pt x="9589" y="11207"/>
                  </a:cubicBezTo>
                  <a:lnTo>
                    <a:pt x="9693" y="11257"/>
                  </a:lnTo>
                  <a:cubicBezTo>
                    <a:pt x="10840" y="11936"/>
                    <a:pt x="11515" y="13237"/>
                    <a:pt x="11361" y="14592"/>
                  </a:cubicBezTo>
                  <a:cubicBezTo>
                    <a:pt x="11098" y="17510"/>
                    <a:pt x="12557" y="20482"/>
                    <a:pt x="15425" y="21887"/>
                  </a:cubicBezTo>
                  <a:cubicBezTo>
                    <a:pt x="16453" y="22394"/>
                    <a:pt x="17547" y="22634"/>
                    <a:pt x="18628" y="22634"/>
                  </a:cubicBezTo>
                  <a:cubicBezTo>
                    <a:pt x="20998" y="22634"/>
                    <a:pt x="23304" y="21479"/>
                    <a:pt x="24701" y="19440"/>
                  </a:cubicBezTo>
                  <a:cubicBezTo>
                    <a:pt x="27098" y="15842"/>
                    <a:pt x="25952" y="11048"/>
                    <a:pt x="22304" y="8964"/>
                  </a:cubicBezTo>
                  <a:cubicBezTo>
                    <a:pt x="21145" y="8302"/>
                    <a:pt x="19880" y="7983"/>
                    <a:pt x="18634" y="7983"/>
                  </a:cubicBezTo>
                  <a:cubicBezTo>
                    <a:pt x="17133" y="7983"/>
                    <a:pt x="15659" y="8447"/>
                    <a:pt x="14433" y="9331"/>
                  </a:cubicBezTo>
                  <a:cubicBezTo>
                    <a:pt x="13822" y="9775"/>
                    <a:pt x="13109" y="9996"/>
                    <a:pt x="12394" y="9996"/>
                  </a:cubicBezTo>
                  <a:cubicBezTo>
                    <a:pt x="11766" y="9996"/>
                    <a:pt x="11138" y="9826"/>
                    <a:pt x="10577" y="9485"/>
                  </a:cubicBezTo>
                  <a:cubicBezTo>
                    <a:pt x="9326" y="8810"/>
                    <a:pt x="8651" y="7400"/>
                    <a:pt x="8909" y="5996"/>
                  </a:cubicBezTo>
                  <a:cubicBezTo>
                    <a:pt x="9222" y="3911"/>
                    <a:pt x="8859" y="1827"/>
                    <a:pt x="7817"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1614;p42"/>
          <p:cNvSpPr/>
          <p:nvPr/>
        </p:nvSpPr>
        <p:spPr>
          <a:xfrm rot="3685074">
            <a:off x="4989814" y="4843817"/>
            <a:ext cx="1039267" cy="656343"/>
          </a:xfrm>
          <a:custGeom>
            <a:avLst/>
            <a:gdLst/>
            <a:ahLst/>
            <a:cxnLst/>
            <a:rect l="l" t="t" r="r" b="b"/>
            <a:pathLst>
              <a:path w="24334" h="15368" extrusionOk="0">
                <a:moveTo>
                  <a:pt x="19907" y="1"/>
                </a:moveTo>
                <a:cubicBezTo>
                  <a:pt x="18782" y="1"/>
                  <a:pt x="17664" y="477"/>
                  <a:pt x="16884" y="1402"/>
                </a:cubicBezTo>
                <a:cubicBezTo>
                  <a:pt x="13807" y="5100"/>
                  <a:pt x="9117" y="7447"/>
                  <a:pt x="3961" y="7447"/>
                </a:cubicBezTo>
                <a:cubicBezTo>
                  <a:pt x="1772" y="7447"/>
                  <a:pt x="0" y="9219"/>
                  <a:pt x="0" y="11408"/>
                </a:cubicBezTo>
                <a:cubicBezTo>
                  <a:pt x="0" y="13596"/>
                  <a:pt x="1772" y="15368"/>
                  <a:pt x="3961" y="15368"/>
                </a:cubicBezTo>
                <a:cubicBezTo>
                  <a:pt x="11569" y="15368"/>
                  <a:pt x="18343" y="11929"/>
                  <a:pt x="22929" y="6559"/>
                </a:cubicBezTo>
                <a:cubicBezTo>
                  <a:pt x="22929" y="6509"/>
                  <a:pt x="22979" y="6509"/>
                  <a:pt x="22979" y="6455"/>
                </a:cubicBezTo>
                <a:cubicBezTo>
                  <a:pt x="24334" y="4787"/>
                  <a:pt x="24125" y="2340"/>
                  <a:pt x="22458" y="931"/>
                </a:cubicBezTo>
                <a:cubicBezTo>
                  <a:pt x="21716" y="306"/>
                  <a:pt x="20809" y="1"/>
                  <a:pt x="19907"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13;p42"/>
          <p:cNvSpPr/>
          <p:nvPr/>
        </p:nvSpPr>
        <p:spPr>
          <a:xfrm rot="3685074">
            <a:off x="5994668" y="4787268"/>
            <a:ext cx="507504" cy="1041616"/>
          </a:xfrm>
          <a:custGeom>
            <a:avLst/>
            <a:gdLst/>
            <a:ahLst/>
            <a:cxnLst/>
            <a:rect l="l" t="t" r="r" b="b"/>
            <a:pathLst>
              <a:path w="11883" h="24389" extrusionOk="0">
                <a:moveTo>
                  <a:pt x="10369" y="0"/>
                </a:moveTo>
                <a:cubicBezTo>
                  <a:pt x="10380" y="31"/>
                  <a:pt x="10392" y="62"/>
                  <a:pt x="10403" y="93"/>
                </a:cubicBezTo>
                <a:lnTo>
                  <a:pt x="10403" y="93"/>
                </a:lnTo>
                <a:cubicBezTo>
                  <a:pt x="10392" y="62"/>
                  <a:pt x="10381" y="31"/>
                  <a:pt x="10369" y="0"/>
                </a:cubicBezTo>
                <a:close/>
                <a:moveTo>
                  <a:pt x="10403" y="93"/>
                </a:moveTo>
                <a:cubicBezTo>
                  <a:pt x="11119" y="2104"/>
                  <a:pt x="10026" y="4339"/>
                  <a:pt x="8026" y="5057"/>
                </a:cubicBezTo>
                <a:cubicBezTo>
                  <a:pt x="7586" y="5215"/>
                  <a:pt x="7134" y="5290"/>
                  <a:pt x="6689" y="5290"/>
                </a:cubicBezTo>
                <a:cubicBezTo>
                  <a:pt x="5073" y="5290"/>
                  <a:pt x="3541" y="4305"/>
                  <a:pt x="2969" y="2710"/>
                </a:cubicBezTo>
                <a:lnTo>
                  <a:pt x="2969" y="2710"/>
                </a:lnTo>
                <a:cubicBezTo>
                  <a:pt x="3595" y="4536"/>
                  <a:pt x="3961" y="6462"/>
                  <a:pt x="3961" y="8496"/>
                </a:cubicBezTo>
                <a:cubicBezTo>
                  <a:pt x="3961" y="12611"/>
                  <a:pt x="2448" y="16417"/>
                  <a:pt x="1" y="19335"/>
                </a:cubicBezTo>
                <a:cubicBezTo>
                  <a:pt x="781" y="18410"/>
                  <a:pt x="1899" y="17934"/>
                  <a:pt x="3024" y="17934"/>
                </a:cubicBezTo>
                <a:cubicBezTo>
                  <a:pt x="3926" y="17934"/>
                  <a:pt x="4833" y="18239"/>
                  <a:pt x="5575" y="18864"/>
                </a:cubicBezTo>
                <a:cubicBezTo>
                  <a:pt x="7242" y="20273"/>
                  <a:pt x="7451" y="22720"/>
                  <a:pt x="6096" y="24388"/>
                </a:cubicBezTo>
                <a:cubicBezTo>
                  <a:pt x="9693" y="20065"/>
                  <a:pt x="11882" y="14541"/>
                  <a:pt x="11882" y="8496"/>
                </a:cubicBezTo>
                <a:cubicBezTo>
                  <a:pt x="11882" y="5558"/>
                  <a:pt x="11373" y="2726"/>
                  <a:pt x="10403" y="93"/>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23;p42"/>
          <p:cNvSpPr/>
          <p:nvPr/>
        </p:nvSpPr>
        <p:spPr>
          <a:xfrm>
            <a:off x="5860270" y="5293305"/>
            <a:ext cx="284138" cy="263926"/>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37" name="Google Shape;1633;p42"/>
          <p:cNvGrpSpPr/>
          <p:nvPr/>
        </p:nvGrpSpPr>
        <p:grpSpPr>
          <a:xfrm>
            <a:off x="5040163" y="3863761"/>
            <a:ext cx="335761" cy="332850"/>
            <a:chOff x="-22859750" y="2335900"/>
            <a:chExt cx="296950" cy="294375"/>
          </a:xfrm>
        </p:grpSpPr>
        <p:sp>
          <p:nvSpPr>
            <p:cNvPr id="38" name="Google Shape;1634;p42"/>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35;p42"/>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36;p42"/>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628;p42"/>
          <p:cNvGrpSpPr/>
          <p:nvPr/>
        </p:nvGrpSpPr>
        <p:grpSpPr>
          <a:xfrm>
            <a:off x="6630727" y="3851169"/>
            <a:ext cx="333480" cy="330800"/>
            <a:chOff x="2139425" y="2682250"/>
            <a:chExt cx="298550" cy="296150"/>
          </a:xfrm>
        </p:grpSpPr>
        <p:sp>
          <p:nvSpPr>
            <p:cNvPr id="42" name="Google Shape;1629;p42"/>
            <p:cNvSpPr/>
            <p:nvPr/>
          </p:nvSpPr>
          <p:spPr>
            <a:xfrm>
              <a:off x="2139425" y="2787000"/>
              <a:ext cx="159125" cy="191400"/>
            </a:xfrm>
            <a:custGeom>
              <a:avLst/>
              <a:gdLst/>
              <a:ahLst/>
              <a:cxnLst/>
              <a:rect l="l" t="t" r="r" b="b"/>
              <a:pathLst>
                <a:path w="6365" h="7656" extrusionOk="0">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30;p42"/>
            <p:cNvSpPr/>
            <p:nvPr/>
          </p:nvSpPr>
          <p:spPr>
            <a:xfrm>
              <a:off x="2280425" y="2682250"/>
              <a:ext cx="157550" cy="155975"/>
            </a:xfrm>
            <a:custGeom>
              <a:avLst/>
              <a:gdLst/>
              <a:ahLst/>
              <a:cxnLst/>
              <a:rect l="l" t="t" r="r" b="b"/>
              <a:pathLst>
                <a:path w="6302" h="6239" extrusionOk="0">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31;p42"/>
            <p:cNvSpPr/>
            <p:nvPr/>
          </p:nvSpPr>
          <p:spPr>
            <a:xfrm>
              <a:off x="2349725" y="2725550"/>
              <a:ext cx="18150" cy="17375"/>
            </a:xfrm>
            <a:custGeom>
              <a:avLst/>
              <a:gdLst/>
              <a:ahLst/>
              <a:cxnLst/>
              <a:rect l="l" t="t" r="r" b="b"/>
              <a:pathLst>
                <a:path w="726" h="695" extrusionOk="0">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32;p42"/>
            <p:cNvSpPr/>
            <p:nvPr/>
          </p:nvSpPr>
          <p:spPr>
            <a:xfrm>
              <a:off x="2349725" y="2751550"/>
              <a:ext cx="18150" cy="52800"/>
            </a:xfrm>
            <a:custGeom>
              <a:avLst/>
              <a:gdLst/>
              <a:ahLst/>
              <a:cxnLst/>
              <a:rect l="l" t="t" r="r" b="b"/>
              <a:pathLst>
                <a:path w="726" h="2112" extrusionOk="0">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3670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9379DDCE-A055-4BF3-B6FF-6AE3A7BA6BBE}"/>
              </a:ext>
            </a:extLst>
          </p:cNvPr>
          <p:cNvSpPr txBox="1"/>
          <p:nvPr/>
        </p:nvSpPr>
        <p:spPr>
          <a:xfrm>
            <a:off x="-156753" y="3618127"/>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388336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80F757F1-6E65-4164-B80A-226C764C6A56}"/>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3607" r="13607"/>
          <a:stretch>
            <a:fillRect/>
          </a:stretch>
        </p:blipFill>
        <p:spPr>
          <a:xfrm>
            <a:off x="-1" y="11113"/>
            <a:ext cx="6588125" cy="6858000"/>
          </a:xfrm>
        </p:spPr>
      </p:pic>
      <p:sp>
        <p:nvSpPr>
          <p:cNvPr id="20" name="TextBox 19">
            <a:extLst>
              <a:ext uri="{FF2B5EF4-FFF2-40B4-BE49-F238E27FC236}">
                <a16:creationId xmlns:a16="http://schemas.microsoft.com/office/drawing/2014/main" id="{3C12029B-C36F-4F17-B7EF-D7EDDC8F798A}"/>
              </a:ext>
            </a:extLst>
          </p:cNvPr>
          <p:cNvSpPr txBox="1"/>
          <p:nvPr/>
        </p:nvSpPr>
        <p:spPr>
          <a:xfrm>
            <a:off x="6400722" y="1697518"/>
            <a:ext cx="3806470" cy="461665"/>
          </a:xfrm>
          <a:prstGeom prst="rect">
            <a:avLst/>
          </a:prstGeom>
          <a:noFill/>
        </p:spPr>
        <p:txBody>
          <a:bodyPr wrap="square" lIns="108000" rIns="108000" rtlCol="0">
            <a:spAutoFit/>
          </a:bodyPr>
          <a:lstStyle/>
          <a:p>
            <a:r>
              <a:rPr lang="en-US" altLang="ko-KR" sz="2400" b="1" dirty="0">
                <a:solidFill>
                  <a:schemeClr val="tx1">
                    <a:lumMod val="90000"/>
                    <a:lumOff val="10000"/>
                  </a:schemeClr>
                </a:solidFill>
                <a:cs typeface="Arial" pitchFamily="34" charset="0"/>
              </a:rPr>
              <a:t>Giới </a:t>
            </a:r>
            <a:r>
              <a:rPr lang="en-US" altLang="ko-KR" sz="2400" b="1" dirty="0" smtClean="0">
                <a:solidFill>
                  <a:schemeClr val="tx1">
                    <a:lumMod val="90000"/>
                    <a:lumOff val="10000"/>
                  </a:schemeClr>
                </a:solidFill>
                <a:cs typeface="Arial" pitchFamily="34" charset="0"/>
              </a:rPr>
              <a:t>thiệu đề tài</a:t>
            </a:r>
            <a:endParaRPr lang="ko-KR" altLang="en-US" sz="2400" b="1" dirty="0">
              <a:solidFill>
                <a:schemeClr val="tx1">
                  <a:lumMod val="90000"/>
                  <a:lumOff val="10000"/>
                </a:schemeClr>
              </a:solidFill>
              <a:cs typeface="Arial" pitchFamily="34" charset="0"/>
            </a:endParaRPr>
          </a:p>
        </p:txBody>
      </p:sp>
      <p:sp>
        <p:nvSpPr>
          <p:cNvPr id="33" name="Title 11">
            <a:extLst>
              <a:ext uri="{FF2B5EF4-FFF2-40B4-BE49-F238E27FC236}">
                <a16:creationId xmlns:a16="http://schemas.microsoft.com/office/drawing/2014/main" id="{AFF8EB10-7D86-47FB-A2E0-E19328FE8FEA}"/>
              </a:ext>
            </a:extLst>
          </p:cNvPr>
          <p:cNvSpPr txBox="1">
            <a:spLocks/>
          </p:cNvSpPr>
          <p:nvPr/>
        </p:nvSpPr>
        <p:spPr>
          <a:xfrm>
            <a:off x="4986884" y="204555"/>
            <a:ext cx="4293594" cy="1031601"/>
          </a:xfrm>
          <a:prstGeom prst="rect">
            <a:avLst/>
          </a:prstGeom>
          <a:ln>
            <a:solidFill>
              <a:schemeClr val="accent6"/>
            </a:solidFill>
          </a:ln>
        </p:spPr>
        <p:txBody>
          <a:bodyPr anchor="ct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6000" dirty="0">
                <a:solidFill>
                  <a:schemeClr val="tx1">
                    <a:lumMod val="90000"/>
                    <a:lumOff val="10000"/>
                  </a:schemeClr>
                </a:solidFill>
                <a:latin typeface="Times New Roman" panose="02020603050405020304" pitchFamily="18" charset="0"/>
                <a:cs typeface="Times New Roman" panose="02020603050405020304" pitchFamily="18" charset="0"/>
              </a:rPr>
              <a:t>NỘI DUNG</a:t>
            </a:r>
            <a:endParaRPr lang="ko-KR" altLang="en-US" sz="6000" dirty="0">
              <a:solidFill>
                <a:schemeClr val="tx1">
                  <a:lumMod val="90000"/>
                  <a:lumOff val="10000"/>
                </a:schemeClr>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24218BE1-9090-449C-A4E8-5FA4A14D4CD4}"/>
              </a:ext>
            </a:extLst>
          </p:cNvPr>
          <p:cNvSpPr txBox="1"/>
          <p:nvPr/>
        </p:nvSpPr>
        <p:spPr>
          <a:xfrm>
            <a:off x="6494423" y="2597257"/>
            <a:ext cx="3806470" cy="461665"/>
          </a:xfrm>
          <a:prstGeom prst="rect">
            <a:avLst/>
          </a:prstGeom>
          <a:noFill/>
        </p:spPr>
        <p:txBody>
          <a:bodyPr wrap="square" lIns="108000" rIns="108000" rtlCol="0">
            <a:spAutoFit/>
          </a:bodyPr>
          <a:lstStyle/>
          <a:p>
            <a:r>
              <a:rPr lang="en-US" altLang="ko-KR" sz="2400" b="1" dirty="0" smtClean="0">
                <a:solidFill>
                  <a:schemeClr val="tx1">
                    <a:lumMod val="90000"/>
                    <a:lumOff val="10000"/>
                  </a:schemeClr>
                </a:solidFill>
                <a:cs typeface="Arial" pitchFamily="34" charset="0"/>
              </a:rPr>
              <a:t>Tổng Quan phần mềm</a:t>
            </a:r>
            <a:endParaRPr lang="ko-KR" altLang="en-US" sz="2400" b="1" dirty="0">
              <a:solidFill>
                <a:schemeClr val="tx1">
                  <a:lumMod val="90000"/>
                  <a:lumOff val="10000"/>
                </a:schemeClr>
              </a:solidFill>
              <a:cs typeface="Arial" pitchFamily="34" charset="0"/>
            </a:endParaRPr>
          </a:p>
        </p:txBody>
      </p:sp>
      <p:sp>
        <p:nvSpPr>
          <p:cNvPr id="44" name="TextBox 43">
            <a:extLst>
              <a:ext uri="{FF2B5EF4-FFF2-40B4-BE49-F238E27FC236}">
                <a16:creationId xmlns:a16="http://schemas.microsoft.com/office/drawing/2014/main" id="{F5D767C8-5FAF-4A4C-AB47-790F98431B57}"/>
              </a:ext>
            </a:extLst>
          </p:cNvPr>
          <p:cNvSpPr txBox="1"/>
          <p:nvPr/>
        </p:nvSpPr>
        <p:spPr>
          <a:xfrm>
            <a:off x="6400722" y="3575532"/>
            <a:ext cx="5878286" cy="461665"/>
          </a:xfrm>
          <a:prstGeom prst="rect">
            <a:avLst/>
          </a:prstGeom>
          <a:noFill/>
        </p:spPr>
        <p:txBody>
          <a:bodyPr wrap="square" lIns="108000" rIns="108000" rtlCol="0">
            <a:spAutoFit/>
          </a:bodyPr>
          <a:lstStyle/>
          <a:p>
            <a:r>
              <a:rPr lang="en-US" altLang="ko-KR" sz="2400" b="1" dirty="0" smtClean="0">
                <a:solidFill>
                  <a:schemeClr val="tx1">
                    <a:lumMod val="90000"/>
                    <a:lumOff val="10000"/>
                  </a:schemeClr>
                </a:solidFill>
                <a:cs typeface="Arial" pitchFamily="34" charset="0"/>
              </a:rPr>
              <a:t>Tổng Quan Phương Thức Mã Hóa MD5</a:t>
            </a:r>
            <a:endParaRPr lang="ko-KR" altLang="en-US" sz="2400" b="1" dirty="0">
              <a:solidFill>
                <a:schemeClr val="tx1">
                  <a:lumMod val="90000"/>
                  <a:lumOff val="10000"/>
                </a:schemeClr>
              </a:solidFill>
              <a:cs typeface="Arial" pitchFamily="34" charset="0"/>
            </a:endParaRPr>
          </a:p>
        </p:txBody>
      </p:sp>
      <p:sp>
        <p:nvSpPr>
          <p:cNvPr id="45" name="TextBox 44">
            <a:extLst>
              <a:ext uri="{FF2B5EF4-FFF2-40B4-BE49-F238E27FC236}">
                <a16:creationId xmlns:a16="http://schemas.microsoft.com/office/drawing/2014/main" id="{15C9006C-0549-4E4B-8F7B-BC76D8127B0C}"/>
              </a:ext>
            </a:extLst>
          </p:cNvPr>
          <p:cNvSpPr txBox="1"/>
          <p:nvPr/>
        </p:nvSpPr>
        <p:spPr>
          <a:xfrm>
            <a:off x="6494423" y="4475271"/>
            <a:ext cx="3806470" cy="461665"/>
          </a:xfrm>
          <a:prstGeom prst="rect">
            <a:avLst/>
          </a:prstGeom>
          <a:noFill/>
        </p:spPr>
        <p:txBody>
          <a:bodyPr wrap="square" lIns="108000" rIns="108000" rtlCol="0">
            <a:spAutoFit/>
          </a:bodyPr>
          <a:lstStyle/>
          <a:p>
            <a:r>
              <a:rPr lang="en-US" altLang="ko-KR" sz="2400" b="1" dirty="0" smtClean="0">
                <a:solidFill>
                  <a:schemeClr val="tx1">
                    <a:lumMod val="90000"/>
                    <a:lumOff val="10000"/>
                  </a:schemeClr>
                </a:solidFill>
                <a:cs typeface="Arial" pitchFamily="34" charset="0"/>
              </a:rPr>
              <a:t>Ứng Dụng Của Mã Hóa</a:t>
            </a:r>
            <a:endParaRPr lang="ko-KR" altLang="en-US" sz="2400" b="1" dirty="0">
              <a:solidFill>
                <a:schemeClr val="tx1">
                  <a:lumMod val="90000"/>
                  <a:lumOff val="10000"/>
                </a:schemeClr>
              </a:solidFill>
              <a:cs typeface="Arial" pitchFamily="34" charset="0"/>
            </a:endParaRPr>
          </a:p>
        </p:txBody>
      </p:sp>
      <p:sp>
        <p:nvSpPr>
          <p:cNvPr id="52" name="Rectangle 9">
            <a:extLst>
              <a:ext uri="{FF2B5EF4-FFF2-40B4-BE49-F238E27FC236}">
                <a16:creationId xmlns:a16="http://schemas.microsoft.com/office/drawing/2014/main" id="{8D5984F8-8F72-4E1D-B3C7-96892E8C028E}"/>
              </a:ext>
            </a:extLst>
          </p:cNvPr>
          <p:cNvSpPr/>
          <p:nvPr/>
        </p:nvSpPr>
        <p:spPr>
          <a:xfrm>
            <a:off x="9814808" y="269990"/>
            <a:ext cx="1199187" cy="92623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47358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ống hàng giả trong thương mại điện tử">
            <a:extLst>
              <a:ext uri="{FF2B5EF4-FFF2-40B4-BE49-F238E27FC236}">
                <a16:creationId xmlns:a16="http://schemas.microsoft.com/office/drawing/2014/main" id="{7C46F6AD-BBA6-4B41-98FB-8547DCA5C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3830" y="1287873"/>
            <a:ext cx="3173518" cy="178510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01F4432B-327D-4FD4-A464-E7B9DFD97E61}"/>
              </a:ext>
            </a:extLst>
          </p:cNvPr>
          <p:cNvGrpSpPr/>
          <p:nvPr/>
        </p:nvGrpSpPr>
        <p:grpSpPr>
          <a:xfrm>
            <a:off x="6250058" y="3138916"/>
            <a:ext cx="4557290" cy="3585905"/>
            <a:chOff x="6899798" y="2743529"/>
            <a:chExt cx="5287495" cy="4114470"/>
          </a:xfrm>
        </p:grpSpPr>
        <p:sp>
          <p:nvSpPr>
            <p:cNvPr id="4" name="Freeform: Shape 3">
              <a:extLst>
                <a:ext uri="{FF2B5EF4-FFF2-40B4-BE49-F238E27FC236}">
                  <a16:creationId xmlns:a16="http://schemas.microsoft.com/office/drawing/2014/main" id="{91D69BA4-9738-4408-8FCD-6268B455C24C}"/>
                </a:ext>
              </a:extLst>
            </p:cNvPr>
            <p:cNvSpPr/>
            <p:nvPr/>
          </p:nvSpPr>
          <p:spPr>
            <a:xfrm>
              <a:off x="9567310" y="4092732"/>
              <a:ext cx="2619983" cy="2765267"/>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19983" h="2765267">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79545" y="1248056"/>
                    <a:pt x="2593831" y="1389777"/>
                  </a:cubicBezTo>
                  <a:cubicBezTo>
                    <a:pt x="2610975" y="1559499"/>
                    <a:pt x="2622404" y="2631547"/>
                    <a:pt x="2619547" y="2749838"/>
                  </a:cubicBezTo>
                  <a:cubicBezTo>
                    <a:pt x="2619547" y="2758410"/>
                    <a:pt x="2612689" y="2765267"/>
                    <a:pt x="2604118" y="2765267"/>
                  </a:cubicBezTo>
                  <a:cubicBezTo>
                    <a:pt x="2600689" y="2765267"/>
                    <a:pt x="2597260" y="2764696"/>
                    <a:pt x="2594403" y="2764696"/>
                  </a:cubicBezTo>
                  <a:cubicBezTo>
                    <a:pt x="1746936" y="2764696"/>
                    <a:pt x="899469" y="2765267"/>
                    <a:pt x="52002" y="2764696"/>
                  </a:cubicBezTo>
                  <a:cubicBezTo>
                    <a:pt x="48002" y="2764696"/>
                    <a:pt x="52574" y="2764696"/>
                    <a:pt x="49145" y="2764696"/>
                  </a:cubicBezTo>
                  <a:cubicBezTo>
                    <a:pt x="32573" y="2753267"/>
                    <a:pt x="57717" y="2512685"/>
                    <a:pt x="66289" y="2446396"/>
                  </a:cubicBezTo>
                  <a:cubicBezTo>
                    <a:pt x="82861" y="2313819"/>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cubicBezTo>
                    <a:pt x="748605" y="2181813"/>
                    <a:pt x="749748" y="2181813"/>
                    <a:pt x="750891" y="2181813"/>
                  </a:cubicBez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cubicBezTo>
                    <a:pt x="1459494" y="0"/>
                    <a:pt x="1460066" y="0"/>
                    <a:pt x="1460637" y="0"/>
                  </a:cubicBezTo>
                  <a:cubicBezTo>
                    <a:pt x="1468638" y="1143"/>
                    <a:pt x="1528069" y="8000"/>
                    <a:pt x="1550356" y="29716"/>
                  </a:cubicBezTo>
                  <a:close/>
                </a:path>
              </a:pathLst>
            </a:custGeom>
            <a:gradFill>
              <a:gsLst>
                <a:gs pos="0">
                  <a:schemeClr val="accent4">
                    <a:lumMod val="75000"/>
                  </a:schemeClr>
                </a:gs>
                <a:gs pos="72000">
                  <a:schemeClr val="accent4">
                    <a:lumMod val="50000"/>
                  </a:schemeClr>
                </a:gs>
                <a:gs pos="100000">
                  <a:schemeClr val="accent4">
                    <a:lumMod val="50000"/>
                  </a:schemeClr>
                </a:gs>
              </a:gsLst>
              <a:lin ang="19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4DC7D64-3600-4446-A6CC-73CED2C2E097}"/>
                </a:ext>
              </a:extLst>
            </p:cNvPr>
            <p:cNvSpPr/>
            <p:nvPr/>
          </p:nvSpPr>
          <p:spPr>
            <a:xfrm>
              <a:off x="10311778" y="4114959"/>
              <a:ext cx="737155" cy="1514985"/>
            </a:xfrm>
            <a:custGeom>
              <a:avLst/>
              <a:gdLst>
                <a:gd name="connsiteX0" fmla="*/ 300151 w 737155"/>
                <a:gd name="connsiteY0" fmla="*/ 966960 h 1514985"/>
                <a:gd name="connsiteX1" fmla="*/ 419585 w 737155"/>
                <a:gd name="connsiteY1" fmla="*/ 780095 h 1514985"/>
                <a:gd name="connsiteX2" fmla="*/ 424156 w 737155"/>
                <a:gd name="connsiteY2" fmla="*/ 760094 h 1514985"/>
                <a:gd name="connsiteX3" fmla="*/ 276149 w 737155"/>
                <a:gd name="connsiteY3" fmla="*/ 687519 h 1514985"/>
                <a:gd name="connsiteX4" fmla="*/ 253291 w 737155"/>
                <a:gd name="connsiteY4" fmla="*/ 682948 h 1514985"/>
                <a:gd name="connsiteX5" fmla="*/ 233290 w 737155"/>
                <a:gd name="connsiteY5" fmla="*/ 651518 h 1514985"/>
                <a:gd name="connsiteX6" fmla="*/ 231576 w 737155"/>
                <a:gd name="connsiteY6" fmla="*/ 627516 h 1514985"/>
                <a:gd name="connsiteX7" fmla="*/ 205289 w 737155"/>
                <a:gd name="connsiteY7" fmla="*/ 620088 h 1514985"/>
                <a:gd name="connsiteX8" fmla="*/ 164716 w 737155"/>
                <a:gd name="connsiteY8" fmla="*/ 670947 h 1514985"/>
                <a:gd name="connsiteX9" fmla="*/ 117285 w 737155"/>
                <a:gd name="connsiteY9" fmla="*/ 926387 h 1514985"/>
                <a:gd name="connsiteX10" fmla="*/ 61283 w 737155"/>
                <a:gd name="connsiteY10" fmla="*/ 1217829 h 1514985"/>
                <a:gd name="connsiteX11" fmla="*/ 30996 w 737155"/>
                <a:gd name="connsiteY11" fmla="*/ 1514985 h 1514985"/>
                <a:gd name="connsiteX12" fmla="*/ 25281 w 737155"/>
                <a:gd name="connsiteY12" fmla="*/ 1468697 h 1514985"/>
                <a:gd name="connsiteX13" fmla="*/ 30424 w 737155"/>
                <a:gd name="connsiteY13" fmla="*/ 1346406 h 1514985"/>
                <a:gd name="connsiteX14" fmla="*/ 14995 w 737155"/>
                <a:gd name="connsiteY14" fmla="*/ 1180113 h 1514985"/>
                <a:gd name="connsiteX15" fmla="*/ 17852 w 737155"/>
                <a:gd name="connsiteY15" fmla="*/ 1001248 h 1514985"/>
                <a:gd name="connsiteX16" fmla="*/ 107570 w 737155"/>
                <a:gd name="connsiteY16" fmla="*/ 772094 h 1514985"/>
                <a:gd name="connsiteX17" fmla="*/ 133858 w 737155"/>
                <a:gd name="connsiteY17" fmla="*/ 481224 h 1514985"/>
                <a:gd name="connsiteX18" fmla="*/ 228719 w 737155"/>
                <a:gd name="connsiteY18" fmla="*/ 593229 h 1514985"/>
                <a:gd name="connsiteX19" fmla="*/ 261863 w 737155"/>
                <a:gd name="connsiteY19" fmla="*/ 596658 h 1514985"/>
                <a:gd name="connsiteX20" fmla="*/ 464158 w 737155"/>
                <a:gd name="connsiteY20" fmla="*/ 356647 h 1514985"/>
                <a:gd name="connsiteX21" fmla="*/ 544733 w 737155"/>
                <a:gd name="connsiteY21" fmla="*/ 274929 h 1514985"/>
                <a:gd name="connsiteX22" fmla="*/ 705883 w 737155"/>
                <a:gd name="connsiteY22" fmla="*/ 60634 h 1514985"/>
                <a:gd name="connsiteX23" fmla="*/ 713312 w 737155"/>
                <a:gd name="connsiteY23" fmla="*/ 60 h 1514985"/>
                <a:gd name="connsiteX24" fmla="*/ 733313 w 737155"/>
                <a:gd name="connsiteY24" fmla="*/ 34347 h 1514985"/>
                <a:gd name="connsiteX25" fmla="*/ 638452 w 737155"/>
                <a:gd name="connsiteY25" fmla="*/ 264072 h 1514985"/>
                <a:gd name="connsiteX26" fmla="*/ 276721 w 737155"/>
                <a:gd name="connsiteY26" fmla="*/ 1244687 h 1514985"/>
                <a:gd name="connsiteX27" fmla="*/ 282436 w 737155"/>
                <a:gd name="connsiteY27" fmla="*/ 1140683 h 1514985"/>
                <a:gd name="connsiteX28" fmla="*/ 301294 w 737155"/>
                <a:gd name="connsiteY28" fmla="*/ 1050393 h 1514985"/>
                <a:gd name="connsiteX29" fmla="*/ 300151 w 737155"/>
                <a:gd name="connsiteY29" fmla="*/ 966960 h 1514985"/>
                <a:gd name="connsiteX30" fmla="*/ 300151 w 737155"/>
                <a:gd name="connsiteY30" fmla="*/ 966960 h 151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7155" h="1514985">
                  <a:moveTo>
                    <a:pt x="300151" y="966960"/>
                  </a:moveTo>
                  <a:cubicBezTo>
                    <a:pt x="328152" y="897243"/>
                    <a:pt x="353296" y="825240"/>
                    <a:pt x="419585" y="780095"/>
                  </a:cubicBezTo>
                  <a:cubicBezTo>
                    <a:pt x="426442" y="775523"/>
                    <a:pt x="440728" y="768094"/>
                    <a:pt x="424156" y="760094"/>
                  </a:cubicBezTo>
                  <a:cubicBezTo>
                    <a:pt x="374440" y="736093"/>
                    <a:pt x="328152" y="706377"/>
                    <a:pt x="276149" y="687519"/>
                  </a:cubicBezTo>
                  <a:cubicBezTo>
                    <a:pt x="269292" y="684662"/>
                    <a:pt x="261292" y="682948"/>
                    <a:pt x="253291" y="682948"/>
                  </a:cubicBezTo>
                  <a:cubicBezTo>
                    <a:pt x="227576" y="683519"/>
                    <a:pt x="215004" y="677804"/>
                    <a:pt x="233290" y="651518"/>
                  </a:cubicBezTo>
                  <a:cubicBezTo>
                    <a:pt x="238434" y="644089"/>
                    <a:pt x="239005" y="634945"/>
                    <a:pt x="231576" y="627516"/>
                  </a:cubicBezTo>
                  <a:cubicBezTo>
                    <a:pt x="224719" y="620659"/>
                    <a:pt x="215575" y="617230"/>
                    <a:pt x="205289" y="620088"/>
                  </a:cubicBezTo>
                  <a:cubicBezTo>
                    <a:pt x="179002" y="626945"/>
                    <a:pt x="168716" y="646375"/>
                    <a:pt x="164716" y="670947"/>
                  </a:cubicBezTo>
                  <a:cubicBezTo>
                    <a:pt x="148715" y="756094"/>
                    <a:pt x="116142" y="838954"/>
                    <a:pt x="117285" y="926387"/>
                  </a:cubicBezTo>
                  <a:cubicBezTo>
                    <a:pt x="118428" y="1028106"/>
                    <a:pt x="81284" y="1121253"/>
                    <a:pt x="61283" y="1217829"/>
                  </a:cubicBezTo>
                  <a:cubicBezTo>
                    <a:pt x="41282" y="1315548"/>
                    <a:pt x="34996" y="1414981"/>
                    <a:pt x="30996" y="1514985"/>
                  </a:cubicBezTo>
                  <a:cubicBezTo>
                    <a:pt x="16138" y="1501270"/>
                    <a:pt x="25281" y="1484127"/>
                    <a:pt x="25281" y="1468697"/>
                  </a:cubicBezTo>
                  <a:cubicBezTo>
                    <a:pt x="26424" y="1428124"/>
                    <a:pt x="26424" y="1387551"/>
                    <a:pt x="30424" y="1346406"/>
                  </a:cubicBezTo>
                  <a:cubicBezTo>
                    <a:pt x="35567" y="1290403"/>
                    <a:pt x="35567" y="1234401"/>
                    <a:pt x="14995" y="1180113"/>
                  </a:cubicBezTo>
                  <a:cubicBezTo>
                    <a:pt x="-7863" y="1120110"/>
                    <a:pt x="-2720" y="1060679"/>
                    <a:pt x="17852" y="1001248"/>
                  </a:cubicBezTo>
                  <a:cubicBezTo>
                    <a:pt x="44139" y="923530"/>
                    <a:pt x="74997" y="846955"/>
                    <a:pt x="107570" y="772094"/>
                  </a:cubicBezTo>
                  <a:cubicBezTo>
                    <a:pt x="147001" y="681805"/>
                    <a:pt x="153858" y="581229"/>
                    <a:pt x="133858" y="481224"/>
                  </a:cubicBezTo>
                  <a:cubicBezTo>
                    <a:pt x="159001" y="515511"/>
                    <a:pt x="204146" y="558371"/>
                    <a:pt x="228719" y="593229"/>
                  </a:cubicBezTo>
                  <a:cubicBezTo>
                    <a:pt x="239577" y="608087"/>
                    <a:pt x="247577" y="618373"/>
                    <a:pt x="261863" y="596658"/>
                  </a:cubicBezTo>
                  <a:cubicBezTo>
                    <a:pt x="319580" y="508654"/>
                    <a:pt x="393869" y="434365"/>
                    <a:pt x="464158" y="356647"/>
                  </a:cubicBezTo>
                  <a:cubicBezTo>
                    <a:pt x="497302" y="335503"/>
                    <a:pt x="521303" y="304073"/>
                    <a:pt x="544733" y="274929"/>
                  </a:cubicBezTo>
                  <a:cubicBezTo>
                    <a:pt x="600735" y="206926"/>
                    <a:pt x="656167" y="133208"/>
                    <a:pt x="705883" y="60634"/>
                  </a:cubicBezTo>
                  <a:cubicBezTo>
                    <a:pt x="722455" y="36633"/>
                    <a:pt x="716741" y="22918"/>
                    <a:pt x="713312" y="60"/>
                  </a:cubicBezTo>
                  <a:cubicBezTo>
                    <a:pt x="741313" y="-1083"/>
                    <a:pt x="739599" y="14346"/>
                    <a:pt x="733313" y="34347"/>
                  </a:cubicBezTo>
                  <a:cubicBezTo>
                    <a:pt x="705883" y="112636"/>
                    <a:pt x="669310" y="187497"/>
                    <a:pt x="638452" y="264072"/>
                  </a:cubicBezTo>
                  <a:cubicBezTo>
                    <a:pt x="511017" y="576657"/>
                    <a:pt x="276721" y="1241258"/>
                    <a:pt x="276721" y="1244687"/>
                  </a:cubicBezTo>
                  <a:cubicBezTo>
                    <a:pt x="279007" y="1200685"/>
                    <a:pt x="277292" y="1161255"/>
                    <a:pt x="282436" y="1140683"/>
                  </a:cubicBezTo>
                  <a:cubicBezTo>
                    <a:pt x="289864" y="1110967"/>
                    <a:pt x="295579" y="1080680"/>
                    <a:pt x="301294" y="1050393"/>
                  </a:cubicBezTo>
                  <a:cubicBezTo>
                    <a:pt x="305865" y="1021249"/>
                    <a:pt x="308722" y="993819"/>
                    <a:pt x="300151" y="966960"/>
                  </a:cubicBezTo>
                  <a:lnTo>
                    <a:pt x="300151" y="966960"/>
                  </a:lnTo>
                  <a:close/>
                </a:path>
              </a:pathLst>
            </a:custGeom>
            <a:solidFill>
              <a:srgbClr val="FEFEFD"/>
            </a:solidFill>
            <a:ln w="5709"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6DFA56EE-4B75-40D6-95F9-4C5D693C0EFB}"/>
                </a:ext>
              </a:extLst>
            </p:cNvPr>
            <p:cNvSpPr/>
            <p:nvPr/>
          </p:nvSpPr>
          <p:spPr>
            <a:xfrm>
              <a:off x="10333630" y="4725909"/>
              <a:ext cx="412844" cy="1583313"/>
            </a:xfrm>
            <a:custGeom>
              <a:avLst/>
              <a:gdLst>
                <a:gd name="connsiteX0" fmla="*/ 233725 w 412844"/>
                <a:gd name="connsiteY0" fmla="*/ 725742 h 1583313"/>
                <a:gd name="connsiteX1" fmla="*/ 186294 w 412844"/>
                <a:gd name="connsiteY1" fmla="*/ 1021755 h 1583313"/>
                <a:gd name="connsiteX2" fmla="*/ 161150 w 412844"/>
                <a:gd name="connsiteY2" fmla="*/ 1522921 h 1583313"/>
                <a:gd name="connsiteX3" fmla="*/ 127434 w 412844"/>
                <a:gd name="connsiteY3" fmla="*/ 1579495 h 1583313"/>
                <a:gd name="connsiteX4" fmla="*/ 64003 w 412844"/>
                <a:gd name="connsiteY4" fmla="*/ 1550922 h 1583313"/>
                <a:gd name="connsiteX5" fmla="*/ 0 w 412844"/>
                <a:gd name="connsiteY5" fmla="*/ 907464 h 1583313"/>
                <a:gd name="connsiteX6" fmla="*/ 53145 w 412844"/>
                <a:gd name="connsiteY6" fmla="*/ 500017 h 1583313"/>
                <a:gd name="connsiteX7" fmla="*/ 84575 w 412844"/>
                <a:gd name="connsiteY7" fmla="*/ 290865 h 1583313"/>
                <a:gd name="connsiteX8" fmla="*/ 120577 w 412844"/>
                <a:gd name="connsiteY8" fmla="*/ 111428 h 1583313"/>
                <a:gd name="connsiteX9" fmla="*/ 132006 w 412844"/>
                <a:gd name="connsiteY9" fmla="*/ 51426 h 1583313"/>
                <a:gd name="connsiteX10" fmla="*/ 163436 w 412844"/>
                <a:gd name="connsiteY10" fmla="*/ 7424 h 1583313"/>
                <a:gd name="connsiteX11" fmla="*/ 217153 w 412844"/>
                <a:gd name="connsiteY11" fmla="*/ 36568 h 1583313"/>
                <a:gd name="connsiteX12" fmla="*/ 238297 w 412844"/>
                <a:gd name="connsiteY12" fmla="*/ 63426 h 1583313"/>
                <a:gd name="connsiteX13" fmla="*/ 397161 w 412844"/>
                <a:gd name="connsiteY13" fmla="*/ 136572 h 1583313"/>
                <a:gd name="connsiteX14" fmla="*/ 404590 w 412844"/>
                <a:gd name="connsiteY14" fmla="*/ 171431 h 1583313"/>
                <a:gd name="connsiteX15" fmla="*/ 281727 w 412844"/>
                <a:gd name="connsiteY15" fmla="*/ 356582 h 1583313"/>
                <a:gd name="connsiteX16" fmla="*/ 233725 w 412844"/>
                <a:gd name="connsiteY16" fmla="*/ 725742 h 158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844" h="1583313">
                  <a:moveTo>
                    <a:pt x="233725" y="725742"/>
                  </a:moveTo>
                  <a:cubicBezTo>
                    <a:pt x="202866" y="821175"/>
                    <a:pt x="197723" y="922322"/>
                    <a:pt x="186294" y="1021755"/>
                  </a:cubicBezTo>
                  <a:cubicBezTo>
                    <a:pt x="168579" y="1178334"/>
                    <a:pt x="159436" y="1512634"/>
                    <a:pt x="161150" y="1522921"/>
                  </a:cubicBezTo>
                  <a:cubicBezTo>
                    <a:pt x="166865" y="1556636"/>
                    <a:pt x="160007" y="1568637"/>
                    <a:pt x="127434" y="1579495"/>
                  </a:cubicBezTo>
                  <a:cubicBezTo>
                    <a:pt x="97147" y="1589209"/>
                    <a:pt x="76575" y="1580638"/>
                    <a:pt x="64003" y="1550922"/>
                  </a:cubicBezTo>
                  <a:cubicBezTo>
                    <a:pt x="47431" y="1512634"/>
                    <a:pt x="0" y="1093187"/>
                    <a:pt x="0" y="907464"/>
                  </a:cubicBezTo>
                  <a:cubicBezTo>
                    <a:pt x="0" y="769744"/>
                    <a:pt x="8572" y="632595"/>
                    <a:pt x="53145" y="500017"/>
                  </a:cubicBezTo>
                  <a:cubicBezTo>
                    <a:pt x="76003" y="432586"/>
                    <a:pt x="78861" y="361726"/>
                    <a:pt x="84575" y="290865"/>
                  </a:cubicBezTo>
                  <a:cubicBezTo>
                    <a:pt x="89147" y="230291"/>
                    <a:pt x="97147" y="169145"/>
                    <a:pt x="120577" y="111428"/>
                  </a:cubicBezTo>
                  <a:cubicBezTo>
                    <a:pt x="128006" y="92570"/>
                    <a:pt x="126292" y="71427"/>
                    <a:pt x="132006" y="51426"/>
                  </a:cubicBezTo>
                  <a:cubicBezTo>
                    <a:pt x="137721" y="32568"/>
                    <a:pt x="146293" y="17138"/>
                    <a:pt x="163436" y="7424"/>
                  </a:cubicBezTo>
                  <a:cubicBezTo>
                    <a:pt x="191437" y="-9720"/>
                    <a:pt x="218296" y="3995"/>
                    <a:pt x="217153" y="36568"/>
                  </a:cubicBezTo>
                  <a:cubicBezTo>
                    <a:pt x="216581" y="54283"/>
                    <a:pt x="221724" y="59998"/>
                    <a:pt x="238297" y="63426"/>
                  </a:cubicBezTo>
                  <a:cubicBezTo>
                    <a:pt x="296013" y="76570"/>
                    <a:pt x="345159" y="109714"/>
                    <a:pt x="397161" y="136572"/>
                  </a:cubicBezTo>
                  <a:cubicBezTo>
                    <a:pt x="412590" y="144573"/>
                    <a:pt x="419448" y="160002"/>
                    <a:pt x="404590" y="171431"/>
                  </a:cubicBezTo>
                  <a:cubicBezTo>
                    <a:pt x="341730" y="219433"/>
                    <a:pt x="316014" y="290294"/>
                    <a:pt x="281727" y="356582"/>
                  </a:cubicBezTo>
                  <a:cubicBezTo>
                    <a:pt x="253726" y="409156"/>
                    <a:pt x="289156" y="552020"/>
                    <a:pt x="233725" y="725742"/>
                  </a:cubicBezTo>
                  <a:close/>
                </a:path>
              </a:pathLst>
            </a:custGeom>
            <a:solidFill>
              <a:schemeClr val="accent1">
                <a:lumMod val="75000"/>
              </a:schemeClr>
            </a:solidFill>
            <a:ln w="5709"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5759035-AE68-41EC-848E-EF162E1315D0}"/>
                </a:ext>
              </a:extLst>
            </p:cNvPr>
            <p:cNvSpPr/>
            <p:nvPr/>
          </p:nvSpPr>
          <p:spPr>
            <a:xfrm>
              <a:off x="10448451" y="4840067"/>
              <a:ext cx="182538" cy="994457"/>
            </a:xfrm>
            <a:custGeom>
              <a:avLst/>
              <a:gdLst>
                <a:gd name="connsiteX0" fmla="*/ 160049 w 182538"/>
                <a:gd name="connsiteY0" fmla="*/ 241852 h 994457"/>
                <a:gd name="connsiteX1" fmla="*/ 176049 w 182538"/>
                <a:gd name="connsiteY1" fmla="*/ 281283 h 994457"/>
                <a:gd name="connsiteX2" fmla="*/ 64616 w 182538"/>
                <a:gd name="connsiteY2" fmla="*/ 756161 h 994457"/>
                <a:gd name="connsiteX3" fmla="*/ 18328 w 182538"/>
                <a:gd name="connsiteY3" fmla="*/ 994458 h 994457"/>
                <a:gd name="connsiteX4" fmla="*/ 41 w 182538"/>
                <a:gd name="connsiteY4" fmla="*/ 499007 h 994457"/>
                <a:gd name="connsiteX5" fmla="*/ 28042 w 182538"/>
                <a:gd name="connsiteY5" fmla="*/ 216708 h 994457"/>
                <a:gd name="connsiteX6" fmla="*/ 129761 w 182538"/>
                <a:gd name="connsiteY6" fmla="*/ 12699 h 994457"/>
                <a:gd name="connsiteX7" fmla="*/ 165763 w 182538"/>
                <a:gd name="connsiteY7" fmla="*/ 2413 h 994457"/>
                <a:gd name="connsiteX8" fmla="*/ 182335 w 182538"/>
                <a:gd name="connsiteY8" fmla="*/ 32700 h 994457"/>
                <a:gd name="connsiteX9" fmla="*/ 149191 w 182538"/>
                <a:gd name="connsiteY9" fmla="*/ 124704 h 994457"/>
                <a:gd name="connsiteX10" fmla="*/ 120047 w 182538"/>
                <a:gd name="connsiteY10" fmla="*/ 181278 h 994457"/>
                <a:gd name="connsiteX11" fmla="*/ 114332 w 182538"/>
                <a:gd name="connsiteY11" fmla="*/ 197279 h 994457"/>
                <a:gd name="connsiteX12" fmla="*/ 85760 w 182538"/>
                <a:gd name="connsiteY12" fmla="*/ 243567 h 994457"/>
                <a:gd name="connsiteX13" fmla="*/ 77188 w 182538"/>
                <a:gd name="connsiteY13" fmla="*/ 256139 h 994457"/>
                <a:gd name="connsiteX14" fmla="*/ 160049 w 182538"/>
                <a:gd name="connsiteY14" fmla="*/ 241852 h 994457"/>
                <a:gd name="connsiteX15" fmla="*/ 160049 w 182538"/>
                <a:gd name="connsiteY15" fmla="*/ 241852 h 99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38" h="994457">
                  <a:moveTo>
                    <a:pt x="160049" y="241852"/>
                  </a:moveTo>
                  <a:cubicBezTo>
                    <a:pt x="176621" y="250424"/>
                    <a:pt x="180050" y="266425"/>
                    <a:pt x="176049" y="281283"/>
                  </a:cubicBezTo>
                  <a:cubicBezTo>
                    <a:pt x="160620" y="341857"/>
                    <a:pt x="108046" y="563581"/>
                    <a:pt x="64616" y="756161"/>
                  </a:cubicBezTo>
                  <a:cubicBezTo>
                    <a:pt x="36043" y="883024"/>
                    <a:pt x="21757" y="992743"/>
                    <a:pt x="18328" y="994458"/>
                  </a:cubicBezTo>
                  <a:cubicBezTo>
                    <a:pt x="9756" y="936741"/>
                    <a:pt x="613" y="607012"/>
                    <a:pt x="41" y="499007"/>
                  </a:cubicBezTo>
                  <a:cubicBezTo>
                    <a:pt x="-530" y="403574"/>
                    <a:pt x="4613" y="309284"/>
                    <a:pt x="28042" y="216708"/>
                  </a:cubicBezTo>
                  <a:cubicBezTo>
                    <a:pt x="46900" y="141276"/>
                    <a:pt x="90331" y="77845"/>
                    <a:pt x="129761" y="12699"/>
                  </a:cubicBezTo>
                  <a:cubicBezTo>
                    <a:pt x="137762" y="-1016"/>
                    <a:pt x="152619" y="-2159"/>
                    <a:pt x="165763" y="2413"/>
                  </a:cubicBezTo>
                  <a:cubicBezTo>
                    <a:pt x="180050" y="6984"/>
                    <a:pt x="183478" y="18985"/>
                    <a:pt x="182335" y="32700"/>
                  </a:cubicBezTo>
                  <a:cubicBezTo>
                    <a:pt x="180621" y="66987"/>
                    <a:pt x="164049" y="95560"/>
                    <a:pt x="149191" y="124704"/>
                  </a:cubicBezTo>
                  <a:cubicBezTo>
                    <a:pt x="139476" y="143562"/>
                    <a:pt x="129190" y="162420"/>
                    <a:pt x="120047" y="181278"/>
                  </a:cubicBezTo>
                  <a:cubicBezTo>
                    <a:pt x="117190" y="186421"/>
                    <a:pt x="112618" y="194421"/>
                    <a:pt x="114332" y="197279"/>
                  </a:cubicBezTo>
                  <a:cubicBezTo>
                    <a:pt x="137762" y="234423"/>
                    <a:pt x="98903" y="230423"/>
                    <a:pt x="85760" y="243567"/>
                  </a:cubicBezTo>
                  <a:cubicBezTo>
                    <a:pt x="82902" y="246995"/>
                    <a:pt x="76616" y="246995"/>
                    <a:pt x="77188" y="256139"/>
                  </a:cubicBezTo>
                  <a:cubicBezTo>
                    <a:pt x="105760" y="254996"/>
                    <a:pt x="133190" y="252138"/>
                    <a:pt x="160049" y="241852"/>
                  </a:cubicBezTo>
                  <a:lnTo>
                    <a:pt x="160049" y="241852"/>
                  </a:lnTo>
                  <a:close/>
                </a:path>
              </a:pathLst>
            </a:custGeom>
            <a:solidFill>
              <a:schemeClr val="accent1"/>
            </a:solidFill>
            <a:ln w="5709"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4862537-3CDF-449B-BF2C-681BF800CB45}"/>
                </a:ext>
              </a:extLst>
            </p:cNvPr>
            <p:cNvSpPr/>
            <p:nvPr/>
          </p:nvSpPr>
          <p:spPr>
            <a:xfrm>
              <a:off x="9774159" y="2910043"/>
              <a:ext cx="1258931" cy="1821577"/>
            </a:xfrm>
            <a:custGeom>
              <a:avLst/>
              <a:gdLst>
                <a:gd name="connsiteX0" fmla="*/ 1145212 w 1258931"/>
                <a:gd name="connsiteY0" fmla="*/ 913534 h 1821577"/>
                <a:gd name="connsiteX1" fmla="*/ 1142355 w 1258931"/>
                <a:gd name="connsiteY1" fmla="*/ 914677 h 1821577"/>
                <a:gd name="connsiteX2" fmla="*/ 1142926 w 1258931"/>
                <a:gd name="connsiteY2" fmla="*/ 911248 h 1821577"/>
                <a:gd name="connsiteX3" fmla="*/ 1146926 w 1258931"/>
                <a:gd name="connsiteY3" fmla="*/ 910677 h 1821577"/>
                <a:gd name="connsiteX4" fmla="*/ 1174927 w 1258931"/>
                <a:gd name="connsiteY4" fmla="*/ 867246 h 1821577"/>
                <a:gd name="connsiteX5" fmla="*/ 1205786 w 1258931"/>
                <a:gd name="connsiteY5" fmla="*/ 770099 h 1821577"/>
                <a:gd name="connsiteX6" fmla="*/ 1157213 w 1258931"/>
                <a:gd name="connsiteY6" fmla="*/ 527231 h 1821577"/>
                <a:gd name="connsiteX7" fmla="*/ 1094353 w 1258931"/>
                <a:gd name="connsiteY7" fmla="*/ 473514 h 1821577"/>
                <a:gd name="connsiteX8" fmla="*/ 1046350 w 1258931"/>
                <a:gd name="connsiteY8" fmla="*/ 511802 h 1821577"/>
                <a:gd name="connsiteX9" fmla="*/ 983490 w 1258931"/>
                <a:gd name="connsiteY9" fmla="*/ 212931 h 1821577"/>
                <a:gd name="connsiteX10" fmla="*/ 789196 w 1258931"/>
                <a:gd name="connsiteY10" fmla="*/ 41495 h 1821577"/>
                <a:gd name="connsiteX11" fmla="*/ 393178 w 1258931"/>
                <a:gd name="connsiteY11" fmla="*/ 37495 h 1821577"/>
                <a:gd name="connsiteX12" fmla="*/ 77164 w 1258931"/>
                <a:gd name="connsiteY12" fmla="*/ 250647 h 1821577"/>
                <a:gd name="connsiteX13" fmla="*/ 589 w 1258931"/>
                <a:gd name="connsiteY13" fmla="*/ 544375 h 1821577"/>
                <a:gd name="connsiteX14" fmla="*/ 17 w 1258931"/>
                <a:gd name="connsiteY14" fmla="*/ 587805 h 1821577"/>
                <a:gd name="connsiteX15" fmla="*/ 23447 w 1258931"/>
                <a:gd name="connsiteY15" fmla="*/ 779814 h 1821577"/>
                <a:gd name="connsiteX16" fmla="*/ 161167 w 1258931"/>
                <a:gd name="connsiteY16" fmla="*/ 1154688 h 1821577"/>
                <a:gd name="connsiteX17" fmla="*/ 417179 w 1258931"/>
                <a:gd name="connsiteY17" fmla="*/ 1515847 h 1821577"/>
                <a:gd name="connsiteX18" fmla="*/ 456609 w 1258931"/>
                <a:gd name="connsiteY18" fmla="*/ 1575850 h 1821577"/>
                <a:gd name="connsiteX19" fmla="*/ 550328 w 1258931"/>
                <a:gd name="connsiteY19" fmla="*/ 1638710 h 1821577"/>
                <a:gd name="connsiteX20" fmla="*/ 634903 w 1258931"/>
                <a:gd name="connsiteY20" fmla="*/ 1634709 h 1821577"/>
                <a:gd name="connsiteX21" fmla="*/ 634332 w 1258931"/>
                <a:gd name="connsiteY21" fmla="*/ 1638710 h 1821577"/>
                <a:gd name="connsiteX22" fmla="*/ 755480 w 1258931"/>
                <a:gd name="connsiteY22" fmla="*/ 1801574 h 1821577"/>
                <a:gd name="connsiteX23" fmla="*/ 804053 w 1258931"/>
                <a:gd name="connsiteY23" fmla="*/ 1802145 h 1821577"/>
                <a:gd name="connsiteX24" fmla="*/ 888057 w 1258931"/>
                <a:gd name="connsiteY24" fmla="*/ 1694141 h 1821577"/>
                <a:gd name="connsiteX25" fmla="*/ 1258931 w 1258931"/>
                <a:gd name="connsiteY25" fmla="*/ 1231263 h 1821577"/>
                <a:gd name="connsiteX26" fmla="*/ 1145212 w 1258931"/>
                <a:gd name="connsiteY26" fmla="*/ 913534 h 182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58931" h="1821577">
                  <a:moveTo>
                    <a:pt x="1145212" y="913534"/>
                  </a:moveTo>
                  <a:cubicBezTo>
                    <a:pt x="1144069" y="914106"/>
                    <a:pt x="1143497" y="914106"/>
                    <a:pt x="1142355" y="914677"/>
                  </a:cubicBezTo>
                  <a:cubicBezTo>
                    <a:pt x="1142355" y="913534"/>
                    <a:pt x="1142926" y="912391"/>
                    <a:pt x="1142926" y="911248"/>
                  </a:cubicBezTo>
                  <a:cubicBezTo>
                    <a:pt x="1144069" y="911248"/>
                    <a:pt x="1145783" y="910677"/>
                    <a:pt x="1146926" y="910677"/>
                  </a:cubicBezTo>
                  <a:cubicBezTo>
                    <a:pt x="1156070" y="895819"/>
                    <a:pt x="1165784" y="881533"/>
                    <a:pt x="1174927" y="867246"/>
                  </a:cubicBezTo>
                  <a:cubicBezTo>
                    <a:pt x="1192642" y="836959"/>
                    <a:pt x="1206357" y="807815"/>
                    <a:pt x="1205786" y="770099"/>
                  </a:cubicBezTo>
                  <a:cubicBezTo>
                    <a:pt x="1205214" y="685524"/>
                    <a:pt x="1180071" y="606663"/>
                    <a:pt x="1157213" y="527231"/>
                  </a:cubicBezTo>
                  <a:cubicBezTo>
                    <a:pt x="1148069" y="495801"/>
                    <a:pt x="1126925" y="477514"/>
                    <a:pt x="1094353" y="473514"/>
                  </a:cubicBezTo>
                  <a:cubicBezTo>
                    <a:pt x="1070351" y="475800"/>
                    <a:pt x="1059494" y="494658"/>
                    <a:pt x="1046350" y="511802"/>
                  </a:cubicBezTo>
                  <a:cubicBezTo>
                    <a:pt x="1027492" y="544946"/>
                    <a:pt x="1040636" y="292935"/>
                    <a:pt x="983490" y="212931"/>
                  </a:cubicBezTo>
                  <a:cubicBezTo>
                    <a:pt x="983490" y="212931"/>
                    <a:pt x="916630" y="92926"/>
                    <a:pt x="789196" y="41495"/>
                  </a:cubicBezTo>
                  <a:cubicBezTo>
                    <a:pt x="670905" y="-5936"/>
                    <a:pt x="530327" y="-19651"/>
                    <a:pt x="393178" y="37495"/>
                  </a:cubicBezTo>
                  <a:cubicBezTo>
                    <a:pt x="273173" y="87211"/>
                    <a:pt x="134881" y="174644"/>
                    <a:pt x="77164" y="250647"/>
                  </a:cubicBezTo>
                  <a:cubicBezTo>
                    <a:pt x="23447" y="321507"/>
                    <a:pt x="6875" y="455799"/>
                    <a:pt x="589" y="544375"/>
                  </a:cubicBezTo>
                  <a:cubicBezTo>
                    <a:pt x="17" y="559232"/>
                    <a:pt x="17" y="573519"/>
                    <a:pt x="17" y="587805"/>
                  </a:cubicBezTo>
                  <a:cubicBezTo>
                    <a:pt x="-554" y="652951"/>
                    <a:pt x="13161" y="716382"/>
                    <a:pt x="23447" y="779814"/>
                  </a:cubicBezTo>
                  <a:cubicBezTo>
                    <a:pt x="32590" y="795814"/>
                    <a:pt x="155453" y="1141544"/>
                    <a:pt x="161167" y="1154688"/>
                  </a:cubicBezTo>
                  <a:cubicBezTo>
                    <a:pt x="227456" y="1288980"/>
                    <a:pt x="304603" y="1414128"/>
                    <a:pt x="417179" y="1515847"/>
                  </a:cubicBezTo>
                  <a:cubicBezTo>
                    <a:pt x="434894" y="1531276"/>
                    <a:pt x="446894" y="1554134"/>
                    <a:pt x="456609" y="1575850"/>
                  </a:cubicBezTo>
                  <a:cubicBezTo>
                    <a:pt x="475467" y="1616994"/>
                    <a:pt x="505755" y="1638138"/>
                    <a:pt x="550328" y="1638710"/>
                  </a:cubicBezTo>
                  <a:cubicBezTo>
                    <a:pt x="553757" y="1642710"/>
                    <a:pt x="608045" y="1629566"/>
                    <a:pt x="634903" y="1634709"/>
                  </a:cubicBezTo>
                  <a:cubicBezTo>
                    <a:pt x="634332" y="1635852"/>
                    <a:pt x="634332" y="1637567"/>
                    <a:pt x="634332" y="1638710"/>
                  </a:cubicBezTo>
                  <a:cubicBezTo>
                    <a:pt x="651475" y="1657568"/>
                    <a:pt x="731479" y="1766715"/>
                    <a:pt x="755480" y="1801574"/>
                  </a:cubicBezTo>
                  <a:cubicBezTo>
                    <a:pt x="773195" y="1827861"/>
                    <a:pt x="784624" y="1828432"/>
                    <a:pt x="804053" y="1802145"/>
                  </a:cubicBezTo>
                  <a:cubicBezTo>
                    <a:pt x="830912" y="1765001"/>
                    <a:pt x="858342" y="1728999"/>
                    <a:pt x="888057" y="1694141"/>
                  </a:cubicBezTo>
                  <a:cubicBezTo>
                    <a:pt x="927488" y="1648424"/>
                    <a:pt x="1221215" y="1344411"/>
                    <a:pt x="1258931" y="1231263"/>
                  </a:cubicBezTo>
                  <a:cubicBezTo>
                    <a:pt x="1199500" y="1020967"/>
                    <a:pt x="1158927" y="1049540"/>
                    <a:pt x="1145212" y="913534"/>
                  </a:cubicBezTo>
                  <a:close/>
                </a:path>
              </a:pathLst>
            </a:custGeom>
            <a:solidFill>
              <a:srgbClr val="F5D4B7"/>
            </a:solidFill>
            <a:ln w="5709"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A2E1097-FDA7-4A66-83E9-07CB8DAC0104}"/>
                </a:ext>
              </a:extLst>
            </p:cNvPr>
            <p:cNvSpPr/>
            <p:nvPr/>
          </p:nvSpPr>
          <p:spPr>
            <a:xfrm>
              <a:off x="6899798"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550D550-23F4-4002-A476-85D272C04C14}"/>
                </a:ext>
              </a:extLst>
            </p:cNvPr>
            <p:cNvSpPr/>
            <p:nvPr/>
          </p:nvSpPr>
          <p:spPr>
            <a:xfrm>
              <a:off x="8461143" y="5651362"/>
              <a:ext cx="1167883" cy="1018126"/>
            </a:xfrm>
            <a:custGeom>
              <a:avLst/>
              <a:gdLst>
                <a:gd name="connsiteX0" fmla="*/ 966732 w 1167883"/>
                <a:gd name="connsiteY0" fmla="*/ 556894 h 1018126"/>
                <a:gd name="connsiteX1" fmla="*/ 847869 w 1167883"/>
                <a:gd name="connsiteY1" fmla="*/ 512891 h 1018126"/>
                <a:gd name="connsiteX2" fmla="*/ 766723 w 1167883"/>
                <a:gd name="connsiteY2" fmla="*/ 467175 h 1018126"/>
                <a:gd name="connsiteX3" fmla="*/ 637574 w 1167883"/>
                <a:gd name="connsiteY3" fmla="*/ 400315 h 1018126"/>
                <a:gd name="connsiteX4" fmla="*/ 534712 w 1167883"/>
                <a:gd name="connsiteY4" fmla="*/ 378028 h 1018126"/>
                <a:gd name="connsiteX5" fmla="*/ 435279 w 1167883"/>
                <a:gd name="connsiteY5" fmla="*/ 377457 h 1018126"/>
                <a:gd name="connsiteX6" fmla="*/ 454137 w 1167883"/>
                <a:gd name="connsiteY6" fmla="*/ 347741 h 1018126"/>
                <a:gd name="connsiteX7" fmla="*/ 546713 w 1167883"/>
                <a:gd name="connsiteY7" fmla="*/ 263166 h 1018126"/>
                <a:gd name="connsiteX8" fmla="*/ 583286 w 1167883"/>
                <a:gd name="connsiteY8" fmla="*/ 269452 h 1018126"/>
                <a:gd name="connsiteX9" fmla="*/ 574714 w 1167883"/>
                <a:gd name="connsiteY9" fmla="*/ 279738 h 1018126"/>
                <a:gd name="connsiteX10" fmla="*/ 586143 w 1167883"/>
                <a:gd name="connsiteY10" fmla="*/ 346598 h 1018126"/>
                <a:gd name="connsiteX11" fmla="*/ 693005 w 1167883"/>
                <a:gd name="connsiteY11" fmla="*/ 372885 h 1018126"/>
                <a:gd name="connsiteX12" fmla="*/ 777581 w 1167883"/>
                <a:gd name="connsiteY12" fmla="*/ 382029 h 1018126"/>
                <a:gd name="connsiteX13" fmla="*/ 870728 w 1167883"/>
                <a:gd name="connsiteY13" fmla="*/ 386600 h 1018126"/>
                <a:gd name="connsiteX14" fmla="*/ 1009020 w 1167883"/>
                <a:gd name="connsiteY14" fmla="*/ 368314 h 1018126"/>
                <a:gd name="connsiteX15" fmla="*/ 1105595 w 1167883"/>
                <a:gd name="connsiteY15" fmla="*/ 263166 h 1018126"/>
                <a:gd name="connsiteX16" fmla="*/ 1105595 w 1167883"/>
                <a:gd name="connsiteY16" fmla="*/ 150018 h 1018126"/>
                <a:gd name="connsiteX17" fmla="*/ 989019 w 1167883"/>
                <a:gd name="connsiteY17" fmla="*/ 80872 h 1018126"/>
                <a:gd name="connsiteX18" fmla="*/ 841583 w 1167883"/>
                <a:gd name="connsiteY18" fmla="*/ 77444 h 1018126"/>
                <a:gd name="connsiteX19" fmla="*/ 604430 w 1167883"/>
                <a:gd name="connsiteY19" fmla="*/ 7155 h 1018126"/>
                <a:gd name="connsiteX20" fmla="*/ 465566 w 1167883"/>
                <a:gd name="connsiteY20" fmla="*/ 24870 h 1018126"/>
                <a:gd name="connsiteX21" fmla="*/ 341561 w 1167883"/>
                <a:gd name="connsiteY21" fmla="*/ 82586 h 1018126"/>
                <a:gd name="connsiteX22" fmla="*/ 272415 w 1167883"/>
                <a:gd name="connsiteY22" fmla="*/ 115731 h 1018126"/>
                <a:gd name="connsiteX23" fmla="*/ 216412 w 1167883"/>
                <a:gd name="connsiteY23" fmla="*/ 204306 h 1018126"/>
                <a:gd name="connsiteX24" fmla="*/ 185554 w 1167883"/>
                <a:gd name="connsiteY24" fmla="*/ 314597 h 1018126"/>
                <a:gd name="connsiteX25" fmla="*/ 184982 w 1167883"/>
                <a:gd name="connsiteY25" fmla="*/ 375171 h 1018126"/>
                <a:gd name="connsiteX26" fmla="*/ 147838 w 1167883"/>
                <a:gd name="connsiteY26" fmla="*/ 438031 h 1018126"/>
                <a:gd name="connsiteX27" fmla="*/ 122122 w 1167883"/>
                <a:gd name="connsiteY27" fmla="*/ 456318 h 1018126"/>
                <a:gd name="connsiteX28" fmla="*/ 7260 w 1167883"/>
                <a:gd name="connsiteY28" fmla="*/ 652327 h 1018126"/>
                <a:gd name="connsiteX29" fmla="*/ 18118 w 1167883"/>
                <a:gd name="connsiteY29" fmla="*/ 739759 h 1018126"/>
                <a:gd name="connsiteX30" fmla="*/ 56977 w 1167883"/>
                <a:gd name="connsiteY30" fmla="*/ 776903 h 1018126"/>
                <a:gd name="connsiteX31" fmla="*/ 96978 w 1167883"/>
                <a:gd name="connsiteY31" fmla="*/ 753474 h 1018126"/>
                <a:gd name="connsiteX32" fmla="*/ 124408 w 1167883"/>
                <a:gd name="connsiteY32" fmla="*/ 689471 h 1018126"/>
                <a:gd name="connsiteX33" fmla="*/ 186697 w 1167883"/>
                <a:gd name="connsiteY33" fmla="*/ 662613 h 1018126"/>
                <a:gd name="connsiteX34" fmla="*/ 210126 w 1167883"/>
                <a:gd name="connsiteY34" fmla="*/ 674613 h 1018126"/>
                <a:gd name="connsiteX35" fmla="*/ 566714 w 1167883"/>
                <a:gd name="connsiteY35" fmla="*/ 855193 h 1018126"/>
                <a:gd name="connsiteX36" fmla="*/ 759294 w 1167883"/>
                <a:gd name="connsiteY36" fmla="*/ 914053 h 1018126"/>
                <a:gd name="connsiteX37" fmla="*/ 889585 w 1167883"/>
                <a:gd name="connsiteY37" fmla="*/ 933482 h 1018126"/>
                <a:gd name="connsiteX38" fmla="*/ 1024449 w 1167883"/>
                <a:gd name="connsiteY38" fmla="*/ 1016343 h 1018126"/>
                <a:gd name="connsiteX39" fmla="*/ 1039307 w 1167883"/>
                <a:gd name="connsiteY39" fmla="*/ 1012914 h 1018126"/>
                <a:gd name="connsiteX40" fmla="*/ 990733 w 1167883"/>
                <a:gd name="connsiteY40" fmla="*/ 858050 h 1018126"/>
                <a:gd name="connsiteX41" fmla="*/ 1109595 w 1167883"/>
                <a:gd name="connsiteY41" fmla="*/ 617468 h 1018126"/>
                <a:gd name="connsiteX42" fmla="*/ 1167884 w 1167883"/>
                <a:gd name="connsiteY42" fmla="*/ 592324 h 1018126"/>
                <a:gd name="connsiteX43" fmla="*/ 966732 w 1167883"/>
                <a:gd name="connsiteY43" fmla="*/ 556894 h 101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67883" h="1018126">
                  <a:moveTo>
                    <a:pt x="966732" y="556894"/>
                  </a:moveTo>
                  <a:cubicBezTo>
                    <a:pt x="923873" y="551179"/>
                    <a:pt x="883871" y="537464"/>
                    <a:pt x="847869" y="512891"/>
                  </a:cubicBezTo>
                  <a:cubicBezTo>
                    <a:pt x="822154" y="495177"/>
                    <a:pt x="795295" y="479176"/>
                    <a:pt x="766723" y="467175"/>
                  </a:cubicBezTo>
                  <a:cubicBezTo>
                    <a:pt x="722149" y="448317"/>
                    <a:pt x="678147" y="427745"/>
                    <a:pt x="637574" y="400315"/>
                  </a:cubicBezTo>
                  <a:cubicBezTo>
                    <a:pt x="606144" y="379743"/>
                    <a:pt x="571285" y="371743"/>
                    <a:pt x="534712" y="378028"/>
                  </a:cubicBezTo>
                  <a:cubicBezTo>
                    <a:pt x="502139" y="383743"/>
                    <a:pt x="470138" y="373457"/>
                    <a:pt x="435279" y="377457"/>
                  </a:cubicBezTo>
                  <a:cubicBezTo>
                    <a:pt x="440422" y="363742"/>
                    <a:pt x="448423" y="356313"/>
                    <a:pt x="454137" y="347741"/>
                  </a:cubicBezTo>
                  <a:cubicBezTo>
                    <a:pt x="474710" y="308311"/>
                    <a:pt x="509568" y="284310"/>
                    <a:pt x="546713" y="263166"/>
                  </a:cubicBezTo>
                  <a:cubicBezTo>
                    <a:pt x="562714" y="254023"/>
                    <a:pt x="575857" y="252308"/>
                    <a:pt x="583286" y="269452"/>
                  </a:cubicBezTo>
                  <a:cubicBezTo>
                    <a:pt x="578714" y="270595"/>
                    <a:pt x="575857" y="274595"/>
                    <a:pt x="574714" y="279738"/>
                  </a:cubicBezTo>
                  <a:cubicBezTo>
                    <a:pt x="570142" y="303168"/>
                    <a:pt x="566142" y="327169"/>
                    <a:pt x="586143" y="346598"/>
                  </a:cubicBezTo>
                  <a:cubicBezTo>
                    <a:pt x="615287" y="381457"/>
                    <a:pt x="654718" y="379171"/>
                    <a:pt x="693005" y="372885"/>
                  </a:cubicBezTo>
                  <a:cubicBezTo>
                    <a:pt x="722721" y="367742"/>
                    <a:pt x="750151" y="369457"/>
                    <a:pt x="777581" y="382029"/>
                  </a:cubicBezTo>
                  <a:cubicBezTo>
                    <a:pt x="807868" y="395743"/>
                    <a:pt x="840440" y="399172"/>
                    <a:pt x="870728" y="386600"/>
                  </a:cubicBezTo>
                  <a:cubicBezTo>
                    <a:pt x="906729" y="371171"/>
                    <a:pt x="971304" y="363171"/>
                    <a:pt x="1009020" y="368314"/>
                  </a:cubicBezTo>
                  <a:cubicBezTo>
                    <a:pt x="1016448" y="369457"/>
                    <a:pt x="1101024" y="274024"/>
                    <a:pt x="1105595" y="263166"/>
                  </a:cubicBezTo>
                  <a:cubicBezTo>
                    <a:pt x="1120453" y="225450"/>
                    <a:pt x="1118167" y="187734"/>
                    <a:pt x="1105595" y="150018"/>
                  </a:cubicBezTo>
                  <a:cubicBezTo>
                    <a:pt x="1086737" y="94016"/>
                    <a:pt x="1049021" y="71729"/>
                    <a:pt x="989019" y="80872"/>
                  </a:cubicBezTo>
                  <a:cubicBezTo>
                    <a:pt x="975875" y="81443"/>
                    <a:pt x="877585" y="83729"/>
                    <a:pt x="841583" y="77444"/>
                  </a:cubicBezTo>
                  <a:cubicBezTo>
                    <a:pt x="759294" y="63729"/>
                    <a:pt x="682719" y="32870"/>
                    <a:pt x="604430" y="7155"/>
                  </a:cubicBezTo>
                  <a:cubicBezTo>
                    <a:pt x="552999" y="-9418"/>
                    <a:pt x="509568" y="5440"/>
                    <a:pt x="465566" y="24870"/>
                  </a:cubicBezTo>
                  <a:cubicBezTo>
                    <a:pt x="423850" y="43728"/>
                    <a:pt x="386134" y="69443"/>
                    <a:pt x="341561" y="82586"/>
                  </a:cubicBezTo>
                  <a:cubicBezTo>
                    <a:pt x="316988" y="89444"/>
                    <a:pt x="293559" y="101444"/>
                    <a:pt x="272415" y="115731"/>
                  </a:cubicBezTo>
                  <a:cubicBezTo>
                    <a:pt x="242128" y="136875"/>
                    <a:pt x="226698" y="169448"/>
                    <a:pt x="216412" y="204306"/>
                  </a:cubicBezTo>
                  <a:cubicBezTo>
                    <a:pt x="206126" y="241451"/>
                    <a:pt x="195840" y="277453"/>
                    <a:pt x="185554" y="314597"/>
                  </a:cubicBezTo>
                  <a:cubicBezTo>
                    <a:pt x="184982" y="334598"/>
                    <a:pt x="183839" y="355170"/>
                    <a:pt x="184982" y="375171"/>
                  </a:cubicBezTo>
                  <a:cubicBezTo>
                    <a:pt x="187268" y="405458"/>
                    <a:pt x="180411" y="427745"/>
                    <a:pt x="147838" y="438031"/>
                  </a:cubicBezTo>
                  <a:cubicBezTo>
                    <a:pt x="138123" y="441460"/>
                    <a:pt x="128408" y="448317"/>
                    <a:pt x="122122" y="456318"/>
                  </a:cubicBezTo>
                  <a:cubicBezTo>
                    <a:pt x="72977" y="515177"/>
                    <a:pt x="28404" y="576894"/>
                    <a:pt x="7260" y="652327"/>
                  </a:cubicBezTo>
                  <a:cubicBezTo>
                    <a:pt x="-740" y="681471"/>
                    <a:pt x="-7598" y="712901"/>
                    <a:pt x="18118" y="739759"/>
                  </a:cubicBezTo>
                  <a:cubicBezTo>
                    <a:pt x="24404" y="740331"/>
                    <a:pt x="38118" y="774618"/>
                    <a:pt x="56977" y="776903"/>
                  </a:cubicBezTo>
                  <a:cubicBezTo>
                    <a:pt x="75834" y="779761"/>
                    <a:pt x="87264" y="768332"/>
                    <a:pt x="96978" y="753474"/>
                  </a:cubicBezTo>
                  <a:cubicBezTo>
                    <a:pt x="110122" y="733473"/>
                    <a:pt x="116408" y="711186"/>
                    <a:pt x="124408" y="689471"/>
                  </a:cubicBezTo>
                  <a:cubicBezTo>
                    <a:pt x="137552" y="654612"/>
                    <a:pt x="151838" y="647755"/>
                    <a:pt x="186697" y="662613"/>
                  </a:cubicBezTo>
                  <a:cubicBezTo>
                    <a:pt x="195268" y="666042"/>
                    <a:pt x="202697" y="669470"/>
                    <a:pt x="210126" y="674613"/>
                  </a:cubicBezTo>
                  <a:cubicBezTo>
                    <a:pt x="319274" y="754617"/>
                    <a:pt x="447851" y="794619"/>
                    <a:pt x="566714" y="855193"/>
                  </a:cubicBezTo>
                  <a:cubicBezTo>
                    <a:pt x="627859" y="886051"/>
                    <a:pt x="693577" y="899195"/>
                    <a:pt x="759294" y="914053"/>
                  </a:cubicBezTo>
                  <a:cubicBezTo>
                    <a:pt x="803867" y="912338"/>
                    <a:pt x="849012" y="908338"/>
                    <a:pt x="889585" y="933482"/>
                  </a:cubicBezTo>
                  <a:cubicBezTo>
                    <a:pt x="934730" y="960912"/>
                    <a:pt x="979304" y="988342"/>
                    <a:pt x="1024449" y="1016343"/>
                  </a:cubicBezTo>
                  <a:cubicBezTo>
                    <a:pt x="1030163" y="1019772"/>
                    <a:pt x="1035306" y="1018057"/>
                    <a:pt x="1039307" y="1012914"/>
                  </a:cubicBezTo>
                  <a:cubicBezTo>
                    <a:pt x="1005591" y="965483"/>
                    <a:pt x="998733" y="915195"/>
                    <a:pt x="990733" y="858050"/>
                  </a:cubicBezTo>
                  <a:cubicBezTo>
                    <a:pt x="982733" y="768332"/>
                    <a:pt x="1031306" y="655755"/>
                    <a:pt x="1109595" y="617468"/>
                  </a:cubicBezTo>
                  <a:cubicBezTo>
                    <a:pt x="1121596" y="611753"/>
                    <a:pt x="1160455" y="604896"/>
                    <a:pt x="1167884" y="592324"/>
                  </a:cubicBezTo>
                  <a:cubicBezTo>
                    <a:pt x="1135882" y="582609"/>
                    <a:pt x="1014734" y="563751"/>
                    <a:pt x="966732" y="556894"/>
                  </a:cubicBezTo>
                  <a:close/>
                </a:path>
              </a:pathLst>
            </a:custGeom>
            <a:solidFill>
              <a:srgbClr val="F5D4B7"/>
            </a:solidFill>
            <a:ln w="570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98B1797-9EA9-4552-A71D-9F4CB71B7A7C}"/>
                </a:ext>
              </a:extLst>
            </p:cNvPr>
            <p:cNvSpPr/>
            <p:nvPr/>
          </p:nvSpPr>
          <p:spPr>
            <a:xfrm>
              <a:off x="7031825"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F29F942-5340-42FB-9342-A5A18D390C50}"/>
                </a:ext>
              </a:extLst>
            </p:cNvPr>
            <p:cNvSpPr/>
            <p:nvPr/>
          </p:nvSpPr>
          <p:spPr>
            <a:xfrm>
              <a:off x="7031253"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E1E20EB-2814-48CA-A019-4CBD2D905558}"/>
                </a:ext>
              </a:extLst>
            </p:cNvPr>
            <p:cNvSpPr/>
            <p:nvPr/>
          </p:nvSpPr>
          <p:spPr>
            <a:xfrm>
              <a:off x="9424776" y="5715091"/>
              <a:ext cx="280192" cy="331449"/>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rgbClr val="FEFEFE"/>
            </a:solidFill>
            <a:ln w="570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002F1F0-C1EC-4826-9575-554BF29B29C1}"/>
                </a:ext>
              </a:extLst>
            </p:cNvPr>
            <p:cNvSpPr/>
            <p:nvPr/>
          </p:nvSpPr>
          <p:spPr>
            <a:xfrm>
              <a:off x="9443266" y="6242454"/>
              <a:ext cx="388055" cy="489825"/>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rgbClr val="FEFEFE"/>
            </a:solidFill>
            <a:ln w="5709"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0CC38753-2240-4878-9632-3F95514AB886}"/>
                </a:ext>
              </a:extLst>
            </p:cNvPr>
            <p:cNvGrpSpPr/>
            <p:nvPr/>
          </p:nvGrpSpPr>
          <p:grpSpPr>
            <a:xfrm>
              <a:off x="8483261" y="3296933"/>
              <a:ext cx="2438052" cy="3372555"/>
              <a:chOff x="8483261" y="3296933"/>
              <a:chExt cx="2438052" cy="3372555"/>
            </a:xfrm>
          </p:grpSpPr>
          <p:sp>
            <p:nvSpPr>
              <p:cNvPr id="24" name="Freeform: Shape 23">
                <a:extLst>
                  <a:ext uri="{FF2B5EF4-FFF2-40B4-BE49-F238E27FC236}">
                    <a16:creationId xmlns:a16="http://schemas.microsoft.com/office/drawing/2014/main" id="{58BEF9EA-CCC0-497A-A1BD-A6E804B95E42}"/>
                  </a:ext>
                </a:extLst>
              </p:cNvPr>
              <p:cNvSpPr/>
              <p:nvPr/>
            </p:nvSpPr>
            <p:spPr>
              <a:xfrm>
                <a:off x="10408491" y="3812720"/>
                <a:ext cx="512822" cy="919256"/>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2822" h="919256">
                    <a:moveTo>
                      <a:pt x="0" y="736605"/>
                    </a:moveTo>
                    <a:cubicBezTo>
                      <a:pt x="31430" y="725176"/>
                      <a:pt x="192580" y="615456"/>
                      <a:pt x="219438" y="585741"/>
                    </a:cubicBezTo>
                    <a:cubicBezTo>
                      <a:pt x="266869" y="533738"/>
                      <a:pt x="318871" y="485165"/>
                      <a:pt x="358302" y="425733"/>
                    </a:cubicBezTo>
                    <a:cubicBezTo>
                      <a:pt x="395446" y="369731"/>
                      <a:pt x="422876" y="311443"/>
                      <a:pt x="421162" y="241725"/>
                    </a:cubicBezTo>
                    <a:cubicBezTo>
                      <a:pt x="419447" y="188008"/>
                      <a:pt x="420590" y="134863"/>
                      <a:pt x="420590" y="81146"/>
                    </a:cubicBezTo>
                    <a:cubicBezTo>
                      <a:pt x="421162" y="37716"/>
                      <a:pt x="460021" y="0"/>
                      <a:pt x="502880" y="0"/>
                    </a:cubicBezTo>
                    <a:cubicBezTo>
                      <a:pt x="526309" y="0"/>
                      <a:pt x="501737" y="21144"/>
                      <a:pt x="496022" y="25144"/>
                    </a:cubicBezTo>
                    <a:cubicBezTo>
                      <a:pt x="461163" y="47431"/>
                      <a:pt x="458306" y="86290"/>
                      <a:pt x="462306" y="123434"/>
                    </a:cubicBezTo>
                    <a:cubicBezTo>
                      <a:pt x="474307" y="240582"/>
                      <a:pt x="477164" y="358302"/>
                      <a:pt x="464021" y="476021"/>
                    </a:cubicBezTo>
                    <a:cubicBezTo>
                      <a:pt x="458306" y="531453"/>
                      <a:pt x="443448" y="583455"/>
                      <a:pt x="405733" y="625171"/>
                    </a:cubicBezTo>
                    <a:cubicBezTo>
                      <a:pt x="396018" y="636029"/>
                      <a:pt x="295442" y="733747"/>
                      <a:pt x="256011" y="779464"/>
                    </a:cubicBezTo>
                    <a:cubicBezTo>
                      <a:pt x="226296" y="814322"/>
                      <a:pt x="196009" y="862896"/>
                      <a:pt x="169150" y="900041"/>
                    </a:cubicBezTo>
                    <a:cubicBezTo>
                      <a:pt x="150292" y="925756"/>
                      <a:pt x="144578" y="925756"/>
                      <a:pt x="126291" y="899469"/>
                    </a:cubicBezTo>
                    <a:cubicBezTo>
                      <a:pt x="102862" y="864610"/>
                      <a:pt x="17144" y="754891"/>
                      <a:pt x="0" y="736605"/>
                    </a:cubicBezTo>
                    <a:lnTo>
                      <a:pt x="0" y="736605"/>
                    </a:lnTo>
                    <a:close/>
                  </a:path>
                </a:pathLst>
              </a:custGeom>
              <a:solidFill>
                <a:schemeClr val="tx1">
                  <a:alpha val="10000"/>
                </a:schemeClr>
              </a:solidFill>
              <a:ln w="5709"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7DB0BCE-510F-4746-8ADE-DAFB9E64305B}"/>
                  </a:ext>
                </a:extLst>
              </p:cNvPr>
              <p:cNvSpPr/>
              <p:nvPr/>
            </p:nvSpPr>
            <p:spPr>
              <a:xfrm>
                <a:off x="9783725" y="3296933"/>
                <a:ext cx="550369" cy="1251819"/>
              </a:xfrm>
              <a:custGeom>
                <a:avLst/>
                <a:gdLst>
                  <a:gd name="connsiteX0" fmla="*/ 544190 w 550369"/>
                  <a:gd name="connsiteY0" fmla="*/ 1235247 h 1251819"/>
                  <a:gd name="connsiteX1" fmla="*/ 500760 w 550369"/>
                  <a:gd name="connsiteY1" fmla="*/ 1173530 h 1251819"/>
                  <a:gd name="connsiteX2" fmla="*/ 299608 w 550369"/>
                  <a:gd name="connsiteY2" fmla="*/ 777512 h 1251819"/>
                  <a:gd name="connsiteX3" fmla="*/ 163602 w 550369"/>
                  <a:gd name="connsiteY3" fmla="*/ 434640 h 1251819"/>
                  <a:gd name="connsiteX4" fmla="*/ 89313 w 550369"/>
                  <a:gd name="connsiteY4" fmla="*/ 311205 h 1251819"/>
                  <a:gd name="connsiteX5" fmla="*/ 80169 w 550369"/>
                  <a:gd name="connsiteY5" fmla="*/ 210629 h 1251819"/>
                  <a:gd name="connsiteX6" fmla="*/ 136172 w 550369"/>
                  <a:gd name="connsiteY6" fmla="*/ 98053 h 1251819"/>
                  <a:gd name="connsiteX7" fmla="*/ 258463 w 550369"/>
                  <a:gd name="connsiteY7" fmla="*/ 906 h 1251819"/>
                  <a:gd name="connsiteX8" fmla="*/ 117885 w 550369"/>
                  <a:gd name="connsiteY8" fmla="*/ 26621 h 1251819"/>
                  <a:gd name="connsiteX9" fmla="*/ 166 w 550369"/>
                  <a:gd name="connsiteY9" fmla="*/ 131769 h 1251819"/>
                  <a:gd name="connsiteX10" fmla="*/ 4166 w 550369"/>
                  <a:gd name="connsiteY10" fmla="*/ 223201 h 1251819"/>
                  <a:gd name="connsiteX11" fmla="*/ 20167 w 550369"/>
                  <a:gd name="connsiteY11" fmla="*/ 406638 h 1251819"/>
                  <a:gd name="connsiteX12" fmla="*/ 157316 w 550369"/>
                  <a:gd name="connsiteY12" fmla="*/ 778084 h 1251819"/>
                  <a:gd name="connsiteX13" fmla="*/ 407613 w 550369"/>
                  <a:gd name="connsiteY13" fmla="*/ 1128957 h 1251819"/>
                  <a:gd name="connsiteX14" fmla="*/ 447043 w 550369"/>
                  <a:gd name="connsiteY14" fmla="*/ 1188959 h 1251819"/>
                  <a:gd name="connsiteX15" fmla="*/ 541905 w 550369"/>
                  <a:gd name="connsiteY15" fmla="*/ 1251819 h 1251819"/>
                  <a:gd name="connsiteX16" fmla="*/ 544190 w 550369"/>
                  <a:gd name="connsiteY16" fmla="*/ 1235247 h 12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0369" h="1251819">
                    <a:moveTo>
                      <a:pt x="544190" y="1235247"/>
                    </a:moveTo>
                    <a:cubicBezTo>
                      <a:pt x="530475" y="1214103"/>
                      <a:pt x="515617" y="1193531"/>
                      <a:pt x="500760" y="1173530"/>
                    </a:cubicBezTo>
                    <a:cubicBezTo>
                      <a:pt x="412184" y="1052382"/>
                      <a:pt x="340181" y="923233"/>
                      <a:pt x="299608" y="777512"/>
                    </a:cubicBezTo>
                    <a:cubicBezTo>
                      <a:pt x="289322" y="740939"/>
                      <a:pt x="184174" y="476927"/>
                      <a:pt x="163602" y="434640"/>
                    </a:cubicBezTo>
                    <a:cubicBezTo>
                      <a:pt x="136172" y="400352"/>
                      <a:pt x="97313" y="347779"/>
                      <a:pt x="89313" y="311205"/>
                    </a:cubicBezTo>
                    <a:cubicBezTo>
                      <a:pt x="82455" y="278061"/>
                      <a:pt x="79027" y="244917"/>
                      <a:pt x="80169" y="210629"/>
                    </a:cubicBezTo>
                    <a:cubicBezTo>
                      <a:pt x="81884" y="164342"/>
                      <a:pt x="101313" y="127197"/>
                      <a:pt x="136172" y="98053"/>
                    </a:cubicBezTo>
                    <a:cubicBezTo>
                      <a:pt x="157316" y="80909"/>
                      <a:pt x="244748" y="14621"/>
                      <a:pt x="258463" y="906"/>
                    </a:cubicBezTo>
                    <a:cubicBezTo>
                      <a:pt x="264178" y="-4809"/>
                      <a:pt x="162459" y="18049"/>
                      <a:pt x="117885" y="26621"/>
                    </a:cubicBezTo>
                    <a:cubicBezTo>
                      <a:pt x="37310" y="42050"/>
                      <a:pt x="3023" y="103196"/>
                      <a:pt x="166" y="131769"/>
                    </a:cubicBezTo>
                    <a:cubicBezTo>
                      <a:pt x="-977" y="146627"/>
                      <a:pt x="4166" y="208344"/>
                      <a:pt x="4166" y="223201"/>
                    </a:cubicBezTo>
                    <a:cubicBezTo>
                      <a:pt x="3595" y="288347"/>
                      <a:pt x="-7263" y="338064"/>
                      <a:pt x="20167" y="406638"/>
                    </a:cubicBezTo>
                    <a:cubicBezTo>
                      <a:pt x="44739" y="452355"/>
                      <a:pt x="134457" y="727796"/>
                      <a:pt x="157316" y="778084"/>
                    </a:cubicBezTo>
                    <a:cubicBezTo>
                      <a:pt x="222461" y="908375"/>
                      <a:pt x="298465" y="1029524"/>
                      <a:pt x="407613" y="1128957"/>
                    </a:cubicBezTo>
                    <a:cubicBezTo>
                      <a:pt x="425328" y="1144386"/>
                      <a:pt x="437328" y="1167244"/>
                      <a:pt x="447043" y="1188959"/>
                    </a:cubicBezTo>
                    <a:cubicBezTo>
                      <a:pt x="465901" y="1230676"/>
                      <a:pt x="496760" y="1251248"/>
                      <a:pt x="541905" y="1251819"/>
                    </a:cubicBezTo>
                    <a:cubicBezTo>
                      <a:pt x="557334" y="1248390"/>
                      <a:pt x="547619" y="1240390"/>
                      <a:pt x="544190" y="1235247"/>
                    </a:cubicBezTo>
                    <a:close/>
                  </a:path>
                </a:pathLst>
              </a:custGeom>
              <a:solidFill>
                <a:schemeClr val="tx1">
                  <a:alpha val="10000"/>
                </a:schemeClr>
              </a:solidFill>
              <a:ln w="5709"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C5A81D7-41E4-4AB0-92A0-ED80EA8E6798}"/>
                  </a:ext>
                </a:extLst>
              </p:cNvPr>
              <p:cNvSpPr/>
              <p:nvPr/>
            </p:nvSpPr>
            <p:spPr>
              <a:xfrm>
                <a:off x="9030992" y="5921139"/>
                <a:ext cx="508316" cy="125192"/>
              </a:xfrm>
              <a:custGeom>
                <a:avLst/>
                <a:gdLst>
                  <a:gd name="connsiteX0" fmla="*/ 419169 w 508316"/>
                  <a:gd name="connsiteY0" fmla="*/ 97394 h 125192"/>
                  <a:gd name="connsiteX1" fmla="*/ 299735 w 508316"/>
                  <a:gd name="connsiteY1" fmla="*/ 117394 h 125192"/>
                  <a:gd name="connsiteX2" fmla="*/ 206588 w 508316"/>
                  <a:gd name="connsiteY2" fmla="*/ 112823 h 125192"/>
                  <a:gd name="connsiteX3" fmla="*/ 122013 w 508316"/>
                  <a:gd name="connsiteY3" fmla="*/ 103680 h 125192"/>
                  <a:gd name="connsiteX4" fmla="*/ 15151 w 508316"/>
                  <a:gd name="connsiteY4" fmla="*/ 77393 h 125192"/>
                  <a:gd name="connsiteX5" fmla="*/ 3722 w 508316"/>
                  <a:gd name="connsiteY5" fmla="*/ 10533 h 125192"/>
                  <a:gd name="connsiteX6" fmla="*/ 20866 w 508316"/>
                  <a:gd name="connsiteY6" fmla="*/ 1961 h 125192"/>
                  <a:gd name="connsiteX7" fmla="*/ 34009 w 508316"/>
                  <a:gd name="connsiteY7" fmla="*/ 33391 h 125192"/>
                  <a:gd name="connsiteX8" fmla="*/ 100869 w 508316"/>
                  <a:gd name="connsiteY8" fmla="*/ 70535 h 125192"/>
                  <a:gd name="connsiteX9" fmla="*/ 211731 w 508316"/>
                  <a:gd name="connsiteY9" fmla="*/ 78536 h 125192"/>
                  <a:gd name="connsiteX10" fmla="*/ 335166 w 508316"/>
                  <a:gd name="connsiteY10" fmla="*/ 44820 h 125192"/>
                  <a:gd name="connsiteX11" fmla="*/ 434027 w 508316"/>
                  <a:gd name="connsiteY11" fmla="*/ 16819 h 125192"/>
                  <a:gd name="connsiteX12" fmla="*/ 508316 w 508316"/>
                  <a:gd name="connsiteY12" fmla="*/ 19105 h 125192"/>
                  <a:gd name="connsiteX13" fmla="*/ 465457 w 508316"/>
                  <a:gd name="connsiteY13" fmla="*/ 72250 h 125192"/>
                  <a:gd name="connsiteX14" fmla="*/ 419169 w 508316"/>
                  <a:gd name="connsiteY14" fmla="*/ 97394 h 125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316" h="125192">
                    <a:moveTo>
                      <a:pt x="419169" y="97394"/>
                    </a:moveTo>
                    <a:cubicBezTo>
                      <a:pt x="380882" y="97965"/>
                      <a:pt x="335737" y="101965"/>
                      <a:pt x="299735" y="117394"/>
                    </a:cubicBezTo>
                    <a:cubicBezTo>
                      <a:pt x="270020" y="129966"/>
                      <a:pt x="236875" y="126538"/>
                      <a:pt x="206588" y="112823"/>
                    </a:cubicBezTo>
                    <a:cubicBezTo>
                      <a:pt x="179159" y="99679"/>
                      <a:pt x="152300" y="98537"/>
                      <a:pt x="122013" y="103680"/>
                    </a:cubicBezTo>
                    <a:cubicBezTo>
                      <a:pt x="83726" y="109966"/>
                      <a:pt x="44295" y="112252"/>
                      <a:pt x="15151" y="77393"/>
                    </a:cubicBezTo>
                    <a:cubicBezTo>
                      <a:pt x="-4850" y="57963"/>
                      <a:pt x="-849" y="33962"/>
                      <a:pt x="3722" y="10533"/>
                    </a:cubicBezTo>
                    <a:cubicBezTo>
                      <a:pt x="5436" y="2532"/>
                      <a:pt x="11151" y="-3182"/>
                      <a:pt x="20866" y="1961"/>
                    </a:cubicBezTo>
                    <a:cubicBezTo>
                      <a:pt x="25437" y="12818"/>
                      <a:pt x="28866" y="23104"/>
                      <a:pt x="34009" y="33391"/>
                    </a:cubicBezTo>
                    <a:cubicBezTo>
                      <a:pt x="48867" y="64249"/>
                      <a:pt x="68296" y="77393"/>
                      <a:pt x="100869" y="70535"/>
                    </a:cubicBezTo>
                    <a:cubicBezTo>
                      <a:pt x="139157" y="63106"/>
                      <a:pt x="175158" y="71107"/>
                      <a:pt x="211731" y="78536"/>
                    </a:cubicBezTo>
                    <a:cubicBezTo>
                      <a:pt x="259162" y="88250"/>
                      <a:pt x="301450" y="84250"/>
                      <a:pt x="335166" y="44820"/>
                    </a:cubicBezTo>
                    <a:cubicBezTo>
                      <a:pt x="361453" y="14533"/>
                      <a:pt x="395168" y="5961"/>
                      <a:pt x="434027" y="16819"/>
                    </a:cubicBezTo>
                    <a:cubicBezTo>
                      <a:pt x="458600" y="23676"/>
                      <a:pt x="483744" y="18533"/>
                      <a:pt x="508316" y="19105"/>
                    </a:cubicBezTo>
                    <a:cubicBezTo>
                      <a:pt x="497459" y="40820"/>
                      <a:pt x="482029" y="54534"/>
                      <a:pt x="465457" y="72250"/>
                    </a:cubicBezTo>
                    <a:cubicBezTo>
                      <a:pt x="452314" y="86536"/>
                      <a:pt x="444313" y="97394"/>
                      <a:pt x="419169" y="97394"/>
                    </a:cubicBezTo>
                    <a:close/>
                  </a:path>
                </a:pathLst>
              </a:custGeom>
              <a:solidFill>
                <a:schemeClr val="tx1">
                  <a:alpha val="10000"/>
                </a:schemeClr>
              </a:solidFill>
              <a:ln w="5709"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EA39923-D4D7-4B2D-98D2-70F8BCEDA323}"/>
                  </a:ext>
                </a:extLst>
              </p:cNvPr>
              <p:cNvSpPr/>
              <p:nvPr/>
            </p:nvSpPr>
            <p:spPr>
              <a:xfrm>
                <a:off x="8483261" y="6240374"/>
                <a:ext cx="1016617" cy="429114"/>
              </a:xfrm>
              <a:custGeom>
                <a:avLst/>
                <a:gdLst>
                  <a:gd name="connsiteX0" fmla="*/ 1016617 w 1016617"/>
                  <a:gd name="connsiteY0" fmla="*/ 423902 h 429114"/>
                  <a:gd name="connsiteX1" fmla="*/ 1001759 w 1016617"/>
                  <a:gd name="connsiteY1" fmla="*/ 427331 h 429114"/>
                  <a:gd name="connsiteX2" fmla="*/ 866896 w 1016617"/>
                  <a:gd name="connsiteY2" fmla="*/ 344470 h 429114"/>
                  <a:gd name="connsiteX3" fmla="*/ 736605 w 1016617"/>
                  <a:gd name="connsiteY3" fmla="*/ 325040 h 429114"/>
                  <a:gd name="connsiteX4" fmla="*/ 544025 w 1016617"/>
                  <a:gd name="connsiteY4" fmla="*/ 266181 h 429114"/>
                  <a:gd name="connsiteX5" fmla="*/ 187437 w 1016617"/>
                  <a:gd name="connsiteY5" fmla="*/ 85601 h 429114"/>
                  <a:gd name="connsiteX6" fmla="*/ 164007 w 1016617"/>
                  <a:gd name="connsiteY6" fmla="*/ 73600 h 429114"/>
                  <a:gd name="connsiteX7" fmla="*/ 101719 w 1016617"/>
                  <a:gd name="connsiteY7" fmla="*/ 100459 h 429114"/>
                  <a:gd name="connsiteX8" fmla="*/ 74289 w 1016617"/>
                  <a:gd name="connsiteY8" fmla="*/ 164462 h 429114"/>
                  <a:gd name="connsiteX9" fmla="*/ 34287 w 1016617"/>
                  <a:gd name="connsiteY9" fmla="*/ 187891 h 429114"/>
                  <a:gd name="connsiteX10" fmla="*/ 0 w 1016617"/>
                  <a:gd name="connsiteY10" fmla="*/ 154176 h 429114"/>
                  <a:gd name="connsiteX11" fmla="*/ 89147 w 1016617"/>
                  <a:gd name="connsiteY11" fmla="*/ 35313 h 429114"/>
                  <a:gd name="connsiteX12" fmla="*/ 169151 w 1016617"/>
                  <a:gd name="connsiteY12" fmla="*/ 6169 h 429114"/>
                  <a:gd name="connsiteX13" fmla="*/ 496594 w 1016617"/>
                  <a:gd name="connsiteY13" fmla="*/ 132460 h 429114"/>
                  <a:gd name="connsiteX14" fmla="*/ 843467 w 1016617"/>
                  <a:gd name="connsiteY14" fmla="*/ 201606 h 429114"/>
                  <a:gd name="connsiteX15" fmla="*/ 906898 w 1016617"/>
                  <a:gd name="connsiteY15" fmla="*/ 209035 h 429114"/>
                  <a:gd name="connsiteX16" fmla="*/ 969187 w 1016617"/>
                  <a:gd name="connsiteY16" fmla="*/ 269038 h 429114"/>
                  <a:gd name="connsiteX17" fmla="*/ 1016617 w 1016617"/>
                  <a:gd name="connsiteY17" fmla="*/ 423902 h 42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6617" h="429114">
                    <a:moveTo>
                      <a:pt x="1016617" y="423902"/>
                    </a:moveTo>
                    <a:cubicBezTo>
                      <a:pt x="1012046" y="429045"/>
                      <a:pt x="1007474" y="430759"/>
                      <a:pt x="1001759" y="427331"/>
                    </a:cubicBezTo>
                    <a:cubicBezTo>
                      <a:pt x="956615" y="399901"/>
                      <a:pt x="912041" y="372471"/>
                      <a:pt x="866896" y="344470"/>
                    </a:cubicBezTo>
                    <a:cubicBezTo>
                      <a:pt x="826323" y="319326"/>
                      <a:pt x="775464" y="331898"/>
                      <a:pt x="736605" y="325040"/>
                    </a:cubicBezTo>
                    <a:cubicBezTo>
                      <a:pt x="670316" y="313040"/>
                      <a:pt x="605170" y="297039"/>
                      <a:pt x="544025" y="266181"/>
                    </a:cubicBezTo>
                    <a:cubicBezTo>
                      <a:pt x="425162" y="205607"/>
                      <a:pt x="296585" y="165033"/>
                      <a:pt x="187437" y="85601"/>
                    </a:cubicBezTo>
                    <a:cubicBezTo>
                      <a:pt x="180580" y="80458"/>
                      <a:pt x="172579" y="77029"/>
                      <a:pt x="164007" y="73600"/>
                    </a:cubicBezTo>
                    <a:cubicBezTo>
                      <a:pt x="129149" y="59314"/>
                      <a:pt x="114862" y="65600"/>
                      <a:pt x="101719" y="100459"/>
                    </a:cubicBezTo>
                    <a:cubicBezTo>
                      <a:pt x="93147" y="122174"/>
                      <a:pt x="86861" y="144461"/>
                      <a:pt x="74289" y="164462"/>
                    </a:cubicBezTo>
                    <a:cubicBezTo>
                      <a:pt x="64574" y="179319"/>
                      <a:pt x="53145" y="190749"/>
                      <a:pt x="34287" y="187891"/>
                    </a:cubicBezTo>
                    <a:cubicBezTo>
                      <a:pt x="15429" y="185034"/>
                      <a:pt x="2857" y="174177"/>
                      <a:pt x="0" y="154176"/>
                    </a:cubicBezTo>
                    <a:cubicBezTo>
                      <a:pt x="60574" y="138175"/>
                      <a:pt x="62860" y="77029"/>
                      <a:pt x="89147" y="35313"/>
                    </a:cubicBezTo>
                    <a:cubicBezTo>
                      <a:pt x="109719" y="2740"/>
                      <a:pt x="132006" y="-8117"/>
                      <a:pt x="169151" y="6169"/>
                    </a:cubicBezTo>
                    <a:cubicBezTo>
                      <a:pt x="278298" y="47885"/>
                      <a:pt x="386875" y="91316"/>
                      <a:pt x="496594" y="132460"/>
                    </a:cubicBezTo>
                    <a:cubicBezTo>
                      <a:pt x="608599" y="174177"/>
                      <a:pt x="722318" y="206178"/>
                      <a:pt x="843467" y="201606"/>
                    </a:cubicBezTo>
                    <a:cubicBezTo>
                      <a:pt x="865182" y="201035"/>
                      <a:pt x="885754" y="206178"/>
                      <a:pt x="906898" y="209035"/>
                    </a:cubicBezTo>
                    <a:cubicBezTo>
                      <a:pt x="940042" y="212464"/>
                      <a:pt x="966329" y="236465"/>
                      <a:pt x="969187" y="269038"/>
                    </a:cubicBezTo>
                    <a:cubicBezTo>
                      <a:pt x="968044" y="269038"/>
                      <a:pt x="983473" y="376471"/>
                      <a:pt x="1016617" y="423902"/>
                    </a:cubicBezTo>
                    <a:close/>
                  </a:path>
                </a:pathLst>
              </a:custGeom>
              <a:solidFill>
                <a:schemeClr val="tx1">
                  <a:alpha val="10000"/>
                </a:schemeClr>
              </a:solidFill>
              <a:ln w="5709" cap="flat">
                <a:noFill/>
                <a:prstDash val="solid"/>
                <a:miter/>
              </a:ln>
            </p:spPr>
            <p:txBody>
              <a:bodyPr rtlCol="0" anchor="ctr"/>
              <a:lstStyle/>
              <a:p>
                <a:endParaRPr lang="en-US"/>
              </a:p>
            </p:txBody>
          </p:sp>
        </p:grpSp>
        <p:sp>
          <p:nvSpPr>
            <p:cNvPr id="16" name="Freeform: Shape 15">
              <a:extLst>
                <a:ext uri="{FF2B5EF4-FFF2-40B4-BE49-F238E27FC236}">
                  <a16:creationId xmlns:a16="http://schemas.microsoft.com/office/drawing/2014/main" id="{5E70FBE1-146F-48FB-8113-4472BD57824C}"/>
                </a:ext>
              </a:extLst>
            </p:cNvPr>
            <p:cNvSpPr/>
            <p:nvPr/>
          </p:nvSpPr>
          <p:spPr>
            <a:xfrm>
              <a:off x="7391752"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287DD16-27A7-4537-B7B2-557086F45C9F}"/>
                </a:ext>
              </a:extLst>
            </p:cNvPr>
            <p:cNvSpPr/>
            <p:nvPr/>
          </p:nvSpPr>
          <p:spPr>
            <a:xfrm>
              <a:off x="6934923"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78CF06A-4941-435F-96AF-CFB0E74843B2}"/>
                </a:ext>
              </a:extLst>
            </p:cNvPr>
            <p:cNvSpPr/>
            <p:nvPr/>
          </p:nvSpPr>
          <p:spPr>
            <a:xfrm>
              <a:off x="7711546"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F7D90D9-B600-4A09-A4B2-720DA6E7B219}"/>
                </a:ext>
              </a:extLst>
            </p:cNvPr>
            <p:cNvSpPr/>
            <p:nvPr/>
          </p:nvSpPr>
          <p:spPr>
            <a:xfrm>
              <a:off x="7591792"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B831202-6145-4BD1-BDEB-2B4D8E060883}"/>
                </a:ext>
              </a:extLst>
            </p:cNvPr>
            <p:cNvSpPr/>
            <p:nvPr/>
          </p:nvSpPr>
          <p:spPr>
            <a:xfrm>
              <a:off x="9672029" y="2743529"/>
              <a:ext cx="1192482" cy="1056467"/>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E4A2EEC-644D-49A5-8454-FEC8A9DD1AC1}"/>
                </a:ext>
              </a:extLst>
            </p:cNvPr>
            <p:cNvSpPr/>
            <p:nvPr/>
          </p:nvSpPr>
          <p:spPr>
            <a:xfrm>
              <a:off x="9694054" y="3423559"/>
              <a:ext cx="1131598" cy="611228"/>
            </a:xfrm>
            <a:custGeom>
              <a:avLst/>
              <a:gdLst>
                <a:gd name="connsiteX0" fmla="*/ 1079596 w 1131598"/>
                <a:gd name="connsiteY0" fmla="*/ 7429 h 611228"/>
                <a:gd name="connsiteX1" fmla="*/ 1131599 w 1131598"/>
                <a:gd name="connsiteY1" fmla="*/ 0 h 611228"/>
                <a:gd name="connsiteX2" fmla="*/ 1073882 w 1131598"/>
                <a:gd name="connsiteY2" fmla="*/ 102862 h 611228"/>
                <a:gd name="connsiteX3" fmla="*/ 983592 w 1131598"/>
                <a:gd name="connsiteY3" fmla="*/ 124006 h 611228"/>
                <a:gd name="connsiteX4" fmla="*/ 867587 w 1131598"/>
                <a:gd name="connsiteY4" fmla="*/ 158864 h 611228"/>
                <a:gd name="connsiteX5" fmla="*/ 840728 w 1131598"/>
                <a:gd name="connsiteY5" fmla="*/ 212581 h 611228"/>
                <a:gd name="connsiteX6" fmla="*/ 847586 w 1131598"/>
                <a:gd name="connsiteY6" fmla="*/ 314300 h 611228"/>
                <a:gd name="connsiteX7" fmla="*/ 788726 w 1131598"/>
                <a:gd name="connsiteY7" fmla="*/ 425162 h 611228"/>
                <a:gd name="connsiteX8" fmla="*/ 653863 w 1131598"/>
                <a:gd name="connsiteY8" fmla="*/ 466878 h 611228"/>
                <a:gd name="connsiteX9" fmla="*/ 533286 w 1131598"/>
                <a:gd name="connsiteY9" fmla="*/ 425733 h 611228"/>
                <a:gd name="connsiteX10" fmla="*/ 452139 w 1131598"/>
                <a:gd name="connsiteY10" fmla="*/ 354873 h 611228"/>
                <a:gd name="connsiteX11" fmla="*/ 383565 w 1131598"/>
                <a:gd name="connsiteY11" fmla="*/ 381732 h 611228"/>
                <a:gd name="connsiteX12" fmla="*/ 378993 w 1131598"/>
                <a:gd name="connsiteY12" fmla="*/ 448592 h 611228"/>
                <a:gd name="connsiteX13" fmla="*/ 357849 w 1131598"/>
                <a:gd name="connsiteY13" fmla="*/ 542310 h 611228"/>
                <a:gd name="connsiteX14" fmla="*/ 327562 w 1131598"/>
                <a:gd name="connsiteY14" fmla="*/ 578883 h 611228"/>
                <a:gd name="connsiteX15" fmla="*/ 216700 w 1131598"/>
                <a:gd name="connsiteY15" fmla="*/ 609742 h 611228"/>
                <a:gd name="connsiteX16" fmla="*/ 82980 w 1131598"/>
                <a:gd name="connsiteY16" fmla="*/ 508594 h 611228"/>
                <a:gd name="connsiteX17" fmla="*/ 18406 w 1131598"/>
                <a:gd name="connsiteY17" fmla="*/ 432591 h 611228"/>
                <a:gd name="connsiteX18" fmla="*/ 20691 w 1131598"/>
                <a:gd name="connsiteY18" fmla="*/ 368588 h 611228"/>
                <a:gd name="connsiteX19" fmla="*/ 138982 w 1131598"/>
                <a:gd name="connsiteY19" fmla="*/ 308585 h 611228"/>
                <a:gd name="connsiteX20" fmla="*/ 253845 w 1131598"/>
                <a:gd name="connsiteY20" fmla="*/ 277727 h 611228"/>
                <a:gd name="connsiteX21" fmla="*/ 482998 w 1131598"/>
                <a:gd name="connsiteY21" fmla="*/ 202295 h 611228"/>
                <a:gd name="connsiteX22" fmla="*/ 762439 w 1131598"/>
                <a:gd name="connsiteY22" fmla="*/ 105148 h 611228"/>
                <a:gd name="connsiteX23" fmla="*/ 902445 w 1131598"/>
                <a:gd name="connsiteY23" fmla="*/ 57717 h 611228"/>
                <a:gd name="connsiteX24" fmla="*/ 1079596 w 1131598"/>
                <a:gd name="connsiteY24" fmla="*/ 7429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1598" h="611228">
                  <a:moveTo>
                    <a:pt x="1079596" y="7429"/>
                  </a:moveTo>
                  <a:cubicBezTo>
                    <a:pt x="1096740" y="5143"/>
                    <a:pt x="1114455" y="2286"/>
                    <a:pt x="1131599" y="0"/>
                  </a:cubicBezTo>
                  <a:cubicBezTo>
                    <a:pt x="1109883" y="36002"/>
                    <a:pt x="1096169" y="58860"/>
                    <a:pt x="1073882" y="102862"/>
                  </a:cubicBezTo>
                  <a:cubicBezTo>
                    <a:pt x="1051595" y="108005"/>
                    <a:pt x="1020736" y="115434"/>
                    <a:pt x="983592" y="124006"/>
                  </a:cubicBezTo>
                  <a:cubicBezTo>
                    <a:pt x="943590" y="133149"/>
                    <a:pt x="904731" y="142292"/>
                    <a:pt x="867587" y="158864"/>
                  </a:cubicBezTo>
                  <a:cubicBezTo>
                    <a:pt x="844729" y="168579"/>
                    <a:pt x="839585" y="189723"/>
                    <a:pt x="840728" y="212581"/>
                  </a:cubicBezTo>
                  <a:cubicBezTo>
                    <a:pt x="842443" y="246868"/>
                    <a:pt x="844729" y="280584"/>
                    <a:pt x="847586" y="314300"/>
                  </a:cubicBezTo>
                  <a:cubicBezTo>
                    <a:pt x="852729" y="365159"/>
                    <a:pt x="832157" y="400590"/>
                    <a:pt x="788726" y="425162"/>
                  </a:cubicBezTo>
                  <a:cubicBezTo>
                    <a:pt x="747010" y="448592"/>
                    <a:pt x="701865" y="462878"/>
                    <a:pt x="653863" y="466878"/>
                  </a:cubicBezTo>
                  <a:cubicBezTo>
                    <a:pt x="608146" y="470878"/>
                    <a:pt x="568145" y="455449"/>
                    <a:pt x="533286" y="425733"/>
                  </a:cubicBezTo>
                  <a:cubicBezTo>
                    <a:pt x="505856" y="402304"/>
                    <a:pt x="480141" y="377160"/>
                    <a:pt x="452139" y="354873"/>
                  </a:cubicBezTo>
                  <a:cubicBezTo>
                    <a:pt x="413852" y="324015"/>
                    <a:pt x="390422" y="333729"/>
                    <a:pt x="383565" y="381732"/>
                  </a:cubicBezTo>
                  <a:cubicBezTo>
                    <a:pt x="380708" y="404018"/>
                    <a:pt x="378993" y="426305"/>
                    <a:pt x="378993" y="448592"/>
                  </a:cubicBezTo>
                  <a:cubicBezTo>
                    <a:pt x="378993" y="482307"/>
                    <a:pt x="374422" y="503451"/>
                    <a:pt x="357849" y="542310"/>
                  </a:cubicBezTo>
                  <a:cubicBezTo>
                    <a:pt x="350992" y="558882"/>
                    <a:pt x="340134" y="570311"/>
                    <a:pt x="327562" y="578883"/>
                  </a:cubicBezTo>
                  <a:cubicBezTo>
                    <a:pt x="294418" y="601741"/>
                    <a:pt x="258416" y="616028"/>
                    <a:pt x="216700" y="609742"/>
                  </a:cubicBezTo>
                  <a:cubicBezTo>
                    <a:pt x="148126" y="608027"/>
                    <a:pt x="113838" y="560597"/>
                    <a:pt x="82980" y="508594"/>
                  </a:cubicBezTo>
                  <a:cubicBezTo>
                    <a:pt x="65836" y="479450"/>
                    <a:pt x="49836" y="451449"/>
                    <a:pt x="18406" y="432591"/>
                  </a:cubicBezTo>
                  <a:cubicBezTo>
                    <a:pt x="-7881" y="416590"/>
                    <a:pt x="-5024" y="384589"/>
                    <a:pt x="20691" y="368588"/>
                  </a:cubicBezTo>
                  <a:cubicBezTo>
                    <a:pt x="58407" y="345158"/>
                    <a:pt x="98409" y="326872"/>
                    <a:pt x="138982" y="308585"/>
                  </a:cubicBezTo>
                  <a:cubicBezTo>
                    <a:pt x="185842" y="287442"/>
                    <a:pt x="214415" y="283441"/>
                    <a:pt x="253845" y="277727"/>
                  </a:cubicBezTo>
                  <a:cubicBezTo>
                    <a:pt x="336134" y="271441"/>
                    <a:pt x="412138" y="246868"/>
                    <a:pt x="482998" y="202295"/>
                  </a:cubicBezTo>
                  <a:cubicBezTo>
                    <a:pt x="567573" y="149150"/>
                    <a:pt x="664720" y="125148"/>
                    <a:pt x="762439" y="105148"/>
                  </a:cubicBezTo>
                  <a:cubicBezTo>
                    <a:pt x="811013" y="95433"/>
                    <a:pt x="857872" y="79432"/>
                    <a:pt x="902445" y="57717"/>
                  </a:cubicBezTo>
                  <a:cubicBezTo>
                    <a:pt x="915589" y="50859"/>
                    <a:pt x="1032737" y="13715"/>
                    <a:pt x="1079596" y="7429"/>
                  </a:cubicBezTo>
                  <a:close/>
                </a:path>
              </a:pathLst>
            </a:custGeom>
            <a:solidFill>
              <a:srgbClr val="333231"/>
            </a:solidFill>
            <a:ln w="5709"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4D3CFA2-23FB-4937-9D30-90D150C150A7}"/>
                </a:ext>
              </a:extLst>
            </p:cNvPr>
            <p:cNvSpPr/>
            <p:nvPr/>
          </p:nvSpPr>
          <p:spPr>
            <a:xfrm>
              <a:off x="10162979" y="3577835"/>
              <a:ext cx="359802" cy="297172"/>
            </a:xfrm>
            <a:custGeom>
              <a:avLst/>
              <a:gdLst>
                <a:gd name="connsiteX0" fmla="*/ 191795 w 359802"/>
                <a:gd name="connsiteY0" fmla="*/ 297173 h 297172"/>
                <a:gd name="connsiteX1" fmla="*/ 5501 w 359802"/>
                <a:gd name="connsiteY1" fmla="*/ 166310 h 297172"/>
                <a:gd name="connsiteX2" fmla="*/ 28930 w 359802"/>
                <a:gd name="connsiteY2" fmla="*/ 82877 h 297172"/>
                <a:gd name="connsiteX3" fmla="*/ 274084 w 359802"/>
                <a:gd name="connsiteY3" fmla="*/ 17 h 297172"/>
                <a:gd name="connsiteX4" fmla="*/ 327230 w 359802"/>
                <a:gd name="connsiteY4" fmla="*/ 35447 h 297172"/>
                <a:gd name="connsiteX5" fmla="*/ 359802 w 359802"/>
                <a:gd name="connsiteY5" fmla="*/ 185739 h 297172"/>
                <a:gd name="connsiteX6" fmla="*/ 325515 w 359802"/>
                <a:gd name="connsiteY6" fmla="*/ 247456 h 297172"/>
                <a:gd name="connsiteX7" fmla="*/ 191795 w 359802"/>
                <a:gd name="connsiteY7" fmla="*/ 297173 h 297172"/>
                <a:gd name="connsiteX8" fmla="*/ 191795 w 359802"/>
                <a:gd name="connsiteY8" fmla="*/ 297173 h 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802" h="297172">
                  <a:moveTo>
                    <a:pt x="191795" y="297173"/>
                  </a:moveTo>
                  <a:cubicBezTo>
                    <a:pt x="107791" y="296601"/>
                    <a:pt x="30073" y="239456"/>
                    <a:pt x="5501" y="166310"/>
                  </a:cubicBezTo>
                  <a:cubicBezTo>
                    <a:pt x="-5928" y="130880"/>
                    <a:pt x="-214" y="105736"/>
                    <a:pt x="28930" y="82877"/>
                  </a:cubicBezTo>
                  <a:cubicBezTo>
                    <a:pt x="100362" y="26303"/>
                    <a:pt x="183794" y="1731"/>
                    <a:pt x="274084" y="17"/>
                  </a:cubicBezTo>
                  <a:cubicBezTo>
                    <a:pt x="299228" y="-555"/>
                    <a:pt x="316372" y="13731"/>
                    <a:pt x="327230" y="35447"/>
                  </a:cubicBezTo>
                  <a:cubicBezTo>
                    <a:pt x="351802" y="82877"/>
                    <a:pt x="359231" y="133737"/>
                    <a:pt x="359802" y="185739"/>
                  </a:cubicBezTo>
                  <a:cubicBezTo>
                    <a:pt x="359802" y="211455"/>
                    <a:pt x="346087" y="232027"/>
                    <a:pt x="325515" y="247456"/>
                  </a:cubicBezTo>
                  <a:cubicBezTo>
                    <a:pt x="283799" y="279458"/>
                    <a:pt x="235797" y="293744"/>
                    <a:pt x="191795" y="297173"/>
                  </a:cubicBezTo>
                  <a:lnTo>
                    <a:pt x="191795" y="297173"/>
                  </a:lnTo>
                  <a:close/>
                </a:path>
              </a:pathLst>
            </a:custGeom>
            <a:solidFill>
              <a:schemeClr val="tx1">
                <a:lumMod val="25000"/>
                <a:lumOff val="75000"/>
              </a:schemeClr>
            </a:solidFill>
            <a:ln w="5709"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6AC9440-C05A-48B6-88A9-B9CEBEABDCC2}"/>
                </a:ext>
              </a:extLst>
            </p:cNvPr>
            <p:cNvSpPr/>
            <p:nvPr/>
          </p:nvSpPr>
          <p:spPr>
            <a:xfrm>
              <a:off x="9762937" y="3731802"/>
              <a:ext cx="295360" cy="274247"/>
            </a:xfrm>
            <a:custGeom>
              <a:avLst/>
              <a:gdLst>
                <a:gd name="connsiteX0" fmla="*/ 295252 w 295360"/>
                <a:gd name="connsiteY0" fmla="*/ 139777 h 274247"/>
                <a:gd name="connsiteX1" fmla="*/ 134674 w 295360"/>
                <a:gd name="connsiteY1" fmla="*/ 272926 h 274247"/>
                <a:gd name="connsiteX2" fmla="*/ 83243 w 295360"/>
                <a:gd name="connsiteY2" fmla="*/ 253497 h 274247"/>
                <a:gd name="connsiteX3" fmla="*/ 954 w 295360"/>
                <a:gd name="connsiteY3" fmla="*/ 107776 h 274247"/>
                <a:gd name="connsiteX4" fmla="*/ 34098 w 295360"/>
                <a:gd name="connsiteY4" fmla="*/ 42630 h 274247"/>
                <a:gd name="connsiteX5" fmla="*/ 260965 w 295360"/>
                <a:gd name="connsiteY5" fmla="*/ 2057 h 274247"/>
                <a:gd name="connsiteX6" fmla="*/ 290681 w 295360"/>
                <a:gd name="connsiteY6" fmla="*/ 32915 h 274247"/>
                <a:gd name="connsiteX7" fmla="*/ 295252 w 295360"/>
                <a:gd name="connsiteY7" fmla="*/ 139777 h 274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60" h="274247">
                  <a:moveTo>
                    <a:pt x="295252" y="139777"/>
                  </a:moveTo>
                  <a:cubicBezTo>
                    <a:pt x="290109" y="232924"/>
                    <a:pt x="230107" y="283212"/>
                    <a:pt x="134674" y="272926"/>
                  </a:cubicBezTo>
                  <a:cubicBezTo>
                    <a:pt x="115816" y="271212"/>
                    <a:pt x="96958" y="266069"/>
                    <a:pt x="83243" y="253497"/>
                  </a:cubicBezTo>
                  <a:cubicBezTo>
                    <a:pt x="39241" y="214066"/>
                    <a:pt x="9525" y="166064"/>
                    <a:pt x="954" y="107776"/>
                  </a:cubicBezTo>
                  <a:cubicBezTo>
                    <a:pt x="-3618" y="79203"/>
                    <a:pt x="8382" y="58059"/>
                    <a:pt x="34098" y="42630"/>
                  </a:cubicBezTo>
                  <a:cubicBezTo>
                    <a:pt x="104387" y="343"/>
                    <a:pt x="182104" y="-3658"/>
                    <a:pt x="260965" y="2057"/>
                  </a:cubicBezTo>
                  <a:cubicBezTo>
                    <a:pt x="278680" y="3200"/>
                    <a:pt x="288966" y="15772"/>
                    <a:pt x="290681" y="32915"/>
                  </a:cubicBezTo>
                  <a:cubicBezTo>
                    <a:pt x="294110" y="55774"/>
                    <a:pt x="295824" y="127777"/>
                    <a:pt x="295252" y="139777"/>
                  </a:cubicBezTo>
                  <a:close/>
                </a:path>
              </a:pathLst>
            </a:custGeom>
            <a:solidFill>
              <a:schemeClr val="tx1">
                <a:lumMod val="25000"/>
                <a:lumOff val="75000"/>
              </a:schemeClr>
            </a:solidFill>
            <a:ln w="5709" cap="flat">
              <a:noFill/>
              <a:prstDash val="solid"/>
              <a:miter/>
            </a:ln>
          </p:spPr>
          <p:txBody>
            <a:bodyPr rtlCol="0" anchor="ctr"/>
            <a:lstStyle/>
            <a:p>
              <a:endParaRPr lang="en-US"/>
            </a:p>
          </p:txBody>
        </p:sp>
      </p:grpSp>
      <p:sp>
        <p:nvSpPr>
          <p:cNvPr id="47" name="Freeform 32">
            <a:extLst>
              <a:ext uri="{FF2B5EF4-FFF2-40B4-BE49-F238E27FC236}">
                <a16:creationId xmlns:a16="http://schemas.microsoft.com/office/drawing/2014/main" id="{4D9A8553-8E41-4AC9-A400-9126C027F5D7}"/>
              </a:ext>
            </a:extLst>
          </p:cNvPr>
          <p:cNvSpPr/>
          <p:nvPr/>
        </p:nvSpPr>
        <p:spPr>
          <a:xfrm>
            <a:off x="5945135" y="289028"/>
            <a:ext cx="779361" cy="648803"/>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TextBox 38">
            <a:extLst>
              <a:ext uri="{FF2B5EF4-FFF2-40B4-BE49-F238E27FC236}">
                <a16:creationId xmlns:a16="http://schemas.microsoft.com/office/drawing/2014/main" id="{AAB73983-7209-4937-B4BA-4E51C22B5A30}"/>
              </a:ext>
            </a:extLst>
          </p:cNvPr>
          <p:cNvSpPr txBox="1"/>
          <p:nvPr/>
        </p:nvSpPr>
        <p:spPr>
          <a:xfrm>
            <a:off x="1268057" y="139496"/>
            <a:ext cx="4465575" cy="461665"/>
          </a:xfrm>
          <a:prstGeom prst="rect">
            <a:avLst/>
          </a:prstGeom>
          <a:noFill/>
        </p:spPr>
        <p:txBody>
          <a:bodyPr wrap="square" lIns="108000" rIns="108000" rtlCol="0">
            <a:spAutoFit/>
          </a:bodyPr>
          <a:lstStyle/>
          <a:p>
            <a:r>
              <a:rPr lang="en-US" altLang="ko-KR" sz="2400" b="1" dirty="0">
                <a:solidFill>
                  <a:schemeClr val="tx1">
                    <a:lumMod val="90000"/>
                    <a:lumOff val="10000"/>
                  </a:schemeClr>
                </a:solidFill>
                <a:cs typeface="Arial" pitchFamily="34" charset="0"/>
              </a:rPr>
              <a:t>GIỚI THIỆU ĐỀ TÀI</a:t>
            </a:r>
            <a:endParaRPr lang="ko-KR" altLang="en-US" sz="2800" b="1" dirty="0">
              <a:solidFill>
                <a:schemeClr val="tx1">
                  <a:lumMod val="90000"/>
                  <a:lumOff val="10000"/>
                </a:schemeClr>
              </a:solidFill>
              <a:cs typeface="Arial" pitchFamily="34" charset="0"/>
            </a:endParaRPr>
          </a:p>
        </p:txBody>
      </p:sp>
      <p:sp>
        <p:nvSpPr>
          <p:cNvPr id="40" name="Rectangle 39">
            <a:extLst>
              <a:ext uri="{FF2B5EF4-FFF2-40B4-BE49-F238E27FC236}">
                <a16:creationId xmlns:a16="http://schemas.microsoft.com/office/drawing/2014/main" id="{D390635A-2DB6-4862-8A8F-B43B14FB0B94}"/>
              </a:ext>
            </a:extLst>
          </p:cNvPr>
          <p:cNvSpPr/>
          <p:nvPr/>
        </p:nvSpPr>
        <p:spPr>
          <a:xfrm>
            <a:off x="1364854" y="542543"/>
            <a:ext cx="3624396" cy="45719"/>
          </a:xfrm>
          <a:prstGeom prst="rect">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a:extLst>
              <a:ext uri="{FF2B5EF4-FFF2-40B4-BE49-F238E27FC236}">
                <a16:creationId xmlns:a16="http://schemas.microsoft.com/office/drawing/2014/main" id="{152DCA4D-D09B-4565-B620-7C3422F874F6}"/>
              </a:ext>
            </a:extLst>
          </p:cNvPr>
          <p:cNvSpPr/>
          <p:nvPr/>
        </p:nvSpPr>
        <p:spPr>
          <a:xfrm rot="5400000">
            <a:off x="-634337" y="634336"/>
            <a:ext cx="2584177" cy="131550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ight Triangle 41">
            <a:extLst>
              <a:ext uri="{FF2B5EF4-FFF2-40B4-BE49-F238E27FC236}">
                <a16:creationId xmlns:a16="http://schemas.microsoft.com/office/drawing/2014/main" id="{1EC5F0D9-3CE1-421C-9FA6-82B85A1D49F8}"/>
              </a:ext>
            </a:extLst>
          </p:cNvPr>
          <p:cNvSpPr/>
          <p:nvPr/>
        </p:nvSpPr>
        <p:spPr>
          <a:xfrm rot="16200000">
            <a:off x="10242159" y="4901065"/>
            <a:ext cx="2584177" cy="131550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Pentagon 42">
            <a:extLst>
              <a:ext uri="{FF2B5EF4-FFF2-40B4-BE49-F238E27FC236}">
                <a16:creationId xmlns:a16="http://schemas.microsoft.com/office/drawing/2014/main" id="{F1EFAADF-8345-494A-99A9-0EE880EA51CD}"/>
              </a:ext>
            </a:extLst>
          </p:cNvPr>
          <p:cNvSpPr/>
          <p:nvPr/>
        </p:nvSpPr>
        <p:spPr>
          <a:xfrm rot="13670708">
            <a:off x="11601324" y="-173222"/>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Pentagon 47">
            <a:extLst>
              <a:ext uri="{FF2B5EF4-FFF2-40B4-BE49-F238E27FC236}">
                <a16:creationId xmlns:a16="http://schemas.microsoft.com/office/drawing/2014/main" id="{3757BA11-4287-444E-B0E3-6AE61F2D778F}"/>
              </a:ext>
            </a:extLst>
          </p:cNvPr>
          <p:cNvSpPr/>
          <p:nvPr/>
        </p:nvSpPr>
        <p:spPr>
          <a:xfrm rot="11071854">
            <a:off x="10877743" y="-615866"/>
            <a:ext cx="941822"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Pentagon 48">
            <a:extLst>
              <a:ext uri="{FF2B5EF4-FFF2-40B4-BE49-F238E27FC236}">
                <a16:creationId xmlns:a16="http://schemas.microsoft.com/office/drawing/2014/main" id="{A4789C24-8A8D-4793-8642-4ACFA5387F8C}"/>
              </a:ext>
            </a:extLst>
          </p:cNvPr>
          <p:cNvSpPr/>
          <p:nvPr/>
        </p:nvSpPr>
        <p:spPr>
          <a:xfrm rot="15895695">
            <a:off x="11968343" y="407278"/>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a:extLst>
              <a:ext uri="{FF2B5EF4-FFF2-40B4-BE49-F238E27FC236}">
                <a16:creationId xmlns:a16="http://schemas.microsoft.com/office/drawing/2014/main" id="{48EF3CE4-DFEC-4D32-8EBE-2EE5BF1BDD15}"/>
              </a:ext>
            </a:extLst>
          </p:cNvPr>
          <p:cNvSpPr/>
          <p:nvPr/>
        </p:nvSpPr>
        <p:spPr>
          <a:xfrm>
            <a:off x="1384652" y="1008524"/>
            <a:ext cx="3507665" cy="461665"/>
          </a:xfrm>
          <a:prstGeom prst="rect">
            <a:avLst/>
          </a:prstGeom>
          <a:solidFill>
            <a:schemeClr val="accent3"/>
          </a:solidFill>
        </p:spPr>
        <p:txBody>
          <a:bodyPr wrap="none">
            <a:noAutofit/>
          </a:bodyPr>
          <a:lstStyle/>
          <a:p>
            <a:pPr algn="ctr"/>
            <a:r>
              <a:rPr lang="en-US" altLang="ko-KR" sz="2400" b="1" dirty="0" err="1">
                <a:solidFill>
                  <a:schemeClr val="bg1"/>
                </a:solidFill>
                <a:cs typeface="Arial" pitchFamily="34" charset="0"/>
              </a:rPr>
              <a:t>Tìm</a:t>
            </a:r>
            <a:r>
              <a:rPr lang="en-US" altLang="ko-KR" sz="2400" b="1" dirty="0">
                <a:solidFill>
                  <a:schemeClr val="bg1"/>
                </a:solidFill>
                <a:cs typeface="Arial" pitchFamily="34" charset="0"/>
              </a:rPr>
              <a:t> </a:t>
            </a:r>
            <a:r>
              <a:rPr lang="en-US" altLang="ko-KR" sz="2400" b="1" dirty="0" err="1">
                <a:solidFill>
                  <a:schemeClr val="bg1"/>
                </a:solidFill>
                <a:cs typeface="Arial" pitchFamily="34" charset="0"/>
              </a:rPr>
              <a:t>hiểu</a:t>
            </a:r>
            <a:r>
              <a:rPr lang="en-US" altLang="ko-KR" sz="2400" b="1" dirty="0">
                <a:solidFill>
                  <a:schemeClr val="bg1"/>
                </a:solidFill>
                <a:cs typeface="Arial" pitchFamily="34" charset="0"/>
              </a:rPr>
              <a:t> </a:t>
            </a:r>
            <a:r>
              <a:rPr lang="en-US" altLang="ko-KR" sz="2400" b="1" dirty="0" err="1">
                <a:solidFill>
                  <a:schemeClr val="bg1"/>
                </a:solidFill>
                <a:cs typeface="Arial" pitchFamily="34" charset="0"/>
              </a:rPr>
              <a:t>đề</a:t>
            </a:r>
            <a:r>
              <a:rPr lang="en-US" altLang="ko-KR" sz="2400" b="1" dirty="0">
                <a:solidFill>
                  <a:schemeClr val="bg1"/>
                </a:solidFill>
                <a:cs typeface="Arial" pitchFamily="34" charset="0"/>
              </a:rPr>
              <a:t> </a:t>
            </a:r>
            <a:r>
              <a:rPr lang="en-US" altLang="ko-KR" sz="2400" b="1" dirty="0" err="1">
                <a:solidFill>
                  <a:schemeClr val="bg1"/>
                </a:solidFill>
                <a:cs typeface="Arial" pitchFamily="34" charset="0"/>
              </a:rPr>
              <a:t>tài</a:t>
            </a:r>
            <a:endParaRPr lang="ko-KR" altLang="en-US" sz="2400" b="1" dirty="0">
              <a:solidFill>
                <a:schemeClr val="bg1"/>
              </a:solidFill>
              <a:cs typeface="Arial" pitchFamily="34" charset="0"/>
            </a:endParaRPr>
          </a:p>
        </p:txBody>
      </p:sp>
      <p:sp>
        <p:nvSpPr>
          <p:cNvPr id="52" name="TextBox 51">
            <a:extLst>
              <a:ext uri="{FF2B5EF4-FFF2-40B4-BE49-F238E27FC236}">
                <a16:creationId xmlns:a16="http://schemas.microsoft.com/office/drawing/2014/main" id="{728E2FE0-5BF0-4945-BC7D-FD5413A7D5E7}"/>
              </a:ext>
            </a:extLst>
          </p:cNvPr>
          <p:cNvSpPr txBox="1"/>
          <p:nvPr/>
        </p:nvSpPr>
        <p:spPr>
          <a:xfrm>
            <a:off x="1314088" y="1610165"/>
            <a:ext cx="5811689" cy="1785104"/>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Tạo một </a:t>
            </a:r>
            <a:r>
              <a:rPr lang="en-GB" sz="2200" dirty="0" smtClean="0">
                <a:latin typeface="Times New Roman" panose="02020603050405020304" pitchFamily="18" charset="0"/>
                <a:cs typeface="Times New Roman" panose="02020603050405020304" pitchFamily="18" charset="0"/>
              </a:rPr>
              <a:t>phần mềm kinh </a:t>
            </a:r>
            <a:r>
              <a:rPr lang="en-GB" sz="2200" dirty="0">
                <a:latin typeface="Times New Roman" panose="02020603050405020304" pitchFamily="18" charset="0"/>
                <a:cs typeface="Times New Roman" panose="02020603050405020304" pitchFamily="18" charset="0"/>
              </a:rPr>
              <a:t>doanh mặt hàng </a:t>
            </a:r>
            <a:r>
              <a:rPr lang="en-GB" sz="2200" dirty="0" smtClean="0">
                <a:latin typeface="Times New Roman" panose="02020603050405020304" pitchFamily="18" charset="0"/>
                <a:cs typeface="Times New Roman" panose="02020603050405020304" pitchFamily="18" charset="0"/>
              </a:rPr>
              <a:t>vật liệu xây dựng , </a:t>
            </a:r>
            <a:r>
              <a:rPr lang="en-GB" sz="2200" dirty="0">
                <a:latin typeface="Times New Roman" panose="02020603050405020304" pitchFamily="18" charset="0"/>
                <a:cs typeface="Times New Roman" panose="02020603050405020304" pitchFamily="18" charset="0"/>
              </a:rPr>
              <a:t>chi phí thiết kế thấp, giao diện khách hàng đẹp mắt, việc quản lý trở nên dễ dàng, tối ưu hóa cơ sở dữ liệu. </a:t>
            </a:r>
            <a:r>
              <a:rPr lang="en-GB" sz="2200" dirty="0" err="1">
                <a:latin typeface="Times New Roman" panose="02020603050405020304" pitchFamily="18" charset="0"/>
                <a:cs typeface="Times New Roman" panose="02020603050405020304" pitchFamily="18" charset="0"/>
              </a:rPr>
              <a:t>Giúp</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người</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dùng</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tìm</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xem</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sản</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phẩm</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một</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cách</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nhanh</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chóng</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và</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hiệu</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quả</a:t>
            </a:r>
            <a:r>
              <a:rPr lang="en-GB" sz="2200" dirty="0">
                <a:latin typeface="Times New Roman" panose="02020603050405020304" pitchFamily="18" charset="0"/>
                <a:cs typeface="Times New Roman" panose="02020603050405020304" pitchFamily="18" charset="0"/>
              </a:rPr>
              <a:t>.</a:t>
            </a:r>
          </a:p>
        </p:txBody>
      </p:sp>
      <p:sp>
        <p:nvSpPr>
          <p:cNvPr id="53" name="Rectangle 52">
            <a:extLst>
              <a:ext uri="{FF2B5EF4-FFF2-40B4-BE49-F238E27FC236}">
                <a16:creationId xmlns:a16="http://schemas.microsoft.com/office/drawing/2014/main" id="{268BD157-659A-45E9-AC32-38F1F5CB887C}"/>
              </a:ext>
            </a:extLst>
          </p:cNvPr>
          <p:cNvSpPr/>
          <p:nvPr/>
        </p:nvSpPr>
        <p:spPr>
          <a:xfrm>
            <a:off x="1364854" y="3619307"/>
            <a:ext cx="3507665" cy="461665"/>
          </a:xfrm>
          <a:prstGeom prst="rect">
            <a:avLst/>
          </a:prstGeom>
          <a:solidFill>
            <a:schemeClr val="accent3"/>
          </a:solidFill>
        </p:spPr>
        <p:txBody>
          <a:bodyPr wrap="none">
            <a:noAutofit/>
          </a:bodyPr>
          <a:lstStyle/>
          <a:p>
            <a:pPr algn="ctr"/>
            <a:r>
              <a:rPr lang="en-US" altLang="ko-KR" sz="2400" b="1" dirty="0">
                <a:solidFill>
                  <a:schemeClr val="bg1"/>
                </a:solidFill>
                <a:cs typeface="Arial" pitchFamily="34" charset="0"/>
              </a:rPr>
              <a:t>Ý </a:t>
            </a:r>
            <a:r>
              <a:rPr lang="en-US" altLang="ko-KR" sz="2400" b="1" dirty="0" err="1">
                <a:solidFill>
                  <a:schemeClr val="bg1"/>
                </a:solidFill>
                <a:cs typeface="Arial" pitchFamily="34" charset="0"/>
              </a:rPr>
              <a:t>nghĩa</a:t>
            </a:r>
            <a:r>
              <a:rPr lang="en-US" altLang="ko-KR" sz="2400" b="1" dirty="0">
                <a:solidFill>
                  <a:schemeClr val="bg1"/>
                </a:solidFill>
                <a:cs typeface="Arial" pitchFamily="34" charset="0"/>
              </a:rPr>
              <a:t> </a:t>
            </a:r>
            <a:r>
              <a:rPr lang="en-US" altLang="ko-KR" sz="2400" b="1" dirty="0" err="1">
                <a:solidFill>
                  <a:schemeClr val="bg1"/>
                </a:solidFill>
                <a:cs typeface="Arial" pitchFamily="34" charset="0"/>
              </a:rPr>
              <a:t>chọn</a:t>
            </a:r>
            <a:r>
              <a:rPr lang="en-US" altLang="ko-KR" sz="2400" b="1" dirty="0">
                <a:solidFill>
                  <a:schemeClr val="bg1"/>
                </a:solidFill>
                <a:cs typeface="Arial" pitchFamily="34" charset="0"/>
              </a:rPr>
              <a:t> </a:t>
            </a:r>
            <a:r>
              <a:rPr lang="en-US" altLang="ko-KR" sz="2400" b="1" dirty="0" err="1">
                <a:solidFill>
                  <a:schemeClr val="bg1"/>
                </a:solidFill>
                <a:cs typeface="Arial" pitchFamily="34" charset="0"/>
              </a:rPr>
              <a:t>đề</a:t>
            </a:r>
            <a:r>
              <a:rPr lang="en-US" altLang="ko-KR" sz="2400" b="1" dirty="0">
                <a:solidFill>
                  <a:schemeClr val="bg1"/>
                </a:solidFill>
                <a:cs typeface="Arial" pitchFamily="34" charset="0"/>
              </a:rPr>
              <a:t> </a:t>
            </a:r>
            <a:r>
              <a:rPr lang="en-US" altLang="ko-KR" sz="2400" b="1" dirty="0" err="1">
                <a:solidFill>
                  <a:schemeClr val="bg1"/>
                </a:solidFill>
                <a:cs typeface="Arial" pitchFamily="34" charset="0"/>
              </a:rPr>
              <a:t>tài</a:t>
            </a:r>
            <a:endParaRPr lang="ko-KR" altLang="en-US" sz="2400" b="1" dirty="0">
              <a:solidFill>
                <a:schemeClr val="bg1"/>
              </a:solidFill>
              <a:cs typeface="Arial" pitchFamily="34" charset="0"/>
            </a:endParaRPr>
          </a:p>
        </p:txBody>
      </p:sp>
      <p:sp>
        <p:nvSpPr>
          <p:cNvPr id="55" name="TextBox 54">
            <a:extLst>
              <a:ext uri="{FF2B5EF4-FFF2-40B4-BE49-F238E27FC236}">
                <a16:creationId xmlns:a16="http://schemas.microsoft.com/office/drawing/2014/main" id="{68783FFD-AA29-493D-A0B9-52F5906FE9F5}"/>
              </a:ext>
            </a:extLst>
          </p:cNvPr>
          <p:cNvSpPr txBox="1"/>
          <p:nvPr/>
        </p:nvSpPr>
        <p:spPr>
          <a:xfrm>
            <a:off x="1314087" y="4275451"/>
            <a:ext cx="5811689" cy="1107996"/>
          </a:xfrm>
          <a:prstGeom prst="rect">
            <a:avLst/>
          </a:prstGeom>
          <a:noFill/>
        </p:spPr>
        <p:txBody>
          <a:bodyPr wrap="square" rtlCol="0">
            <a:spAutoFit/>
          </a:bodyPr>
          <a:lstStyle/>
          <a:p>
            <a:pPr marL="342900" indent="-342900">
              <a:buFontTx/>
              <a:buChar char="-"/>
            </a:pPr>
            <a:r>
              <a:rPr lang="en-GB" sz="2200" dirty="0" err="1">
                <a:latin typeface="Times New Roman" panose="02020603050405020304" pitchFamily="18" charset="0"/>
                <a:cs typeface="Times New Roman" panose="02020603050405020304" pitchFamily="18" charset="0"/>
              </a:rPr>
              <a:t>Áp</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dụng</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những</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kiến</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thức</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được</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bồi</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dưỡng</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tại</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trường</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vào</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công</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việc</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thực</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tế</a:t>
            </a:r>
            <a:r>
              <a:rPr lang="en-GB" sz="2200" dirty="0">
                <a:latin typeface="Times New Roman" panose="02020603050405020304" pitchFamily="18" charset="0"/>
                <a:cs typeface="Times New Roman" panose="02020603050405020304" pitchFamily="18" charset="0"/>
              </a:rPr>
              <a:t>.</a:t>
            </a:r>
          </a:p>
          <a:p>
            <a:pPr marL="342900" indent="-342900">
              <a:buFontTx/>
              <a:buChar char="-"/>
            </a:pPr>
            <a:r>
              <a:rPr lang="en-GB" sz="2200" dirty="0" err="1">
                <a:latin typeface="Times New Roman" panose="02020603050405020304" pitchFamily="18" charset="0"/>
                <a:cs typeface="Times New Roman" panose="02020603050405020304" pitchFamily="18" charset="0"/>
              </a:rPr>
              <a:t>Có</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thêm</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kinh</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nghiệm</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làm</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việc</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13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ight Triangle 40">
            <a:extLst>
              <a:ext uri="{FF2B5EF4-FFF2-40B4-BE49-F238E27FC236}">
                <a16:creationId xmlns:a16="http://schemas.microsoft.com/office/drawing/2014/main" id="{152DCA4D-D09B-4565-B620-7C3422F874F6}"/>
              </a:ext>
            </a:extLst>
          </p:cNvPr>
          <p:cNvSpPr/>
          <p:nvPr/>
        </p:nvSpPr>
        <p:spPr>
          <a:xfrm rot="5400000">
            <a:off x="-634337" y="634336"/>
            <a:ext cx="2584177" cy="131550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ight Triangle 41">
            <a:extLst>
              <a:ext uri="{FF2B5EF4-FFF2-40B4-BE49-F238E27FC236}">
                <a16:creationId xmlns:a16="http://schemas.microsoft.com/office/drawing/2014/main" id="{1EC5F0D9-3CE1-421C-9FA6-82B85A1D49F8}"/>
              </a:ext>
            </a:extLst>
          </p:cNvPr>
          <p:cNvSpPr/>
          <p:nvPr/>
        </p:nvSpPr>
        <p:spPr>
          <a:xfrm rot="16200000">
            <a:off x="10242159" y="4901065"/>
            <a:ext cx="2584177" cy="131550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Pentagon 42">
            <a:extLst>
              <a:ext uri="{FF2B5EF4-FFF2-40B4-BE49-F238E27FC236}">
                <a16:creationId xmlns:a16="http://schemas.microsoft.com/office/drawing/2014/main" id="{F1EFAADF-8345-494A-99A9-0EE880EA51CD}"/>
              </a:ext>
            </a:extLst>
          </p:cNvPr>
          <p:cNvSpPr/>
          <p:nvPr/>
        </p:nvSpPr>
        <p:spPr>
          <a:xfrm rot="13670708">
            <a:off x="11601324" y="-173222"/>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Pentagon 47">
            <a:extLst>
              <a:ext uri="{FF2B5EF4-FFF2-40B4-BE49-F238E27FC236}">
                <a16:creationId xmlns:a16="http://schemas.microsoft.com/office/drawing/2014/main" id="{3757BA11-4287-444E-B0E3-6AE61F2D778F}"/>
              </a:ext>
            </a:extLst>
          </p:cNvPr>
          <p:cNvSpPr/>
          <p:nvPr/>
        </p:nvSpPr>
        <p:spPr>
          <a:xfrm rot="11071854">
            <a:off x="10877743" y="-615866"/>
            <a:ext cx="941822"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Pentagon 48">
            <a:extLst>
              <a:ext uri="{FF2B5EF4-FFF2-40B4-BE49-F238E27FC236}">
                <a16:creationId xmlns:a16="http://schemas.microsoft.com/office/drawing/2014/main" id="{A4789C24-8A8D-4793-8642-4ACFA5387F8C}"/>
              </a:ext>
            </a:extLst>
          </p:cNvPr>
          <p:cNvSpPr/>
          <p:nvPr/>
        </p:nvSpPr>
        <p:spPr>
          <a:xfrm rot="15895695">
            <a:off x="11968343" y="407278"/>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ounded Rectangle 13">
            <a:extLst>
              <a:ext uri="{FF2B5EF4-FFF2-40B4-BE49-F238E27FC236}">
                <a16:creationId xmlns:a16="http://schemas.microsoft.com/office/drawing/2014/main" id="{5D67D395-B8DB-4E61-B697-5928D262B56C}"/>
              </a:ext>
            </a:extLst>
          </p:cNvPr>
          <p:cNvSpPr/>
          <p:nvPr/>
        </p:nvSpPr>
        <p:spPr>
          <a:xfrm>
            <a:off x="583210" y="1601471"/>
            <a:ext cx="3090485" cy="4103654"/>
          </a:xfrm>
          <a:prstGeom prst="roundRect">
            <a:avLst>
              <a:gd name="adj" fmla="val 608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Tx/>
              <a:buChar char="-"/>
            </a:pPr>
            <a:endParaRPr lang="en-US" altLang="ko-KR" sz="2000" dirty="0">
              <a:solidFill>
                <a:schemeClr val="tx1"/>
              </a:solidFill>
            </a:endParaRPr>
          </a:p>
        </p:txBody>
      </p:sp>
      <p:sp>
        <p:nvSpPr>
          <p:cNvPr id="56" name="Rounded Rectangle 8">
            <a:extLst>
              <a:ext uri="{FF2B5EF4-FFF2-40B4-BE49-F238E27FC236}">
                <a16:creationId xmlns:a16="http://schemas.microsoft.com/office/drawing/2014/main" id="{745C40BB-683E-4E21-B184-2BA0DDE13C80}"/>
              </a:ext>
            </a:extLst>
          </p:cNvPr>
          <p:cNvSpPr/>
          <p:nvPr/>
        </p:nvSpPr>
        <p:spPr>
          <a:xfrm>
            <a:off x="583211" y="1601471"/>
            <a:ext cx="3090485" cy="581397"/>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rgbClr val="92D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500" dirty="0" err="1"/>
              <a:t>Công</a:t>
            </a:r>
            <a:r>
              <a:rPr lang="en-US" altLang="ko-KR" sz="2500" dirty="0"/>
              <a:t> </a:t>
            </a:r>
            <a:r>
              <a:rPr lang="en-US" altLang="ko-KR" sz="2500" dirty="0" err="1"/>
              <a:t>cụ</a:t>
            </a:r>
            <a:r>
              <a:rPr lang="en-US" altLang="ko-KR" sz="2500" dirty="0"/>
              <a:t> </a:t>
            </a:r>
            <a:r>
              <a:rPr lang="en-US" altLang="ko-KR" sz="2500" dirty="0" err="1"/>
              <a:t>lập</a:t>
            </a:r>
            <a:r>
              <a:rPr lang="en-US" altLang="ko-KR" sz="2500" dirty="0"/>
              <a:t> </a:t>
            </a:r>
            <a:r>
              <a:rPr lang="en-US" altLang="ko-KR" sz="2500" dirty="0" err="1"/>
              <a:t>trình</a:t>
            </a:r>
            <a:endParaRPr lang="ko-KR" altLang="en-US" sz="2500" dirty="0"/>
          </a:p>
        </p:txBody>
      </p:sp>
      <p:sp>
        <p:nvSpPr>
          <p:cNvPr id="59" name="Rounded Rectangle 13">
            <a:extLst>
              <a:ext uri="{FF2B5EF4-FFF2-40B4-BE49-F238E27FC236}">
                <a16:creationId xmlns:a16="http://schemas.microsoft.com/office/drawing/2014/main" id="{BBD4D994-E74B-4A9F-9980-F9BDB1761811}"/>
              </a:ext>
            </a:extLst>
          </p:cNvPr>
          <p:cNvSpPr/>
          <p:nvPr/>
        </p:nvSpPr>
        <p:spPr>
          <a:xfrm>
            <a:off x="4442242" y="1601471"/>
            <a:ext cx="3090485" cy="4103654"/>
          </a:xfrm>
          <a:prstGeom prst="roundRect">
            <a:avLst>
              <a:gd name="adj" fmla="val 608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Tx/>
              <a:buChar char="-"/>
            </a:pPr>
            <a:endParaRPr lang="en-US" altLang="ko-KR" sz="2000" dirty="0">
              <a:solidFill>
                <a:schemeClr val="tx1"/>
              </a:solidFill>
            </a:endParaRPr>
          </a:p>
        </p:txBody>
      </p:sp>
      <p:sp>
        <p:nvSpPr>
          <p:cNvPr id="60" name="Rounded Rectangle 8">
            <a:extLst>
              <a:ext uri="{FF2B5EF4-FFF2-40B4-BE49-F238E27FC236}">
                <a16:creationId xmlns:a16="http://schemas.microsoft.com/office/drawing/2014/main" id="{9147E3A6-3BB4-47CB-BDF4-C5991CC57AA3}"/>
              </a:ext>
            </a:extLst>
          </p:cNvPr>
          <p:cNvSpPr/>
          <p:nvPr/>
        </p:nvSpPr>
        <p:spPr>
          <a:xfrm>
            <a:off x="4442241" y="1601471"/>
            <a:ext cx="3090485" cy="581397"/>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500" dirty="0" err="1"/>
              <a:t>Thư</a:t>
            </a:r>
            <a:r>
              <a:rPr lang="en-US" altLang="ko-KR" sz="2500" dirty="0"/>
              <a:t> </a:t>
            </a:r>
            <a:r>
              <a:rPr lang="en-US" altLang="ko-KR" sz="2500" dirty="0" err="1"/>
              <a:t>viện</a:t>
            </a:r>
            <a:r>
              <a:rPr lang="en-US" altLang="ko-KR" sz="2500" dirty="0"/>
              <a:t> </a:t>
            </a:r>
            <a:r>
              <a:rPr lang="en-US" altLang="ko-KR" sz="2500" dirty="0" err="1"/>
              <a:t>hỗ</a:t>
            </a:r>
            <a:r>
              <a:rPr lang="en-US" altLang="ko-KR" sz="2500" dirty="0"/>
              <a:t> </a:t>
            </a:r>
            <a:r>
              <a:rPr lang="en-US" altLang="ko-KR" sz="2500" dirty="0" err="1"/>
              <a:t>trợ</a:t>
            </a:r>
            <a:endParaRPr lang="ko-KR" altLang="en-US" sz="2500" dirty="0"/>
          </a:p>
        </p:txBody>
      </p:sp>
      <p:pic>
        <p:nvPicPr>
          <p:cNvPr id="38" name="Picture 37">
            <a:extLst>
              <a:ext uri="{FF2B5EF4-FFF2-40B4-BE49-F238E27FC236}">
                <a16:creationId xmlns:a16="http://schemas.microsoft.com/office/drawing/2014/main" id="{E81087BA-E899-445C-B496-F86494890C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52968" y="7558581"/>
            <a:ext cx="185981" cy="137008"/>
          </a:xfrm>
          <a:prstGeom prst="rect">
            <a:avLst/>
          </a:prstGeom>
        </p:spPr>
      </p:pic>
      <p:pic>
        <p:nvPicPr>
          <p:cNvPr id="62" name="Picture 10">
            <a:extLst>
              <a:ext uri="{FF2B5EF4-FFF2-40B4-BE49-F238E27FC236}">
                <a16:creationId xmlns:a16="http://schemas.microsoft.com/office/drawing/2014/main" id="{67907BDC-3A25-4658-BA88-88DB3A3EAD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183" y="2390563"/>
            <a:ext cx="1250642" cy="737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 name="Picture 1024">
            <a:extLst>
              <a:ext uri="{FF2B5EF4-FFF2-40B4-BE49-F238E27FC236}">
                <a16:creationId xmlns:a16="http://schemas.microsoft.com/office/drawing/2014/main" id="{098B5D9D-15CB-4D0A-8ECC-B57ED8787F8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128452" y="2390563"/>
            <a:ext cx="1300823" cy="791786"/>
          </a:xfrm>
          <a:prstGeom prst="rect">
            <a:avLst/>
          </a:prstGeom>
        </p:spPr>
      </p:pic>
      <p:sp>
        <p:nvSpPr>
          <p:cNvPr id="71" name="TextBox 70">
            <a:extLst>
              <a:ext uri="{FF2B5EF4-FFF2-40B4-BE49-F238E27FC236}">
                <a16:creationId xmlns:a16="http://schemas.microsoft.com/office/drawing/2014/main" id="{F01BEB9D-5E6A-407A-B897-EBF8B028D801}"/>
              </a:ext>
            </a:extLst>
          </p:cNvPr>
          <p:cNvSpPr txBox="1"/>
          <p:nvPr/>
        </p:nvSpPr>
        <p:spPr>
          <a:xfrm>
            <a:off x="1268057" y="139496"/>
            <a:ext cx="4465575" cy="461665"/>
          </a:xfrm>
          <a:prstGeom prst="rect">
            <a:avLst/>
          </a:prstGeom>
          <a:noFill/>
        </p:spPr>
        <p:txBody>
          <a:bodyPr wrap="square" lIns="108000" rIns="108000" rtlCol="0">
            <a:spAutoFit/>
          </a:bodyPr>
          <a:lstStyle/>
          <a:p>
            <a:r>
              <a:rPr lang="en-US" altLang="ko-KR" sz="2400" b="1" dirty="0">
                <a:solidFill>
                  <a:schemeClr val="tx1">
                    <a:lumMod val="90000"/>
                    <a:lumOff val="10000"/>
                  </a:schemeClr>
                </a:solidFill>
                <a:cs typeface="Arial" pitchFamily="34" charset="0"/>
              </a:rPr>
              <a:t>GIỚI THIỆU ĐỀ TÀI</a:t>
            </a:r>
            <a:endParaRPr lang="ko-KR" altLang="en-US" sz="2800" b="1" dirty="0">
              <a:solidFill>
                <a:schemeClr val="tx1">
                  <a:lumMod val="90000"/>
                  <a:lumOff val="10000"/>
                </a:schemeClr>
              </a:solidFill>
              <a:cs typeface="Arial" pitchFamily="34" charset="0"/>
            </a:endParaRPr>
          </a:p>
        </p:txBody>
      </p:sp>
      <p:sp>
        <p:nvSpPr>
          <p:cNvPr id="72" name="Rectangle 71">
            <a:extLst>
              <a:ext uri="{FF2B5EF4-FFF2-40B4-BE49-F238E27FC236}">
                <a16:creationId xmlns:a16="http://schemas.microsoft.com/office/drawing/2014/main" id="{5848662B-44C8-4BF9-8969-1A63E7E968A0}"/>
              </a:ext>
            </a:extLst>
          </p:cNvPr>
          <p:cNvSpPr/>
          <p:nvPr/>
        </p:nvSpPr>
        <p:spPr>
          <a:xfrm>
            <a:off x="1364854" y="542543"/>
            <a:ext cx="3624396" cy="45719"/>
          </a:xfrm>
          <a:prstGeom prst="rect">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in di DevExpress Universal 17.1 Full version+Crack free download 2017﻿"/>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554490" y="2256977"/>
            <a:ext cx="1375374" cy="6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3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67;p38"/>
          <p:cNvSpPr txBox="1"/>
          <p:nvPr/>
        </p:nvSpPr>
        <p:spPr>
          <a:xfrm>
            <a:off x="7289113" y="1055589"/>
            <a:ext cx="3311731" cy="1177378"/>
          </a:xfrm>
          <a:prstGeom prst="rect">
            <a:avLst/>
          </a:prstGeom>
          <a:noFill/>
          <a:ln>
            <a:noFill/>
          </a:ln>
        </p:spPr>
        <p:txBody>
          <a:bodyPr spcFirstLastPara="1" wrap="square" lIns="0" tIns="4775" rIns="0" bIns="0" anchor="t" anchorCtr="0">
            <a:noAutofit/>
          </a:bodyPr>
          <a:lstStyle/>
          <a:p>
            <a:pPr marL="0" marR="0" lvl="0" indent="0" algn="ctr" rtl="0">
              <a:spcBef>
                <a:spcPts val="0"/>
              </a:spcBef>
              <a:spcAft>
                <a:spcPts val="0"/>
              </a:spcAft>
              <a:buNone/>
            </a:pPr>
            <a:r>
              <a:rPr lang="es" b="1" dirty="0">
                <a:solidFill>
                  <a:schemeClr val="dk1"/>
                </a:solidFill>
                <a:latin typeface="Josefin Sans"/>
                <a:ea typeface="Josefin Sans"/>
                <a:cs typeface="Josefin Sans"/>
                <a:sym typeface="Josefin Sans"/>
              </a:rPr>
              <a:t>Nhu cầu khách hàng</a:t>
            </a:r>
          </a:p>
          <a:p>
            <a:pPr marL="0" marR="0" lvl="0" indent="0" algn="ctr" rtl="0">
              <a:spcBef>
                <a:spcPts val="0"/>
              </a:spcBef>
              <a:spcAft>
                <a:spcPts val="0"/>
              </a:spcAft>
              <a:buNone/>
            </a:pPr>
            <a:endParaRPr b="1" dirty="0">
              <a:solidFill>
                <a:schemeClr val="dk1"/>
              </a:solidFill>
              <a:latin typeface="Josefin Sans"/>
              <a:ea typeface="Josefin Sans"/>
              <a:cs typeface="Josefin Sans"/>
              <a:sym typeface="Josefin Sans"/>
            </a:endParaRPr>
          </a:p>
          <a:p>
            <a:pPr marL="0" marR="0" lvl="0" indent="0" algn="ctr" rtl="0">
              <a:spcBef>
                <a:spcPts val="0"/>
              </a:spcBef>
              <a:spcAft>
                <a:spcPts val="0"/>
              </a:spcAft>
              <a:buNone/>
            </a:pPr>
            <a:r>
              <a:rPr lang="es" dirty="0">
                <a:solidFill>
                  <a:schemeClr val="dk1"/>
                </a:solidFill>
                <a:latin typeface="Josefin Slab"/>
                <a:ea typeface="Josefin Slab"/>
                <a:cs typeface="Josefin Slab"/>
                <a:sym typeface="Josefin Slab"/>
              </a:rPr>
              <a:t>-Khách hàng có độ tuổi từ thành niên tới trung niên </a:t>
            </a:r>
            <a:endParaRPr dirty="0">
              <a:solidFill>
                <a:schemeClr val="dk1"/>
              </a:solidFill>
              <a:latin typeface="Josefin Slab"/>
              <a:ea typeface="Josefin Slab"/>
              <a:cs typeface="Josefin Slab"/>
              <a:sym typeface="Josefin Slab"/>
            </a:endParaRPr>
          </a:p>
        </p:txBody>
      </p:sp>
      <p:sp>
        <p:nvSpPr>
          <p:cNvPr id="6" name="Rectangle 5"/>
          <p:cNvSpPr/>
          <p:nvPr/>
        </p:nvSpPr>
        <p:spPr>
          <a:xfrm>
            <a:off x="7289113" y="4781101"/>
            <a:ext cx="4215048" cy="923330"/>
          </a:xfrm>
          <a:prstGeom prst="rect">
            <a:avLst/>
          </a:prstGeom>
        </p:spPr>
        <p:txBody>
          <a:bodyPr wrap="square">
            <a:spAutoFit/>
          </a:bodyPr>
          <a:lstStyle/>
          <a:p>
            <a:pPr lvl="0" algn="ctr"/>
            <a:r>
              <a:rPr lang="vi-VN" b="1" dirty="0">
                <a:solidFill>
                  <a:schemeClr val="dk1"/>
                </a:solidFill>
                <a:latin typeface="Josefin Sans"/>
                <a:ea typeface="Josefin Sans"/>
                <a:cs typeface="Josefin Sans"/>
                <a:sym typeface="Josefin Sans"/>
              </a:rPr>
              <a:t>Giá cả</a:t>
            </a:r>
          </a:p>
          <a:p>
            <a:pPr lvl="0"/>
            <a:r>
              <a:rPr lang="en-US" dirty="0">
                <a:solidFill>
                  <a:schemeClr val="dk1"/>
                </a:solidFill>
                <a:latin typeface="Josefin Slab"/>
                <a:ea typeface="Josefin Slab"/>
                <a:cs typeface="Josefin Slab"/>
                <a:sym typeface="Josefin Slab"/>
              </a:rPr>
              <a:t>- </a:t>
            </a:r>
            <a:r>
              <a:rPr lang="en-US" dirty="0" err="1">
                <a:solidFill>
                  <a:schemeClr val="dk1"/>
                </a:solidFill>
                <a:latin typeface="Josefin Slab"/>
                <a:ea typeface="Josefin Slab"/>
                <a:cs typeface="Josefin Slab"/>
                <a:sym typeface="Josefin Slab"/>
              </a:rPr>
              <a:t>Giá</a:t>
            </a:r>
            <a:r>
              <a:rPr lang="vi-VN" dirty="0">
                <a:solidFill>
                  <a:schemeClr val="dk1"/>
                </a:solidFill>
                <a:latin typeface="Josefin Slab"/>
                <a:ea typeface="Josefin Slab"/>
                <a:cs typeface="Josefin Slab"/>
                <a:sym typeface="Josefin Slab"/>
              </a:rPr>
              <a:t> thành hợp lý phải chăng</a:t>
            </a:r>
          </a:p>
          <a:p>
            <a:pPr lvl="0"/>
            <a:r>
              <a:rPr lang="en-US" dirty="0">
                <a:solidFill>
                  <a:schemeClr val="dk1"/>
                </a:solidFill>
                <a:latin typeface="Josefin Slab"/>
                <a:ea typeface="Josefin Slab"/>
                <a:cs typeface="Josefin Slab"/>
                <a:sym typeface="Josefin Slab"/>
              </a:rPr>
              <a:t>- </a:t>
            </a:r>
            <a:r>
              <a:rPr lang="vi-VN" dirty="0">
                <a:solidFill>
                  <a:schemeClr val="dk1"/>
                </a:solidFill>
                <a:latin typeface="Josefin Slab"/>
                <a:ea typeface="Josefin Slab"/>
                <a:cs typeface="Josefin Slab"/>
                <a:sym typeface="Josefin Slab"/>
              </a:rPr>
              <a:t>Đặc biệt có nhiều chương trình </a:t>
            </a:r>
            <a:r>
              <a:rPr lang="en-US" dirty="0" err="1">
                <a:solidFill>
                  <a:schemeClr val="dk1"/>
                </a:solidFill>
                <a:latin typeface="Josefin Slab"/>
                <a:ea typeface="Josefin Slab"/>
                <a:cs typeface="Josefin Slab"/>
                <a:sym typeface="Josefin Slab"/>
              </a:rPr>
              <a:t>giảm</a:t>
            </a:r>
            <a:r>
              <a:rPr lang="en-US" dirty="0">
                <a:solidFill>
                  <a:schemeClr val="dk1"/>
                </a:solidFill>
                <a:latin typeface="Josefin Slab"/>
                <a:ea typeface="Josefin Slab"/>
                <a:cs typeface="Josefin Slab"/>
                <a:sym typeface="Josefin Slab"/>
              </a:rPr>
              <a:t> </a:t>
            </a:r>
            <a:r>
              <a:rPr lang="en-US" dirty="0" err="1">
                <a:solidFill>
                  <a:schemeClr val="dk1"/>
                </a:solidFill>
                <a:latin typeface="Josefin Slab"/>
                <a:ea typeface="Josefin Slab"/>
                <a:cs typeface="Josefin Slab"/>
                <a:sym typeface="Josefin Slab"/>
              </a:rPr>
              <a:t>giá</a:t>
            </a:r>
            <a:endParaRPr lang="vi-VN" dirty="0">
              <a:solidFill>
                <a:schemeClr val="dk1"/>
              </a:solidFill>
              <a:latin typeface="Josefin Slab"/>
              <a:ea typeface="Josefin Slab"/>
              <a:cs typeface="Josefin Slab"/>
              <a:sym typeface="Josefin Slab"/>
            </a:endParaRPr>
          </a:p>
        </p:txBody>
      </p:sp>
      <p:grpSp>
        <p:nvGrpSpPr>
          <p:cNvPr id="9" name="Google Shape;1482;p38"/>
          <p:cNvGrpSpPr/>
          <p:nvPr/>
        </p:nvGrpSpPr>
        <p:grpSpPr>
          <a:xfrm>
            <a:off x="5476730" y="2837041"/>
            <a:ext cx="1563422" cy="1563506"/>
            <a:chOff x="1487200" y="2615925"/>
            <a:chExt cx="483125" cy="483150"/>
          </a:xfrm>
        </p:grpSpPr>
        <p:sp>
          <p:nvSpPr>
            <p:cNvPr id="10" name="Google Shape;1483;p38"/>
            <p:cNvSpPr/>
            <p:nvPr/>
          </p:nvSpPr>
          <p:spPr>
            <a:xfrm>
              <a:off x="1601400" y="2844275"/>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1" name="Google Shape;1484;p38"/>
            <p:cNvSpPr/>
            <p:nvPr/>
          </p:nvSpPr>
          <p:spPr>
            <a:xfrm>
              <a:off x="1487200" y="2731050"/>
              <a:ext cx="483125" cy="368025"/>
            </a:xfrm>
            <a:custGeom>
              <a:avLst/>
              <a:gdLst/>
              <a:ahLst/>
              <a:cxnLst/>
              <a:rect l="l" t="t" r="r" b="b"/>
              <a:pathLst>
                <a:path w="19325" h="14721" extrusionOk="0">
                  <a:moveTo>
                    <a:pt x="4566" y="1232"/>
                  </a:moveTo>
                  <a:cubicBezTo>
                    <a:pt x="4994" y="1386"/>
                    <a:pt x="5342" y="1703"/>
                    <a:pt x="5535" y="2117"/>
                  </a:cubicBezTo>
                  <a:cubicBezTo>
                    <a:pt x="5630" y="2320"/>
                    <a:pt x="5833" y="2444"/>
                    <a:pt x="6050" y="2444"/>
                  </a:cubicBezTo>
                  <a:cubicBezTo>
                    <a:pt x="6094" y="2444"/>
                    <a:pt x="6139" y="2439"/>
                    <a:pt x="6184" y="2428"/>
                  </a:cubicBezTo>
                  <a:cubicBezTo>
                    <a:pt x="6580" y="2322"/>
                    <a:pt x="6987" y="2268"/>
                    <a:pt x="7398" y="2265"/>
                  </a:cubicBezTo>
                  <a:lnTo>
                    <a:pt x="11927" y="2265"/>
                  </a:lnTo>
                  <a:cubicBezTo>
                    <a:pt x="14738" y="2265"/>
                    <a:pt x="17024" y="4551"/>
                    <a:pt x="17024" y="7362"/>
                  </a:cubicBezTo>
                  <a:cubicBezTo>
                    <a:pt x="17021" y="9385"/>
                    <a:pt x="15819" y="11215"/>
                    <a:pt x="13965" y="12024"/>
                  </a:cubicBezTo>
                  <a:cubicBezTo>
                    <a:pt x="13760" y="12114"/>
                    <a:pt x="13624" y="12320"/>
                    <a:pt x="13627" y="12543"/>
                  </a:cubicBezTo>
                  <a:lnTo>
                    <a:pt x="13627" y="13588"/>
                  </a:lnTo>
                  <a:lnTo>
                    <a:pt x="12495" y="13588"/>
                  </a:lnTo>
                  <a:lnTo>
                    <a:pt x="12495" y="13023"/>
                  </a:lnTo>
                  <a:cubicBezTo>
                    <a:pt x="12495" y="12709"/>
                    <a:pt x="12241" y="12456"/>
                    <a:pt x="11927" y="12456"/>
                  </a:cubicBezTo>
                  <a:lnTo>
                    <a:pt x="7398" y="12456"/>
                  </a:lnTo>
                  <a:cubicBezTo>
                    <a:pt x="7084" y="12456"/>
                    <a:pt x="6833" y="12709"/>
                    <a:pt x="6833" y="13023"/>
                  </a:cubicBezTo>
                  <a:lnTo>
                    <a:pt x="6833" y="13588"/>
                  </a:lnTo>
                  <a:lnTo>
                    <a:pt x="5701" y="13588"/>
                  </a:lnTo>
                  <a:lnTo>
                    <a:pt x="5701" y="12537"/>
                  </a:lnTo>
                  <a:cubicBezTo>
                    <a:pt x="5698" y="12314"/>
                    <a:pt x="5565" y="12108"/>
                    <a:pt x="5360" y="12021"/>
                  </a:cubicBezTo>
                  <a:cubicBezTo>
                    <a:pt x="4185" y="11508"/>
                    <a:pt x="3249" y="10572"/>
                    <a:pt x="2733" y="9400"/>
                  </a:cubicBezTo>
                  <a:cubicBezTo>
                    <a:pt x="2642" y="9192"/>
                    <a:pt x="2440" y="9059"/>
                    <a:pt x="2213" y="9059"/>
                  </a:cubicBezTo>
                  <a:lnTo>
                    <a:pt x="1132" y="9059"/>
                  </a:lnTo>
                  <a:lnTo>
                    <a:pt x="1132" y="6794"/>
                  </a:lnTo>
                  <a:lnTo>
                    <a:pt x="1851" y="6794"/>
                  </a:lnTo>
                  <a:cubicBezTo>
                    <a:pt x="2120" y="6794"/>
                    <a:pt x="2349" y="6604"/>
                    <a:pt x="2404" y="6341"/>
                  </a:cubicBezTo>
                  <a:cubicBezTo>
                    <a:pt x="2651" y="5130"/>
                    <a:pt x="3349" y="4046"/>
                    <a:pt x="4369" y="3286"/>
                  </a:cubicBezTo>
                  <a:cubicBezTo>
                    <a:pt x="4566" y="3138"/>
                    <a:pt x="4644" y="2884"/>
                    <a:pt x="4569" y="2652"/>
                  </a:cubicBezTo>
                  <a:lnTo>
                    <a:pt x="4566" y="2645"/>
                  </a:lnTo>
                  <a:lnTo>
                    <a:pt x="4566" y="1232"/>
                  </a:lnTo>
                  <a:close/>
                  <a:moveTo>
                    <a:pt x="4001" y="0"/>
                  </a:moveTo>
                  <a:cubicBezTo>
                    <a:pt x="3687" y="0"/>
                    <a:pt x="3436" y="254"/>
                    <a:pt x="3436" y="568"/>
                  </a:cubicBezTo>
                  <a:lnTo>
                    <a:pt x="3436" y="2582"/>
                  </a:lnTo>
                  <a:cubicBezTo>
                    <a:pt x="2461" y="3379"/>
                    <a:pt x="1754" y="4454"/>
                    <a:pt x="1407" y="5662"/>
                  </a:cubicBezTo>
                  <a:lnTo>
                    <a:pt x="568" y="5662"/>
                  </a:lnTo>
                  <a:cubicBezTo>
                    <a:pt x="254" y="5662"/>
                    <a:pt x="0" y="5916"/>
                    <a:pt x="0" y="6230"/>
                  </a:cubicBezTo>
                  <a:lnTo>
                    <a:pt x="0" y="9626"/>
                  </a:lnTo>
                  <a:cubicBezTo>
                    <a:pt x="0" y="9937"/>
                    <a:pt x="254" y="10191"/>
                    <a:pt x="568" y="10191"/>
                  </a:cubicBezTo>
                  <a:lnTo>
                    <a:pt x="1857" y="10191"/>
                  </a:lnTo>
                  <a:cubicBezTo>
                    <a:pt x="2452" y="11357"/>
                    <a:pt x="3400" y="12302"/>
                    <a:pt x="4569" y="12897"/>
                  </a:cubicBezTo>
                  <a:lnTo>
                    <a:pt x="4569" y="14156"/>
                  </a:lnTo>
                  <a:cubicBezTo>
                    <a:pt x="4569" y="14467"/>
                    <a:pt x="4819" y="14720"/>
                    <a:pt x="5133" y="14720"/>
                  </a:cubicBezTo>
                  <a:lnTo>
                    <a:pt x="7398" y="14720"/>
                  </a:lnTo>
                  <a:cubicBezTo>
                    <a:pt x="7712" y="14720"/>
                    <a:pt x="7965" y="14467"/>
                    <a:pt x="7965" y="14156"/>
                  </a:cubicBezTo>
                  <a:lnTo>
                    <a:pt x="7965" y="13588"/>
                  </a:lnTo>
                  <a:lnTo>
                    <a:pt x="11362" y="13588"/>
                  </a:lnTo>
                  <a:lnTo>
                    <a:pt x="11362" y="14156"/>
                  </a:lnTo>
                  <a:cubicBezTo>
                    <a:pt x="11362" y="14467"/>
                    <a:pt x="11613" y="14720"/>
                    <a:pt x="11927" y="14720"/>
                  </a:cubicBezTo>
                  <a:lnTo>
                    <a:pt x="14192" y="14720"/>
                  </a:lnTo>
                  <a:cubicBezTo>
                    <a:pt x="14506" y="14720"/>
                    <a:pt x="14759" y="14467"/>
                    <a:pt x="14759" y="14156"/>
                  </a:cubicBezTo>
                  <a:lnTo>
                    <a:pt x="14759" y="12903"/>
                  </a:lnTo>
                  <a:cubicBezTo>
                    <a:pt x="16689" y="11915"/>
                    <a:pt x="17969" y="9998"/>
                    <a:pt x="18135" y="7839"/>
                  </a:cubicBezTo>
                  <a:cubicBezTo>
                    <a:pt x="18383" y="7754"/>
                    <a:pt x="18612" y="7618"/>
                    <a:pt x="18799" y="7437"/>
                  </a:cubicBezTo>
                  <a:cubicBezTo>
                    <a:pt x="19134" y="7123"/>
                    <a:pt x="19325" y="6685"/>
                    <a:pt x="19325" y="6230"/>
                  </a:cubicBezTo>
                  <a:lnTo>
                    <a:pt x="19325" y="5097"/>
                  </a:lnTo>
                  <a:cubicBezTo>
                    <a:pt x="19325" y="4783"/>
                    <a:pt x="19071" y="4530"/>
                    <a:pt x="18760" y="4530"/>
                  </a:cubicBezTo>
                  <a:cubicBezTo>
                    <a:pt x="18446" y="4530"/>
                    <a:pt x="18192" y="4783"/>
                    <a:pt x="18192" y="5097"/>
                  </a:cubicBezTo>
                  <a:lnTo>
                    <a:pt x="18192" y="6230"/>
                  </a:lnTo>
                  <a:cubicBezTo>
                    <a:pt x="18192" y="6332"/>
                    <a:pt x="18159" y="6435"/>
                    <a:pt x="18099" y="6522"/>
                  </a:cubicBezTo>
                  <a:cubicBezTo>
                    <a:pt x="17688" y="3482"/>
                    <a:pt x="15079" y="1133"/>
                    <a:pt x="11927" y="1133"/>
                  </a:cubicBezTo>
                  <a:lnTo>
                    <a:pt x="7398" y="1133"/>
                  </a:lnTo>
                  <a:cubicBezTo>
                    <a:pt x="7041" y="1136"/>
                    <a:pt x="6685" y="1169"/>
                    <a:pt x="6332" y="1238"/>
                  </a:cubicBezTo>
                  <a:cubicBezTo>
                    <a:pt x="5807" y="465"/>
                    <a:pt x="4934" y="3"/>
                    <a:pt x="4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2" name="Google Shape;1485;p38"/>
            <p:cNvSpPr/>
            <p:nvPr/>
          </p:nvSpPr>
          <p:spPr>
            <a:xfrm>
              <a:off x="1658025" y="2615925"/>
              <a:ext cx="141550" cy="143450"/>
            </a:xfrm>
            <a:custGeom>
              <a:avLst/>
              <a:gdLst/>
              <a:ahLst/>
              <a:cxnLst/>
              <a:rect l="l" t="t" r="r" b="b"/>
              <a:pathLst>
                <a:path w="5662" h="5738" extrusionOk="0">
                  <a:moveTo>
                    <a:pt x="2829" y="1133"/>
                  </a:moveTo>
                  <a:cubicBezTo>
                    <a:pt x="3750" y="1133"/>
                    <a:pt x="4529" y="1945"/>
                    <a:pt x="4529" y="2908"/>
                  </a:cubicBezTo>
                  <a:cubicBezTo>
                    <a:pt x="4526" y="3845"/>
                    <a:pt x="3768" y="4605"/>
                    <a:pt x="2829" y="4605"/>
                  </a:cubicBezTo>
                  <a:cubicBezTo>
                    <a:pt x="1890" y="4605"/>
                    <a:pt x="1132" y="3845"/>
                    <a:pt x="1132" y="2908"/>
                  </a:cubicBezTo>
                  <a:cubicBezTo>
                    <a:pt x="1132" y="1945"/>
                    <a:pt x="1908" y="1133"/>
                    <a:pt x="2829" y="1133"/>
                  </a:cubicBezTo>
                  <a:close/>
                  <a:moveTo>
                    <a:pt x="2829" y="1"/>
                  </a:moveTo>
                  <a:cubicBezTo>
                    <a:pt x="2075" y="1"/>
                    <a:pt x="1359" y="312"/>
                    <a:pt x="818" y="876"/>
                  </a:cubicBezTo>
                  <a:cubicBezTo>
                    <a:pt x="293" y="1423"/>
                    <a:pt x="0" y="2151"/>
                    <a:pt x="0" y="2908"/>
                  </a:cubicBezTo>
                  <a:cubicBezTo>
                    <a:pt x="0" y="4470"/>
                    <a:pt x="1265" y="5738"/>
                    <a:pt x="2829" y="5738"/>
                  </a:cubicBezTo>
                  <a:cubicBezTo>
                    <a:pt x="4393" y="5738"/>
                    <a:pt x="5662" y="4470"/>
                    <a:pt x="5662" y="2908"/>
                  </a:cubicBezTo>
                  <a:cubicBezTo>
                    <a:pt x="5659" y="2151"/>
                    <a:pt x="5366" y="1423"/>
                    <a:pt x="4840" y="876"/>
                  </a:cubicBezTo>
                  <a:cubicBezTo>
                    <a:pt x="4303" y="312"/>
                    <a:pt x="3584"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15" name="Rectangle 14"/>
          <p:cNvSpPr/>
          <p:nvPr/>
        </p:nvSpPr>
        <p:spPr>
          <a:xfrm>
            <a:off x="590698" y="4810954"/>
            <a:ext cx="4529942" cy="1477328"/>
          </a:xfrm>
          <a:prstGeom prst="rect">
            <a:avLst/>
          </a:prstGeom>
        </p:spPr>
        <p:txBody>
          <a:bodyPr wrap="square">
            <a:spAutoFit/>
          </a:bodyPr>
          <a:lstStyle/>
          <a:p>
            <a:endParaRPr lang="en-US" altLang="ko-KR" dirty="0">
              <a:cs typeface="Arial" pitchFamily="34" charset="0"/>
            </a:endParaRPr>
          </a:p>
          <a:p>
            <a:r>
              <a:rPr lang="en-US" altLang="ko-KR" dirty="0">
                <a:cs typeface="Arial" pitchFamily="34" charset="0"/>
              </a:rPr>
              <a:t>- </a:t>
            </a:r>
            <a:r>
              <a:rPr lang="en-US" altLang="ko-KR" dirty="0" err="1">
                <a:cs typeface="Arial" pitchFamily="34" charset="0"/>
              </a:rPr>
              <a:t>Lựa</a:t>
            </a:r>
            <a:r>
              <a:rPr lang="en-US" altLang="ko-KR" dirty="0">
                <a:cs typeface="Arial" pitchFamily="34" charset="0"/>
              </a:rPr>
              <a:t> </a:t>
            </a:r>
            <a:r>
              <a:rPr lang="en-US" altLang="ko-KR" dirty="0" err="1">
                <a:cs typeface="Arial" pitchFamily="34" charset="0"/>
              </a:rPr>
              <a:t>chọn</a:t>
            </a:r>
            <a:r>
              <a:rPr lang="en-US" altLang="ko-KR" dirty="0">
                <a:cs typeface="Arial" pitchFamily="34" charset="0"/>
              </a:rPr>
              <a:t> </a:t>
            </a:r>
            <a:r>
              <a:rPr lang="en-US" altLang="ko-KR" dirty="0" err="1">
                <a:cs typeface="Arial" pitchFamily="34" charset="0"/>
              </a:rPr>
              <a:t>đa</a:t>
            </a:r>
            <a:r>
              <a:rPr lang="en-US" altLang="ko-KR" dirty="0">
                <a:cs typeface="Arial" pitchFamily="34" charset="0"/>
              </a:rPr>
              <a:t> </a:t>
            </a:r>
            <a:r>
              <a:rPr lang="en-US" altLang="ko-KR" dirty="0" err="1">
                <a:cs typeface="Arial" pitchFamily="34" charset="0"/>
              </a:rPr>
              <a:t>dạng</a:t>
            </a:r>
            <a:r>
              <a:rPr lang="en-US" altLang="ko-KR" dirty="0">
                <a:cs typeface="Arial" pitchFamily="34" charset="0"/>
              </a:rPr>
              <a:t>. </a:t>
            </a:r>
            <a:r>
              <a:rPr lang="en-US" altLang="ko-KR" dirty="0" err="1">
                <a:cs typeface="Arial" pitchFamily="34" charset="0"/>
              </a:rPr>
              <a:t>Biết</a:t>
            </a:r>
            <a:r>
              <a:rPr lang="en-US" altLang="ko-KR" dirty="0">
                <a:cs typeface="Arial" pitchFamily="34" charset="0"/>
              </a:rPr>
              <a:t> </a:t>
            </a:r>
            <a:r>
              <a:rPr lang="en-US" altLang="ko-KR" dirty="0" err="1">
                <a:cs typeface="Arial" pitchFamily="34" charset="0"/>
              </a:rPr>
              <a:t>được</a:t>
            </a:r>
            <a:r>
              <a:rPr lang="en-US" altLang="ko-KR" dirty="0">
                <a:cs typeface="Arial" pitchFamily="34" charset="0"/>
              </a:rPr>
              <a:t> </a:t>
            </a:r>
            <a:r>
              <a:rPr lang="en-US" altLang="ko-KR" dirty="0" err="1">
                <a:cs typeface="Arial" pitchFamily="34" charset="0"/>
              </a:rPr>
              <a:t>chất</a:t>
            </a:r>
            <a:r>
              <a:rPr lang="en-US" altLang="ko-KR" dirty="0">
                <a:cs typeface="Arial" pitchFamily="34" charset="0"/>
              </a:rPr>
              <a:t> </a:t>
            </a:r>
            <a:r>
              <a:rPr lang="en-US" altLang="ko-KR" dirty="0" err="1">
                <a:cs typeface="Arial" pitchFamily="34" charset="0"/>
              </a:rPr>
              <a:t>lượng</a:t>
            </a:r>
            <a:r>
              <a:rPr lang="en-US" altLang="ko-KR" dirty="0">
                <a:cs typeface="Arial" pitchFamily="34" charset="0"/>
              </a:rPr>
              <a:t> </a:t>
            </a:r>
            <a:r>
              <a:rPr lang="en-US" altLang="ko-KR" dirty="0" err="1">
                <a:cs typeface="Arial" pitchFamily="34" charset="0"/>
              </a:rPr>
              <a:t>sản</a:t>
            </a:r>
            <a:r>
              <a:rPr lang="en-US" altLang="ko-KR" dirty="0">
                <a:cs typeface="Arial" pitchFamily="34" charset="0"/>
              </a:rPr>
              <a:t> </a:t>
            </a:r>
            <a:r>
              <a:rPr lang="en-US" altLang="ko-KR" dirty="0" err="1">
                <a:cs typeface="Arial" pitchFamily="34" charset="0"/>
              </a:rPr>
              <a:t>phẩm</a:t>
            </a:r>
            <a:r>
              <a:rPr lang="en-US" altLang="ko-KR" dirty="0">
                <a:cs typeface="Arial" pitchFamily="34" charset="0"/>
              </a:rPr>
              <a:t> </a:t>
            </a:r>
            <a:r>
              <a:rPr lang="en-US" altLang="ko-KR" dirty="0" err="1">
                <a:cs typeface="Arial" pitchFamily="34" charset="0"/>
              </a:rPr>
              <a:t>thông</a:t>
            </a:r>
            <a:r>
              <a:rPr lang="en-US" altLang="ko-KR" dirty="0">
                <a:cs typeface="Arial" pitchFamily="34" charset="0"/>
              </a:rPr>
              <a:t> qua </a:t>
            </a:r>
            <a:r>
              <a:rPr lang="en-US" altLang="ko-KR" dirty="0" err="1">
                <a:cs typeface="Arial" pitchFamily="34" charset="0"/>
              </a:rPr>
              <a:t>nhu</a:t>
            </a:r>
            <a:r>
              <a:rPr lang="en-US" altLang="ko-KR" dirty="0">
                <a:cs typeface="Arial" pitchFamily="34" charset="0"/>
              </a:rPr>
              <a:t> </a:t>
            </a:r>
            <a:r>
              <a:rPr lang="en-US" altLang="ko-KR" dirty="0" err="1">
                <a:cs typeface="Arial" pitchFamily="34" charset="0"/>
              </a:rPr>
              <a:t>cầu</a:t>
            </a:r>
            <a:r>
              <a:rPr lang="en-US" altLang="ko-KR" dirty="0">
                <a:cs typeface="Arial" pitchFamily="34" charset="0"/>
              </a:rPr>
              <a:t> </a:t>
            </a:r>
            <a:r>
              <a:rPr lang="en-US" altLang="ko-KR" dirty="0" err="1">
                <a:cs typeface="Arial" pitchFamily="34" charset="0"/>
              </a:rPr>
              <a:t>mua</a:t>
            </a:r>
            <a:r>
              <a:rPr lang="en-US" altLang="ko-KR" dirty="0">
                <a:cs typeface="Arial" pitchFamily="34" charset="0"/>
              </a:rPr>
              <a:t> </a:t>
            </a:r>
            <a:r>
              <a:rPr lang="en-US" altLang="ko-KR" dirty="0" err="1">
                <a:cs typeface="Arial" pitchFamily="34" charset="0"/>
              </a:rPr>
              <a:t>hàng</a:t>
            </a:r>
            <a:r>
              <a:rPr lang="en-US" altLang="ko-KR" dirty="0">
                <a:cs typeface="Arial" pitchFamily="34" charset="0"/>
              </a:rPr>
              <a:t> </a:t>
            </a:r>
            <a:r>
              <a:rPr lang="en-US" altLang="ko-KR" dirty="0" err="1">
                <a:cs typeface="Arial" pitchFamily="34" charset="0"/>
              </a:rPr>
              <a:t>cũng</a:t>
            </a:r>
            <a:r>
              <a:rPr lang="en-US" altLang="ko-KR" dirty="0">
                <a:cs typeface="Arial" pitchFamily="34" charset="0"/>
              </a:rPr>
              <a:t> </a:t>
            </a:r>
            <a:r>
              <a:rPr lang="en-US" altLang="ko-KR" dirty="0" err="1">
                <a:cs typeface="Arial" pitchFamily="34" charset="0"/>
              </a:rPr>
              <a:t>như</a:t>
            </a:r>
            <a:r>
              <a:rPr lang="en-US" altLang="ko-KR" dirty="0">
                <a:cs typeface="Arial" pitchFamily="34" charset="0"/>
              </a:rPr>
              <a:t> </a:t>
            </a:r>
            <a:r>
              <a:rPr lang="en-US" altLang="ko-KR" dirty="0" err="1">
                <a:cs typeface="Arial" pitchFamily="34" charset="0"/>
              </a:rPr>
              <a:t>sự</a:t>
            </a:r>
            <a:r>
              <a:rPr lang="en-US" altLang="ko-KR" dirty="0">
                <a:cs typeface="Arial" pitchFamily="34" charset="0"/>
              </a:rPr>
              <a:t> </a:t>
            </a:r>
            <a:r>
              <a:rPr lang="en-US" altLang="ko-KR" dirty="0" err="1">
                <a:cs typeface="Arial" pitchFamily="34" charset="0"/>
              </a:rPr>
              <a:t>đánh</a:t>
            </a:r>
            <a:r>
              <a:rPr lang="en-US" altLang="ko-KR" dirty="0">
                <a:cs typeface="Arial" pitchFamily="34" charset="0"/>
              </a:rPr>
              <a:t> </a:t>
            </a:r>
            <a:r>
              <a:rPr lang="en-US" altLang="ko-KR" dirty="0" err="1">
                <a:cs typeface="Arial" pitchFamily="34" charset="0"/>
              </a:rPr>
              <a:t>giá</a:t>
            </a:r>
            <a:r>
              <a:rPr lang="en-US" altLang="ko-KR" dirty="0">
                <a:cs typeface="Arial" pitchFamily="34" charset="0"/>
              </a:rPr>
              <a:t> </a:t>
            </a:r>
            <a:r>
              <a:rPr lang="en-US" altLang="ko-KR" dirty="0" err="1">
                <a:cs typeface="Arial" pitchFamily="34" charset="0"/>
              </a:rPr>
              <a:t>về</a:t>
            </a:r>
            <a:r>
              <a:rPr lang="en-US" altLang="ko-KR" dirty="0">
                <a:cs typeface="Arial" pitchFamily="34" charset="0"/>
              </a:rPr>
              <a:t> </a:t>
            </a:r>
            <a:r>
              <a:rPr lang="en-US" altLang="ko-KR" dirty="0" err="1">
                <a:cs typeface="Arial" pitchFamily="34" charset="0"/>
              </a:rPr>
              <a:t>hàng</a:t>
            </a:r>
            <a:r>
              <a:rPr lang="en-US" altLang="ko-KR" dirty="0">
                <a:cs typeface="Arial" pitchFamily="34" charset="0"/>
              </a:rPr>
              <a:t> </a:t>
            </a:r>
            <a:r>
              <a:rPr lang="en-US" altLang="ko-KR" dirty="0" err="1">
                <a:cs typeface="Arial" pitchFamily="34" charset="0"/>
              </a:rPr>
              <a:t>hóa</a:t>
            </a:r>
            <a:r>
              <a:rPr lang="en-US" altLang="ko-KR" dirty="0">
                <a:cs typeface="Arial" pitchFamily="34" charset="0"/>
              </a:rPr>
              <a:t> </a:t>
            </a:r>
            <a:r>
              <a:rPr lang="en-US" altLang="ko-KR" dirty="0" err="1">
                <a:cs typeface="Arial" pitchFamily="34" charset="0"/>
              </a:rPr>
              <a:t>của</a:t>
            </a:r>
            <a:r>
              <a:rPr lang="en-US" altLang="ko-KR" dirty="0">
                <a:cs typeface="Arial" pitchFamily="34" charset="0"/>
              </a:rPr>
              <a:t> </a:t>
            </a:r>
            <a:r>
              <a:rPr lang="en-US" altLang="ko-KR" dirty="0" err="1">
                <a:cs typeface="Arial" pitchFamily="34" charset="0"/>
              </a:rPr>
              <a:t>người</a:t>
            </a:r>
            <a:r>
              <a:rPr lang="en-US" altLang="ko-KR" dirty="0">
                <a:cs typeface="Arial" pitchFamily="34" charset="0"/>
              </a:rPr>
              <a:t> </a:t>
            </a:r>
            <a:r>
              <a:rPr lang="en-US" altLang="ko-KR" dirty="0" err="1">
                <a:cs typeface="Arial" pitchFamily="34" charset="0"/>
              </a:rPr>
              <a:t>tiêu</a:t>
            </a:r>
            <a:r>
              <a:rPr lang="en-US" altLang="ko-KR" dirty="0">
                <a:cs typeface="Arial" pitchFamily="34" charset="0"/>
              </a:rPr>
              <a:t> </a:t>
            </a:r>
            <a:r>
              <a:rPr lang="en-US" altLang="ko-KR" dirty="0" err="1">
                <a:cs typeface="Arial" pitchFamily="34" charset="0"/>
              </a:rPr>
              <a:t>dùng</a:t>
            </a:r>
            <a:r>
              <a:rPr lang="en-US" altLang="ko-KR" dirty="0">
                <a:cs typeface="Arial" pitchFamily="34" charset="0"/>
              </a:rPr>
              <a:t> .</a:t>
            </a:r>
          </a:p>
        </p:txBody>
      </p:sp>
      <p:sp>
        <p:nvSpPr>
          <p:cNvPr id="16" name="Rectangle 15"/>
          <p:cNvSpPr/>
          <p:nvPr/>
        </p:nvSpPr>
        <p:spPr>
          <a:xfrm>
            <a:off x="1713368" y="1055589"/>
            <a:ext cx="2284601" cy="369332"/>
          </a:xfrm>
          <a:prstGeom prst="rect">
            <a:avLst/>
          </a:prstGeom>
        </p:spPr>
        <p:txBody>
          <a:bodyPr wrap="none">
            <a:spAutoFit/>
          </a:bodyPr>
          <a:lstStyle/>
          <a:p>
            <a:pPr lvl="0" algn="ctr"/>
            <a:r>
              <a:rPr lang="es" b="1" dirty="0">
                <a:solidFill>
                  <a:schemeClr val="dk1"/>
                </a:solidFill>
                <a:latin typeface="Josefin Sans"/>
                <a:ea typeface="Josefin Sans"/>
                <a:cs typeface="Josefin Sans"/>
                <a:sym typeface="Josefin Sans"/>
              </a:rPr>
              <a:t>Nhu cầu thị trường</a:t>
            </a:r>
          </a:p>
        </p:txBody>
      </p:sp>
      <p:pic>
        <p:nvPicPr>
          <p:cNvPr id="17" name="Picture 16"/>
          <p:cNvPicPr>
            <a:picLocks noChangeAspect="1"/>
          </p:cNvPicPr>
          <p:nvPr/>
        </p:nvPicPr>
        <p:blipFill rotWithShape="1">
          <a:blip r:embed="rId2" cstate="hqprint">
            <a:extLst>
              <a:ext uri="{28A0092B-C50C-407E-A947-70E740481C1C}">
                <a14:useLocalDpi xmlns:a14="http://schemas.microsoft.com/office/drawing/2010/main" val="0"/>
              </a:ext>
            </a:extLst>
          </a:blip>
          <a:srcRect l="5022" t="12049" r="3854" b="5467"/>
          <a:stretch/>
        </p:blipFill>
        <p:spPr>
          <a:xfrm>
            <a:off x="1534311" y="2843236"/>
            <a:ext cx="2380147" cy="1923667"/>
          </a:xfrm>
          <a:prstGeom prst="rect">
            <a:avLst/>
          </a:prstGeom>
        </p:spPr>
      </p:pic>
      <p:sp>
        <p:nvSpPr>
          <p:cNvPr id="18" name="Rectangle 17"/>
          <p:cNvSpPr/>
          <p:nvPr/>
        </p:nvSpPr>
        <p:spPr>
          <a:xfrm>
            <a:off x="764605" y="1488727"/>
            <a:ext cx="4712125" cy="1200329"/>
          </a:xfrm>
          <a:prstGeom prst="rect">
            <a:avLst/>
          </a:prstGeom>
        </p:spPr>
        <p:txBody>
          <a:bodyPr wrap="square">
            <a:spAutoFit/>
          </a:bodyPr>
          <a:lstStyle/>
          <a:p>
            <a:r>
              <a:rPr lang="en-US" altLang="ko-KR" dirty="0">
                <a:cs typeface="Arial" pitchFamily="34" charset="0"/>
              </a:rPr>
              <a:t>- </a:t>
            </a:r>
            <a:r>
              <a:rPr lang="en-US" altLang="ko-KR" dirty="0" err="1">
                <a:cs typeface="Arial" pitchFamily="34" charset="0"/>
              </a:rPr>
              <a:t>Nhu</a:t>
            </a:r>
            <a:r>
              <a:rPr lang="en-US" altLang="ko-KR" dirty="0">
                <a:cs typeface="Arial" pitchFamily="34" charset="0"/>
              </a:rPr>
              <a:t> </a:t>
            </a:r>
            <a:r>
              <a:rPr lang="en-US" altLang="ko-KR" dirty="0" err="1">
                <a:cs typeface="Arial" pitchFamily="34" charset="0"/>
              </a:rPr>
              <a:t>cầu</a:t>
            </a:r>
            <a:r>
              <a:rPr lang="en-US" altLang="ko-KR" dirty="0">
                <a:cs typeface="Arial" pitchFamily="34" charset="0"/>
              </a:rPr>
              <a:t> </a:t>
            </a:r>
            <a:r>
              <a:rPr lang="en-US" altLang="ko-KR" dirty="0" err="1">
                <a:cs typeface="Arial" pitchFamily="34" charset="0"/>
              </a:rPr>
              <a:t>mua</a:t>
            </a:r>
            <a:r>
              <a:rPr lang="en-US" altLang="ko-KR" dirty="0">
                <a:cs typeface="Arial" pitchFamily="34" charset="0"/>
              </a:rPr>
              <a:t> </a:t>
            </a:r>
            <a:r>
              <a:rPr lang="en-US" altLang="ko-KR" dirty="0" err="1">
                <a:cs typeface="Arial" pitchFamily="34" charset="0"/>
              </a:rPr>
              <a:t>hàng</a:t>
            </a:r>
            <a:r>
              <a:rPr lang="en-US" altLang="ko-KR" dirty="0">
                <a:cs typeface="Arial" pitchFamily="34" charset="0"/>
              </a:rPr>
              <a:t> </a:t>
            </a:r>
            <a:r>
              <a:rPr lang="en-US" altLang="ko-KR" dirty="0" err="1">
                <a:cs typeface="Arial" pitchFamily="34" charset="0"/>
              </a:rPr>
              <a:t>trực</a:t>
            </a:r>
            <a:r>
              <a:rPr lang="en-US" altLang="ko-KR" dirty="0">
                <a:cs typeface="Arial" pitchFamily="34" charset="0"/>
              </a:rPr>
              <a:t> </a:t>
            </a:r>
            <a:r>
              <a:rPr lang="en-US" altLang="ko-KR" dirty="0" err="1">
                <a:cs typeface="Arial" pitchFamily="34" charset="0"/>
              </a:rPr>
              <a:t>tuyến</a:t>
            </a:r>
            <a:r>
              <a:rPr lang="en-US" altLang="ko-KR" dirty="0">
                <a:cs typeface="Arial" pitchFamily="34" charset="0"/>
              </a:rPr>
              <a:t> </a:t>
            </a:r>
            <a:r>
              <a:rPr lang="en-US" altLang="ko-KR" dirty="0" err="1">
                <a:cs typeface="Arial" pitchFamily="34" charset="0"/>
              </a:rPr>
              <a:t>hiện</a:t>
            </a:r>
            <a:r>
              <a:rPr lang="en-US" altLang="ko-KR" dirty="0">
                <a:cs typeface="Arial" pitchFamily="34" charset="0"/>
              </a:rPr>
              <a:t> nay </a:t>
            </a:r>
            <a:r>
              <a:rPr lang="en-US" altLang="ko-KR" dirty="0" err="1">
                <a:cs typeface="Arial" pitchFamily="34" charset="0"/>
              </a:rPr>
              <a:t>tiết</a:t>
            </a:r>
            <a:r>
              <a:rPr lang="en-US" altLang="ko-KR" dirty="0">
                <a:cs typeface="Arial" pitchFamily="34" charset="0"/>
              </a:rPr>
              <a:t> </a:t>
            </a:r>
            <a:r>
              <a:rPr lang="en-US" altLang="ko-KR" dirty="0" err="1">
                <a:cs typeface="Arial" pitchFamily="34" charset="0"/>
              </a:rPr>
              <a:t>kiệm</a:t>
            </a:r>
            <a:r>
              <a:rPr lang="en-US" altLang="ko-KR" dirty="0">
                <a:cs typeface="Arial" pitchFamily="34" charset="0"/>
              </a:rPr>
              <a:t> </a:t>
            </a:r>
            <a:r>
              <a:rPr lang="en-US" altLang="ko-KR" dirty="0" err="1">
                <a:cs typeface="Arial" pitchFamily="34" charset="0"/>
              </a:rPr>
              <a:t>được</a:t>
            </a:r>
            <a:r>
              <a:rPr lang="en-US" altLang="ko-KR" dirty="0">
                <a:cs typeface="Arial" pitchFamily="34" charset="0"/>
              </a:rPr>
              <a:t> </a:t>
            </a:r>
            <a:r>
              <a:rPr lang="en-US" altLang="ko-KR" dirty="0" err="1">
                <a:cs typeface="Arial" pitchFamily="34" charset="0"/>
              </a:rPr>
              <a:t>thời</a:t>
            </a:r>
            <a:r>
              <a:rPr lang="en-US" altLang="ko-KR" dirty="0">
                <a:cs typeface="Arial" pitchFamily="34" charset="0"/>
              </a:rPr>
              <a:t> </a:t>
            </a:r>
            <a:r>
              <a:rPr lang="en-US" altLang="ko-KR" dirty="0" err="1">
                <a:cs typeface="Arial" pitchFamily="34" charset="0"/>
              </a:rPr>
              <a:t>gian</a:t>
            </a:r>
            <a:r>
              <a:rPr lang="en-US" altLang="ko-KR" dirty="0">
                <a:cs typeface="Arial" pitchFamily="34" charset="0"/>
              </a:rPr>
              <a:t>.</a:t>
            </a:r>
          </a:p>
          <a:p>
            <a:r>
              <a:rPr lang="en-US" altLang="ko-KR" dirty="0">
                <a:cs typeface="Arial" pitchFamily="34" charset="0"/>
              </a:rPr>
              <a:t>- </a:t>
            </a:r>
            <a:r>
              <a:rPr lang="en-US" altLang="ko-KR" dirty="0" err="1">
                <a:cs typeface="Arial" pitchFamily="34" charset="0"/>
              </a:rPr>
              <a:t>Có</a:t>
            </a:r>
            <a:r>
              <a:rPr lang="en-US" altLang="ko-KR" dirty="0">
                <a:cs typeface="Arial" pitchFamily="34" charset="0"/>
              </a:rPr>
              <a:t> </a:t>
            </a:r>
            <a:r>
              <a:rPr lang="en-US" altLang="ko-KR" dirty="0" err="1">
                <a:cs typeface="Arial" pitchFamily="34" charset="0"/>
              </a:rPr>
              <a:t>thể</a:t>
            </a:r>
            <a:r>
              <a:rPr lang="en-US" altLang="ko-KR" dirty="0">
                <a:cs typeface="Arial" pitchFamily="34" charset="0"/>
              </a:rPr>
              <a:t> </a:t>
            </a:r>
            <a:r>
              <a:rPr lang="en-US" altLang="ko-KR" dirty="0" err="1">
                <a:cs typeface="Arial" pitchFamily="34" charset="0"/>
              </a:rPr>
              <a:t>giúp</a:t>
            </a:r>
            <a:r>
              <a:rPr lang="en-US" altLang="ko-KR" dirty="0">
                <a:cs typeface="Arial" pitchFamily="34" charset="0"/>
              </a:rPr>
              <a:t> </a:t>
            </a:r>
            <a:r>
              <a:rPr lang="en-US" altLang="ko-KR" dirty="0" err="1">
                <a:cs typeface="Arial" pitchFamily="34" charset="0"/>
              </a:rPr>
              <a:t>người</a:t>
            </a:r>
            <a:r>
              <a:rPr lang="en-US" altLang="ko-KR" dirty="0">
                <a:cs typeface="Arial" pitchFamily="34" charset="0"/>
              </a:rPr>
              <a:t> </a:t>
            </a:r>
            <a:r>
              <a:rPr lang="en-US" altLang="ko-KR" dirty="0" err="1">
                <a:cs typeface="Arial" pitchFamily="34" charset="0"/>
              </a:rPr>
              <a:t>mua</a:t>
            </a:r>
            <a:r>
              <a:rPr lang="en-US" altLang="ko-KR" dirty="0">
                <a:cs typeface="Arial" pitchFamily="34" charset="0"/>
              </a:rPr>
              <a:t> </a:t>
            </a:r>
            <a:r>
              <a:rPr lang="en-US" altLang="ko-KR" dirty="0" err="1">
                <a:cs typeface="Arial" pitchFamily="34" charset="0"/>
              </a:rPr>
              <a:t>dễ</a:t>
            </a:r>
            <a:r>
              <a:rPr lang="en-US" altLang="ko-KR" dirty="0">
                <a:cs typeface="Arial" pitchFamily="34" charset="0"/>
              </a:rPr>
              <a:t> </a:t>
            </a:r>
            <a:r>
              <a:rPr lang="en-US" altLang="ko-KR" dirty="0" err="1">
                <a:cs typeface="Arial" pitchFamily="34" charset="0"/>
              </a:rPr>
              <a:t>dàng</a:t>
            </a:r>
            <a:r>
              <a:rPr lang="en-US" altLang="ko-KR" dirty="0">
                <a:cs typeface="Arial" pitchFamily="34" charset="0"/>
              </a:rPr>
              <a:t> so </a:t>
            </a:r>
            <a:r>
              <a:rPr lang="en-US" altLang="ko-KR" dirty="0" err="1">
                <a:cs typeface="Arial" pitchFamily="34" charset="0"/>
              </a:rPr>
              <a:t>sánh</a:t>
            </a:r>
            <a:r>
              <a:rPr lang="en-US" altLang="ko-KR" dirty="0">
                <a:cs typeface="Arial" pitchFamily="34" charset="0"/>
              </a:rPr>
              <a:t> </a:t>
            </a:r>
            <a:r>
              <a:rPr lang="en-US" altLang="ko-KR" dirty="0" err="1">
                <a:cs typeface="Arial" pitchFamily="34" charset="0"/>
              </a:rPr>
              <a:t>được</a:t>
            </a:r>
            <a:r>
              <a:rPr lang="en-US" altLang="ko-KR" dirty="0">
                <a:cs typeface="Arial" pitchFamily="34" charset="0"/>
              </a:rPr>
              <a:t> </a:t>
            </a:r>
            <a:r>
              <a:rPr lang="en-US" altLang="ko-KR" dirty="0" err="1">
                <a:cs typeface="Arial" pitchFamily="34" charset="0"/>
              </a:rPr>
              <a:t>giá</a:t>
            </a:r>
            <a:r>
              <a:rPr lang="en-US" altLang="ko-KR" dirty="0">
                <a:cs typeface="Arial" pitchFamily="34" charset="0"/>
              </a:rPr>
              <a:t> </a:t>
            </a:r>
            <a:r>
              <a:rPr lang="en-US" altLang="ko-KR" dirty="0" err="1">
                <a:cs typeface="Arial" pitchFamily="34" charset="0"/>
              </a:rPr>
              <a:t>cả</a:t>
            </a:r>
            <a:r>
              <a:rPr lang="en-US" altLang="ko-KR" dirty="0">
                <a:cs typeface="Arial" pitchFamily="34" charset="0"/>
              </a:rPr>
              <a:t>. </a:t>
            </a:r>
          </a:p>
        </p:txBody>
      </p:sp>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l="15975" t="686" r="19567" b="-686"/>
          <a:stretch/>
        </p:blipFill>
        <p:spPr>
          <a:xfrm>
            <a:off x="7971108" y="2409706"/>
            <a:ext cx="2350658" cy="2083917"/>
          </a:xfrm>
          <a:prstGeom prst="rect">
            <a:avLst/>
          </a:prstGeom>
        </p:spPr>
      </p:pic>
      <p:sp>
        <p:nvSpPr>
          <p:cNvPr id="20" name="Right Triangle 19">
            <a:extLst>
              <a:ext uri="{FF2B5EF4-FFF2-40B4-BE49-F238E27FC236}">
                <a16:creationId xmlns:a16="http://schemas.microsoft.com/office/drawing/2014/main" id="{86D975F5-B6A6-42DF-BF22-7416A2C49355}"/>
              </a:ext>
            </a:extLst>
          </p:cNvPr>
          <p:cNvSpPr/>
          <p:nvPr/>
        </p:nvSpPr>
        <p:spPr>
          <a:xfrm rot="16200000">
            <a:off x="10242159" y="4901065"/>
            <a:ext cx="2584177" cy="131550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ight Triangle 20">
            <a:extLst>
              <a:ext uri="{FF2B5EF4-FFF2-40B4-BE49-F238E27FC236}">
                <a16:creationId xmlns:a16="http://schemas.microsoft.com/office/drawing/2014/main" id="{9024A914-BD05-4FC7-8877-51E195D44ECB}"/>
              </a:ext>
            </a:extLst>
          </p:cNvPr>
          <p:cNvSpPr/>
          <p:nvPr/>
        </p:nvSpPr>
        <p:spPr>
          <a:xfrm rot="5400000">
            <a:off x="-634337" y="634336"/>
            <a:ext cx="2584177" cy="131550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Pentagon 21">
            <a:extLst>
              <a:ext uri="{FF2B5EF4-FFF2-40B4-BE49-F238E27FC236}">
                <a16:creationId xmlns:a16="http://schemas.microsoft.com/office/drawing/2014/main" id="{94215615-BED5-49C0-9DAD-64E70AE16157}"/>
              </a:ext>
            </a:extLst>
          </p:cNvPr>
          <p:cNvSpPr/>
          <p:nvPr/>
        </p:nvSpPr>
        <p:spPr>
          <a:xfrm rot="13670708">
            <a:off x="11601324" y="-173222"/>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Pentagon 22">
            <a:extLst>
              <a:ext uri="{FF2B5EF4-FFF2-40B4-BE49-F238E27FC236}">
                <a16:creationId xmlns:a16="http://schemas.microsoft.com/office/drawing/2014/main" id="{C8BE0FA8-E6B3-443F-931E-6820038C8119}"/>
              </a:ext>
            </a:extLst>
          </p:cNvPr>
          <p:cNvSpPr/>
          <p:nvPr/>
        </p:nvSpPr>
        <p:spPr>
          <a:xfrm rot="11071854">
            <a:off x="10877743" y="-615866"/>
            <a:ext cx="941822"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Pentagon 23">
            <a:extLst>
              <a:ext uri="{FF2B5EF4-FFF2-40B4-BE49-F238E27FC236}">
                <a16:creationId xmlns:a16="http://schemas.microsoft.com/office/drawing/2014/main" id="{080DAA55-C302-49C4-84F3-49812A144B6C}"/>
              </a:ext>
            </a:extLst>
          </p:cNvPr>
          <p:cNvSpPr/>
          <p:nvPr/>
        </p:nvSpPr>
        <p:spPr>
          <a:xfrm rot="15895695">
            <a:off x="11968343" y="407278"/>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ED65D02E-129F-466A-89FC-BC10AE7923C2}"/>
              </a:ext>
            </a:extLst>
          </p:cNvPr>
          <p:cNvSpPr txBox="1"/>
          <p:nvPr/>
        </p:nvSpPr>
        <p:spPr>
          <a:xfrm>
            <a:off x="1268057" y="139496"/>
            <a:ext cx="4465575" cy="523220"/>
          </a:xfrm>
          <a:prstGeom prst="rect">
            <a:avLst/>
          </a:prstGeom>
          <a:noFill/>
        </p:spPr>
        <p:txBody>
          <a:bodyPr wrap="square" lIns="108000" rIns="108000" rtlCol="0">
            <a:spAutoFit/>
          </a:bodyPr>
          <a:lstStyle/>
          <a:p>
            <a:r>
              <a:rPr lang="en-US" altLang="ko-KR" sz="2800" b="1" dirty="0" smtClean="0">
                <a:solidFill>
                  <a:schemeClr val="tx1">
                    <a:lumMod val="90000"/>
                    <a:lumOff val="10000"/>
                  </a:schemeClr>
                </a:solidFill>
                <a:cs typeface="Arial" pitchFamily="34" charset="0"/>
              </a:rPr>
              <a:t>Giới thiệu và khảo sát</a:t>
            </a:r>
          </a:p>
        </p:txBody>
      </p:sp>
      <p:sp>
        <p:nvSpPr>
          <p:cNvPr id="31" name="Rectangle 30">
            <a:extLst>
              <a:ext uri="{FF2B5EF4-FFF2-40B4-BE49-F238E27FC236}">
                <a16:creationId xmlns:a16="http://schemas.microsoft.com/office/drawing/2014/main" id="{8E3687F9-C8FE-4EEE-A4D0-42956D8406F8}"/>
              </a:ext>
            </a:extLst>
          </p:cNvPr>
          <p:cNvSpPr/>
          <p:nvPr/>
        </p:nvSpPr>
        <p:spPr>
          <a:xfrm>
            <a:off x="1364854" y="542543"/>
            <a:ext cx="3624396" cy="4571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250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2">
            <a:extLst>
              <a:ext uri="{FF2B5EF4-FFF2-40B4-BE49-F238E27FC236}">
                <a16:creationId xmlns:a16="http://schemas.microsoft.com/office/drawing/2014/main" id="{E9CDC8BE-5906-490F-ABE9-71B9C945C544}"/>
              </a:ext>
            </a:extLst>
          </p:cNvPr>
          <p:cNvSpPr>
            <a:spLocks noChangeArrowheads="1"/>
          </p:cNvSpPr>
          <p:nvPr/>
        </p:nvSpPr>
        <p:spPr bwMode="auto">
          <a:xfrm>
            <a:off x="961153" y="3618815"/>
            <a:ext cx="10331865" cy="522468"/>
          </a:xfrm>
          <a:prstGeom prst="rightArrow">
            <a:avLst>
              <a:gd name="adj1" fmla="val 45285"/>
              <a:gd name="adj2" fmla="val 53565"/>
            </a:avLst>
          </a:prstGeom>
          <a:solidFill>
            <a:schemeClr val="bg1"/>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Rounded Rectangle 17">
            <a:extLst>
              <a:ext uri="{FF2B5EF4-FFF2-40B4-BE49-F238E27FC236}">
                <a16:creationId xmlns:a16="http://schemas.microsoft.com/office/drawing/2014/main" id="{32E5A676-1302-4575-B36F-E8B4BD020E94}"/>
              </a:ext>
            </a:extLst>
          </p:cNvPr>
          <p:cNvSpPr/>
          <p:nvPr/>
        </p:nvSpPr>
        <p:spPr>
          <a:xfrm>
            <a:off x="1491076" y="5032320"/>
            <a:ext cx="2496992" cy="1224000"/>
          </a:xfrm>
          <a:prstGeom prst="roundRect">
            <a:avLst>
              <a:gd name="adj" fmla="val 10715"/>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ko-KR" sz="2500" dirty="0" err="1">
                <a:solidFill>
                  <a:schemeClr val="tx1"/>
                </a:solidFill>
                <a:latin typeface="Times New Roman" panose="02020603050405020304" pitchFamily="18" charset="0"/>
                <a:cs typeface="Times New Roman" panose="02020603050405020304" pitchFamily="18" charset="0"/>
              </a:rPr>
              <a:t>Hệ</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thống</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chạy</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ổn</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định</a:t>
            </a:r>
            <a:endParaRPr lang="ko-KR" altLang="en-US" sz="2500" dirty="0">
              <a:solidFill>
                <a:schemeClr val="tx1"/>
              </a:solidFill>
              <a:latin typeface="Times New Roman" panose="02020603050405020304" pitchFamily="18" charset="0"/>
              <a:cs typeface="Times New Roman" panose="02020603050405020304" pitchFamily="18" charset="0"/>
            </a:endParaRPr>
          </a:p>
        </p:txBody>
      </p:sp>
      <p:sp>
        <p:nvSpPr>
          <p:cNvPr id="41" name="Rounded Rectangle 17">
            <a:extLst>
              <a:ext uri="{FF2B5EF4-FFF2-40B4-BE49-F238E27FC236}">
                <a16:creationId xmlns:a16="http://schemas.microsoft.com/office/drawing/2014/main" id="{501BE87F-CEEF-4C1A-9ABD-F454D84D9156}"/>
              </a:ext>
            </a:extLst>
          </p:cNvPr>
          <p:cNvSpPr/>
          <p:nvPr/>
        </p:nvSpPr>
        <p:spPr>
          <a:xfrm>
            <a:off x="3309136" y="2128581"/>
            <a:ext cx="1450364" cy="1224000"/>
          </a:xfrm>
          <a:prstGeom prst="roundRect">
            <a:avLst>
              <a:gd name="adj" fmla="val 10715"/>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ko-KR" sz="2500" dirty="0" err="1">
                <a:solidFill>
                  <a:schemeClr val="tx1"/>
                </a:solidFill>
                <a:latin typeface="Times New Roman" panose="02020603050405020304" pitchFamily="18" charset="0"/>
                <a:cs typeface="Times New Roman" panose="02020603050405020304" pitchFamily="18" charset="0"/>
              </a:rPr>
              <a:t>Đăng</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ký</a:t>
            </a:r>
            <a:endParaRPr lang="ko-KR" altLang="en-US" sz="2500" dirty="0">
              <a:solidFill>
                <a:schemeClr val="tx1"/>
              </a:solidFill>
              <a:latin typeface="Times New Roman" panose="02020603050405020304" pitchFamily="18" charset="0"/>
              <a:cs typeface="Times New Roman" panose="02020603050405020304" pitchFamily="18" charset="0"/>
            </a:endParaRPr>
          </a:p>
        </p:txBody>
      </p:sp>
      <p:sp>
        <p:nvSpPr>
          <p:cNvPr id="43" name="Rounded Rectangle 17">
            <a:extLst>
              <a:ext uri="{FF2B5EF4-FFF2-40B4-BE49-F238E27FC236}">
                <a16:creationId xmlns:a16="http://schemas.microsoft.com/office/drawing/2014/main" id="{F36574A9-5C8C-46FF-83ED-EFACF5AA152F}"/>
              </a:ext>
            </a:extLst>
          </p:cNvPr>
          <p:cNvSpPr/>
          <p:nvPr/>
        </p:nvSpPr>
        <p:spPr>
          <a:xfrm>
            <a:off x="5416498" y="2128581"/>
            <a:ext cx="1450364" cy="1224000"/>
          </a:xfrm>
          <a:prstGeom prst="roundRect">
            <a:avLst>
              <a:gd name="adj" fmla="val 10715"/>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ko-KR" sz="2700" dirty="0">
                <a:solidFill>
                  <a:schemeClr val="tx1"/>
                </a:solidFill>
                <a:latin typeface="Times New Roman" panose="02020603050405020304" pitchFamily="18" charset="0"/>
                <a:cs typeface="Times New Roman" panose="02020603050405020304" pitchFamily="18" charset="0"/>
              </a:rPr>
              <a:t>Thanh </a:t>
            </a:r>
            <a:r>
              <a:rPr lang="en-GB" altLang="ko-KR" sz="2700" dirty="0" err="1">
                <a:solidFill>
                  <a:schemeClr val="tx1"/>
                </a:solidFill>
                <a:latin typeface="Times New Roman" panose="02020603050405020304" pitchFamily="18" charset="0"/>
                <a:cs typeface="Times New Roman" panose="02020603050405020304" pitchFamily="18" charset="0"/>
              </a:rPr>
              <a:t>toán</a:t>
            </a:r>
            <a:endParaRPr lang="ko-KR" altLang="en-US" sz="2700" dirty="0">
              <a:solidFill>
                <a:schemeClr val="tx1"/>
              </a:solidFill>
              <a:latin typeface="Times New Roman" panose="02020603050405020304" pitchFamily="18" charset="0"/>
              <a:cs typeface="Times New Roman" panose="02020603050405020304" pitchFamily="18" charset="0"/>
            </a:endParaRPr>
          </a:p>
        </p:txBody>
      </p:sp>
      <p:sp>
        <p:nvSpPr>
          <p:cNvPr id="44" name="Rounded Rectangle 17">
            <a:extLst>
              <a:ext uri="{FF2B5EF4-FFF2-40B4-BE49-F238E27FC236}">
                <a16:creationId xmlns:a16="http://schemas.microsoft.com/office/drawing/2014/main" id="{6587D87B-EED5-4751-8507-D31494BDDCE7}"/>
              </a:ext>
            </a:extLst>
          </p:cNvPr>
          <p:cNvSpPr/>
          <p:nvPr/>
        </p:nvSpPr>
        <p:spPr>
          <a:xfrm>
            <a:off x="7523860" y="2132271"/>
            <a:ext cx="1450364" cy="1224000"/>
          </a:xfrm>
          <a:prstGeom prst="roundRect">
            <a:avLst>
              <a:gd name="adj" fmla="val 10715"/>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ko-KR" sz="2500" dirty="0" err="1">
                <a:solidFill>
                  <a:schemeClr val="tx1"/>
                </a:solidFill>
                <a:latin typeface="Times New Roman" panose="02020603050405020304" pitchFamily="18" charset="0"/>
                <a:cs typeface="Times New Roman" panose="02020603050405020304" pitchFamily="18" charset="0"/>
              </a:rPr>
              <a:t>Quản</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lý</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sản</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phẩm</a:t>
            </a:r>
            <a:endParaRPr lang="ko-KR" altLang="en-US" sz="2500" dirty="0">
              <a:solidFill>
                <a:schemeClr val="tx1"/>
              </a:solidFill>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CAFC7405-5C8E-4CC3-9D8B-07BEA49A6698}"/>
              </a:ext>
            </a:extLst>
          </p:cNvPr>
          <p:cNvSpPr/>
          <p:nvPr/>
        </p:nvSpPr>
        <p:spPr>
          <a:xfrm>
            <a:off x="961153" y="4332231"/>
            <a:ext cx="3026915" cy="497996"/>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altLang="ko-KR" sz="2000" b="1" dirty="0" err="1">
                <a:latin typeface="Times New Roman" panose="02020603050405020304" pitchFamily="18" charset="0"/>
                <a:cs typeface="Times New Roman" panose="02020603050405020304" pitchFamily="18" charset="0"/>
              </a:rPr>
              <a:t>Yêu</a:t>
            </a:r>
            <a:r>
              <a:rPr lang="en-GB" altLang="ko-KR" sz="2000" b="1" dirty="0">
                <a:latin typeface="Times New Roman" panose="02020603050405020304" pitchFamily="18" charset="0"/>
                <a:cs typeface="Times New Roman" panose="02020603050405020304" pitchFamily="18" charset="0"/>
              </a:rPr>
              <a:t> </a:t>
            </a:r>
            <a:r>
              <a:rPr lang="en-GB" altLang="ko-KR" sz="2000" b="1" dirty="0" err="1">
                <a:latin typeface="Times New Roman" panose="02020603050405020304" pitchFamily="18" charset="0"/>
                <a:cs typeface="Times New Roman" panose="02020603050405020304" pitchFamily="18" charset="0"/>
              </a:rPr>
              <a:t>cầu</a:t>
            </a:r>
            <a:r>
              <a:rPr lang="en-GB" altLang="ko-KR" sz="2000" b="1" dirty="0">
                <a:latin typeface="Times New Roman" panose="02020603050405020304" pitchFamily="18" charset="0"/>
                <a:cs typeface="Times New Roman" panose="02020603050405020304" pitchFamily="18" charset="0"/>
              </a:rPr>
              <a:t> </a:t>
            </a:r>
            <a:r>
              <a:rPr lang="en-GB" altLang="ko-KR" sz="2000" b="1" dirty="0" err="1">
                <a:latin typeface="Times New Roman" panose="02020603050405020304" pitchFamily="18" charset="0"/>
                <a:cs typeface="Times New Roman" panose="02020603050405020304" pitchFamily="18" charset="0"/>
              </a:rPr>
              <a:t>hệ</a:t>
            </a:r>
            <a:r>
              <a:rPr lang="en-GB" altLang="ko-KR" sz="2000" b="1" dirty="0">
                <a:latin typeface="Times New Roman" panose="02020603050405020304" pitchFamily="18" charset="0"/>
                <a:cs typeface="Times New Roman" panose="02020603050405020304" pitchFamily="18" charset="0"/>
              </a:rPr>
              <a:t> </a:t>
            </a:r>
            <a:r>
              <a:rPr lang="en-GB" altLang="ko-KR" sz="2000" b="1" dirty="0" err="1">
                <a:latin typeface="Times New Roman" panose="02020603050405020304" pitchFamily="18" charset="0"/>
                <a:cs typeface="Times New Roman" panose="02020603050405020304" pitchFamily="18" charset="0"/>
              </a:rPr>
              <a:t>thống</a:t>
            </a:r>
            <a:endParaRPr lang="ko-KR" altLang="en-US" sz="2400" b="1" dirty="0"/>
          </a:p>
        </p:txBody>
      </p:sp>
      <p:sp>
        <p:nvSpPr>
          <p:cNvPr id="47" name="Rounded Rectangle 17">
            <a:extLst>
              <a:ext uri="{FF2B5EF4-FFF2-40B4-BE49-F238E27FC236}">
                <a16:creationId xmlns:a16="http://schemas.microsoft.com/office/drawing/2014/main" id="{C5E3F92B-E11E-4AA4-AE26-2BB65865CF7B}"/>
              </a:ext>
            </a:extLst>
          </p:cNvPr>
          <p:cNvSpPr/>
          <p:nvPr/>
        </p:nvSpPr>
        <p:spPr>
          <a:xfrm>
            <a:off x="1442272" y="2128581"/>
            <a:ext cx="1450364" cy="1224000"/>
          </a:xfrm>
          <a:prstGeom prst="roundRect">
            <a:avLst>
              <a:gd name="adj" fmla="val 10715"/>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ko-KR" sz="2500" dirty="0" err="1">
                <a:solidFill>
                  <a:schemeClr val="tx1"/>
                </a:solidFill>
                <a:latin typeface="Times New Roman" panose="02020603050405020304" pitchFamily="18" charset="0"/>
                <a:cs typeface="Times New Roman" panose="02020603050405020304" pitchFamily="18" charset="0"/>
              </a:rPr>
              <a:t>Đăng</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nhập</a:t>
            </a:r>
            <a:endParaRPr lang="ko-KR" altLang="en-US" sz="2500" dirty="0">
              <a:solidFill>
                <a:schemeClr val="tx1"/>
              </a:solidFill>
              <a:latin typeface="Times New Roman" panose="02020603050405020304" pitchFamily="18" charset="0"/>
              <a:cs typeface="Times New Roman" panose="02020603050405020304" pitchFamily="18" charset="0"/>
            </a:endParaRPr>
          </a:p>
        </p:txBody>
      </p:sp>
      <p:sp>
        <p:nvSpPr>
          <p:cNvPr id="48" name="Rounded Rectangle 17">
            <a:extLst>
              <a:ext uri="{FF2B5EF4-FFF2-40B4-BE49-F238E27FC236}">
                <a16:creationId xmlns:a16="http://schemas.microsoft.com/office/drawing/2014/main" id="{776359BF-451E-4F12-8A8C-94619E8FA368}"/>
              </a:ext>
            </a:extLst>
          </p:cNvPr>
          <p:cNvSpPr/>
          <p:nvPr/>
        </p:nvSpPr>
        <p:spPr>
          <a:xfrm>
            <a:off x="4878588" y="5044699"/>
            <a:ext cx="2496993" cy="1237242"/>
          </a:xfrm>
          <a:prstGeom prst="roundRect">
            <a:avLst>
              <a:gd name="adj" fmla="val 10715"/>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ko-KR" sz="2500" dirty="0">
                <a:solidFill>
                  <a:schemeClr val="tx1"/>
                </a:solidFill>
                <a:latin typeface="Times New Roman" panose="02020603050405020304" pitchFamily="18" charset="0"/>
                <a:cs typeface="Times New Roman" panose="02020603050405020304" pitchFamily="18" charset="0"/>
              </a:rPr>
              <a:t>Giao diện </a:t>
            </a:r>
            <a:r>
              <a:rPr lang="en-GB" altLang="ko-KR" sz="2500" dirty="0" smtClean="0">
                <a:solidFill>
                  <a:schemeClr val="tx1"/>
                </a:solidFill>
                <a:latin typeface="Times New Roman" panose="02020603050405020304" pitchFamily="18" charset="0"/>
                <a:cs typeface="Times New Roman" panose="02020603050405020304" pitchFamily="18" charset="0"/>
              </a:rPr>
              <a:t>thân </a:t>
            </a:r>
            <a:r>
              <a:rPr lang="en-GB" altLang="ko-KR" sz="2500" dirty="0">
                <a:solidFill>
                  <a:schemeClr val="tx1"/>
                </a:solidFill>
                <a:latin typeface="Times New Roman" panose="02020603050405020304" pitchFamily="18" charset="0"/>
                <a:cs typeface="Times New Roman" panose="02020603050405020304" pitchFamily="18" charset="0"/>
              </a:rPr>
              <a:t>thiện, dễ sử dụng</a:t>
            </a:r>
            <a:endParaRPr lang="ko-KR" altLang="en-US" sz="2500" dirty="0">
              <a:solidFill>
                <a:schemeClr val="tx1"/>
              </a:solidFill>
              <a:latin typeface="Times New Roman" panose="02020603050405020304" pitchFamily="18" charset="0"/>
              <a:cs typeface="Times New Roman" panose="02020603050405020304" pitchFamily="18" charset="0"/>
            </a:endParaRPr>
          </a:p>
        </p:txBody>
      </p:sp>
      <p:sp>
        <p:nvSpPr>
          <p:cNvPr id="50" name="Rounded Rectangle 17">
            <a:extLst>
              <a:ext uri="{FF2B5EF4-FFF2-40B4-BE49-F238E27FC236}">
                <a16:creationId xmlns:a16="http://schemas.microsoft.com/office/drawing/2014/main" id="{302E1971-8541-4F91-910F-0AE111176F1F}"/>
              </a:ext>
            </a:extLst>
          </p:cNvPr>
          <p:cNvSpPr/>
          <p:nvPr/>
        </p:nvSpPr>
        <p:spPr>
          <a:xfrm>
            <a:off x="7966544" y="5082392"/>
            <a:ext cx="2496993" cy="1224000"/>
          </a:xfrm>
          <a:prstGeom prst="roundRect">
            <a:avLst>
              <a:gd name="adj" fmla="val 10715"/>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ko-KR" sz="2500" dirty="0" err="1">
                <a:solidFill>
                  <a:schemeClr val="tx1"/>
                </a:solidFill>
                <a:latin typeface="Times New Roman" panose="02020603050405020304" pitchFamily="18" charset="0"/>
                <a:cs typeface="Times New Roman" panose="02020603050405020304" pitchFamily="18" charset="0"/>
              </a:rPr>
              <a:t>Đáp</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ứng</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hầu</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hết</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các</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yêu</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cầu</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của</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người</a:t>
            </a:r>
            <a:r>
              <a:rPr lang="en-GB" altLang="ko-KR" sz="2500" dirty="0">
                <a:solidFill>
                  <a:schemeClr val="tx1"/>
                </a:solidFill>
                <a:latin typeface="Times New Roman" panose="02020603050405020304" pitchFamily="18" charset="0"/>
                <a:cs typeface="Times New Roman" panose="02020603050405020304" pitchFamily="18" charset="0"/>
              </a:rPr>
              <a:t> </a:t>
            </a:r>
            <a:r>
              <a:rPr lang="en-GB" altLang="ko-KR" sz="2500" dirty="0" err="1">
                <a:solidFill>
                  <a:schemeClr val="tx1"/>
                </a:solidFill>
                <a:latin typeface="Times New Roman" panose="02020603050405020304" pitchFamily="18" charset="0"/>
                <a:cs typeface="Times New Roman" panose="02020603050405020304" pitchFamily="18" charset="0"/>
              </a:rPr>
              <a:t>dùng</a:t>
            </a:r>
            <a:endParaRPr lang="ko-KR" altLang="en-US" sz="2500" dirty="0">
              <a:solidFill>
                <a:schemeClr val="tx1"/>
              </a:solidFill>
              <a:latin typeface="Times New Roman" panose="02020603050405020304" pitchFamily="18" charset="0"/>
              <a:cs typeface="Times New Roman" panose="02020603050405020304" pitchFamily="18" charset="0"/>
            </a:endParaRPr>
          </a:p>
        </p:txBody>
      </p:sp>
      <p:sp>
        <p:nvSpPr>
          <p:cNvPr id="14" name="Pentagon 13">
            <a:extLst>
              <a:ext uri="{FF2B5EF4-FFF2-40B4-BE49-F238E27FC236}">
                <a16:creationId xmlns:a16="http://schemas.microsoft.com/office/drawing/2014/main" id="{F9AD8879-73AD-48FB-9B1B-068FC89B48B6}"/>
              </a:ext>
            </a:extLst>
          </p:cNvPr>
          <p:cNvSpPr/>
          <p:nvPr/>
        </p:nvSpPr>
        <p:spPr>
          <a:xfrm rot="13670708">
            <a:off x="11601324" y="-173222"/>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entagon 15">
            <a:extLst>
              <a:ext uri="{FF2B5EF4-FFF2-40B4-BE49-F238E27FC236}">
                <a16:creationId xmlns:a16="http://schemas.microsoft.com/office/drawing/2014/main" id="{788EE7DE-03A9-40BF-9222-92F87C2BBDE3}"/>
              </a:ext>
            </a:extLst>
          </p:cNvPr>
          <p:cNvSpPr/>
          <p:nvPr/>
        </p:nvSpPr>
        <p:spPr>
          <a:xfrm rot="11071854">
            <a:off x="10877743" y="-615866"/>
            <a:ext cx="941822"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entagon 16">
            <a:extLst>
              <a:ext uri="{FF2B5EF4-FFF2-40B4-BE49-F238E27FC236}">
                <a16:creationId xmlns:a16="http://schemas.microsoft.com/office/drawing/2014/main" id="{B9DE7E2E-C555-4A45-89DA-F947FC1DEFBC}"/>
              </a:ext>
            </a:extLst>
          </p:cNvPr>
          <p:cNvSpPr/>
          <p:nvPr/>
        </p:nvSpPr>
        <p:spPr>
          <a:xfrm rot="15895695">
            <a:off x="11968343" y="407278"/>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Triangle 17">
            <a:extLst>
              <a:ext uri="{FF2B5EF4-FFF2-40B4-BE49-F238E27FC236}">
                <a16:creationId xmlns:a16="http://schemas.microsoft.com/office/drawing/2014/main" id="{48B4FC69-5A54-4059-A902-162F6E57EABF}"/>
              </a:ext>
            </a:extLst>
          </p:cNvPr>
          <p:cNvSpPr/>
          <p:nvPr/>
        </p:nvSpPr>
        <p:spPr>
          <a:xfrm rot="5400000">
            <a:off x="-634337" y="634336"/>
            <a:ext cx="2584177" cy="131550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A2E9947-157D-4020-9224-56D0DCA42049}"/>
              </a:ext>
            </a:extLst>
          </p:cNvPr>
          <p:cNvSpPr txBox="1"/>
          <p:nvPr/>
        </p:nvSpPr>
        <p:spPr>
          <a:xfrm>
            <a:off x="1268057" y="139496"/>
            <a:ext cx="4465575" cy="892552"/>
          </a:xfrm>
          <a:prstGeom prst="rect">
            <a:avLst/>
          </a:prstGeom>
          <a:noFill/>
        </p:spPr>
        <p:txBody>
          <a:bodyPr wrap="square" lIns="108000" rIns="108000" rtlCol="0">
            <a:spAutoFit/>
          </a:bodyPr>
          <a:lstStyle/>
          <a:p>
            <a:r>
              <a:rPr lang="en-US" altLang="ko-KR" sz="2400" b="1" dirty="0" smtClean="0">
                <a:solidFill>
                  <a:schemeClr val="tx1">
                    <a:lumMod val="90000"/>
                    <a:lumOff val="10000"/>
                  </a:schemeClr>
                </a:solidFill>
                <a:cs typeface="Arial" pitchFamily="34" charset="0"/>
              </a:rPr>
              <a:t>Giới thiệu và Khảo sát</a:t>
            </a:r>
          </a:p>
          <a:p>
            <a:endParaRPr lang="ko-KR" altLang="en-US" sz="2800" b="1" dirty="0">
              <a:solidFill>
                <a:schemeClr val="tx1">
                  <a:lumMod val="90000"/>
                  <a:lumOff val="10000"/>
                </a:schemeClr>
              </a:solidFill>
              <a:cs typeface="Arial" pitchFamily="34" charset="0"/>
            </a:endParaRPr>
          </a:p>
        </p:txBody>
      </p:sp>
      <p:sp>
        <p:nvSpPr>
          <p:cNvPr id="21" name="Rectangle 20">
            <a:extLst>
              <a:ext uri="{FF2B5EF4-FFF2-40B4-BE49-F238E27FC236}">
                <a16:creationId xmlns:a16="http://schemas.microsoft.com/office/drawing/2014/main" id="{F1E03FC7-7E74-4417-8145-3DE5DFA7E57D}"/>
              </a:ext>
            </a:extLst>
          </p:cNvPr>
          <p:cNvSpPr/>
          <p:nvPr/>
        </p:nvSpPr>
        <p:spPr>
          <a:xfrm>
            <a:off x="1364854" y="542543"/>
            <a:ext cx="3624396" cy="45719"/>
          </a:xfrm>
          <a:prstGeom prst="rect">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344ABB-5CFD-4D9F-A9B3-57CF72E2C54E}"/>
              </a:ext>
            </a:extLst>
          </p:cNvPr>
          <p:cNvSpPr/>
          <p:nvPr/>
        </p:nvSpPr>
        <p:spPr>
          <a:xfrm>
            <a:off x="950923" y="1281022"/>
            <a:ext cx="4465575" cy="497996"/>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altLang="ko-KR" sz="2000" b="1" dirty="0" err="1">
                <a:latin typeface="Times New Roman" panose="02020603050405020304" pitchFamily="18" charset="0"/>
                <a:cs typeface="Times New Roman" panose="02020603050405020304" pitchFamily="18" charset="0"/>
              </a:rPr>
              <a:t>Những</a:t>
            </a:r>
            <a:r>
              <a:rPr lang="en-GB" altLang="ko-KR" sz="2000" b="1" dirty="0">
                <a:latin typeface="Times New Roman" panose="02020603050405020304" pitchFamily="18" charset="0"/>
                <a:cs typeface="Times New Roman" panose="02020603050405020304" pitchFamily="18" charset="0"/>
              </a:rPr>
              <a:t> </a:t>
            </a:r>
            <a:r>
              <a:rPr lang="en-GB" altLang="ko-KR" sz="2000" b="1" dirty="0" err="1">
                <a:latin typeface="Times New Roman" panose="02020603050405020304" pitchFamily="18" charset="0"/>
                <a:cs typeface="Times New Roman" panose="02020603050405020304" pitchFamily="18" charset="0"/>
              </a:rPr>
              <a:t>chức</a:t>
            </a:r>
            <a:r>
              <a:rPr lang="en-GB" altLang="ko-KR" sz="2000" b="1" dirty="0">
                <a:latin typeface="Times New Roman" panose="02020603050405020304" pitchFamily="18" charset="0"/>
                <a:cs typeface="Times New Roman" panose="02020603050405020304" pitchFamily="18" charset="0"/>
              </a:rPr>
              <a:t> </a:t>
            </a:r>
            <a:r>
              <a:rPr lang="en-GB" altLang="ko-KR" sz="2000" b="1" dirty="0" err="1">
                <a:latin typeface="Times New Roman" panose="02020603050405020304" pitchFamily="18" charset="0"/>
                <a:cs typeface="Times New Roman" panose="02020603050405020304" pitchFamily="18" charset="0"/>
              </a:rPr>
              <a:t>năng</a:t>
            </a:r>
            <a:r>
              <a:rPr lang="en-GB" altLang="ko-KR" sz="2000" b="1" dirty="0">
                <a:latin typeface="Times New Roman" panose="02020603050405020304" pitchFamily="18" charset="0"/>
                <a:cs typeface="Times New Roman" panose="02020603050405020304" pitchFamily="18" charset="0"/>
              </a:rPr>
              <a:t> </a:t>
            </a:r>
            <a:r>
              <a:rPr lang="en-GB" altLang="ko-KR" sz="2000" b="1" dirty="0" err="1">
                <a:latin typeface="Times New Roman" panose="02020603050405020304" pitchFamily="18" charset="0"/>
                <a:cs typeface="Times New Roman" panose="02020603050405020304" pitchFamily="18" charset="0"/>
              </a:rPr>
              <a:t>chính</a:t>
            </a:r>
            <a:r>
              <a:rPr lang="en-GB" altLang="ko-KR" sz="2000" b="1" dirty="0">
                <a:latin typeface="Times New Roman" panose="02020603050405020304" pitchFamily="18" charset="0"/>
                <a:cs typeface="Times New Roman" panose="02020603050405020304" pitchFamily="18" charset="0"/>
              </a:rPr>
              <a:t> </a:t>
            </a:r>
            <a:r>
              <a:rPr lang="en-GB" altLang="ko-KR" sz="2000" b="1" dirty="0" err="1">
                <a:latin typeface="Times New Roman" panose="02020603050405020304" pitchFamily="18" charset="0"/>
                <a:cs typeface="Times New Roman" panose="02020603050405020304" pitchFamily="18" charset="0"/>
              </a:rPr>
              <a:t>của</a:t>
            </a:r>
            <a:r>
              <a:rPr lang="en-GB" altLang="ko-KR" sz="2000" b="1" dirty="0">
                <a:latin typeface="Times New Roman" panose="02020603050405020304" pitchFamily="18" charset="0"/>
                <a:cs typeface="Times New Roman" panose="02020603050405020304" pitchFamily="18" charset="0"/>
              </a:rPr>
              <a:t> </a:t>
            </a:r>
            <a:r>
              <a:rPr lang="en-GB" altLang="ko-KR" sz="2000" b="1" dirty="0" err="1">
                <a:latin typeface="Times New Roman" panose="02020603050405020304" pitchFamily="18" charset="0"/>
                <a:cs typeface="Times New Roman" panose="02020603050405020304" pitchFamily="18" charset="0"/>
              </a:rPr>
              <a:t>hệ</a:t>
            </a:r>
            <a:r>
              <a:rPr lang="en-GB" altLang="ko-KR" sz="2000" b="1" dirty="0">
                <a:latin typeface="Times New Roman" panose="02020603050405020304" pitchFamily="18" charset="0"/>
                <a:cs typeface="Times New Roman" panose="02020603050405020304" pitchFamily="18" charset="0"/>
              </a:rPr>
              <a:t> </a:t>
            </a:r>
            <a:r>
              <a:rPr lang="en-GB" altLang="ko-KR" sz="2000" b="1" dirty="0" err="1">
                <a:latin typeface="Times New Roman" panose="02020603050405020304" pitchFamily="18" charset="0"/>
                <a:cs typeface="Times New Roman" panose="02020603050405020304" pitchFamily="18" charset="0"/>
              </a:rPr>
              <a:t>thống</a:t>
            </a:r>
            <a:endParaRPr lang="ko-KR" altLang="en-US" sz="2400" b="1" dirty="0"/>
          </a:p>
        </p:txBody>
      </p:sp>
    </p:spTree>
    <p:extLst>
      <p:ext uri="{BB962C8B-B14F-4D97-AF65-F5344CB8AC3E}">
        <p14:creationId xmlns:p14="http://schemas.microsoft.com/office/powerpoint/2010/main" val="397964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3">
            <a:extLst>
              <a:ext uri="{FF2B5EF4-FFF2-40B4-BE49-F238E27FC236}">
                <a16:creationId xmlns:a16="http://schemas.microsoft.com/office/drawing/2014/main" id="{F9AD8879-73AD-48FB-9B1B-068FC89B48B6}"/>
              </a:ext>
            </a:extLst>
          </p:cNvPr>
          <p:cNvSpPr/>
          <p:nvPr/>
        </p:nvSpPr>
        <p:spPr>
          <a:xfrm rot="13670708">
            <a:off x="11601324" y="-173222"/>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entagon 15">
            <a:extLst>
              <a:ext uri="{FF2B5EF4-FFF2-40B4-BE49-F238E27FC236}">
                <a16:creationId xmlns:a16="http://schemas.microsoft.com/office/drawing/2014/main" id="{788EE7DE-03A9-40BF-9222-92F87C2BBDE3}"/>
              </a:ext>
            </a:extLst>
          </p:cNvPr>
          <p:cNvSpPr/>
          <p:nvPr/>
        </p:nvSpPr>
        <p:spPr>
          <a:xfrm rot="11071854">
            <a:off x="10877743" y="-615866"/>
            <a:ext cx="941822"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entagon 16">
            <a:extLst>
              <a:ext uri="{FF2B5EF4-FFF2-40B4-BE49-F238E27FC236}">
                <a16:creationId xmlns:a16="http://schemas.microsoft.com/office/drawing/2014/main" id="{B9DE7E2E-C555-4A45-89DA-F947FC1DEFBC}"/>
              </a:ext>
            </a:extLst>
          </p:cNvPr>
          <p:cNvSpPr/>
          <p:nvPr/>
        </p:nvSpPr>
        <p:spPr>
          <a:xfrm rot="15895695">
            <a:off x="11968343" y="407278"/>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Triangle 17">
            <a:extLst>
              <a:ext uri="{FF2B5EF4-FFF2-40B4-BE49-F238E27FC236}">
                <a16:creationId xmlns:a16="http://schemas.microsoft.com/office/drawing/2014/main" id="{48B4FC69-5A54-4059-A902-162F6E57EABF}"/>
              </a:ext>
            </a:extLst>
          </p:cNvPr>
          <p:cNvSpPr/>
          <p:nvPr/>
        </p:nvSpPr>
        <p:spPr>
          <a:xfrm rot="5400000">
            <a:off x="-634337" y="634336"/>
            <a:ext cx="2584177" cy="131550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A2E9947-157D-4020-9224-56D0DCA42049}"/>
              </a:ext>
            </a:extLst>
          </p:cNvPr>
          <p:cNvSpPr txBox="1"/>
          <p:nvPr/>
        </p:nvSpPr>
        <p:spPr>
          <a:xfrm>
            <a:off x="471810" y="2943104"/>
            <a:ext cx="3667313" cy="1569660"/>
          </a:xfrm>
          <a:prstGeom prst="rect">
            <a:avLst/>
          </a:prstGeom>
          <a:noFill/>
        </p:spPr>
        <p:txBody>
          <a:bodyPr wrap="square" lIns="108000" rIns="108000" rtlCol="0">
            <a:spAutoFit/>
          </a:bodyPr>
          <a:lstStyle/>
          <a:p>
            <a:pPr algn="ctr"/>
            <a:r>
              <a:rPr lang="en-US" altLang="ko-KR" sz="3200" b="1" dirty="0">
                <a:solidFill>
                  <a:schemeClr val="tx1">
                    <a:lumMod val="90000"/>
                    <a:lumOff val="10000"/>
                  </a:schemeClr>
                </a:solidFill>
                <a:cs typeface="Arial" pitchFamily="34" charset="0"/>
              </a:rPr>
              <a:t>Tổng Quan Phương Thức Mã Hóa MD5</a:t>
            </a:r>
            <a:endParaRPr lang="ko-KR" altLang="en-US" sz="3200" b="1" dirty="0">
              <a:solidFill>
                <a:schemeClr val="tx1">
                  <a:lumMod val="90000"/>
                  <a:lumOff val="10000"/>
                </a:schemeClr>
              </a:solidFill>
              <a:cs typeface="Arial" pitchFamily="34" charset="0"/>
            </a:endParaRPr>
          </a:p>
        </p:txBody>
      </p:sp>
      <p:pic>
        <p:nvPicPr>
          <p:cNvPr id="3" name="Picture 2">
            <a:extLst>
              <a:ext uri="{FF2B5EF4-FFF2-40B4-BE49-F238E27FC236}">
                <a16:creationId xmlns:a16="http://schemas.microsoft.com/office/drawing/2014/main" id="{12348F7C-8787-4D94-AA1B-A1E81CB41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2820" y="1593929"/>
            <a:ext cx="6917369" cy="4194312"/>
          </a:xfrm>
          <a:prstGeom prst="rect">
            <a:avLst/>
          </a:prstGeom>
        </p:spPr>
      </p:pic>
      <p:sp>
        <p:nvSpPr>
          <p:cNvPr id="22" name="Google Shape;459;p7">
            <a:extLst>
              <a:ext uri="{FF2B5EF4-FFF2-40B4-BE49-F238E27FC236}">
                <a16:creationId xmlns:a16="http://schemas.microsoft.com/office/drawing/2014/main" id="{AD188BC4-81CB-4D7A-938C-6153760BC252}"/>
              </a:ext>
            </a:extLst>
          </p:cNvPr>
          <p:cNvSpPr/>
          <p:nvPr/>
        </p:nvSpPr>
        <p:spPr>
          <a:xfrm>
            <a:off x="378019" y="2862557"/>
            <a:ext cx="3761105" cy="1638422"/>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460;p7">
            <a:extLst>
              <a:ext uri="{FF2B5EF4-FFF2-40B4-BE49-F238E27FC236}">
                <a16:creationId xmlns:a16="http://schemas.microsoft.com/office/drawing/2014/main" id="{10C3BD4E-7CD7-4B5C-A5DE-5683407D3ABD}"/>
              </a:ext>
            </a:extLst>
          </p:cNvPr>
          <p:cNvSpPr/>
          <p:nvPr/>
        </p:nvSpPr>
        <p:spPr>
          <a:xfrm rot="5400000">
            <a:off x="-263596" y="3586320"/>
            <a:ext cx="1073700" cy="209530"/>
          </a:xfrm>
          <a:prstGeom prst="rect">
            <a:avLst/>
          </a:prstGeom>
          <a:solidFill>
            <a:srgbClr val="FF9900">
              <a:alpha val="4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72972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3">
            <a:extLst>
              <a:ext uri="{FF2B5EF4-FFF2-40B4-BE49-F238E27FC236}">
                <a16:creationId xmlns:a16="http://schemas.microsoft.com/office/drawing/2014/main" id="{F9AD8879-73AD-48FB-9B1B-068FC89B48B6}"/>
              </a:ext>
            </a:extLst>
          </p:cNvPr>
          <p:cNvSpPr/>
          <p:nvPr/>
        </p:nvSpPr>
        <p:spPr>
          <a:xfrm rot="13670708">
            <a:off x="11601324" y="-173222"/>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entagon 15">
            <a:extLst>
              <a:ext uri="{FF2B5EF4-FFF2-40B4-BE49-F238E27FC236}">
                <a16:creationId xmlns:a16="http://schemas.microsoft.com/office/drawing/2014/main" id="{788EE7DE-03A9-40BF-9222-92F87C2BBDE3}"/>
              </a:ext>
            </a:extLst>
          </p:cNvPr>
          <p:cNvSpPr/>
          <p:nvPr/>
        </p:nvSpPr>
        <p:spPr>
          <a:xfrm rot="11071854">
            <a:off x="10877743" y="-615866"/>
            <a:ext cx="941822"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entagon 16">
            <a:extLst>
              <a:ext uri="{FF2B5EF4-FFF2-40B4-BE49-F238E27FC236}">
                <a16:creationId xmlns:a16="http://schemas.microsoft.com/office/drawing/2014/main" id="{B9DE7E2E-C555-4A45-89DA-F947FC1DEFBC}"/>
              </a:ext>
            </a:extLst>
          </p:cNvPr>
          <p:cNvSpPr/>
          <p:nvPr/>
        </p:nvSpPr>
        <p:spPr>
          <a:xfrm rot="15895695">
            <a:off x="11968343" y="407278"/>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Triangle 17">
            <a:extLst>
              <a:ext uri="{FF2B5EF4-FFF2-40B4-BE49-F238E27FC236}">
                <a16:creationId xmlns:a16="http://schemas.microsoft.com/office/drawing/2014/main" id="{48B4FC69-5A54-4059-A902-162F6E57EABF}"/>
              </a:ext>
            </a:extLst>
          </p:cNvPr>
          <p:cNvSpPr/>
          <p:nvPr/>
        </p:nvSpPr>
        <p:spPr>
          <a:xfrm rot="5400000">
            <a:off x="-634337" y="634336"/>
            <a:ext cx="2584177" cy="131550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A2E9947-157D-4020-9224-56D0DCA42049}"/>
              </a:ext>
            </a:extLst>
          </p:cNvPr>
          <p:cNvSpPr txBox="1"/>
          <p:nvPr/>
        </p:nvSpPr>
        <p:spPr>
          <a:xfrm>
            <a:off x="1268057" y="139496"/>
            <a:ext cx="5621015" cy="461665"/>
          </a:xfrm>
          <a:prstGeom prst="rect">
            <a:avLst/>
          </a:prstGeom>
          <a:noFill/>
        </p:spPr>
        <p:txBody>
          <a:bodyPr wrap="square" lIns="108000" rIns="108000" rtlCol="0">
            <a:spAutoFit/>
          </a:bodyPr>
          <a:lstStyle/>
          <a:p>
            <a:r>
              <a:rPr lang="en-US" altLang="ko-KR" sz="2400" b="1" dirty="0">
                <a:solidFill>
                  <a:schemeClr val="tx1">
                    <a:lumMod val="90000"/>
                    <a:lumOff val="10000"/>
                  </a:schemeClr>
                </a:solidFill>
                <a:cs typeface="Arial" pitchFamily="34" charset="0"/>
              </a:rPr>
              <a:t>THIẾT KẾ GIAO </a:t>
            </a:r>
            <a:r>
              <a:rPr lang="en-US" altLang="ko-KR" sz="2400" b="1" dirty="0" smtClean="0">
                <a:solidFill>
                  <a:schemeClr val="tx1">
                    <a:lumMod val="90000"/>
                    <a:lumOff val="10000"/>
                  </a:schemeClr>
                </a:solidFill>
                <a:cs typeface="Arial" pitchFamily="34" charset="0"/>
              </a:rPr>
              <a:t>DIỆN</a:t>
            </a:r>
            <a:endParaRPr lang="ko-KR" altLang="en-US" sz="2800" b="1" dirty="0">
              <a:solidFill>
                <a:schemeClr val="tx1">
                  <a:lumMod val="90000"/>
                  <a:lumOff val="10000"/>
                </a:schemeClr>
              </a:solidFill>
              <a:cs typeface="Arial" pitchFamily="34" charset="0"/>
            </a:endParaRPr>
          </a:p>
        </p:txBody>
      </p:sp>
      <p:sp>
        <p:nvSpPr>
          <p:cNvPr id="21" name="Rectangle 20">
            <a:extLst>
              <a:ext uri="{FF2B5EF4-FFF2-40B4-BE49-F238E27FC236}">
                <a16:creationId xmlns:a16="http://schemas.microsoft.com/office/drawing/2014/main" id="{F1E03FC7-7E74-4417-8145-3DE5DFA7E57D}"/>
              </a:ext>
            </a:extLst>
          </p:cNvPr>
          <p:cNvSpPr/>
          <p:nvPr/>
        </p:nvSpPr>
        <p:spPr>
          <a:xfrm>
            <a:off x="1364854" y="542543"/>
            <a:ext cx="5364420" cy="45719"/>
          </a:xfrm>
          <a:prstGeom prst="rect">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38A988-FD60-4A39-B74F-E6BDE2A33FFE}"/>
              </a:ext>
            </a:extLst>
          </p:cNvPr>
          <p:cNvSpPr/>
          <p:nvPr/>
        </p:nvSpPr>
        <p:spPr>
          <a:xfrm>
            <a:off x="1364854" y="727347"/>
            <a:ext cx="2852039" cy="576881"/>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altLang="ko-KR" sz="2000" b="1" dirty="0"/>
              <a:t>Giao </a:t>
            </a:r>
            <a:r>
              <a:rPr lang="en-GB" altLang="ko-KR" sz="2000" b="1" dirty="0" smtClean="0"/>
              <a:t>diện</a:t>
            </a:r>
            <a:endParaRPr lang="ko-KR" altLang="en-US" sz="2000" dirty="0"/>
          </a:p>
        </p:txBody>
      </p:sp>
      <p:pic>
        <p:nvPicPr>
          <p:cNvPr id="13" name="Picture 12"/>
          <p:cNvPicPr/>
          <p:nvPr/>
        </p:nvPicPr>
        <p:blipFill>
          <a:blip r:embed="rId2">
            <a:extLst>
              <a:ext uri="{28A0092B-C50C-407E-A947-70E740481C1C}">
                <a14:useLocalDpi xmlns:a14="http://schemas.microsoft.com/office/drawing/2010/main" val="0"/>
              </a:ext>
            </a:extLst>
          </a:blip>
          <a:srcRect/>
          <a:stretch>
            <a:fillRect/>
          </a:stretch>
        </p:blipFill>
        <p:spPr bwMode="auto">
          <a:xfrm>
            <a:off x="1108669" y="1664969"/>
            <a:ext cx="5780403" cy="3873681"/>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9205" y="1761172"/>
            <a:ext cx="3438525" cy="3629025"/>
          </a:xfrm>
          <a:prstGeom prst="rect">
            <a:avLst/>
          </a:prstGeom>
        </p:spPr>
      </p:pic>
    </p:spTree>
    <p:extLst>
      <p:ext uri="{BB962C8B-B14F-4D97-AF65-F5344CB8AC3E}">
        <p14:creationId xmlns:p14="http://schemas.microsoft.com/office/powerpoint/2010/main" val="96731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3">
            <a:extLst>
              <a:ext uri="{FF2B5EF4-FFF2-40B4-BE49-F238E27FC236}">
                <a16:creationId xmlns:a16="http://schemas.microsoft.com/office/drawing/2014/main" id="{F9AD8879-73AD-48FB-9B1B-068FC89B48B6}"/>
              </a:ext>
            </a:extLst>
          </p:cNvPr>
          <p:cNvSpPr/>
          <p:nvPr/>
        </p:nvSpPr>
        <p:spPr>
          <a:xfrm rot="13670708">
            <a:off x="11601324" y="-173222"/>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entagon 15">
            <a:extLst>
              <a:ext uri="{FF2B5EF4-FFF2-40B4-BE49-F238E27FC236}">
                <a16:creationId xmlns:a16="http://schemas.microsoft.com/office/drawing/2014/main" id="{788EE7DE-03A9-40BF-9222-92F87C2BBDE3}"/>
              </a:ext>
            </a:extLst>
          </p:cNvPr>
          <p:cNvSpPr/>
          <p:nvPr/>
        </p:nvSpPr>
        <p:spPr>
          <a:xfrm rot="11071854">
            <a:off x="10877743" y="-615866"/>
            <a:ext cx="941822"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entagon 16">
            <a:extLst>
              <a:ext uri="{FF2B5EF4-FFF2-40B4-BE49-F238E27FC236}">
                <a16:creationId xmlns:a16="http://schemas.microsoft.com/office/drawing/2014/main" id="{B9DE7E2E-C555-4A45-89DA-F947FC1DEFBC}"/>
              </a:ext>
            </a:extLst>
          </p:cNvPr>
          <p:cNvSpPr/>
          <p:nvPr/>
        </p:nvSpPr>
        <p:spPr>
          <a:xfrm rot="15895695">
            <a:off x="11968343" y="407278"/>
            <a:ext cx="781878" cy="81343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Triangle 17">
            <a:extLst>
              <a:ext uri="{FF2B5EF4-FFF2-40B4-BE49-F238E27FC236}">
                <a16:creationId xmlns:a16="http://schemas.microsoft.com/office/drawing/2014/main" id="{48B4FC69-5A54-4059-A902-162F6E57EABF}"/>
              </a:ext>
            </a:extLst>
          </p:cNvPr>
          <p:cNvSpPr/>
          <p:nvPr/>
        </p:nvSpPr>
        <p:spPr>
          <a:xfrm rot="5400000">
            <a:off x="-634337" y="634336"/>
            <a:ext cx="2584177" cy="131550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A2E9947-157D-4020-9224-56D0DCA42049}"/>
              </a:ext>
            </a:extLst>
          </p:cNvPr>
          <p:cNvSpPr txBox="1"/>
          <p:nvPr/>
        </p:nvSpPr>
        <p:spPr>
          <a:xfrm>
            <a:off x="1268057" y="139496"/>
            <a:ext cx="5621015" cy="461665"/>
          </a:xfrm>
          <a:prstGeom prst="rect">
            <a:avLst/>
          </a:prstGeom>
          <a:noFill/>
        </p:spPr>
        <p:txBody>
          <a:bodyPr wrap="square" lIns="108000" rIns="108000" rtlCol="0">
            <a:spAutoFit/>
          </a:bodyPr>
          <a:lstStyle/>
          <a:p>
            <a:pPr algn="ctr"/>
            <a:r>
              <a:rPr lang="en-US" altLang="ko-KR" sz="2400" b="1" dirty="0">
                <a:solidFill>
                  <a:schemeClr val="tx1">
                    <a:lumMod val="90000"/>
                    <a:lumOff val="10000"/>
                  </a:schemeClr>
                </a:solidFill>
                <a:cs typeface="Arial" pitchFamily="34" charset="0"/>
              </a:rPr>
              <a:t>Phương Thức Mã Hóa MD5</a:t>
            </a:r>
            <a:endParaRPr lang="ko-KR" altLang="en-US" sz="2400" b="1" dirty="0">
              <a:solidFill>
                <a:schemeClr val="tx1">
                  <a:lumMod val="90000"/>
                  <a:lumOff val="10000"/>
                </a:schemeClr>
              </a:solidFill>
              <a:cs typeface="Arial" pitchFamily="34" charset="0"/>
            </a:endParaRPr>
          </a:p>
        </p:txBody>
      </p:sp>
      <p:sp>
        <p:nvSpPr>
          <p:cNvPr id="21" name="Rectangle 20">
            <a:extLst>
              <a:ext uri="{FF2B5EF4-FFF2-40B4-BE49-F238E27FC236}">
                <a16:creationId xmlns:a16="http://schemas.microsoft.com/office/drawing/2014/main" id="{F1E03FC7-7E74-4417-8145-3DE5DFA7E57D}"/>
              </a:ext>
            </a:extLst>
          </p:cNvPr>
          <p:cNvSpPr/>
          <p:nvPr/>
        </p:nvSpPr>
        <p:spPr>
          <a:xfrm>
            <a:off x="1364854" y="542543"/>
            <a:ext cx="5364420" cy="45719"/>
          </a:xfrm>
          <a:prstGeom prst="rect">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38A988-FD60-4A39-B74F-E6BDE2A33FFE}"/>
              </a:ext>
            </a:extLst>
          </p:cNvPr>
          <p:cNvSpPr/>
          <p:nvPr/>
        </p:nvSpPr>
        <p:spPr>
          <a:xfrm>
            <a:off x="1364854" y="727347"/>
            <a:ext cx="2852039" cy="576881"/>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altLang="ko-KR" sz="2000" b="1" dirty="0" smtClean="0"/>
              <a:t>MD5 Là gì?</a:t>
            </a:r>
            <a:endParaRPr lang="ko-KR" altLang="en-US" sz="2000" dirty="0"/>
          </a:p>
        </p:txBody>
      </p:sp>
      <p:sp>
        <p:nvSpPr>
          <p:cNvPr id="2" name="Text Placeholder 1"/>
          <p:cNvSpPr>
            <a:spLocks noGrp="1"/>
          </p:cNvSpPr>
          <p:nvPr>
            <p:ph type="body" sz="quarter" idx="10"/>
          </p:nvPr>
        </p:nvSpPr>
        <p:spPr>
          <a:xfrm>
            <a:off x="1090192" y="1652571"/>
            <a:ext cx="10563498" cy="4321509"/>
          </a:xfrm>
        </p:spPr>
        <p:txBody>
          <a:bodyPr/>
          <a:lstStyle/>
          <a:p>
            <a:pPr marL="285750" indent="-285750">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MD5 (viết tắt của từ Message- Digest algorithm 5, giải thuật tiêu hóa tin 5) là một hàm băm mật mã theo chuẩn RFC 1321, có giá trị hash dài 128bit. MD5 được phát triển vào năm 1991, bởi Giáo sư Ronald L. Rivest để thay thế cho hàm băm MD4 trước đó. MD5 không phải là thuật toán nhanh như thuật toán MD4, nhưng bảo mật dữ liệu trên MD5 an toàn hơn. MD5 được sử dụng trong nhiều ứng dụng bảo mật và để kiểm tra tính toàn vẹn của file dữ liệu, xác minh xem file đã bị thay đổi hay chưa</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Dù an toàn hơn MD4, nhưng MD5 vẫn có một số lỗ hổng bảo mật, vì vậy nó không hữu ích cho những ứng dụng mã hóa cao cấp và thường được dùng để kiểm tra xem một file có chuẩn hay không hơn</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Check Md5 là gì? Nó chính cách kiểm tra mã MD5 với những phần mềm khác nhau. Nếu người đăng tải file có sử dụng mã hoá MD5 cho các file tải lên thì việc cần làm là check đoạn mã MD5 đó rồi so sánh với mã MD5 khi tải về máy tính xem có giống nhau không</a:t>
            </a:r>
            <a:r>
              <a:rPr lang="vi-VN" sz="1800" b="1" dirty="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787008"/>
      </p:ext>
    </p:extLst>
  </p:cSld>
  <p:clrMapOvr>
    <a:masterClrMapping/>
  </p:clrMapOvr>
</p:sld>
</file>

<file path=ppt/theme/theme1.xml><?xml version="1.0" encoding="utf-8"?>
<a:theme xmlns:a="http://schemas.openxmlformats.org/drawingml/2006/main" name="Contents Slide Master">
  <a:themeElements>
    <a:clrScheme name="ALLPPT-COLOR 108">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8551</TotalTime>
  <Words>624</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Arial Unicode MS</vt:lpstr>
      <vt:lpstr>Calibri</vt:lpstr>
      <vt:lpstr>Josefin Sans</vt:lpstr>
      <vt:lpstr>Josefin Slab</vt:lpstr>
      <vt:lpstr>Times New Roman</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LAPTOP MSI</cp:lastModifiedBy>
  <cp:revision>150</cp:revision>
  <dcterms:created xsi:type="dcterms:W3CDTF">2020-01-20T05:08:25Z</dcterms:created>
  <dcterms:modified xsi:type="dcterms:W3CDTF">2021-04-08T07:02:32Z</dcterms:modified>
</cp:coreProperties>
</file>