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21" r:id="rId2"/>
    <p:sldId id="3378" r:id="rId3"/>
    <p:sldId id="3379" r:id="rId4"/>
    <p:sldId id="3443" r:id="rId5"/>
    <p:sldId id="3444" r:id="rId6"/>
    <p:sldId id="3447" r:id="rId7"/>
    <p:sldId id="3445" r:id="rId8"/>
    <p:sldId id="3446" r:id="rId9"/>
    <p:sldId id="3451" r:id="rId10"/>
    <p:sldId id="3452" r:id="rId11"/>
    <p:sldId id="3448" r:id="rId12"/>
    <p:sldId id="3449" r:id="rId13"/>
    <p:sldId id="3450" r:id="rId14"/>
    <p:sldId id="3453" r:id="rId15"/>
    <p:sldId id="3434" r:id="rId16"/>
    <p:sldId id="3435" r:id="rId17"/>
    <p:sldId id="3437" r:id="rId18"/>
    <p:sldId id="3442" r:id="rId19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pos="4050">
          <p15:clr>
            <a:srgbClr val="A4A3A4"/>
          </p15:clr>
        </p15:guide>
        <p15:guide id="3" pos="557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497">
          <p15:clr>
            <a:srgbClr val="A4A3A4"/>
          </p15:clr>
        </p15:guide>
        <p15:guide id="6" pos="6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744"/>
    <a:srgbClr val="0673AE"/>
    <a:srgbClr val="FE5817"/>
    <a:srgbClr val="5ED1E5"/>
    <a:srgbClr val="FFC000"/>
    <a:srgbClr val="F2F2F2"/>
    <a:srgbClr val="C00000"/>
    <a:srgbClr val="F59817"/>
    <a:srgbClr val="33AE7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317" autoAdjust="0"/>
  </p:normalViewPr>
  <p:slideViewPr>
    <p:cSldViewPr>
      <p:cViewPr varScale="1">
        <p:scale>
          <a:sx n="109" d="100"/>
          <a:sy n="109" d="100"/>
        </p:scale>
        <p:origin x="444" y="96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2021/4/6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25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74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38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63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61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5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3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8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8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1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fld id="{32BF82D2-7A68-459D-A996-9BDDA2518FA4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EditPoints="1"/>
          </p:cNvSpPr>
          <p:nvPr/>
        </p:nvSpPr>
        <p:spPr bwMode="auto">
          <a:xfrm>
            <a:off x="1028082" y="1171104"/>
            <a:ext cx="4784417" cy="5034458"/>
          </a:xfrm>
          <a:custGeom>
            <a:avLst/>
            <a:gdLst>
              <a:gd name="T0" fmla="*/ 1840 w 2277"/>
              <a:gd name="T1" fmla="*/ 895 h 2396"/>
              <a:gd name="T2" fmla="*/ 1889 w 2277"/>
              <a:gd name="T3" fmla="*/ 956 h 2396"/>
              <a:gd name="T4" fmla="*/ 1879 w 2277"/>
              <a:gd name="T5" fmla="*/ 1033 h 2396"/>
              <a:gd name="T6" fmla="*/ 524 w 2277"/>
              <a:gd name="T7" fmla="*/ 2386 h 2396"/>
              <a:gd name="T8" fmla="*/ 438 w 2277"/>
              <a:gd name="T9" fmla="*/ 2389 h 2396"/>
              <a:gd name="T10" fmla="*/ 377 w 2277"/>
              <a:gd name="T11" fmla="*/ 2305 h 2396"/>
              <a:gd name="T12" fmla="*/ 405 w 2277"/>
              <a:gd name="T13" fmla="*/ 2225 h 2396"/>
              <a:gd name="T14" fmla="*/ 1765 w 2277"/>
              <a:gd name="T15" fmla="*/ 885 h 2396"/>
              <a:gd name="T16" fmla="*/ 2202 w 2277"/>
              <a:gd name="T17" fmla="*/ 815 h 2396"/>
              <a:gd name="T18" fmla="*/ 2265 w 2277"/>
              <a:gd name="T19" fmla="*/ 862 h 2396"/>
              <a:gd name="T20" fmla="*/ 2273 w 2277"/>
              <a:gd name="T21" fmla="*/ 937 h 2396"/>
              <a:gd name="T22" fmla="*/ 934 w 2277"/>
              <a:gd name="T23" fmla="*/ 2297 h 2396"/>
              <a:gd name="T24" fmla="*/ 852 w 2277"/>
              <a:gd name="T25" fmla="*/ 2326 h 2396"/>
              <a:gd name="T26" fmla="*/ 768 w 2277"/>
              <a:gd name="T27" fmla="*/ 2264 h 2396"/>
              <a:gd name="T28" fmla="*/ 772 w 2277"/>
              <a:gd name="T29" fmla="*/ 2178 h 2396"/>
              <a:gd name="T30" fmla="*/ 2127 w 2277"/>
              <a:gd name="T31" fmla="*/ 824 h 2396"/>
              <a:gd name="T32" fmla="*/ 1495 w 2277"/>
              <a:gd name="T33" fmla="*/ 550 h 2396"/>
              <a:gd name="T34" fmla="*/ 1566 w 2277"/>
              <a:gd name="T35" fmla="*/ 580 h 2396"/>
              <a:gd name="T36" fmla="*/ 1594 w 2277"/>
              <a:gd name="T37" fmla="*/ 651 h 2396"/>
              <a:gd name="T38" fmla="*/ 1566 w 2277"/>
              <a:gd name="T39" fmla="*/ 723 h 2396"/>
              <a:gd name="T40" fmla="*/ 199 w 2277"/>
              <a:gd name="T41" fmla="*/ 2063 h 2396"/>
              <a:gd name="T42" fmla="*/ 108 w 2277"/>
              <a:gd name="T43" fmla="*/ 2035 h 2396"/>
              <a:gd name="T44" fmla="*/ 81 w 2277"/>
              <a:gd name="T45" fmla="*/ 1944 h 2396"/>
              <a:gd name="T46" fmla="*/ 1423 w 2277"/>
              <a:gd name="T47" fmla="*/ 580 h 2396"/>
              <a:gd name="T48" fmla="*/ 1495 w 2277"/>
              <a:gd name="T49" fmla="*/ 550 h 2396"/>
              <a:gd name="T50" fmla="*/ 2078 w 2277"/>
              <a:gd name="T51" fmla="*/ 342 h 2396"/>
              <a:gd name="T52" fmla="*/ 2127 w 2277"/>
              <a:gd name="T53" fmla="*/ 405 h 2396"/>
              <a:gd name="T54" fmla="*/ 2116 w 2277"/>
              <a:gd name="T55" fmla="*/ 480 h 2396"/>
              <a:gd name="T56" fmla="*/ 761 w 2277"/>
              <a:gd name="T57" fmla="*/ 1834 h 2396"/>
              <a:gd name="T58" fmla="*/ 676 w 2277"/>
              <a:gd name="T59" fmla="*/ 1838 h 2396"/>
              <a:gd name="T60" fmla="*/ 615 w 2277"/>
              <a:gd name="T61" fmla="*/ 1754 h 2396"/>
              <a:gd name="T62" fmla="*/ 643 w 2277"/>
              <a:gd name="T63" fmla="*/ 1672 h 2396"/>
              <a:gd name="T64" fmla="*/ 2003 w 2277"/>
              <a:gd name="T65" fmla="*/ 333 h 2396"/>
              <a:gd name="T66" fmla="*/ 1704 w 2277"/>
              <a:gd name="T67" fmla="*/ 54 h 2396"/>
              <a:gd name="T68" fmla="*/ 1750 w 2277"/>
              <a:gd name="T69" fmla="*/ 80 h 2396"/>
              <a:gd name="T70" fmla="*/ 1779 w 2277"/>
              <a:gd name="T71" fmla="*/ 152 h 2396"/>
              <a:gd name="T72" fmla="*/ 1750 w 2277"/>
              <a:gd name="T73" fmla="*/ 224 h 2396"/>
              <a:gd name="T74" fmla="*/ 384 w 2277"/>
              <a:gd name="T75" fmla="*/ 1564 h 2396"/>
              <a:gd name="T76" fmla="*/ 294 w 2277"/>
              <a:gd name="T77" fmla="*/ 1536 h 2396"/>
              <a:gd name="T78" fmla="*/ 266 w 2277"/>
              <a:gd name="T79" fmla="*/ 1445 h 2396"/>
              <a:gd name="T80" fmla="*/ 1607 w 2277"/>
              <a:gd name="T81" fmla="*/ 80 h 2396"/>
              <a:gd name="T82" fmla="*/ 1678 w 2277"/>
              <a:gd name="T83" fmla="*/ 51 h 2396"/>
              <a:gd name="T84" fmla="*/ 1465 w 2277"/>
              <a:gd name="T85" fmla="*/ 12 h 2396"/>
              <a:gd name="T86" fmla="*/ 1512 w 2277"/>
              <a:gd name="T87" fmla="*/ 75 h 2396"/>
              <a:gd name="T88" fmla="*/ 1502 w 2277"/>
              <a:gd name="T89" fmla="*/ 150 h 2396"/>
              <a:gd name="T90" fmla="*/ 147 w 2277"/>
              <a:gd name="T91" fmla="*/ 1504 h 2396"/>
              <a:gd name="T92" fmla="*/ 63 w 2277"/>
              <a:gd name="T93" fmla="*/ 1508 h 2396"/>
              <a:gd name="T94" fmla="*/ 0 w 2277"/>
              <a:gd name="T95" fmla="*/ 1424 h 2396"/>
              <a:gd name="T96" fmla="*/ 28 w 2277"/>
              <a:gd name="T97" fmla="*/ 1342 h 2396"/>
              <a:gd name="T98" fmla="*/ 1388 w 2277"/>
              <a:gd name="T99" fmla="*/ 4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77" h="2396">
                <a:moveTo>
                  <a:pt x="1792" y="881"/>
                </a:moveTo>
                <a:lnTo>
                  <a:pt x="1816" y="885"/>
                </a:lnTo>
                <a:lnTo>
                  <a:pt x="1840" y="895"/>
                </a:lnTo>
                <a:lnTo>
                  <a:pt x="1863" y="911"/>
                </a:lnTo>
                <a:lnTo>
                  <a:pt x="1879" y="934"/>
                </a:lnTo>
                <a:lnTo>
                  <a:pt x="1889" y="956"/>
                </a:lnTo>
                <a:lnTo>
                  <a:pt x="1893" y="983"/>
                </a:lnTo>
                <a:lnTo>
                  <a:pt x="1889" y="1009"/>
                </a:lnTo>
                <a:lnTo>
                  <a:pt x="1879" y="1033"/>
                </a:lnTo>
                <a:lnTo>
                  <a:pt x="1863" y="1054"/>
                </a:lnTo>
                <a:lnTo>
                  <a:pt x="548" y="2368"/>
                </a:lnTo>
                <a:lnTo>
                  <a:pt x="524" y="2386"/>
                </a:lnTo>
                <a:lnTo>
                  <a:pt x="496" y="2394"/>
                </a:lnTo>
                <a:lnTo>
                  <a:pt x="468" y="2396"/>
                </a:lnTo>
                <a:lnTo>
                  <a:pt x="438" y="2389"/>
                </a:lnTo>
                <a:lnTo>
                  <a:pt x="405" y="2368"/>
                </a:lnTo>
                <a:lnTo>
                  <a:pt x="383" y="2333"/>
                </a:lnTo>
                <a:lnTo>
                  <a:pt x="377" y="2305"/>
                </a:lnTo>
                <a:lnTo>
                  <a:pt x="377" y="2278"/>
                </a:lnTo>
                <a:lnTo>
                  <a:pt x="388" y="2250"/>
                </a:lnTo>
                <a:lnTo>
                  <a:pt x="405" y="2225"/>
                </a:lnTo>
                <a:lnTo>
                  <a:pt x="1720" y="911"/>
                </a:lnTo>
                <a:lnTo>
                  <a:pt x="1741" y="895"/>
                </a:lnTo>
                <a:lnTo>
                  <a:pt x="1765" y="885"/>
                </a:lnTo>
                <a:lnTo>
                  <a:pt x="1792" y="881"/>
                </a:lnTo>
                <a:close/>
                <a:moveTo>
                  <a:pt x="2176" y="812"/>
                </a:moveTo>
                <a:lnTo>
                  <a:pt x="2202" y="815"/>
                </a:lnTo>
                <a:lnTo>
                  <a:pt x="2226" y="824"/>
                </a:lnTo>
                <a:lnTo>
                  <a:pt x="2247" y="841"/>
                </a:lnTo>
                <a:lnTo>
                  <a:pt x="2265" y="862"/>
                </a:lnTo>
                <a:lnTo>
                  <a:pt x="2273" y="887"/>
                </a:lnTo>
                <a:lnTo>
                  <a:pt x="2277" y="913"/>
                </a:lnTo>
                <a:lnTo>
                  <a:pt x="2273" y="937"/>
                </a:lnTo>
                <a:lnTo>
                  <a:pt x="2265" y="962"/>
                </a:lnTo>
                <a:lnTo>
                  <a:pt x="2247" y="984"/>
                </a:lnTo>
                <a:lnTo>
                  <a:pt x="934" y="2297"/>
                </a:lnTo>
                <a:lnTo>
                  <a:pt x="910" y="2316"/>
                </a:lnTo>
                <a:lnTo>
                  <a:pt x="882" y="2325"/>
                </a:lnTo>
                <a:lnTo>
                  <a:pt x="852" y="2326"/>
                </a:lnTo>
                <a:lnTo>
                  <a:pt x="824" y="2319"/>
                </a:lnTo>
                <a:lnTo>
                  <a:pt x="791" y="2297"/>
                </a:lnTo>
                <a:lnTo>
                  <a:pt x="768" y="2264"/>
                </a:lnTo>
                <a:lnTo>
                  <a:pt x="761" y="2236"/>
                </a:lnTo>
                <a:lnTo>
                  <a:pt x="763" y="2206"/>
                </a:lnTo>
                <a:lnTo>
                  <a:pt x="772" y="2178"/>
                </a:lnTo>
                <a:lnTo>
                  <a:pt x="791" y="2154"/>
                </a:lnTo>
                <a:lnTo>
                  <a:pt x="2104" y="841"/>
                </a:lnTo>
                <a:lnTo>
                  <a:pt x="2127" y="824"/>
                </a:lnTo>
                <a:lnTo>
                  <a:pt x="2151" y="815"/>
                </a:lnTo>
                <a:lnTo>
                  <a:pt x="2176" y="812"/>
                </a:lnTo>
                <a:close/>
                <a:moveTo>
                  <a:pt x="1495" y="550"/>
                </a:moveTo>
                <a:lnTo>
                  <a:pt x="1519" y="553"/>
                </a:lnTo>
                <a:lnTo>
                  <a:pt x="1544" y="562"/>
                </a:lnTo>
                <a:lnTo>
                  <a:pt x="1566" y="580"/>
                </a:lnTo>
                <a:lnTo>
                  <a:pt x="1582" y="600"/>
                </a:lnTo>
                <a:lnTo>
                  <a:pt x="1593" y="625"/>
                </a:lnTo>
                <a:lnTo>
                  <a:pt x="1594" y="651"/>
                </a:lnTo>
                <a:lnTo>
                  <a:pt x="1593" y="676"/>
                </a:lnTo>
                <a:lnTo>
                  <a:pt x="1582" y="700"/>
                </a:lnTo>
                <a:lnTo>
                  <a:pt x="1566" y="723"/>
                </a:lnTo>
                <a:lnTo>
                  <a:pt x="252" y="2035"/>
                </a:lnTo>
                <a:lnTo>
                  <a:pt x="227" y="2052"/>
                </a:lnTo>
                <a:lnTo>
                  <a:pt x="199" y="2063"/>
                </a:lnTo>
                <a:lnTo>
                  <a:pt x="171" y="2065"/>
                </a:lnTo>
                <a:lnTo>
                  <a:pt x="142" y="2058"/>
                </a:lnTo>
                <a:lnTo>
                  <a:pt x="108" y="2035"/>
                </a:lnTo>
                <a:lnTo>
                  <a:pt x="86" y="2002"/>
                </a:lnTo>
                <a:lnTo>
                  <a:pt x="79" y="1974"/>
                </a:lnTo>
                <a:lnTo>
                  <a:pt x="81" y="1944"/>
                </a:lnTo>
                <a:lnTo>
                  <a:pt x="91" y="1916"/>
                </a:lnTo>
                <a:lnTo>
                  <a:pt x="108" y="1892"/>
                </a:lnTo>
                <a:lnTo>
                  <a:pt x="1423" y="580"/>
                </a:lnTo>
                <a:lnTo>
                  <a:pt x="1444" y="562"/>
                </a:lnTo>
                <a:lnTo>
                  <a:pt x="1469" y="553"/>
                </a:lnTo>
                <a:lnTo>
                  <a:pt x="1495" y="550"/>
                </a:lnTo>
                <a:close/>
                <a:moveTo>
                  <a:pt x="2029" y="330"/>
                </a:moveTo>
                <a:lnTo>
                  <a:pt x="2054" y="333"/>
                </a:lnTo>
                <a:lnTo>
                  <a:pt x="2078" y="342"/>
                </a:lnTo>
                <a:lnTo>
                  <a:pt x="2101" y="360"/>
                </a:lnTo>
                <a:lnTo>
                  <a:pt x="2116" y="381"/>
                </a:lnTo>
                <a:lnTo>
                  <a:pt x="2127" y="405"/>
                </a:lnTo>
                <a:lnTo>
                  <a:pt x="2130" y="431"/>
                </a:lnTo>
                <a:lnTo>
                  <a:pt x="2127" y="457"/>
                </a:lnTo>
                <a:lnTo>
                  <a:pt x="2116" y="480"/>
                </a:lnTo>
                <a:lnTo>
                  <a:pt x="2101" y="503"/>
                </a:lnTo>
                <a:lnTo>
                  <a:pt x="786" y="1815"/>
                </a:lnTo>
                <a:lnTo>
                  <a:pt x="761" y="1834"/>
                </a:lnTo>
                <a:lnTo>
                  <a:pt x="734" y="1843"/>
                </a:lnTo>
                <a:lnTo>
                  <a:pt x="706" y="1845"/>
                </a:lnTo>
                <a:lnTo>
                  <a:pt x="676" y="1838"/>
                </a:lnTo>
                <a:lnTo>
                  <a:pt x="643" y="1815"/>
                </a:lnTo>
                <a:lnTo>
                  <a:pt x="620" y="1782"/>
                </a:lnTo>
                <a:lnTo>
                  <a:pt x="615" y="1754"/>
                </a:lnTo>
                <a:lnTo>
                  <a:pt x="615" y="1724"/>
                </a:lnTo>
                <a:lnTo>
                  <a:pt x="625" y="1696"/>
                </a:lnTo>
                <a:lnTo>
                  <a:pt x="643" y="1672"/>
                </a:lnTo>
                <a:lnTo>
                  <a:pt x="1957" y="360"/>
                </a:lnTo>
                <a:lnTo>
                  <a:pt x="1978" y="342"/>
                </a:lnTo>
                <a:lnTo>
                  <a:pt x="2003" y="333"/>
                </a:lnTo>
                <a:lnTo>
                  <a:pt x="2029" y="330"/>
                </a:lnTo>
                <a:close/>
                <a:moveTo>
                  <a:pt x="1678" y="51"/>
                </a:moveTo>
                <a:lnTo>
                  <a:pt x="1704" y="54"/>
                </a:lnTo>
                <a:lnTo>
                  <a:pt x="1729" y="63"/>
                </a:lnTo>
                <a:lnTo>
                  <a:pt x="1750" y="80"/>
                </a:lnTo>
                <a:lnTo>
                  <a:pt x="1750" y="80"/>
                </a:lnTo>
                <a:lnTo>
                  <a:pt x="1767" y="101"/>
                </a:lnTo>
                <a:lnTo>
                  <a:pt x="1776" y="126"/>
                </a:lnTo>
                <a:lnTo>
                  <a:pt x="1779" y="152"/>
                </a:lnTo>
                <a:lnTo>
                  <a:pt x="1776" y="178"/>
                </a:lnTo>
                <a:lnTo>
                  <a:pt x="1767" y="201"/>
                </a:lnTo>
                <a:lnTo>
                  <a:pt x="1750" y="224"/>
                </a:lnTo>
                <a:lnTo>
                  <a:pt x="437" y="1536"/>
                </a:lnTo>
                <a:lnTo>
                  <a:pt x="412" y="1555"/>
                </a:lnTo>
                <a:lnTo>
                  <a:pt x="384" y="1564"/>
                </a:lnTo>
                <a:lnTo>
                  <a:pt x="355" y="1566"/>
                </a:lnTo>
                <a:lnTo>
                  <a:pt x="327" y="1559"/>
                </a:lnTo>
                <a:lnTo>
                  <a:pt x="294" y="1536"/>
                </a:lnTo>
                <a:lnTo>
                  <a:pt x="271" y="1503"/>
                </a:lnTo>
                <a:lnTo>
                  <a:pt x="264" y="1475"/>
                </a:lnTo>
                <a:lnTo>
                  <a:pt x="266" y="1445"/>
                </a:lnTo>
                <a:lnTo>
                  <a:pt x="274" y="1417"/>
                </a:lnTo>
                <a:lnTo>
                  <a:pt x="294" y="1393"/>
                </a:lnTo>
                <a:lnTo>
                  <a:pt x="1607" y="80"/>
                </a:lnTo>
                <a:lnTo>
                  <a:pt x="1629" y="63"/>
                </a:lnTo>
                <a:lnTo>
                  <a:pt x="1652" y="54"/>
                </a:lnTo>
                <a:lnTo>
                  <a:pt x="1678" y="51"/>
                </a:lnTo>
                <a:close/>
                <a:moveTo>
                  <a:pt x="1414" y="0"/>
                </a:moveTo>
                <a:lnTo>
                  <a:pt x="1441" y="4"/>
                </a:lnTo>
                <a:lnTo>
                  <a:pt x="1465" y="12"/>
                </a:lnTo>
                <a:lnTo>
                  <a:pt x="1486" y="30"/>
                </a:lnTo>
                <a:lnTo>
                  <a:pt x="1502" y="51"/>
                </a:lnTo>
                <a:lnTo>
                  <a:pt x="1512" y="75"/>
                </a:lnTo>
                <a:lnTo>
                  <a:pt x="1516" y="101"/>
                </a:lnTo>
                <a:lnTo>
                  <a:pt x="1512" y="128"/>
                </a:lnTo>
                <a:lnTo>
                  <a:pt x="1502" y="150"/>
                </a:lnTo>
                <a:lnTo>
                  <a:pt x="1486" y="173"/>
                </a:lnTo>
                <a:lnTo>
                  <a:pt x="171" y="1485"/>
                </a:lnTo>
                <a:lnTo>
                  <a:pt x="147" y="1504"/>
                </a:lnTo>
                <a:lnTo>
                  <a:pt x="121" y="1513"/>
                </a:lnTo>
                <a:lnTo>
                  <a:pt x="91" y="1515"/>
                </a:lnTo>
                <a:lnTo>
                  <a:pt x="63" y="1508"/>
                </a:lnTo>
                <a:lnTo>
                  <a:pt x="28" y="1485"/>
                </a:lnTo>
                <a:lnTo>
                  <a:pt x="7" y="1452"/>
                </a:lnTo>
                <a:lnTo>
                  <a:pt x="0" y="1424"/>
                </a:lnTo>
                <a:lnTo>
                  <a:pt x="2" y="1395"/>
                </a:lnTo>
                <a:lnTo>
                  <a:pt x="11" y="1367"/>
                </a:lnTo>
                <a:lnTo>
                  <a:pt x="28" y="1342"/>
                </a:lnTo>
                <a:lnTo>
                  <a:pt x="1343" y="30"/>
                </a:lnTo>
                <a:lnTo>
                  <a:pt x="1364" y="12"/>
                </a:lnTo>
                <a:lnTo>
                  <a:pt x="1388" y="4"/>
                </a:lnTo>
                <a:lnTo>
                  <a:pt x="141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993727" y="663997"/>
            <a:ext cx="5082946" cy="5348589"/>
          </a:xfrm>
          <a:custGeom>
            <a:avLst/>
            <a:gdLst>
              <a:gd name="T0" fmla="*/ 1840 w 2277"/>
              <a:gd name="T1" fmla="*/ 895 h 2396"/>
              <a:gd name="T2" fmla="*/ 1889 w 2277"/>
              <a:gd name="T3" fmla="*/ 956 h 2396"/>
              <a:gd name="T4" fmla="*/ 1879 w 2277"/>
              <a:gd name="T5" fmla="*/ 1033 h 2396"/>
              <a:gd name="T6" fmla="*/ 524 w 2277"/>
              <a:gd name="T7" fmla="*/ 2386 h 2396"/>
              <a:gd name="T8" fmla="*/ 438 w 2277"/>
              <a:gd name="T9" fmla="*/ 2389 h 2396"/>
              <a:gd name="T10" fmla="*/ 377 w 2277"/>
              <a:gd name="T11" fmla="*/ 2305 h 2396"/>
              <a:gd name="T12" fmla="*/ 405 w 2277"/>
              <a:gd name="T13" fmla="*/ 2225 h 2396"/>
              <a:gd name="T14" fmla="*/ 1765 w 2277"/>
              <a:gd name="T15" fmla="*/ 885 h 2396"/>
              <a:gd name="T16" fmla="*/ 2202 w 2277"/>
              <a:gd name="T17" fmla="*/ 815 h 2396"/>
              <a:gd name="T18" fmla="*/ 2265 w 2277"/>
              <a:gd name="T19" fmla="*/ 862 h 2396"/>
              <a:gd name="T20" fmla="*/ 2273 w 2277"/>
              <a:gd name="T21" fmla="*/ 937 h 2396"/>
              <a:gd name="T22" fmla="*/ 934 w 2277"/>
              <a:gd name="T23" fmla="*/ 2297 h 2396"/>
              <a:gd name="T24" fmla="*/ 852 w 2277"/>
              <a:gd name="T25" fmla="*/ 2326 h 2396"/>
              <a:gd name="T26" fmla="*/ 768 w 2277"/>
              <a:gd name="T27" fmla="*/ 2264 h 2396"/>
              <a:gd name="T28" fmla="*/ 772 w 2277"/>
              <a:gd name="T29" fmla="*/ 2178 h 2396"/>
              <a:gd name="T30" fmla="*/ 2127 w 2277"/>
              <a:gd name="T31" fmla="*/ 824 h 2396"/>
              <a:gd name="T32" fmla="*/ 1495 w 2277"/>
              <a:gd name="T33" fmla="*/ 550 h 2396"/>
              <a:gd name="T34" fmla="*/ 1566 w 2277"/>
              <a:gd name="T35" fmla="*/ 580 h 2396"/>
              <a:gd name="T36" fmla="*/ 1594 w 2277"/>
              <a:gd name="T37" fmla="*/ 651 h 2396"/>
              <a:gd name="T38" fmla="*/ 1566 w 2277"/>
              <a:gd name="T39" fmla="*/ 723 h 2396"/>
              <a:gd name="T40" fmla="*/ 199 w 2277"/>
              <a:gd name="T41" fmla="*/ 2063 h 2396"/>
              <a:gd name="T42" fmla="*/ 108 w 2277"/>
              <a:gd name="T43" fmla="*/ 2035 h 2396"/>
              <a:gd name="T44" fmla="*/ 81 w 2277"/>
              <a:gd name="T45" fmla="*/ 1944 h 2396"/>
              <a:gd name="T46" fmla="*/ 1423 w 2277"/>
              <a:gd name="T47" fmla="*/ 580 h 2396"/>
              <a:gd name="T48" fmla="*/ 1495 w 2277"/>
              <a:gd name="T49" fmla="*/ 550 h 2396"/>
              <a:gd name="T50" fmla="*/ 2078 w 2277"/>
              <a:gd name="T51" fmla="*/ 342 h 2396"/>
              <a:gd name="T52" fmla="*/ 2127 w 2277"/>
              <a:gd name="T53" fmla="*/ 405 h 2396"/>
              <a:gd name="T54" fmla="*/ 2116 w 2277"/>
              <a:gd name="T55" fmla="*/ 480 h 2396"/>
              <a:gd name="T56" fmla="*/ 761 w 2277"/>
              <a:gd name="T57" fmla="*/ 1834 h 2396"/>
              <a:gd name="T58" fmla="*/ 676 w 2277"/>
              <a:gd name="T59" fmla="*/ 1838 h 2396"/>
              <a:gd name="T60" fmla="*/ 615 w 2277"/>
              <a:gd name="T61" fmla="*/ 1754 h 2396"/>
              <a:gd name="T62" fmla="*/ 643 w 2277"/>
              <a:gd name="T63" fmla="*/ 1672 h 2396"/>
              <a:gd name="T64" fmla="*/ 2003 w 2277"/>
              <a:gd name="T65" fmla="*/ 333 h 2396"/>
              <a:gd name="T66" fmla="*/ 1704 w 2277"/>
              <a:gd name="T67" fmla="*/ 54 h 2396"/>
              <a:gd name="T68" fmla="*/ 1750 w 2277"/>
              <a:gd name="T69" fmla="*/ 80 h 2396"/>
              <a:gd name="T70" fmla="*/ 1779 w 2277"/>
              <a:gd name="T71" fmla="*/ 152 h 2396"/>
              <a:gd name="T72" fmla="*/ 1750 w 2277"/>
              <a:gd name="T73" fmla="*/ 224 h 2396"/>
              <a:gd name="T74" fmla="*/ 384 w 2277"/>
              <a:gd name="T75" fmla="*/ 1564 h 2396"/>
              <a:gd name="T76" fmla="*/ 294 w 2277"/>
              <a:gd name="T77" fmla="*/ 1536 h 2396"/>
              <a:gd name="T78" fmla="*/ 266 w 2277"/>
              <a:gd name="T79" fmla="*/ 1445 h 2396"/>
              <a:gd name="T80" fmla="*/ 1607 w 2277"/>
              <a:gd name="T81" fmla="*/ 80 h 2396"/>
              <a:gd name="T82" fmla="*/ 1678 w 2277"/>
              <a:gd name="T83" fmla="*/ 51 h 2396"/>
              <a:gd name="T84" fmla="*/ 1465 w 2277"/>
              <a:gd name="T85" fmla="*/ 12 h 2396"/>
              <a:gd name="T86" fmla="*/ 1512 w 2277"/>
              <a:gd name="T87" fmla="*/ 75 h 2396"/>
              <a:gd name="T88" fmla="*/ 1502 w 2277"/>
              <a:gd name="T89" fmla="*/ 150 h 2396"/>
              <a:gd name="T90" fmla="*/ 147 w 2277"/>
              <a:gd name="T91" fmla="*/ 1504 h 2396"/>
              <a:gd name="T92" fmla="*/ 63 w 2277"/>
              <a:gd name="T93" fmla="*/ 1508 h 2396"/>
              <a:gd name="T94" fmla="*/ 0 w 2277"/>
              <a:gd name="T95" fmla="*/ 1424 h 2396"/>
              <a:gd name="T96" fmla="*/ 28 w 2277"/>
              <a:gd name="T97" fmla="*/ 1342 h 2396"/>
              <a:gd name="T98" fmla="*/ 1388 w 2277"/>
              <a:gd name="T99" fmla="*/ 4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77" h="2396">
                <a:moveTo>
                  <a:pt x="1792" y="881"/>
                </a:moveTo>
                <a:lnTo>
                  <a:pt x="1816" y="885"/>
                </a:lnTo>
                <a:lnTo>
                  <a:pt x="1840" y="895"/>
                </a:lnTo>
                <a:lnTo>
                  <a:pt x="1863" y="911"/>
                </a:lnTo>
                <a:lnTo>
                  <a:pt x="1879" y="934"/>
                </a:lnTo>
                <a:lnTo>
                  <a:pt x="1889" y="956"/>
                </a:lnTo>
                <a:lnTo>
                  <a:pt x="1893" y="983"/>
                </a:lnTo>
                <a:lnTo>
                  <a:pt x="1889" y="1009"/>
                </a:lnTo>
                <a:lnTo>
                  <a:pt x="1879" y="1033"/>
                </a:lnTo>
                <a:lnTo>
                  <a:pt x="1863" y="1054"/>
                </a:lnTo>
                <a:lnTo>
                  <a:pt x="548" y="2368"/>
                </a:lnTo>
                <a:lnTo>
                  <a:pt x="524" y="2386"/>
                </a:lnTo>
                <a:lnTo>
                  <a:pt x="496" y="2394"/>
                </a:lnTo>
                <a:lnTo>
                  <a:pt x="468" y="2396"/>
                </a:lnTo>
                <a:lnTo>
                  <a:pt x="438" y="2389"/>
                </a:lnTo>
                <a:lnTo>
                  <a:pt x="405" y="2368"/>
                </a:lnTo>
                <a:lnTo>
                  <a:pt x="383" y="2333"/>
                </a:lnTo>
                <a:lnTo>
                  <a:pt x="377" y="2305"/>
                </a:lnTo>
                <a:lnTo>
                  <a:pt x="377" y="2278"/>
                </a:lnTo>
                <a:lnTo>
                  <a:pt x="388" y="2250"/>
                </a:lnTo>
                <a:lnTo>
                  <a:pt x="405" y="2225"/>
                </a:lnTo>
                <a:lnTo>
                  <a:pt x="1720" y="911"/>
                </a:lnTo>
                <a:lnTo>
                  <a:pt x="1741" y="895"/>
                </a:lnTo>
                <a:lnTo>
                  <a:pt x="1765" y="885"/>
                </a:lnTo>
                <a:lnTo>
                  <a:pt x="1792" y="881"/>
                </a:lnTo>
                <a:close/>
                <a:moveTo>
                  <a:pt x="2176" y="812"/>
                </a:moveTo>
                <a:lnTo>
                  <a:pt x="2202" y="815"/>
                </a:lnTo>
                <a:lnTo>
                  <a:pt x="2226" y="824"/>
                </a:lnTo>
                <a:lnTo>
                  <a:pt x="2247" y="841"/>
                </a:lnTo>
                <a:lnTo>
                  <a:pt x="2265" y="862"/>
                </a:lnTo>
                <a:lnTo>
                  <a:pt x="2273" y="887"/>
                </a:lnTo>
                <a:lnTo>
                  <a:pt x="2277" y="913"/>
                </a:lnTo>
                <a:lnTo>
                  <a:pt x="2273" y="937"/>
                </a:lnTo>
                <a:lnTo>
                  <a:pt x="2265" y="962"/>
                </a:lnTo>
                <a:lnTo>
                  <a:pt x="2247" y="984"/>
                </a:lnTo>
                <a:lnTo>
                  <a:pt x="934" y="2297"/>
                </a:lnTo>
                <a:lnTo>
                  <a:pt x="910" y="2316"/>
                </a:lnTo>
                <a:lnTo>
                  <a:pt x="882" y="2325"/>
                </a:lnTo>
                <a:lnTo>
                  <a:pt x="852" y="2326"/>
                </a:lnTo>
                <a:lnTo>
                  <a:pt x="824" y="2319"/>
                </a:lnTo>
                <a:lnTo>
                  <a:pt x="791" y="2297"/>
                </a:lnTo>
                <a:lnTo>
                  <a:pt x="768" y="2264"/>
                </a:lnTo>
                <a:lnTo>
                  <a:pt x="761" y="2236"/>
                </a:lnTo>
                <a:lnTo>
                  <a:pt x="763" y="2206"/>
                </a:lnTo>
                <a:lnTo>
                  <a:pt x="772" y="2178"/>
                </a:lnTo>
                <a:lnTo>
                  <a:pt x="791" y="2154"/>
                </a:lnTo>
                <a:lnTo>
                  <a:pt x="2104" y="841"/>
                </a:lnTo>
                <a:lnTo>
                  <a:pt x="2127" y="824"/>
                </a:lnTo>
                <a:lnTo>
                  <a:pt x="2151" y="815"/>
                </a:lnTo>
                <a:lnTo>
                  <a:pt x="2176" y="812"/>
                </a:lnTo>
                <a:close/>
                <a:moveTo>
                  <a:pt x="1495" y="550"/>
                </a:moveTo>
                <a:lnTo>
                  <a:pt x="1519" y="553"/>
                </a:lnTo>
                <a:lnTo>
                  <a:pt x="1544" y="562"/>
                </a:lnTo>
                <a:lnTo>
                  <a:pt x="1566" y="580"/>
                </a:lnTo>
                <a:lnTo>
                  <a:pt x="1582" y="600"/>
                </a:lnTo>
                <a:lnTo>
                  <a:pt x="1593" y="625"/>
                </a:lnTo>
                <a:lnTo>
                  <a:pt x="1594" y="651"/>
                </a:lnTo>
                <a:lnTo>
                  <a:pt x="1593" y="676"/>
                </a:lnTo>
                <a:lnTo>
                  <a:pt x="1582" y="700"/>
                </a:lnTo>
                <a:lnTo>
                  <a:pt x="1566" y="723"/>
                </a:lnTo>
                <a:lnTo>
                  <a:pt x="252" y="2035"/>
                </a:lnTo>
                <a:lnTo>
                  <a:pt x="227" y="2052"/>
                </a:lnTo>
                <a:lnTo>
                  <a:pt x="199" y="2063"/>
                </a:lnTo>
                <a:lnTo>
                  <a:pt x="171" y="2065"/>
                </a:lnTo>
                <a:lnTo>
                  <a:pt x="142" y="2058"/>
                </a:lnTo>
                <a:lnTo>
                  <a:pt x="108" y="2035"/>
                </a:lnTo>
                <a:lnTo>
                  <a:pt x="86" y="2002"/>
                </a:lnTo>
                <a:lnTo>
                  <a:pt x="79" y="1974"/>
                </a:lnTo>
                <a:lnTo>
                  <a:pt x="81" y="1944"/>
                </a:lnTo>
                <a:lnTo>
                  <a:pt x="91" y="1916"/>
                </a:lnTo>
                <a:lnTo>
                  <a:pt x="108" y="1892"/>
                </a:lnTo>
                <a:lnTo>
                  <a:pt x="1423" y="580"/>
                </a:lnTo>
                <a:lnTo>
                  <a:pt x="1444" y="562"/>
                </a:lnTo>
                <a:lnTo>
                  <a:pt x="1469" y="553"/>
                </a:lnTo>
                <a:lnTo>
                  <a:pt x="1495" y="550"/>
                </a:lnTo>
                <a:close/>
                <a:moveTo>
                  <a:pt x="2029" y="330"/>
                </a:moveTo>
                <a:lnTo>
                  <a:pt x="2054" y="333"/>
                </a:lnTo>
                <a:lnTo>
                  <a:pt x="2078" y="342"/>
                </a:lnTo>
                <a:lnTo>
                  <a:pt x="2101" y="360"/>
                </a:lnTo>
                <a:lnTo>
                  <a:pt x="2116" y="381"/>
                </a:lnTo>
                <a:lnTo>
                  <a:pt x="2127" y="405"/>
                </a:lnTo>
                <a:lnTo>
                  <a:pt x="2130" y="431"/>
                </a:lnTo>
                <a:lnTo>
                  <a:pt x="2127" y="457"/>
                </a:lnTo>
                <a:lnTo>
                  <a:pt x="2116" y="480"/>
                </a:lnTo>
                <a:lnTo>
                  <a:pt x="2101" y="503"/>
                </a:lnTo>
                <a:lnTo>
                  <a:pt x="786" y="1815"/>
                </a:lnTo>
                <a:lnTo>
                  <a:pt x="761" y="1834"/>
                </a:lnTo>
                <a:lnTo>
                  <a:pt x="734" y="1843"/>
                </a:lnTo>
                <a:lnTo>
                  <a:pt x="706" y="1845"/>
                </a:lnTo>
                <a:lnTo>
                  <a:pt x="676" y="1838"/>
                </a:lnTo>
                <a:lnTo>
                  <a:pt x="643" y="1815"/>
                </a:lnTo>
                <a:lnTo>
                  <a:pt x="620" y="1782"/>
                </a:lnTo>
                <a:lnTo>
                  <a:pt x="615" y="1754"/>
                </a:lnTo>
                <a:lnTo>
                  <a:pt x="615" y="1724"/>
                </a:lnTo>
                <a:lnTo>
                  <a:pt x="625" y="1696"/>
                </a:lnTo>
                <a:lnTo>
                  <a:pt x="643" y="1672"/>
                </a:lnTo>
                <a:lnTo>
                  <a:pt x="1957" y="360"/>
                </a:lnTo>
                <a:lnTo>
                  <a:pt x="1978" y="342"/>
                </a:lnTo>
                <a:lnTo>
                  <a:pt x="2003" y="333"/>
                </a:lnTo>
                <a:lnTo>
                  <a:pt x="2029" y="330"/>
                </a:lnTo>
                <a:close/>
                <a:moveTo>
                  <a:pt x="1678" y="51"/>
                </a:moveTo>
                <a:lnTo>
                  <a:pt x="1704" y="54"/>
                </a:lnTo>
                <a:lnTo>
                  <a:pt x="1729" y="63"/>
                </a:lnTo>
                <a:lnTo>
                  <a:pt x="1750" y="80"/>
                </a:lnTo>
                <a:lnTo>
                  <a:pt x="1750" y="80"/>
                </a:lnTo>
                <a:lnTo>
                  <a:pt x="1767" y="101"/>
                </a:lnTo>
                <a:lnTo>
                  <a:pt x="1776" y="126"/>
                </a:lnTo>
                <a:lnTo>
                  <a:pt x="1779" y="152"/>
                </a:lnTo>
                <a:lnTo>
                  <a:pt x="1776" y="178"/>
                </a:lnTo>
                <a:lnTo>
                  <a:pt x="1767" y="201"/>
                </a:lnTo>
                <a:lnTo>
                  <a:pt x="1750" y="224"/>
                </a:lnTo>
                <a:lnTo>
                  <a:pt x="437" y="1536"/>
                </a:lnTo>
                <a:lnTo>
                  <a:pt x="412" y="1555"/>
                </a:lnTo>
                <a:lnTo>
                  <a:pt x="384" y="1564"/>
                </a:lnTo>
                <a:lnTo>
                  <a:pt x="355" y="1566"/>
                </a:lnTo>
                <a:lnTo>
                  <a:pt x="327" y="1559"/>
                </a:lnTo>
                <a:lnTo>
                  <a:pt x="294" y="1536"/>
                </a:lnTo>
                <a:lnTo>
                  <a:pt x="271" y="1503"/>
                </a:lnTo>
                <a:lnTo>
                  <a:pt x="264" y="1475"/>
                </a:lnTo>
                <a:lnTo>
                  <a:pt x="266" y="1445"/>
                </a:lnTo>
                <a:lnTo>
                  <a:pt x="274" y="1417"/>
                </a:lnTo>
                <a:lnTo>
                  <a:pt x="294" y="1393"/>
                </a:lnTo>
                <a:lnTo>
                  <a:pt x="1607" y="80"/>
                </a:lnTo>
                <a:lnTo>
                  <a:pt x="1629" y="63"/>
                </a:lnTo>
                <a:lnTo>
                  <a:pt x="1652" y="54"/>
                </a:lnTo>
                <a:lnTo>
                  <a:pt x="1678" y="51"/>
                </a:lnTo>
                <a:close/>
                <a:moveTo>
                  <a:pt x="1414" y="0"/>
                </a:moveTo>
                <a:lnTo>
                  <a:pt x="1441" y="4"/>
                </a:lnTo>
                <a:lnTo>
                  <a:pt x="1465" y="12"/>
                </a:lnTo>
                <a:lnTo>
                  <a:pt x="1486" y="30"/>
                </a:lnTo>
                <a:lnTo>
                  <a:pt x="1502" y="51"/>
                </a:lnTo>
                <a:lnTo>
                  <a:pt x="1512" y="75"/>
                </a:lnTo>
                <a:lnTo>
                  <a:pt x="1516" y="101"/>
                </a:lnTo>
                <a:lnTo>
                  <a:pt x="1512" y="128"/>
                </a:lnTo>
                <a:lnTo>
                  <a:pt x="1502" y="150"/>
                </a:lnTo>
                <a:lnTo>
                  <a:pt x="1486" y="173"/>
                </a:lnTo>
                <a:lnTo>
                  <a:pt x="171" y="1485"/>
                </a:lnTo>
                <a:lnTo>
                  <a:pt x="147" y="1504"/>
                </a:lnTo>
                <a:lnTo>
                  <a:pt x="121" y="1513"/>
                </a:lnTo>
                <a:lnTo>
                  <a:pt x="91" y="1515"/>
                </a:lnTo>
                <a:lnTo>
                  <a:pt x="63" y="1508"/>
                </a:lnTo>
                <a:lnTo>
                  <a:pt x="28" y="1485"/>
                </a:lnTo>
                <a:lnTo>
                  <a:pt x="7" y="1452"/>
                </a:lnTo>
                <a:lnTo>
                  <a:pt x="0" y="1424"/>
                </a:lnTo>
                <a:lnTo>
                  <a:pt x="2" y="1395"/>
                </a:lnTo>
                <a:lnTo>
                  <a:pt x="11" y="1367"/>
                </a:lnTo>
                <a:lnTo>
                  <a:pt x="28" y="1342"/>
                </a:lnTo>
                <a:lnTo>
                  <a:pt x="1343" y="30"/>
                </a:lnTo>
                <a:lnTo>
                  <a:pt x="1364" y="12"/>
                </a:lnTo>
                <a:lnTo>
                  <a:pt x="1388" y="4"/>
                </a:lnTo>
                <a:lnTo>
                  <a:pt x="1414" y="0"/>
                </a:lnTo>
                <a:close/>
              </a:path>
            </a:pathLst>
          </a:custGeom>
          <a:blipFill dpi="0"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6213352" y="2733040"/>
            <a:ext cx="597095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36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Bài tập bảo mật thông tin</a:t>
            </a:r>
            <a:endParaRPr lang="zh-CN" altLang="en-US" sz="36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6111028" y="3544317"/>
            <a:ext cx="643902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4400" b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 mềm quản lý cafe</a:t>
            </a:r>
            <a:endParaRPr lang="zh-CN" altLang="en-US" sz="4400" b="1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5349255" y="5469152"/>
            <a:ext cx="5196932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Lâm Ngọc Quốc Khánh</a:t>
            </a:r>
          </a:p>
          <a:p>
            <a:pPr>
              <a:buNone/>
            </a:pPr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Dương Khánh Văn</a:t>
            </a:r>
          </a:p>
          <a:p>
            <a:pPr>
              <a:buNone/>
            </a:pPr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Lê Huỳnh Đức 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5930083D-E0E2-4206-80F7-C3472177C7F4}"/>
              </a:ext>
            </a:extLst>
          </p:cNvPr>
          <p:cNvSpPr txBox="1"/>
          <p:nvPr/>
        </p:nvSpPr>
        <p:spPr>
          <a:xfrm>
            <a:off x="9885759" y="159941"/>
            <a:ext cx="29288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/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Tổng quan về phần mềm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15BBE-6A36-4E32-9FE7-94090EEC4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09" y="1327554"/>
            <a:ext cx="11508932" cy="45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7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5930083D-E0E2-4206-80F7-C3472177C7F4}"/>
              </a:ext>
            </a:extLst>
          </p:cNvPr>
          <p:cNvSpPr txBox="1"/>
          <p:nvPr/>
        </p:nvSpPr>
        <p:spPr>
          <a:xfrm>
            <a:off x="9885759" y="159941"/>
            <a:ext cx="29288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/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Tổng quan về phần mềm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CCF56019-D9E0-4150-88AD-F3843878B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42" y="797806"/>
            <a:ext cx="9915466" cy="563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0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5930083D-E0E2-4206-80F7-C3472177C7F4}"/>
              </a:ext>
            </a:extLst>
          </p:cNvPr>
          <p:cNvSpPr txBox="1"/>
          <p:nvPr/>
        </p:nvSpPr>
        <p:spPr>
          <a:xfrm>
            <a:off x="9885759" y="159941"/>
            <a:ext cx="29288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/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Tổng quan về phần mềm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A2B337B7-33FF-45E5-B3A1-DBE9F3B78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89" y="643272"/>
            <a:ext cx="10528772" cy="594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5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5930083D-E0E2-4206-80F7-C3472177C7F4}"/>
              </a:ext>
            </a:extLst>
          </p:cNvPr>
          <p:cNvSpPr txBox="1"/>
          <p:nvPr/>
        </p:nvSpPr>
        <p:spPr>
          <a:xfrm>
            <a:off x="9885759" y="159941"/>
            <a:ext cx="29288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/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Tổng quan về phần mềm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31A569C6-554D-4C79-8ED5-F037387C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39" y="792528"/>
            <a:ext cx="10731871" cy="564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499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5930083D-E0E2-4206-80F7-C3472177C7F4}"/>
              </a:ext>
            </a:extLst>
          </p:cNvPr>
          <p:cNvSpPr txBox="1"/>
          <p:nvPr/>
        </p:nvSpPr>
        <p:spPr>
          <a:xfrm>
            <a:off x="9885759" y="159941"/>
            <a:ext cx="29288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/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Tổng quan về phần mềm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098" name="Picture 2" descr="Không có mô tả.">
            <a:extLst>
              <a:ext uri="{FF2B5EF4-FFF2-40B4-BE49-F238E27FC236}">
                <a16:creationId xmlns:a16="http://schemas.microsoft.com/office/drawing/2014/main" id="{E5BA0B40-CF4B-4C28-A23B-FA0EF9213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44" y="808013"/>
            <a:ext cx="10602661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17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EditPoints="1"/>
          </p:cNvSpPr>
          <p:nvPr/>
        </p:nvSpPr>
        <p:spPr bwMode="auto">
          <a:xfrm>
            <a:off x="1721661" y="1638300"/>
            <a:ext cx="3896434" cy="4100066"/>
          </a:xfrm>
          <a:custGeom>
            <a:avLst/>
            <a:gdLst>
              <a:gd name="T0" fmla="*/ 1840 w 2277"/>
              <a:gd name="T1" fmla="*/ 895 h 2396"/>
              <a:gd name="T2" fmla="*/ 1889 w 2277"/>
              <a:gd name="T3" fmla="*/ 956 h 2396"/>
              <a:gd name="T4" fmla="*/ 1879 w 2277"/>
              <a:gd name="T5" fmla="*/ 1033 h 2396"/>
              <a:gd name="T6" fmla="*/ 524 w 2277"/>
              <a:gd name="T7" fmla="*/ 2386 h 2396"/>
              <a:gd name="T8" fmla="*/ 438 w 2277"/>
              <a:gd name="T9" fmla="*/ 2389 h 2396"/>
              <a:gd name="T10" fmla="*/ 377 w 2277"/>
              <a:gd name="T11" fmla="*/ 2305 h 2396"/>
              <a:gd name="T12" fmla="*/ 405 w 2277"/>
              <a:gd name="T13" fmla="*/ 2225 h 2396"/>
              <a:gd name="T14" fmla="*/ 1765 w 2277"/>
              <a:gd name="T15" fmla="*/ 885 h 2396"/>
              <a:gd name="T16" fmla="*/ 2202 w 2277"/>
              <a:gd name="T17" fmla="*/ 815 h 2396"/>
              <a:gd name="T18" fmla="*/ 2265 w 2277"/>
              <a:gd name="T19" fmla="*/ 862 h 2396"/>
              <a:gd name="T20" fmla="*/ 2273 w 2277"/>
              <a:gd name="T21" fmla="*/ 937 h 2396"/>
              <a:gd name="T22" fmla="*/ 934 w 2277"/>
              <a:gd name="T23" fmla="*/ 2297 h 2396"/>
              <a:gd name="T24" fmla="*/ 852 w 2277"/>
              <a:gd name="T25" fmla="*/ 2326 h 2396"/>
              <a:gd name="T26" fmla="*/ 768 w 2277"/>
              <a:gd name="T27" fmla="*/ 2264 h 2396"/>
              <a:gd name="T28" fmla="*/ 772 w 2277"/>
              <a:gd name="T29" fmla="*/ 2178 h 2396"/>
              <a:gd name="T30" fmla="*/ 2127 w 2277"/>
              <a:gd name="T31" fmla="*/ 824 h 2396"/>
              <a:gd name="T32" fmla="*/ 1495 w 2277"/>
              <a:gd name="T33" fmla="*/ 550 h 2396"/>
              <a:gd name="T34" fmla="*/ 1566 w 2277"/>
              <a:gd name="T35" fmla="*/ 580 h 2396"/>
              <a:gd name="T36" fmla="*/ 1594 w 2277"/>
              <a:gd name="T37" fmla="*/ 651 h 2396"/>
              <a:gd name="T38" fmla="*/ 1566 w 2277"/>
              <a:gd name="T39" fmla="*/ 723 h 2396"/>
              <a:gd name="T40" fmla="*/ 199 w 2277"/>
              <a:gd name="T41" fmla="*/ 2063 h 2396"/>
              <a:gd name="T42" fmla="*/ 108 w 2277"/>
              <a:gd name="T43" fmla="*/ 2035 h 2396"/>
              <a:gd name="T44" fmla="*/ 81 w 2277"/>
              <a:gd name="T45" fmla="*/ 1944 h 2396"/>
              <a:gd name="T46" fmla="*/ 1423 w 2277"/>
              <a:gd name="T47" fmla="*/ 580 h 2396"/>
              <a:gd name="T48" fmla="*/ 1495 w 2277"/>
              <a:gd name="T49" fmla="*/ 550 h 2396"/>
              <a:gd name="T50" fmla="*/ 2078 w 2277"/>
              <a:gd name="T51" fmla="*/ 342 h 2396"/>
              <a:gd name="T52" fmla="*/ 2127 w 2277"/>
              <a:gd name="T53" fmla="*/ 405 h 2396"/>
              <a:gd name="T54" fmla="*/ 2116 w 2277"/>
              <a:gd name="T55" fmla="*/ 480 h 2396"/>
              <a:gd name="T56" fmla="*/ 761 w 2277"/>
              <a:gd name="T57" fmla="*/ 1834 h 2396"/>
              <a:gd name="T58" fmla="*/ 676 w 2277"/>
              <a:gd name="T59" fmla="*/ 1838 h 2396"/>
              <a:gd name="T60" fmla="*/ 615 w 2277"/>
              <a:gd name="T61" fmla="*/ 1754 h 2396"/>
              <a:gd name="T62" fmla="*/ 643 w 2277"/>
              <a:gd name="T63" fmla="*/ 1672 h 2396"/>
              <a:gd name="T64" fmla="*/ 2003 w 2277"/>
              <a:gd name="T65" fmla="*/ 333 h 2396"/>
              <a:gd name="T66" fmla="*/ 1704 w 2277"/>
              <a:gd name="T67" fmla="*/ 54 h 2396"/>
              <a:gd name="T68" fmla="*/ 1750 w 2277"/>
              <a:gd name="T69" fmla="*/ 80 h 2396"/>
              <a:gd name="T70" fmla="*/ 1779 w 2277"/>
              <a:gd name="T71" fmla="*/ 152 h 2396"/>
              <a:gd name="T72" fmla="*/ 1750 w 2277"/>
              <a:gd name="T73" fmla="*/ 224 h 2396"/>
              <a:gd name="T74" fmla="*/ 384 w 2277"/>
              <a:gd name="T75" fmla="*/ 1564 h 2396"/>
              <a:gd name="T76" fmla="*/ 294 w 2277"/>
              <a:gd name="T77" fmla="*/ 1536 h 2396"/>
              <a:gd name="T78" fmla="*/ 266 w 2277"/>
              <a:gd name="T79" fmla="*/ 1445 h 2396"/>
              <a:gd name="T80" fmla="*/ 1607 w 2277"/>
              <a:gd name="T81" fmla="*/ 80 h 2396"/>
              <a:gd name="T82" fmla="*/ 1678 w 2277"/>
              <a:gd name="T83" fmla="*/ 51 h 2396"/>
              <a:gd name="T84" fmla="*/ 1465 w 2277"/>
              <a:gd name="T85" fmla="*/ 12 h 2396"/>
              <a:gd name="T86" fmla="*/ 1512 w 2277"/>
              <a:gd name="T87" fmla="*/ 75 h 2396"/>
              <a:gd name="T88" fmla="*/ 1502 w 2277"/>
              <a:gd name="T89" fmla="*/ 150 h 2396"/>
              <a:gd name="T90" fmla="*/ 147 w 2277"/>
              <a:gd name="T91" fmla="*/ 1504 h 2396"/>
              <a:gd name="T92" fmla="*/ 63 w 2277"/>
              <a:gd name="T93" fmla="*/ 1508 h 2396"/>
              <a:gd name="T94" fmla="*/ 0 w 2277"/>
              <a:gd name="T95" fmla="*/ 1424 h 2396"/>
              <a:gd name="T96" fmla="*/ 28 w 2277"/>
              <a:gd name="T97" fmla="*/ 1342 h 2396"/>
              <a:gd name="T98" fmla="*/ 1388 w 2277"/>
              <a:gd name="T99" fmla="*/ 4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77" h="2396">
                <a:moveTo>
                  <a:pt x="1792" y="881"/>
                </a:moveTo>
                <a:lnTo>
                  <a:pt x="1816" y="885"/>
                </a:lnTo>
                <a:lnTo>
                  <a:pt x="1840" y="895"/>
                </a:lnTo>
                <a:lnTo>
                  <a:pt x="1863" y="911"/>
                </a:lnTo>
                <a:lnTo>
                  <a:pt x="1879" y="934"/>
                </a:lnTo>
                <a:lnTo>
                  <a:pt x="1889" y="956"/>
                </a:lnTo>
                <a:lnTo>
                  <a:pt x="1893" y="983"/>
                </a:lnTo>
                <a:lnTo>
                  <a:pt x="1889" y="1009"/>
                </a:lnTo>
                <a:lnTo>
                  <a:pt x="1879" y="1033"/>
                </a:lnTo>
                <a:lnTo>
                  <a:pt x="1863" y="1054"/>
                </a:lnTo>
                <a:lnTo>
                  <a:pt x="548" y="2368"/>
                </a:lnTo>
                <a:lnTo>
                  <a:pt x="524" y="2386"/>
                </a:lnTo>
                <a:lnTo>
                  <a:pt x="496" y="2394"/>
                </a:lnTo>
                <a:lnTo>
                  <a:pt x="468" y="2396"/>
                </a:lnTo>
                <a:lnTo>
                  <a:pt x="438" y="2389"/>
                </a:lnTo>
                <a:lnTo>
                  <a:pt x="405" y="2368"/>
                </a:lnTo>
                <a:lnTo>
                  <a:pt x="383" y="2333"/>
                </a:lnTo>
                <a:lnTo>
                  <a:pt x="377" y="2305"/>
                </a:lnTo>
                <a:lnTo>
                  <a:pt x="377" y="2278"/>
                </a:lnTo>
                <a:lnTo>
                  <a:pt x="388" y="2250"/>
                </a:lnTo>
                <a:lnTo>
                  <a:pt x="405" y="2225"/>
                </a:lnTo>
                <a:lnTo>
                  <a:pt x="1720" y="911"/>
                </a:lnTo>
                <a:lnTo>
                  <a:pt x="1741" y="895"/>
                </a:lnTo>
                <a:lnTo>
                  <a:pt x="1765" y="885"/>
                </a:lnTo>
                <a:lnTo>
                  <a:pt x="1792" y="881"/>
                </a:lnTo>
                <a:close/>
                <a:moveTo>
                  <a:pt x="2176" y="812"/>
                </a:moveTo>
                <a:lnTo>
                  <a:pt x="2202" y="815"/>
                </a:lnTo>
                <a:lnTo>
                  <a:pt x="2226" y="824"/>
                </a:lnTo>
                <a:lnTo>
                  <a:pt x="2247" y="841"/>
                </a:lnTo>
                <a:lnTo>
                  <a:pt x="2265" y="862"/>
                </a:lnTo>
                <a:lnTo>
                  <a:pt x="2273" y="887"/>
                </a:lnTo>
                <a:lnTo>
                  <a:pt x="2277" y="913"/>
                </a:lnTo>
                <a:lnTo>
                  <a:pt x="2273" y="937"/>
                </a:lnTo>
                <a:lnTo>
                  <a:pt x="2265" y="962"/>
                </a:lnTo>
                <a:lnTo>
                  <a:pt x="2247" y="984"/>
                </a:lnTo>
                <a:lnTo>
                  <a:pt x="934" y="2297"/>
                </a:lnTo>
                <a:lnTo>
                  <a:pt x="910" y="2316"/>
                </a:lnTo>
                <a:lnTo>
                  <a:pt x="882" y="2325"/>
                </a:lnTo>
                <a:lnTo>
                  <a:pt x="852" y="2326"/>
                </a:lnTo>
                <a:lnTo>
                  <a:pt x="824" y="2319"/>
                </a:lnTo>
                <a:lnTo>
                  <a:pt x="791" y="2297"/>
                </a:lnTo>
                <a:lnTo>
                  <a:pt x="768" y="2264"/>
                </a:lnTo>
                <a:lnTo>
                  <a:pt x="761" y="2236"/>
                </a:lnTo>
                <a:lnTo>
                  <a:pt x="763" y="2206"/>
                </a:lnTo>
                <a:lnTo>
                  <a:pt x="772" y="2178"/>
                </a:lnTo>
                <a:lnTo>
                  <a:pt x="791" y="2154"/>
                </a:lnTo>
                <a:lnTo>
                  <a:pt x="2104" y="841"/>
                </a:lnTo>
                <a:lnTo>
                  <a:pt x="2127" y="824"/>
                </a:lnTo>
                <a:lnTo>
                  <a:pt x="2151" y="815"/>
                </a:lnTo>
                <a:lnTo>
                  <a:pt x="2176" y="812"/>
                </a:lnTo>
                <a:close/>
                <a:moveTo>
                  <a:pt x="1495" y="550"/>
                </a:moveTo>
                <a:lnTo>
                  <a:pt x="1519" y="553"/>
                </a:lnTo>
                <a:lnTo>
                  <a:pt x="1544" y="562"/>
                </a:lnTo>
                <a:lnTo>
                  <a:pt x="1566" y="580"/>
                </a:lnTo>
                <a:lnTo>
                  <a:pt x="1582" y="600"/>
                </a:lnTo>
                <a:lnTo>
                  <a:pt x="1593" y="625"/>
                </a:lnTo>
                <a:lnTo>
                  <a:pt x="1594" y="651"/>
                </a:lnTo>
                <a:lnTo>
                  <a:pt x="1593" y="676"/>
                </a:lnTo>
                <a:lnTo>
                  <a:pt x="1582" y="700"/>
                </a:lnTo>
                <a:lnTo>
                  <a:pt x="1566" y="723"/>
                </a:lnTo>
                <a:lnTo>
                  <a:pt x="252" y="2035"/>
                </a:lnTo>
                <a:lnTo>
                  <a:pt x="227" y="2052"/>
                </a:lnTo>
                <a:lnTo>
                  <a:pt x="199" y="2063"/>
                </a:lnTo>
                <a:lnTo>
                  <a:pt x="171" y="2065"/>
                </a:lnTo>
                <a:lnTo>
                  <a:pt x="142" y="2058"/>
                </a:lnTo>
                <a:lnTo>
                  <a:pt x="108" y="2035"/>
                </a:lnTo>
                <a:lnTo>
                  <a:pt x="86" y="2002"/>
                </a:lnTo>
                <a:lnTo>
                  <a:pt x="79" y="1974"/>
                </a:lnTo>
                <a:lnTo>
                  <a:pt x="81" y="1944"/>
                </a:lnTo>
                <a:lnTo>
                  <a:pt x="91" y="1916"/>
                </a:lnTo>
                <a:lnTo>
                  <a:pt x="108" y="1892"/>
                </a:lnTo>
                <a:lnTo>
                  <a:pt x="1423" y="580"/>
                </a:lnTo>
                <a:lnTo>
                  <a:pt x="1444" y="562"/>
                </a:lnTo>
                <a:lnTo>
                  <a:pt x="1469" y="553"/>
                </a:lnTo>
                <a:lnTo>
                  <a:pt x="1495" y="550"/>
                </a:lnTo>
                <a:close/>
                <a:moveTo>
                  <a:pt x="2029" y="330"/>
                </a:moveTo>
                <a:lnTo>
                  <a:pt x="2054" y="333"/>
                </a:lnTo>
                <a:lnTo>
                  <a:pt x="2078" y="342"/>
                </a:lnTo>
                <a:lnTo>
                  <a:pt x="2101" y="360"/>
                </a:lnTo>
                <a:lnTo>
                  <a:pt x="2116" y="381"/>
                </a:lnTo>
                <a:lnTo>
                  <a:pt x="2127" y="405"/>
                </a:lnTo>
                <a:lnTo>
                  <a:pt x="2130" y="431"/>
                </a:lnTo>
                <a:lnTo>
                  <a:pt x="2127" y="457"/>
                </a:lnTo>
                <a:lnTo>
                  <a:pt x="2116" y="480"/>
                </a:lnTo>
                <a:lnTo>
                  <a:pt x="2101" y="503"/>
                </a:lnTo>
                <a:lnTo>
                  <a:pt x="786" y="1815"/>
                </a:lnTo>
                <a:lnTo>
                  <a:pt x="761" y="1834"/>
                </a:lnTo>
                <a:lnTo>
                  <a:pt x="734" y="1843"/>
                </a:lnTo>
                <a:lnTo>
                  <a:pt x="706" y="1845"/>
                </a:lnTo>
                <a:lnTo>
                  <a:pt x="676" y="1838"/>
                </a:lnTo>
                <a:lnTo>
                  <a:pt x="643" y="1815"/>
                </a:lnTo>
                <a:lnTo>
                  <a:pt x="620" y="1782"/>
                </a:lnTo>
                <a:lnTo>
                  <a:pt x="615" y="1754"/>
                </a:lnTo>
                <a:lnTo>
                  <a:pt x="615" y="1724"/>
                </a:lnTo>
                <a:lnTo>
                  <a:pt x="625" y="1696"/>
                </a:lnTo>
                <a:lnTo>
                  <a:pt x="643" y="1672"/>
                </a:lnTo>
                <a:lnTo>
                  <a:pt x="1957" y="360"/>
                </a:lnTo>
                <a:lnTo>
                  <a:pt x="1978" y="342"/>
                </a:lnTo>
                <a:lnTo>
                  <a:pt x="2003" y="333"/>
                </a:lnTo>
                <a:lnTo>
                  <a:pt x="2029" y="330"/>
                </a:lnTo>
                <a:close/>
                <a:moveTo>
                  <a:pt x="1678" y="51"/>
                </a:moveTo>
                <a:lnTo>
                  <a:pt x="1704" y="54"/>
                </a:lnTo>
                <a:lnTo>
                  <a:pt x="1729" y="63"/>
                </a:lnTo>
                <a:lnTo>
                  <a:pt x="1750" y="80"/>
                </a:lnTo>
                <a:lnTo>
                  <a:pt x="1750" y="80"/>
                </a:lnTo>
                <a:lnTo>
                  <a:pt x="1767" y="101"/>
                </a:lnTo>
                <a:lnTo>
                  <a:pt x="1776" y="126"/>
                </a:lnTo>
                <a:lnTo>
                  <a:pt x="1779" y="152"/>
                </a:lnTo>
                <a:lnTo>
                  <a:pt x="1776" y="178"/>
                </a:lnTo>
                <a:lnTo>
                  <a:pt x="1767" y="201"/>
                </a:lnTo>
                <a:lnTo>
                  <a:pt x="1750" y="224"/>
                </a:lnTo>
                <a:lnTo>
                  <a:pt x="437" y="1536"/>
                </a:lnTo>
                <a:lnTo>
                  <a:pt x="412" y="1555"/>
                </a:lnTo>
                <a:lnTo>
                  <a:pt x="384" y="1564"/>
                </a:lnTo>
                <a:lnTo>
                  <a:pt x="355" y="1566"/>
                </a:lnTo>
                <a:lnTo>
                  <a:pt x="327" y="1559"/>
                </a:lnTo>
                <a:lnTo>
                  <a:pt x="294" y="1536"/>
                </a:lnTo>
                <a:lnTo>
                  <a:pt x="271" y="1503"/>
                </a:lnTo>
                <a:lnTo>
                  <a:pt x="264" y="1475"/>
                </a:lnTo>
                <a:lnTo>
                  <a:pt x="266" y="1445"/>
                </a:lnTo>
                <a:lnTo>
                  <a:pt x="274" y="1417"/>
                </a:lnTo>
                <a:lnTo>
                  <a:pt x="294" y="1393"/>
                </a:lnTo>
                <a:lnTo>
                  <a:pt x="1607" y="80"/>
                </a:lnTo>
                <a:lnTo>
                  <a:pt x="1629" y="63"/>
                </a:lnTo>
                <a:lnTo>
                  <a:pt x="1652" y="54"/>
                </a:lnTo>
                <a:lnTo>
                  <a:pt x="1678" y="51"/>
                </a:lnTo>
                <a:close/>
                <a:moveTo>
                  <a:pt x="1414" y="0"/>
                </a:moveTo>
                <a:lnTo>
                  <a:pt x="1441" y="4"/>
                </a:lnTo>
                <a:lnTo>
                  <a:pt x="1465" y="12"/>
                </a:lnTo>
                <a:lnTo>
                  <a:pt x="1486" y="30"/>
                </a:lnTo>
                <a:lnTo>
                  <a:pt x="1502" y="51"/>
                </a:lnTo>
                <a:lnTo>
                  <a:pt x="1512" y="75"/>
                </a:lnTo>
                <a:lnTo>
                  <a:pt x="1516" y="101"/>
                </a:lnTo>
                <a:lnTo>
                  <a:pt x="1512" y="128"/>
                </a:lnTo>
                <a:lnTo>
                  <a:pt x="1502" y="150"/>
                </a:lnTo>
                <a:lnTo>
                  <a:pt x="1486" y="173"/>
                </a:lnTo>
                <a:lnTo>
                  <a:pt x="171" y="1485"/>
                </a:lnTo>
                <a:lnTo>
                  <a:pt x="147" y="1504"/>
                </a:lnTo>
                <a:lnTo>
                  <a:pt x="121" y="1513"/>
                </a:lnTo>
                <a:lnTo>
                  <a:pt x="91" y="1515"/>
                </a:lnTo>
                <a:lnTo>
                  <a:pt x="63" y="1508"/>
                </a:lnTo>
                <a:lnTo>
                  <a:pt x="28" y="1485"/>
                </a:lnTo>
                <a:lnTo>
                  <a:pt x="7" y="1452"/>
                </a:lnTo>
                <a:lnTo>
                  <a:pt x="0" y="1424"/>
                </a:lnTo>
                <a:lnTo>
                  <a:pt x="2" y="1395"/>
                </a:lnTo>
                <a:lnTo>
                  <a:pt x="11" y="1367"/>
                </a:lnTo>
                <a:lnTo>
                  <a:pt x="28" y="1342"/>
                </a:lnTo>
                <a:lnTo>
                  <a:pt x="1343" y="30"/>
                </a:lnTo>
                <a:lnTo>
                  <a:pt x="1364" y="12"/>
                </a:lnTo>
                <a:lnTo>
                  <a:pt x="1388" y="4"/>
                </a:lnTo>
                <a:lnTo>
                  <a:pt x="141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18" name="Title 13"/>
          <p:cNvSpPr txBox="1"/>
          <p:nvPr/>
        </p:nvSpPr>
        <p:spPr>
          <a:xfrm>
            <a:off x="2843957" y="4346356"/>
            <a:ext cx="1651842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PART</a:t>
            </a:r>
          </a:p>
        </p:txBody>
      </p:sp>
      <p:sp>
        <p:nvSpPr>
          <p:cNvPr id="11" name="TextBox 48"/>
          <p:cNvSpPr txBox="1"/>
          <p:nvPr/>
        </p:nvSpPr>
        <p:spPr>
          <a:xfrm>
            <a:off x="5997575" y="3040380"/>
            <a:ext cx="6774180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800" dirty="0">
                <a:solidFill>
                  <a:schemeClr val="accent2"/>
                </a:solidFill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COMPLETION OF WORK</a:t>
            </a:r>
            <a:endParaRPr lang="en-GB" altLang="zh-CN" sz="4800" dirty="0">
              <a:solidFill>
                <a:schemeClr val="accent2"/>
              </a:solidFill>
              <a:ea typeface="Calibri" panose="020F050202020403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501056" y="2309659"/>
            <a:ext cx="23376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5943375" y="3992900"/>
            <a:ext cx="1837447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2"/>
                </a:solidFill>
                <a:ea typeface="Calibri" panose="020F0502020204030204" pitchFamily="34" charset="0"/>
                <a:cs typeface="+mn-ea"/>
                <a:sym typeface="Arial" panose="020B0604020202020204" pitchFamily="34" charset="0"/>
              </a:rPr>
              <a:t>Add title</a:t>
            </a:r>
            <a:endParaRPr lang="en-US" altLang="zh-CN" sz="1400" dirty="0">
              <a:solidFill>
                <a:schemeClr val="accent2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003738" y="3992900"/>
            <a:ext cx="1837447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2"/>
                </a:solidFill>
                <a:ea typeface="Calibri" panose="020F0502020204030204" pitchFamily="34" charset="0"/>
                <a:cs typeface="+mn-ea"/>
                <a:sym typeface="Arial" panose="020B0604020202020204" pitchFamily="34" charset="0"/>
              </a:rPr>
              <a:t>Add title</a:t>
            </a:r>
            <a:endParaRPr lang="en-US" altLang="zh-CN" sz="1400" dirty="0">
              <a:solidFill>
                <a:schemeClr val="accent2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5943375" y="4303831"/>
            <a:ext cx="1837447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2"/>
                </a:solidFill>
                <a:ea typeface="Calibri" panose="020F0502020204030204" pitchFamily="34" charset="0"/>
                <a:cs typeface="+mn-ea"/>
                <a:sym typeface="Arial" panose="020B0604020202020204" pitchFamily="34" charset="0"/>
              </a:rPr>
              <a:t>Add title</a:t>
            </a:r>
            <a:endParaRPr lang="en-US" altLang="zh-CN" sz="1400" dirty="0">
              <a:solidFill>
                <a:schemeClr val="accent2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8003738" y="4303831"/>
            <a:ext cx="1837447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2"/>
                </a:solidFill>
                <a:ea typeface="Calibri" panose="020F0502020204030204" pitchFamily="34" charset="0"/>
                <a:cs typeface="+mn-ea"/>
                <a:sym typeface="Arial" panose="020B0604020202020204" pitchFamily="34" charset="0"/>
              </a:rPr>
              <a:t>Add title</a:t>
            </a:r>
            <a:endParaRPr lang="en-US" altLang="zh-CN" sz="1400" dirty="0">
              <a:solidFill>
                <a:schemeClr val="accent2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69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69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69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69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/>
      <p:bldP spid="11" grpId="0"/>
      <p:bldP spid="11" grpId="1"/>
      <p:bldP spid="12" grpId="0"/>
      <p:bldP spid="12" grpId="1"/>
      <p:bldP spid="13" grpId="0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EditPoints="1"/>
          </p:cNvSpPr>
          <p:nvPr/>
        </p:nvSpPr>
        <p:spPr bwMode="auto">
          <a:xfrm>
            <a:off x="1721661" y="1638300"/>
            <a:ext cx="3896434" cy="4100066"/>
          </a:xfrm>
          <a:custGeom>
            <a:avLst/>
            <a:gdLst>
              <a:gd name="T0" fmla="*/ 1840 w 2277"/>
              <a:gd name="T1" fmla="*/ 895 h 2396"/>
              <a:gd name="T2" fmla="*/ 1889 w 2277"/>
              <a:gd name="T3" fmla="*/ 956 h 2396"/>
              <a:gd name="T4" fmla="*/ 1879 w 2277"/>
              <a:gd name="T5" fmla="*/ 1033 h 2396"/>
              <a:gd name="T6" fmla="*/ 524 w 2277"/>
              <a:gd name="T7" fmla="*/ 2386 h 2396"/>
              <a:gd name="T8" fmla="*/ 438 w 2277"/>
              <a:gd name="T9" fmla="*/ 2389 h 2396"/>
              <a:gd name="T10" fmla="*/ 377 w 2277"/>
              <a:gd name="T11" fmla="*/ 2305 h 2396"/>
              <a:gd name="T12" fmla="*/ 405 w 2277"/>
              <a:gd name="T13" fmla="*/ 2225 h 2396"/>
              <a:gd name="T14" fmla="*/ 1765 w 2277"/>
              <a:gd name="T15" fmla="*/ 885 h 2396"/>
              <a:gd name="T16" fmla="*/ 2202 w 2277"/>
              <a:gd name="T17" fmla="*/ 815 h 2396"/>
              <a:gd name="T18" fmla="*/ 2265 w 2277"/>
              <a:gd name="T19" fmla="*/ 862 h 2396"/>
              <a:gd name="T20" fmla="*/ 2273 w 2277"/>
              <a:gd name="T21" fmla="*/ 937 h 2396"/>
              <a:gd name="T22" fmla="*/ 934 w 2277"/>
              <a:gd name="T23" fmla="*/ 2297 h 2396"/>
              <a:gd name="T24" fmla="*/ 852 w 2277"/>
              <a:gd name="T25" fmla="*/ 2326 h 2396"/>
              <a:gd name="T26" fmla="*/ 768 w 2277"/>
              <a:gd name="T27" fmla="*/ 2264 h 2396"/>
              <a:gd name="T28" fmla="*/ 772 w 2277"/>
              <a:gd name="T29" fmla="*/ 2178 h 2396"/>
              <a:gd name="T30" fmla="*/ 2127 w 2277"/>
              <a:gd name="T31" fmla="*/ 824 h 2396"/>
              <a:gd name="T32" fmla="*/ 1495 w 2277"/>
              <a:gd name="T33" fmla="*/ 550 h 2396"/>
              <a:gd name="T34" fmla="*/ 1566 w 2277"/>
              <a:gd name="T35" fmla="*/ 580 h 2396"/>
              <a:gd name="T36" fmla="*/ 1594 w 2277"/>
              <a:gd name="T37" fmla="*/ 651 h 2396"/>
              <a:gd name="T38" fmla="*/ 1566 w 2277"/>
              <a:gd name="T39" fmla="*/ 723 h 2396"/>
              <a:gd name="T40" fmla="*/ 199 w 2277"/>
              <a:gd name="T41" fmla="*/ 2063 h 2396"/>
              <a:gd name="T42" fmla="*/ 108 w 2277"/>
              <a:gd name="T43" fmla="*/ 2035 h 2396"/>
              <a:gd name="T44" fmla="*/ 81 w 2277"/>
              <a:gd name="T45" fmla="*/ 1944 h 2396"/>
              <a:gd name="T46" fmla="*/ 1423 w 2277"/>
              <a:gd name="T47" fmla="*/ 580 h 2396"/>
              <a:gd name="T48" fmla="*/ 1495 w 2277"/>
              <a:gd name="T49" fmla="*/ 550 h 2396"/>
              <a:gd name="T50" fmla="*/ 2078 w 2277"/>
              <a:gd name="T51" fmla="*/ 342 h 2396"/>
              <a:gd name="T52" fmla="*/ 2127 w 2277"/>
              <a:gd name="T53" fmla="*/ 405 h 2396"/>
              <a:gd name="T54" fmla="*/ 2116 w 2277"/>
              <a:gd name="T55" fmla="*/ 480 h 2396"/>
              <a:gd name="T56" fmla="*/ 761 w 2277"/>
              <a:gd name="T57" fmla="*/ 1834 h 2396"/>
              <a:gd name="T58" fmla="*/ 676 w 2277"/>
              <a:gd name="T59" fmla="*/ 1838 h 2396"/>
              <a:gd name="T60" fmla="*/ 615 w 2277"/>
              <a:gd name="T61" fmla="*/ 1754 h 2396"/>
              <a:gd name="T62" fmla="*/ 643 w 2277"/>
              <a:gd name="T63" fmla="*/ 1672 h 2396"/>
              <a:gd name="T64" fmla="*/ 2003 w 2277"/>
              <a:gd name="T65" fmla="*/ 333 h 2396"/>
              <a:gd name="T66" fmla="*/ 1704 w 2277"/>
              <a:gd name="T67" fmla="*/ 54 h 2396"/>
              <a:gd name="T68" fmla="*/ 1750 w 2277"/>
              <a:gd name="T69" fmla="*/ 80 h 2396"/>
              <a:gd name="T70" fmla="*/ 1779 w 2277"/>
              <a:gd name="T71" fmla="*/ 152 h 2396"/>
              <a:gd name="T72" fmla="*/ 1750 w 2277"/>
              <a:gd name="T73" fmla="*/ 224 h 2396"/>
              <a:gd name="T74" fmla="*/ 384 w 2277"/>
              <a:gd name="T75" fmla="*/ 1564 h 2396"/>
              <a:gd name="T76" fmla="*/ 294 w 2277"/>
              <a:gd name="T77" fmla="*/ 1536 h 2396"/>
              <a:gd name="T78" fmla="*/ 266 w 2277"/>
              <a:gd name="T79" fmla="*/ 1445 h 2396"/>
              <a:gd name="T80" fmla="*/ 1607 w 2277"/>
              <a:gd name="T81" fmla="*/ 80 h 2396"/>
              <a:gd name="T82" fmla="*/ 1678 w 2277"/>
              <a:gd name="T83" fmla="*/ 51 h 2396"/>
              <a:gd name="T84" fmla="*/ 1465 w 2277"/>
              <a:gd name="T85" fmla="*/ 12 h 2396"/>
              <a:gd name="T86" fmla="*/ 1512 w 2277"/>
              <a:gd name="T87" fmla="*/ 75 h 2396"/>
              <a:gd name="T88" fmla="*/ 1502 w 2277"/>
              <a:gd name="T89" fmla="*/ 150 h 2396"/>
              <a:gd name="T90" fmla="*/ 147 w 2277"/>
              <a:gd name="T91" fmla="*/ 1504 h 2396"/>
              <a:gd name="T92" fmla="*/ 63 w 2277"/>
              <a:gd name="T93" fmla="*/ 1508 h 2396"/>
              <a:gd name="T94" fmla="*/ 0 w 2277"/>
              <a:gd name="T95" fmla="*/ 1424 h 2396"/>
              <a:gd name="T96" fmla="*/ 28 w 2277"/>
              <a:gd name="T97" fmla="*/ 1342 h 2396"/>
              <a:gd name="T98" fmla="*/ 1388 w 2277"/>
              <a:gd name="T99" fmla="*/ 4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77" h="2396">
                <a:moveTo>
                  <a:pt x="1792" y="881"/>
                </a:moveTo>
                <a:lnTo>
                  <a:pt x="1816" y="885"/>
                </a:lnTo>
                <a:lnTo>
                  <a:pt x="1840" y="895"/>
                </a:lnTo>
                <a:lnTo>
                  <a:pt x="1863" y="911"/>
                </a:lnTo>
                <a:lnTo>
                  <a:pt x="1879" y="934"/>
                </a:lnTo>
                <a:lnTo>
                  <a:pt x="1889" y="956"/>
                </a:lnTo>
                <a:lnTo>
                  <a:pt x="1893" y="983"/>
                </a:lnTo>
                <a:lnTo>
                  <a:pt x="1889" y="1009"/>
                </a:lnTo>
                <a:lnTo>
                  <a:pt x="1879" y="1033"/>
                </a:lnTo>
                <a:lnTo>
                  <a:pt x="1863" y="1054"/>
                </a:lnTo>
                <a:lnTo>
                  <a:pt x="548" y="2368"/>
                </a:lnTo>
                <a:lnTo>
                  <a:pt x="524" y="2386"/>
                </a:lnTo>
                <a:lnTo>
                  <a:pt x="496" y="2394"/>
                </a:lnTo>
                <a:lnTo>
                  <a:pt x="468" y="2396"/>
                </a:lnTo>
                <a:lnTo>
                  <a:pt x="438" y="2389"/>
                </a:lnTo>
                <a:lnTo>
                  <a:pt x="405" y="2368"/>
                </a:lnTo>
                <a:lnTo>
                  <a:pt x="383" y="2333"/>
                </a:lnTo>
                <a:lnTo>
                  <a:pt x="377" y="2305"/>
                </a:lnTo>
                <a:lnTo>
                  <a:pt x="377" y="2278"/>
                </a:lnTo>
                <a:lnTo>
                  <a:pt x="388" y="2250"/>
                </a:lnTo>
                <a:lnTo>
                  <a:pt x="405" y="2225"/>
                </a:lnTo>
                <a:lnTo>
                  <a:pt x="1720" y="911"/>
                </a:lnTo>
                <a:lnTo>
                  <a:pt x="1741" y="895"/>
                </a:lnTo>
                <a:lnTo>
                  <a:pt x="1765" y="885"/>
                </a:lnTo>
                <a:lnTo>
                  <a:pt x="1792" y="881"/>
                </a:lnTo>
                <a:close/>
                <a:moveTo>
                  <a:pt x="2176" y="812"/>
                </a:moveTo>
                <a:lnTo>
                  <a:pt x="2202" y="815"/>
                </a:lnTo>
                <a:lnTo>
                  <a:pt x="2226" y="824"/>
                </a:lnTo>
                <a:lnTo>
                  <a:pt x="2247" y="841"/>
                </a:lnTo>
                <a:lnTo>
                  <a:pt x="2265" y="862"/>
                </a:lnTo>
                <a:lnTo>
                  <a:pt x="2273" y="887"/>
                </a:lnTo>
                <a:lnTo>
                  <a:pt x="2277" y="913"/>
                </a:lnTo>
                <a:lnTo>
                  <a:pt x="2273" y="937"/>
                </a:lnTo>
                <a:lnTo>
                  <a:pt x="2265" y="962"/>
                </a:lnTo>
                <a:lnTo>
                  <a:pt x="2247" y="984"/>
                </a:lnTo>
                <a:lnTo>
                  <a:pt x="934" y="2297"/>
                </a:lnTo>
                <a:lnTo>
                  <a:pt x="910" y="2316"/>
                </a:lnTo>
                <a:lnTo>
                  <a:pt x="882" y="2325"/>
                </a:lnTo>
                <a:lnTo>
                  <a:pt x="852" y="2326"/>
                </a:lnTo>
                <a:lnTo>
                  <a:pt x="824" y="2319"/>
                </a:lnTo>
                <a:lnTo>
                  <a:pt x="791" y="2297"/>
                </a:lnTo>
                <a:lnTo>
                  <a:pt x="768" y="2264"/>
                </a:lnTo>
                <a:lnTo>
                  <a:pt x="761" y="2236"/>
                </a:lnTo>
                <a:lnTo>
                  <a:pt x="763" y="2206"/>
                </a:lnTo>
                <a:lnTo>
                  <a:pt x="772" y="2178"/>
                </a:lnTo>
                <a:lnTo>
                  <a:pt x="791" y="2154"/>
                </a:lnTo>
                <a:lnTo>
                  <a:pt x="2104" y="841"/>
                </a:lnTo>
                <a:lnTo>
                  <a:pt x="2127" y="824"/>
                </a:lnTo>
                <a:lnTo>
                  <a:pt x="2151" y="815"/>
                </a:lnTo>
                <a:lnTo>
                  <a:pt x="2176" y="812"/>
                </a:lnTo>
                <a:close/>
                <a:moveTo>
                  <a:pt x="1495" y="550"/>
                </a:moveTo>
                <a:lnTo>
                  <a:pt x="1519" y="553"/>
                </a:lnTo>
                <a:lnTo>
                  <a:pt x="1544" y="562"/>
                </a:lnTo>
                <a:lnTo>
                  <a:pt x="1566" y="580"/>
                </a:lnTo>
                <a:lnTo>
                  <a:pt x="1582" y="600"/>
                </a:lnTo>
                <a:lnTo>
                  <a:pt x="1593" y="625"/>
                </a:lnTo>
                <a:lnTo>
                  <a:pt x="1594" y="651"/>
                </a:lnTo>
                <a:lnTo>
                  <a:pt x="1593" y="676"/>
                </a:lnTo>
                <a:lnTo>
                  <a:pt x="1582" y="700"/>
                </a:lnTo>
                <a:lnTo>
                  <a:pt x="1566" y="723"/>
                </a:lnTo>
                <a:lnTo>
                  <a:pt x="252" y="2035"/>
                </a:lnTo>
                <a:lnTo>
                  <a:pt x="227" y="2052"/>
                </a:lnTo>
                <a:lnTo>
                  <a:pt x="199" y="2063"/>
                </a:lnTo>
                <a:lnTo>
                  <a:pt x="171" y="2065"/>
                </a:lnTo>
                <a:lnTo>
                  <a:pt x="142" y="2058"/>
                </a:lnTo>
                <a:lnTo>
                  <a:pt x="108" y="2035"/>
                </a:lnTo>
                <a:lnTo>
                  <a:pt x="86" y="2002"/>
                </a:lnTo>
                <a:lnTo>
                  <a:pt x="79" y="1974"/>
                </a:lnTo>
                <a:lnTo>
                  <a:pt x="81" y="1944"/>
                </a:lnTo>
                <a:lnTo>
                  <a:pt x="91" y="1916"/>
                </a:lnTo>
                <a:lnTo>
                  <a:pt x="108" y="1892"/>
                </a:lnTo>
                <a:lnTo>
                  <a:pt x="1423" y="580"/>
                </a:lnTo>
                <a:lnTo>
                  <a:pt x="1444" y="562"/>
                </a:lnTo>
                <a:lnTo>
                  <a:pt x="1469" y="553"/>
                </a:lnTo>
                <a:lnTo>
                  <a:pt x="1495" y="550"/>
                </a:lnTo>
                <a:close/>
                <a:moveTo>
                  <a:pt x="2029" y="330"/>
                </a:moveTo>
                <a:lnTo>
                  <a:pt x="2054" y="333"/>
                </a:lnTo>
                <a:lnTo>
                  <a:pt x="2078" y="342"/>
                </a:lnTo>
                <a:lnTo>
                  <a:pt x="2101" y="360"/>
                </a:lnTo>
                <a:lnTo>
                  <a:pt x="2116" y="381"/>
                </a:lnTo>
                <a:lnTo>
                  <a:pt x="2127" y="405"/>
                </a:lnTo>
                <a:lnTo>
                  <a:pt x="2130" y="431"/>
                </a:lnTo>
                <a:lnTo>
                  <a:pt x="2127" y="457"/>
                </a:lnTo>
                <a:lnTo>
                  <a:pt x="2116" y="480"/>
                </a:lnTo>
                <a:lnTo>
                  <a:pt x="2101" y="503"/>
                </a:lnTo>
                <a:lnTo>
                  <a:pt x="786" y="1815"/>
                </a:lnTo>
                <a:lnTo>
                  <a:pt x="761" y="1834"/>
                </a:lnTo>
                <a:lnTo>
                  <a:pt x="734" y="1843"/>
                </a:lnTo>
                <a:lnTo>
                  <a:pt x="706" y="1845"/>
                </a:lnTo>
                <a:lnTo>
                  <a:pt x="676" y="1838"/>
                </a:lnTo>
                <a:lnTo>
                  <a:pt x="643" y="1815"/>
                </a:lnTo>
                <a:lnTo>
                  <a:pt x="620" y="1782"/>
                </a:lnTo>
                <a:lnTo>
                  <a:pt x="615" y="1754"/>
                </a:lnTo>
                <a:lnTo>
                  <a:pt x="615" y="1724"/>
                </a:lnTo>
                <a:lnTo>
                  <a:pt x="625" y="1696"/>
                </a:lnTo>
                <a:lnTo>
                  <a:pt x="643" y="1672"/>
                </a:lnTo>
                <a:lnTo>
                  <a:pt x="1957" y="360"/>
                </a:lnTo>
                <a:lnTo>
                  <a:pt x="1978" y="342"/>
                </a:lnTo>
                <a:lnTo>
                  <a:pt x="2003" y="333"/>
                </a:lnTo>
                <a:lnTo>
                  <a:pt x="2029" y="330"/>
                </a:lnTo>
                <a:close/>
                <a:moveTo>
                  <a:pt x="1678" y="51"/>
                </a:moveTo>
                <a:lnTo>
                  <a:pt x="1704" y="54"/>
                </a:lnTo>
                <a:lnTo>
                  <a:pt x="1729" y="63"/>
                </a:lnTo>
                <a:lnTo>
                  <a:pt x="1750" y="80"/>
                </a:lnTo>
                <a:lnTo>
                  <a:pt x="1750" y="80"/>
                </a:lnTo>
                <a:lnTo>
                  <a:pt x="1767" y="101"/>
                </a:lnTo>
                <a:lnTo>
                  <a:pt x="1776" y="126"/>
                </a:lnTo>
                <a:lnTo>
                  <a:pt x="1779" y="152"/>
                </a:lnTo>
                <a:lnTo>
                  <a:pt x="1776" y="178"/>
                </a:lnTo>
                <a:lnTo>
                  <a:pt x="1767" y="201"/>
                </a:lnTo>
                <a:lnTo>
                  <a:pt x="1750" y="224"/>
                </a:lnTo>
                <a:lnTo>
                  <a:pt x="437" y="1536"/>
                </a:lnTo>
                <a:lnTo>
                  <a:pt x="412" y="1555"/>
                </a:lnTo>
                <a:lnTo>
                  <a:pt x="384" y="1564"/>
                </a:lnTo>
                <a:lnTo>
                  <a:pt x="355" y="1566"/>
                </a:lnTo>
                <a:lnTo>
                  <a:pt x="327" y="1559"/>
                </a:lnTo>
                <a:lnTo>
                  <a:pt x="294" y="1536"/>
                </a:lnTo>
                <a:lnTo>
                  <a:pt x="271" y="1503"/>
                </a:lnTo>
                <a:lnTo>
                  <a:pt x="264" y="1475"/>
                </a:lnTo>
                <a:lnTo>
                  <a:pt x="266" y="1445"/>
                </a:lnTo>
                <a:lnTo>
                  <a:pt x="274" y="1417"/>
                </a:lnTo>
                <a:lnTo>
                  <a:pt x="294" y="1393"/>
                </a:lnTo>
                <a:lnTo>
                  <a:pt x="1607" y="80"/>
                </a:lnTo>
                <a:lnTo>
                  <a:pt x="1629" y="63"/>
                </a:lnTo>
                <a:lnTo>
                  <a:pt x="1652" y="54"/>
                </a:lnTo>
                <a:lnTo>
                  <a:pt x="1678" y="51"/>
                </a:lnTo>
                <a:close/>
                <a:moveTo>
                  <a:pt x="1414" y="0"/>
                </a:moveTo>
                <a:lnTo>
                  <a:pt x="1441" y="4"/>
                </a:lnTo>
                <a:lnTo>
                  <a:pt x="1465" y="12"/>
                </a:lnTo>
                <a:lnTo>
                  <a:pt x="1486" y="30"/>
                </a:lnTo>
                <a:lnTo>
                  <a:pt x="1502" y="51"/>
                </a:lnTo>
                <a:lnTo>
                  <a:pt x="1512" y="75"/>
                </a:lnTo>
                <a:lnTo>
                  <a:pt x="1516" y="101"/>
                </a:lnTo>
                <a:lnTo>
                  <a:pt x="1512" y="128"/>
                </a:lnTo>
                <a:lnTo>
                  <a:pt x="1502" y="150"/>
                </a:lnTo>
                <a:lnTo>
                  <a:pt x="1486" y="173"/>
                </a:lnTo>
                <a:lnTo>
                  <a:pt x="171" y="1485"/>
                </a:lnTo>
                <a:lnTo>
                  <a:pt x="147" y="1504"/>
                </a:lnTo>
                <a:lnTo>
                  <a:pt x="121" y="1513"/>
                </a:lnTo>
                <a:lnTo>
                  <a:pt x="91" y="1515"/>
                </a:lnTo>
                <a:lnTo>
                  <a:pt x="63" y="1508"/>
                </a:lnTo>
                <a:lnTo>
                  <a:pt x="28" y="1485"/>
                </a:lnTo>
                <a:lnTo>
                  <a:pt x="7" y="1452"/>
                </a:lnTo>
                <a:lnTo>
                  <a:pt x="0" y="1424"/>
                </a:lnTo>
                <a:lnTo>
                  <a:pt x="2" y="1395"/>
                </a:lnTo>
                <a:lnTo>
                  <a:pt x="11" y="1367"/>
                </a:lnTo>
                <a:lnTo>
                  <a:pt x="28" y="1342"/>
                </a:lnTo>
                <a:lnTo>
                  <a:pt x="1343" y="30"/>
                </a:lnTo>
                <a:lnTo>
                  <a:pt x="1364" y="12"/>
                </a:lnTo>
                <a:lnTo>
                  <a:pt x="1388" y="4"/>
                </a:lnTo>
                <a:lnTo>
                  <a:pt x="14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18" name="Title 13"/>
          <p:cNvSpPr txBox="1"/>
          <p:nvPr/>
        </p:nvSpPr>
        <p:spPr>
          <a:xfrm>
            <a:off x="2843957" y="4346356"/>
            <a:ext cx="1651842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PART</a:t>
            </a:r>
          </a:p>
        </p:txBody>
      </p:sp>
      <p:sp>
        <p:nvSpPr>
          <p:cNvPr id="11" name="TextBox 48"/>
          <p:cNvSpPr txBox="1"/>
          <p:nvPr/>
        </p:nvSpPr>
        <p:spPr>
          <a:xfrm>
            <a:off x="5997575" y="3040380"/>
            <a:ext cx="704913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altLang="zh-CN" sz="480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SUCCESSFUL PROJECT</a:t>
            </a:r>
            <a:endParaRPr lang="en-GB" altLang="zh-CN" sz="4800" dirty="0">
              <a:solidFill>
                <a:schemeClr val="accent1"/>
              </a:solidFill>
              <a:ea typeface="Calibri" panose="020F050202020403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520106" y="2309659"/>
            <a:ext cx="22995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5943375" y="3992900"/>
            <a:ext cx="1837447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/>
                </a:solidFill>
                <a:ea typeface="Calibri" panose="020F0502020204030204" pitchFamily="34" charset="0"/>
                <a:cs typeface="+mn-ea"/>
                <a:sym typeface="Arial" panose="020B0604020202020204" pitchFamily="34" charset="0"/>
              </a:rPr>
              <a:t>Add title</a:t>
            </a:r>
            <a:endParaRPr lang="en-US" altLang="zh-CN" sz="140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003738" y="3992900"/>
            <a:ext cx="1837447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/>
                </a:solidFill>
                <a:ea typeface="Calibri" panose="020F0502020204030204" pitchFamily="34" charset="0"/>
                <a:cs typeface="+mn-ea"/>
                <a:sym typeface="Arial" panose="020B0604020202020204" pitchFamily="34" charset="0"/>
              </a:rPr>
              <a:t>Add title</a:t>
            </a:r>
            <a:endParaRPr lang="en-US" altLang="zh-CN" sz="140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5943375" y="4303831"/>
            <a:ext cx="1837447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/>
                </a:solidFill>
                <a:ea typeface="Calibri" panose="020F0502020204030204" pitchFamily="34" charset="0"/>
                <a:cs typeface="+mn-ea"/>
                <a:sym typeface="Arial" panose="020B0604020202020204" pitchFamily="34" charset="0"/>
              </a:rPr>
              <a:t>Add title</a:t>
            </a:r>
            <a:endParaRPr lang="en-US" altLang="zh-CN" sz="140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8003738" y="4303831"/>
            <a:ext cx="1837447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1"/>
                </a:solidFill>
                <a:ea typeface="Calibri" panose="020F0502020204030204" pitchFamily="34" charset="0"/>
                <a:cs typeface="+mn-ea"/>
                <a:sym typeface="Arial" panose="020B0604020202020204" pitchFamily="34" charset="0"/>
              </a:rPr>
              <a:t>Add title</a:t>
            </a:r>
            <a:endParaRPr lang="en-US" altLang="zh-CN" sz="140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69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69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69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69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/>
      <p:bldP spid="11" grpId="0"/>
      <p:bldP spid="11" grpId="1"/>
      <p:bldP spid="12" grpId="0"/>
      <p:bldP spid="12" grpId="1"/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EditPoints="1"/>
          </p:cNvSpPr>
          <p:nvPr/>
        </p:nvSpPr>
        <p:spPr bwMode="auto">
          <a:xfrm>
            <a:off x="1721661" y="1638300"/>
            <a:ext cx="3896434" cy="4100066"/>
          </a:xfrm>
          <a:custGeom>
            <a:avLst/>
            <a:gdLst>
              <a:gd name="T0" fmla="*/ 1840 w 2277"/>
              <a:gd name="T1" fmla="*/ 895 h 2396"/>
              <a:gd name="T2" fmla="*/ 1889 w 2277"/>
              <a:gd name="T3" fmla="*/ 956 h 2396"/>
              <a:gd name="T4" fmla="*/ 1879 w 2277"/>
              <a:gd name="T5" fmla="*/ 1033 h 2396"/>
              <a:gd name="T6" fmla="*/ 524 w 2277"/>
              <a:gd name="T7" fmla="*/ 2386 h 2396"/>
              <a:gd name="T8" fmla="*/ 438 w 2277"/>
              <a:gd name="T9" fmla="*/ 2389 h 2396"/>
              <a:gd name="T10" fmla="*/ 377 w 2277"/>
              <a:gd name="T11" fmla="*/ 2305 h 2396"/>
              <a:gd name="T12" fmla="*/ 405 w 2277"/>
              <a:gd name="T13" fmla="*/ 2225 h 2396"/>
              <a:gd name="T14" fmla="*/ 1765 w 2277"/>
              <a:gd name="T15" fmla="*/ 885 h 2396"/>
              <a:gd name="T16" fmla="*/ 2202 w 2277"/>
              <a:gd name="T17" fmla="*/ 815 h 2396"/>
              <a:gd name="T18" fmla="*/ 2265 w 2277"/>
              <a:gd name="T19" fmla="*/ 862 h 2396"/>
              <a:gd name="T20" fmla="*/ 2273 w 2277"/>
              <a:gd name="T21" fmla="*/ 937 h 2396"/>
              <a:gd name="T22" fmla="*/ 934 w 2277"/>
              <a:gd name="T23" fmla="*/ 2297 h 2396"/>
              <a:gd name="T24" fmla="*/ 852 w 2277"/>
              <a:gd name="T25" fmla="*/ 2326 h 2396"/>
              <a:gd name="T26" fmla="*/ 768 w 2277"/>
              <a:gd name="T27" fmla="*/ 2264 h 2396"/>
              <a:gd name="T28" fmla="*/ 772 w 2277"/>
              <a:gd name="T29" fmla="*/ 2178 h 2396"/>
              <a:gd name="T30" fmla="*/ 2127 w 2277"/>
              <a:gd name="T31" fmla="*/ 824 h 2396"/>
              <a:gd name="T32" fmla="*/ 1495 w 2277"/>
              <a:gd name="T33" fmla="*/ 550 h 2396"/>
              <a:gd name="T34" fmla="*/ 1566 w 2277"/>
              <a:gd name="T35" fmla="*/ 580 h 2396"/>
              <a:gd name="T36" fmla="*/ 1594 w 2277"/>
              <a:gd name="T37" fmla="*/ 651 h 2396"/>
              <a:gd name="T38" fmla="*/ 1566 w 2277"/>
              <a:gd name="T39" fmla="*/ 723 h 2396"/>
              <a:gd name="T40" fmla="*/ 199 w 2277"/>
              <a:gd name="T41" fmla="*/ 2063 h 2396"/>
              <a:gd name="T42" fmla="*/ 108 w 2277"/>
              <a:gd name="T43" fmla="*/ 2035 h 2396"/>
              <a:gd name="T44" fmla="*/ 81 w 2277"/>
              <a:gd name="T45" fmla="*/ 1944 h 2396"/>
              <a:gd name="T46" fmla="*/ 1423 w 2277"/>
              <a:gd name="T47" fmla="*/ 580 h 2396"/>
              <a:gd name="T48" fmla="*/ 1495 w 2277"/>
              <a:gd name="T49" fmla="*/ 550 h 2396"/>
              <a:gd name="T50" fmla="*/ 2078 w 2277"/>
              <a:gd name="T51" fmla="*/ 342 h 2396"/>
              <a:gd name="T52" fmla="*/ 2127 w 2277"/>
              <a:gd name="T53" fmla="*/ 405 h 2396"/>
              <a:gd name="T54" fmla="*/ 2116 w 2277"/>
              <a:gd name="T55" fmla="*/ 480 h 2396"/>
              <a:gd name="T56" fmla="*/ 761 w 2277"/>
              <a:gd name="T57" fmla="*/ 1834 h 2396"/>
              <a:gd name="T58" fmla="*/ 676 w 2277"/>
              <a:gd name="T59" fmla="*/ 1838 h 2396"/>
              <a:gd name="T60" fmla="*/ 615 w 2277"/>
              <a:gd name="T61" fmla="*/ 1754 h 2396"/>
              <a:gd name="T62" fmla="*/ 643 w 2277"/>
              <a:gd name="T63" fmla="*/ 1672 h 2396"/>
              <a:gd name="T64" fmla="*/ 2003 w 2277"/>
              <a:gd name="T65" fmla="*/ 333 h 2396"/>
              <a:gd name="T66" fmla="*/ 1704 w 2277"/>
              <a:gd name="T67" fmla="*/ 54 h 2396"/>
              <a:gd name="T68" fmla="*/ 1750 w 2277"/>
              <a:gd name="T69" fmla="*/ 80 h 2396"/>
              <a:gd name="T70" fmla="*/ 1779 w 2277"/>
              <a:gd name="T71" fmla="*/ 152 h 2396"/>
              <a:gd name="T72" fmla="*/ 1750 w 2277"/>
              <a:gd name="T73" fmla="*/ 224 h 2396"/>
              <a:gd name="T74" fmla="*/ 384 w 2277"/>
              <a:gd name="T75" fmla="*/ 1564 h 2396"/>
              <a:gd name="T76" fmla="*/ 294 w 2277"/>
              <a:gd name="T77" fmla="*/ 1536 h 2396"/>
              <a:gd name="T78" fmla="*/ 266 w 2277"/>
              <a:gd name="T79" fmla="*/ 1445 h 2396"/>
              <a:gd name="T80" fmla="*/ 1607 w 2277"/>
              <a:gd name="T81" fmla="*/ 80 h 2396"/>
              <a:gd name="T82" fmla="*/ 1678 w 2277"/>
              <a:gd name="T83" fmla="*/ 51 h 2396"/>
              <a:gd name="T84" fmla="*/ 1465 w 2277"/>
              <a:gd name="T85" fmla="*/ 12 h 2396"/>
              <a:gd name="T86" fmla="*/ 1512 w 2277"/>
              <a:gd name="T87" fmla="*/ 75 h 2396"/>
              <a:gd name="T88" fmla="*/ 1502 w 2277"/>
              <a:gd name="T89" fmla="*/ 150 h 2396"/>
              <a:gd name="T90" fmla="*/ 147 w 2277"/>
              <a:gd name="T91" fmla="*/ 1504 h 2396"/>
              <a:gd name="T92" fmla="*/ 63 w 2277"/>
              <a:gd name="T93" fmla="*/ 1508 h 2396"/>
              <a:gd name="T94" fmla="*/ 0 w 2277"/>
              <a:gd name="T95" fmla="*/ 1424 h 2396"/>
              <a:gd name="T96" fmla="*/ 28 w 2277"/>
              <a:gd name="T97" fmla="*/ 1342 h 2396"/>
              <a:gd name="T98" fmla="*/ 1388 w 2277"/>
              <a:gd name="T99" fmla="*/ 4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77" h="2396">
                <a:moveTo>
                  <a:pt x="1792" y="881"/>
                </a:moveTo>
                <a:lnTo>
                  <a:pt x="1816" y="885"/>
                </a:lnTo>
                <a:lnTo>
                  <a:pt x="1840" y="895"/>
                </a:lnTo>
                <a:lnTo>
                  <a:pt x="1863" y="911"/>
                </a:lnTo>
                <a:lnTo>
                  <a:pt x="1879" y="934"/>
                </a:lnTo>
                <a:lnTo>
                  <a:pt x="1889" y="956"/>
                </a:lnTo>
                <a:lnTo>
                  <a:pt x="1893" y="983"/>
                </a:lnTo>
                <a:lnTo>
                  <a:pt x="1889" y="1009"/>
                </a:lnTo>
                <a:lnTo>
                  <a:pt x="1879" y="1033"/>
                </a:lnTo>
                <a:lnTo>
                  <a:pt x="1863" y="1054"/>
                </a:lnTo>
                <a:lnTo>
                  <a:pt x="548" y="2368"/>
                </a:lnTo>
                <a:lnTo>
                  <a:pt x="524" y="2386"/>
                </a:lnTo>
                <a:lnTo>
                  <a:pt x="496" y="2394"/>
                </a:lnTo>
                <a:lnTo>
                  <a:pt x="468" y="2396"/>
                </a:lnTo>
                <a:lnTo>
                  <a:pt x="438" y="2389"/>
                </a:lnTo>
                <a:lnTo>
                  <a:pt x="405" y="2368"/>
                </a:lnTo>
                <a:lnTo>
                  <a:pt x="383" y="2333"/>
                </a:lnTo>
                <a:lnTo>
                  <a:pt x="377" y="2305"/>
                </a:lnTo>
                <a:lnTo>
                  <a:pt x="377" y="2278"/>
                </a:lnTo>
                <a:lnTo>
                  <a:pt x="388" y="2250"/>
                </a:lnTo>
                <a:lnTo>
                  <a:pt x="405" y="2225"/>
                </a:lnTo>
                <a:lnTo>
                  <a:pt x="1720" y="911"/>
                </a:lnTo>
                <a:lnTo>
                  <a:pt x="1741" y="895"/>
                </a:lnTo>
                <a:lnTo>
                  <a:pt x="1765" y="885"/>
                </a:lnTo>
                <a:lnTo>
                  <a:pt x="1792" y="881"/>
                </a:lnTo>
                <a:close/>
                <a:moveTo>
                  <a:pt x="2176" y="812"/>
                </a:moveTo>
                <a:lnTo>
                  <a:pt x="2202" y="815"/>
                </a:lnTo>
                <a:lnTo>
                  <a:pt x="2226" y="824"/>
                </a:lnTo>
                <a:lnTo>
                  <a:pt x="2247" y="841"/>
                </a:lnTo>
                <a:lnTo>
                  <a:pt x="2265" y="862"/>
                </a:lnTo>
                <a:lnTo>
                  <a:pt x="2273" y="887"/>
                </a:lnTo>
                <a:lnTo>
                  <a:pt x="2277" y="913"/>
                </a:lnTo>
                <a:lnTo>
                  <a:pt x="2273" y="937"/>
                </a:lnTo>
                <a:lnTo>
                  <a:pt x="2265" y="962"/>
                </a:lnTo>
                <a:lnTo>
                  <a:pt x="2247" y="984"/>
                </a:lnTo>
                <a:lnTo>
                  <a:pt x="934" y="2297"/>
                </a:lnTo>
                <a:lnTo>
                  <a:pt x="910" y="2316"/>
                </a:lnTo>
                <a:lnTo>
                  <a:pt x="882" y="2325"/>
                </a:lnTo>
                <a:lnTo>
                  <a:pt x="852" y="2326"/>
                </a:lnTo>
                <a:lnTo>
                  <a:pt x="824" y="2319"/>
                </a:lnTo>
                <a:lnTo>
                  <a:pt x="791" y="2297"/>
                </a:lnTo>
                <a:lnTo>
                  <a:pt x="768" y="2264"/>
                </a:lnTo>
                <a:lnTo>
                  <a:pt x="761" y="2236"/>
                </a:lnTo>
                <a:lnTo>
                  <a:pt x="763" y="2206"/>
                </a:lnTo>
                <a:lnTo>
                  <a:pt x="772" y="2178"/>
                </a:lnTo>
                <a:lnTo>
                  <a:pt x="791" y="2154"/>
                </a:lnTo>
                <a:lnTo>
                  <a:pt x="2104" y="841"/>
                </a:lnTo>
                <a:lnTo>
                  <a:pt x="2127" y="824"/>
                </a:lnTo>
                <a:lnTo>
                  <a:pt x="2151" y="815"/>
                </a:lnTo>
                <a:lnTo>
                  <a:pt x="2176" y="812"/>
                </a:lnTo>
                <a:close/>
                <a:moveTo>
                  <a:pt x="1495" y="550"/>
                </a:moveTo>
                <a:lnTo>
                  <a:pt x="1519" y="553"/>
                </a:lnTo>
                <a:lnTo>
                  <a:pt x="1544" y="562"/>
                </a:lnTo>
                <a:lnTo>
                  <a:pt x="1566" y="580"/>
                </a:lnTo>
                <a:lnTo>
                  <a:pt x="1582" y="600"/>
                </a:lnTo>
                <a:lnTo>
                  <a:pt x="1593" y="625"/>
                </a:lnTo>
                <a:lnTo>
                  <a:pt x="1594" y="651"/>
                </a:lnTo>
                <a:lnTo>
                  <a:pt x="1593" y="676"/>
                </a:lnTo>
                <a:lnTo>
                  <a:pt x="1582" y="700"/>
                </a:lnTo>
                <a:lnTo>
                  <a:pt x="1566" y="723"/>
                </a:lnTo>
                <a:lnTo>
                  <a:pt x="252" y="2035"/>
                </a:lnTo>
                <a:lnTo>
                  <a:pt x="227" y="2052"/>
                </a:lnTo>
                <a:lnTo>
                  <a:pt x="199" y="2063"/>
                </a:lnTo>
                <a:lnTo>
                  <a:pt x="171" y="2065"/>
                </a:lnTo>
                <a:lnTo>
                  <a:pt x="142" y="2058"/>
                </a:lnTo>
                <a:lnTo>
                  <a:pt x="108" y="2035"/>
                </a:lnTo>
                <a:lnTo>
                  <a:pt x="86" y="2002"/>
                </a:lnTo>
                <a:lnTo>
                  <a:pt x="79" y="1974"/>
                </a:lnTo>
                <a:lnTo>
                  <a:pt x="81" y="1944"/>
                </a:lnTo>
                <a:lnTo>
                  <a:pt x="91" y="1916"/>
                </a:lnTo>
                <a:lnTo>
                  <a:pt x="108" y="1892"/>
                </a:lnTo>
                <a:lnTo>
                  <a:pt x="1423" y="580"/>
                </a:lnTo>
                <a:lnTo>
                  <a:pt x="1444" y="562"/>
                </a:lnTo>
                <a:lnTo>
                  <a:pt x="1469" y="553"/>
                </a:lnTo>
                <a:lnTo>
                  <a:pt x="1495" y="550"/>
                </a:lnTo>
                <a:close/>
                <a:moveTo>
                  <a:pt x="2029" y="330"/>
                </a:moveTo>
                <a:lnTo>
                  <a:pt x="2054" y="333"/>
                </a:lnTo>
                <a:lnTo>
                  <a:pt x="2078" y="342"/>
                </a:lnTo>
                <a:lnTo>
                  <a:pt x="2101" y="360"/>
                </a:lnTo>
                <a:lnTo>
                  <a:pt x="2116" y="381"/>
                </a:lnTo>
                <a:lnTo>
                  <a:pt x="2127" y="405"/>
                </a:lnTo>
                <a:lnTo>
                  <a:pt x="2130" y="431"/>
                </a:lnTo>
                <a:lnTo>
                  <a:pt x="2127" y="457"/>
                </a:lnTo>
                <a:lnTo>
                  <a:pt x="2116" y="480"/>
                </a:lnTo>
                <a:lnTo>
                  <a:pt x="2101" y="503"/>
                </a:lnTo>
                <a:lnTo>
                  <a:pt x="786" y="1815"/>
                </a:lnTo>
                <a:lnTo>
                  <a:pt x="761" y="1834"/>
                </a:lnTo>
                <a:lnTo>
                  <a:pt x="734" y="1843"/>
                </a:lnTo>
                <a:lnTo>
                  <a:pt x="706" y="1845"/>
                </a:lnTo>
                <a:lnTo>
                  <a:pt x="676" y="1838"/>
                </a:lnTo>
                <a:lnTo>
                  <a:pt x="643" y="1815"/>
                </a:lnTo>
                <a:lnTo>
                  <a:pt x="620" y="1782"/>
                </a:lnTo>
                <a:lnTo>
                  <a:pt x="615" y="1754"/>
                </a:lnTo>
                <a:lnTo>
                  <a:pt x="615" y="1724"/>
                </a:lnTo>
                <a:lnTo>
                  <a:pt x="625" y="1696"/>
                </a:lnTo>
                <a:lnTo>
                  <a:pt x="643" y="1672"/>
                </a:lnTo>
                <a:lnTo>
                  <a:pt x="1957" y="360"/>
                </a:lnTo>
                <a:lnTo>
                  <a:pt x="1978" y="342"/>
                </a:lnTo>
                <a:lnTo>
                  <a:pt x="2003" y="333"/>
                </a:lnTo>
                <a:lnTo>
                  <a:pt x="2029" y="330"/>
                </a:lnTo>
                <a:close/>
                <a:moveTo>
                  <a:pt x="1678" y="51"/>
                </a:moveTo>
                <a:lnTo>
                  <a:pt x="1704" y="54"/>
                </a:lnTo>
                <a:lnTo>
                  <a:pt x="1729" y="63"/>
                </a:lnTo>
                <a:lnTo>
                  <a:pt x="1750" y="80"/>
                </a:lnTo>
                <a:lnTo>
                  <a:pt x="1750" y="80"/>
                </a:lnTo>
                <a:lnTo>
                  <a:pt x="1767" y="101"/>
                </a:lnTo>
                <a:lnTo>
                  <a:pt x="1776" y="126"/>
                </a:lnTo>
                <a:lnTo>
                  <a:pt x="1779" y="152"/>
                </a:lnTo>
                <a:lnTo>
                  <a:pt x="1776" y="178"/>
                </a:lnTo>
                <a:lnTo>
                  <a:pt x="1767" y="201"/>
                </a:lnTo>
                <a:lnTo>
                  <a:pt x="1750" y="224"/>
                </a:lnTo>
                <a:lnTo>
                  <a:pt x="437" y="1536"/>
                </a:lnTo>
                <a:lnTo>
                  <a:pt x="412" y="1555"/>
                </a:lnTo>
                <a:lnTo>
                  <a:pt x="384" y="1564"/>
                </a:lnTo>
                <a:lnTo>
                  <a:pt x="355" y="1566"/>
                </a:lnTo>
                <a:lnTo>
                  <a:pt x="327" y="1559"/>
                </a:lnTo>
                <a:lnTo>
                  <a:pt x="294" y="1536"/>
                </a:lnTo>
                <a:lnTo>
                  <a:pt x="271" y="1503"/>
                </a:lnTo>
                <a:lnTo>
                  <a:pt x="264" y="1475"/>
                </a:lnTo>
                <a:lnTo>
                  <a:pt x="266" y="1445"/>
                </a:lnTo>
                <a:lnTo>
                  <a:pt x="274" y="1417"/>
                </a:lnTo>
                <a:lnTo>
                  <a:pt x="294" y="1393"/>
                </a:lnTo>
                <a:lnTo>
                  <a:pt x="1607" y="80"/>
                </a:lnTo>
                <a:lnTo>
                  <a:pt x="1629" y="63"/>
                </a:lnTo>
                <a:lnTo>
                  <a:pt x="1652" y="54"/>
                </a:lnTo>
                <a:lnTo>
                  <a:pt x="1678" y="51"/>
                </a:lnTo>
                <a:close/>
                <a:moveTo>
                  <a:pt x="1414" y="0"/>
                </a:moveTo>
                <a:lnTo>
                  <a:pt x="1441" y="4"/>
                </a:lnTo>
                <a:lnTo>
                  <a:pt x="1465" y="12"/>
                </a:lnTo>
                <a:lnTo>
                  <a:pt x="1486" y="30"/>
                </a:lnTo>
                <a:lnTo>
                  <a:pt x="1502" y="51"/>
                </a:lnTo>
                <a:lnTo>
                  <a:pt x="1512" y="75"/>
                </a:lnTo>
                <a:lnTo>
                  <a:pt x="1516" y="101"/>
                </a:lnTo>
                <a:lnTo>
                  <a:pt x="1512" y="128"/>
                </a:lnTo>
                <a:lnTo>
                  <a:pt x="1502" y="150"/>
                </a:lnTo>
                <a:lnTo>
                  <a:pt x="1486" y="173"/>
                </a:lnTo>
                <a:lnTo>
                  <a:pt x="171" y="1485"/>
                </a:lnTo>
                <a:lnTo>
                  <a:pt x="147" y="1504"/>
                </a:lnTo>
                <a:lnTo>
                  <a:pt x="121" y="1513"/>
                </a:lnTo>
                <a:lnTo>
                  <a:pt x="91" y="1515"/>
                </a:lnTo>
                <a:lnTo>
                  <a:pt x="63" y="1508"/>
                </a:lnTo>
                <a:lnTo>
                  <a:pt x="28" y="1485"/>
                </a:lnTo>
                <a:lnTo>
                  <a:pt x="7" y="1452"/>
                </a:lnTo>
                <a:lnTo>
                  <a:pt x="0" y="1424"/>
                </a:lnTo>
                <a:lnTo>
                  <a:pt x="2" y="1395"/>
                </a:lnTo>
                <a:lnTo>
                  <a:pt x="11" y="1367"/>
                </a:lnTo>
                <a:lnTo>
                  <a:pt x="28" y="1342"/>
                </a:lnTo>
                <a:lnTo>
                  <a:pt x="1343" y="30"/>
                </a:lnTo>
                <a:lnTo>
                  <a:pt x="1364" y="12"/>
                </a:lnTo>
                <a:lnTo>
                  <a:pt x="1388" y="4"/>
                </a:lnTo>
                <a:lnTo>
                  <a:pt x="141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18" name="Title 13"/>
          <p:cNvSpPr txBox="1"/>
          <p:nvPr/>
        </p:nvSpPr>
        <p:spPr>
          <a:xfrm>
            <a:off x="2843957" y="4346356"/>
            <a:ext cx="1651842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PART</a:t>
            </a:r>
          </a:p>
        </p:txBody>
      </p:sp>
      <p:sp>
        <p:nvSpPr>
          <p:cNvPr id="11" name="TextBox 48"/>
          <p:cNvSpPr txBox="1"/>
          <p:nvPr/>
        </p:nvSpPr>
        <p:spPr>
          <a:xfrm>
            <a:off x="6058535" y="3042285"/>
            <a:ext cx="678370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altLang="zh-CN" sz="4800" dirty="0">
                <a:solidFill>
                  <a:schemeClr val="accent2"/>
                </a:solidFill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NEXT YEAR WORK PLAN</a:t>
            </a:r>
            <a:endParaRPr lang="zh-CN" altLang="en-US" sz="4800" dirty="0">
              <a:solidFill>
                <a:schemeClr val="accent2"/>
              </a:solidFill>
              <a:ea typeface="Calibri" panose="020F050202020403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577256" y="2309659"/>
            <a:ext cx="21852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5943375" y="3992900"/>
            <a:ext cx="1837447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2"/>
                </a:solidFill>
                <a:ea typeface="Calibri" panose="020F0502020204030204" pitchFamily="34" charset="0"/>
                <a:cs typeface="+mn-ea"/>
                <a:sym typeface="Arial" panose="020B0604020202020204" pitchFamily="34" charset="0"/>
              </a:rPr>
              <a:t>Add title</a:t>
            </a:r>
            <a:endParaRPr lang="en-US" altLang="zh-CN" sz="1400" dirty="0">
              <a:solidFill>
                <a:schemeClr val="accent2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8003738" y="3992900"/>
            <a:ext cx="1837447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2"/>
                </a:solidFill>
                <a:ea typeface="Calibri" panose="020F0502020204030204" pitchFamily="34" charset="0"/>
                <a:cs typeface="+mn-ea"/>
                <a:sym typeface="Arial" panose="020B0604020202020204" pitchFamily="34" charset="0"/>
              </a:rPr>
              <a:t>Add title</a:t>
            </a:r>
            <a:endParaRPr lang="en-US" altLang="zh-CN" sz="1400" dirty="0">
              <a:solidFill>
                <a:schemeClr val="accent2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5943375" y="4303831"/>
            <a:ext cx="1837447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2"/>
                </a:solidFill>
                <a:ea typeface="Calibri" panose="020F0502020204030204" pitchFamily="34" charset="0"/>
                <a:cs typeface="+mn-ea"/>
                <a:sym typeface="Arial" panose="020B0604020202020204" pitchFamily="34" charset="0"/>
              </a:rPr>
              <a:t>Add title</a:t>
            </a:r>
            <a:endParaRPr lang="en-US" altLang="zh-CN" sz="1400" dirty="0">
              <a:solidFill>
                <a:schemeClr val="accent2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TextBox 11"/>
          <p:cNvSpPr txBox="1"/>
          <p:nvPr/>
        </p:nvSpPr>
        <p:spPr>
          <a:xfrm>
            <a:off x="8003738" y="4303831"/>
            <a:ext cx="1837447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accent2"/>
                </a:solidFill>
                <a:ea typeface="Calibri" panose="020F0502020204030204" pitchFamily="34" charset="0"/>
                <a:cs typeface="+mn-ea"/>
                <a:sym typeface="Arial" panose="020B0604020202020204" pitchFamily="34" charset="0"/>
              </a:rPr>
              <a:t>Add title</a:t>
            </a:r>
            <a:endParaRPr lang="en-US" altLang="zh-CN" sz="1400" dirty="0">
              <a:solidFill>
                <a:schemeClr val="accent2"/>
              </a:solidFill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9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29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29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29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29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/>
      <p:bldP spid="11" grpId="0"/>
      <p:bldP spid="11" grpId="1"/>
      <p:bldP spid="12" grpId="0"/>
      <p:bldP spid="12" grpId="1"/>
      <p:bldP spid="13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EditPoints="1"/>
          </p:cNvSpPr>
          <p:nvPr/>
        </p:nvSpPr>
        <p:spPr bwMode="auto">
          <a:xfrm>
            <a:off x="1028082" y="1171104"/>
            <a:ext cx="4784417" cy="5034458"/>
          </a:xfrm>
          <a:custGeom>
            <a:avLst/>
            <a:gdLst>
              <a:gd name="T0" fmla="*/ 1840 w 2277"/>
              <a:gd name="T1" fmla="*/ 895 h 2396"/>
              <a:gd name="T2" fmla="*/ 1889 w 2277"/>
              <a:gd name="T3" fmla="*/ 956 h 2396"/>
              <a:gd name="T4" fmla="*/ 1879 w 2277"/>
              <a:gd name="T5" fmla="*/ 1033 h 2396"/>
              <a:gd name="T6" fmla="*/ 524 w 2277"/>
              <a:gd name="T7" fmla="*/ 2386 h 2396"/>
              <a:gd name="T8" fmla="*/ 438 w 2277"/>
              <a:gd name="T9" fmla="*/ 2389 h 2396"/>
              <a:gd name="T10" fmla="*/ 377 w 2277"/>
              <a:gd name="T11" fmla="*/ 2305 h 2396"/>
              <a:gd name="T12" fmla="*/ 405 w 2277"/>
              <a:gd name="T13" fmla="*/ 2225 h 2396"/>
              <a:gd name="T14" fmla="*/ 1765 w 2277"/>
              <a:gd name="T15" fmla="*/ 885 h 2396"/>
              <a:gd name="T16" fmla="*/ 2202 w 2277"/>
              <a:gd name="T17" fmla="*/ 815 h 2396"/>
              <a:gd name="T18" fmla="*/ 2265 w 2277"/>
              <a:gd name="T19" fmla="*/ 862 h 2396"/>
              <a:gd name="T20" fmla="*/ 2273 w 2277"/>
              <a:gd name="T21" fmla="*/ 937 h 2396"/>
              <a:gd name="T22" fmla="*/ 934 w 2277"/>
              <a:gd name="T23" fmla="*/ 2297 h 2396"/>
              <a:gd name="T24" fmla="*/ 852 w 2277"/>
              <a:gd name="T25" fmla="*/ 2326 h 2396"/>
              <a:gd name="T26" fmla="*/ 768 w 2277"/>
              <a:gd name="T27" fmla="*/ 2264 h 2396"/>
              <a:gd name="T28" fmla="*/ 772 w 2277"/>
              <a:gd name="T29" fmla="*/ 2178 h 2396"/>
              <a:gd name="T30" fmla="*/ 2127 w 2277"/>
              <a:gd name="T31" fmla="*/ 824 h 2396"/>
              <a:gd name="T32" fmla="*/ 1495 w 2277"/>
              <a:gd name="T33" fmla="*/ 550 h 2396"/>
              <a:gd name="T34" fmla="*/ 1566 w 2277"/>
              <a:gd name="T35" fmla="*/ 580 h 2396"/>
              <a:gd name="T36" fmla="*/ 1594 w 2277"/>
              <a:gd name="T37" fmla="*/ 651 h 2396"/>
              <a:gd name="T38" fmla="*/ 1566 w 2277"/>
              <a:gd name="T39" fmla="*/ 723 h 2396"/>
              <a:gd name="T40" fmla="*/ 199 w 2277"/>
              <a:gd name="T41" fmla="*/ 2063 h 2396"/>
              <a:gd name="T42" fmla="*/ 108 w 2277"/>
              <a:gd name="T43" fmla="*/ 2035 h 2396"/>
              <a:gd name="T44" fmla="*/ 81 w 2277"/>
              <a:gd name="T45" fmla="*/ 1944 h 2396"/>
              <a:gd name="T46" fmla="*/ 1423 w 2277"/>
              <a:gd name="T47" fmla="*/ 580 h 2396"/>
              <a:gd name="T48" fmla="*/ 1495 w 2277"/>
              <a:gd name="T49" fmla="*/ 550 h 2396"/>
              <a:gd name="T50" fmla="*/ 2078 w 2277"/>
              <a:gd name="T51" fmla="*/ 342 h 2396"/>
              <a:gd name="T52" fmla="*/ 2127 w 2277"/>
              <a:gd name="T53" fmla="*/ 405 h 2396"/>
              <a:gd name="T54" fmla="*/ 2116 w 2277"/>
              <a:gd name="T55" fmla="*/ 480 h 2396"/>
              <a:gd name="T56" fmla="*/ 761 w 2277"/>
              <a:gd name="T57" fmla="*/ 1834 h 2396"/>
              <a:gd name="T58" fmla="*/ 676 w 2277"/>
              <a:gd name="T59" fmla="*/ 1838 h 2396"/>
              <a:gd name="T60" fmla="*/ 615 w 2277"/>
              <a:gd name="T61" fmla="*/ 1754 h 2396"/>
              <a:gd name="T62" fmla="*/ 643 w 2277"/>
              <a:gd name="T63" fmla="*/ 1672 h 2396"/>
              <a:gd name="T64" fmla="*/ 2003 w 2277"/>
              <a:gd name="T65" fmla="*/ 333 h 2396"/>
              <a:gd name="T66" fmla="*/ 1704 w 2277"/>
              <a:gd name="T67" fmla="*/ 54 h 2396"/>
              <a:gd name="T68" fmla="*/ 1750 w 2277"/>
              <a:gd name="T69" fmla="*/ 80 h 2396"/>
              <a:gd name="T70" fmla="*/ 1779 w 2277"/>
              <a:gd name="T71" fmla="*/ 152 h 2396"/>
              <a:gd name="T72" fmla="*/ 1750 w 2277"/>
              <a:gd name="T73" fmla="*/ 224 h 2396"/>
              <a:gd name="T74" fmla="*/ 384 w 2277"/>
              <a:gd name="T75" fmla="*/ 1564 h 2396"/>
              <a:gd name="T76" fmla="*/ 294 w 2277"/>
              <a:gd name="T77" fmla="*/ 1536 h 2396"/>
              <a:gd name="T78" fmla="*/ 266 w 2277"/>
              <a:gd name="T79" fmla="*/ 1445 h 2396"/>
              <a:gd name="T80" fmla="*/ 1607 w 2277"/>
              <a:gd name="T81" fmla="*/ 80 h 2396"/>
              <a:gd name="T82" fmla="*/ 1678 w 2277"/>
              <a:gd name="T83" fmla="*/ 51 h 2396"/>
              <a:gd name="T84" fmla="*/ 1465 w 2277"/>
              <a:gd name="T85" fmla="*/ 12 h 2396"/>
              <a:gd name="T86" fmla="*/ 1512 w 2277"/>
              <a:gd name="T87" fmla="*/ 75 h 2396"/>
              <a:gd name="T88" fmla="*/ 1502 w 2277"/>
              <a:gd name="T89" fmla="*/ 150 h 2396"/>
              <a:gd name="T90" fmla="*/ 147 w 2277"/>
              <a:gd name="T91" fmla="*/ 1504 h 2396"/>
              <a:gd name="T92" fmla="*/ 63 w 2277"/>
              <a:gd name="T93" fmla="*/ 1508 h 2396"/>
              <a:gd name="T94" fmla="*/ 0 w 2277"/>
              <a:gd name="T95" fmla="*/ 1424 h 2396"/>
              <a:gd name="T96" fmla="*/ 28 w 2277"/>
              <a:gd name="T97" fmla="*/ 1342 h 2396"/>
              <a:gd name="T98" fmla="*/ 1388 w 2277"/>
              <a:gd name="T99" fmla="*/ 4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77" h="2396">
                <a:moveTo>
                  <a:pt x="1792" y="881"/>
                </a:moveTo>
                <a:lnTo>
                  <a:pt x="1816" y="885"/>
                </a:lnTo>
                <a:lnTo>
                  <a:pt x="1840" y="895"/>
                </a:lnTo>
                <a:lnTo>
                  <a:pt x="1863" y="911"/>
                </a:lnTo>
                <a:lnTo>
                  <a:pt x="1879" y="934"/>
                </a:lnTo>
                <a:lnTo>
                  <a:pt x="1889" y="956"/>
                </a:lnTo>
                <a:lnTo>
                  <a:pt x="1893" y="983"/>
                </a:lnTo>
                <a:lnTo>
                  <a:pt x="1889" y="1009"/>
                </a:lnTo>
                <a:lnTo>
                  <a:pt x="1879" y="1033"/>
                </a:lnTo>
                <a:lnTo>
                  <a:pt x="1863" y="1054"/>
                </a:lnTo>
                <a:lnTo>
                  <a:pt x="548" y="2368"/>
                </a:lnTo>
                <a:lnTo>
                  <a:pt x="524" y="2386"/>
                </a:lnTo>
                <a:lnTo>
                  <a:pt x="496" y="2394"/>
                </a:lnTo>
                <a:lnTo>
                  <a:pt x="468" y="2396"/>
                </a:lnTo>
                <a:lnTo>
                  <a:pt x="438" y="2389"/>
                </a:lnTo>
                <a:lnTo>
                  <a:pt x="405" y="2368"/>
                </a:lnTo>
                <a:lnTo>
                  <a:pt x="383" y="2333"/>
                </a:lnTo>
                <a:lnTo>
                  <a:pt x="377" y="2305"/>
                </a:lnTo>
                <a:lnTo>
                  <a:pt x="377" y="2278"/>
                </a:lnTo>
                <a:lnTo>
                  <a:pt x="388" y="2250"/>
                </a:lnTo>
                <a:lnTo>
                  <a:pt x="405" y="2225"/>
                </a:lnTo>
                <a:lnTo>
                  <a:pt x="1720" y="911"/>
                </a:lnTo>
                <a:lnTo>
                  <a:pt x="1741" y="895"/>
                </a:lnTo>
                <a:lnTo>
                  <a:pt x="1765" y="885"/>
                </a:lnTo>
                <a:lnTo>
                  <a:pt x="1792" y="881"/>
                </a:lnTo>
                <a:close/>
                <a:moveTo>
                  <a:pt x="2176" y="812"/>
                </a:moveTo>
                <a:lnTo>
                  <a:pt x="2202" y="815"/>
                </a:lnTo>
                <a:lnTo>
                  <a:pt x="2226" y="824"/>
                </a:lnTo>
                <a:lnTo>
                  <a:pt x="2247" y="841"/>
                </a:lnTo>
                <a:lnTo>
                  <a:pt x="2265" y="862"/>
                </a:lnTo>
                <a:lnTo>
                  <a:pt x="2273" y="887"/>
                </a:lnTo>
                <a:lnTo>
                  <a:pt x="2277" y="913"/>
                </a:lnTo>
                <a:lnTo>
                  <a:pt x="2273" y="937"/>
                </a:lnTo>
                <a:lnTo>
                  <a:pt x="2265" y="962"/>
                </a:lnTo>
                <a:lnTo>
                  <a:pt x="2247" y="984"/>
                </a:lnTo>
                <a:lnTo>
                  <a:pt x="934" y="2297"/>
                </a:lnTo>
                <a:lnTo>
                  <a:pt x="910" y="2316"/>
                </a:lnTo>
                <a:lnTo>
                  <a:pt x="882" y="2325"/>
                </a:lnTo>
                <a:lnTo>
                  <a:pt x="852" y="2326"/>
                </a:lnTo>
                <a:lnTo>
                  <a:pt x="824" y="2319"/>
                </a:lnTo>
                <a:lnTo>
                  <a:pt x="791" y="2297"/>
                </a:lnTo>
                <a:lnTo>
                  <a:pt x="768" y="2264"/>
                </a:lnTo>
                <a:lnTo>
                  <a:pt x="761" y="2236"/>
                </a:lnTo>
                <a:lnTo>
                  <a:pt x="763" y="2206"/>
                </a:lnTo>
                <a:lnTo>
                  <a:pt x="772" y="2178"/>
                </a:lnTo>
                <a:lnTo>
                  <a:pt x="791" y="2154"/>
                </a:lnTo>
                <a:lnTo>
                  <a:pt x="2104" y="841"/>
                </a:lnTo>
                <a:lnTo>
                  <a:pt x="2127" y="824"/>
                </a:lnTo>
                <a:lnTo>
                  <a:pt x="2151" y="815"/>
                </a:lnTo>
                <a:lnTo>
                  <a:pt x="2176" y="812"/>
                </a:lnTo>
                <a:close/>
                <a:moveTo>
                  <a:pt x="1495" y="550"/>
                </a:moveTo>
                <a:lnTo>
                  <a:pt x="1519" y="553"/>
                </a:lnTo>
                <a:lnTo>
                  <a:pt x="1544" y="562"/>
                </a:lnTo>
                <a:lnTo>
                  <a:pt x="1566" y="580"/>
                </a:lnTo>
                <a:lnTo>
                  <a:pt x="1582" y="600"/>
                </a:lnTo>
                <a:lnTo>
                  <a:pt x="1593" y="625"/>
                </a:lnTo>
                <a:lnTo>
                  <a:pt x="1594" y="651"/>
                </a:lnTo>
                <a:lnTo>
                  <a:pt x="1593" y="676"/>
                </a:lnTo>
                <a:lnTo>
                  <a:pt x="1582" y="700"/>
                </a:lnTo>
                <a:lnTo>
                  <a:pt x="1566" y="723"/>
                </a:lnTo>
                <a:lnTo>
                  <a:pt x="252" y="2035"/>
                </a:lnTo>
                <a:lnTo>
                  <a:pt x="227" y="2052"/>
                </a:lnTo>
                <a:lnTo>
                  <a:pt x="199" y="2063"/>
                </a:lnTo>
                <a:lnTo>
                  <a:pt x="171" y="2065"/>
                </a:lnTo>
                <a:lnTo>
                  <a:pt x="142" y="2058"/>
                </a:lnTo>
                <a:lnTo>
                  <a:pt x="108" y="2035"/>
                </a:lnTo>
                <a:lnTo>
                  <a:pt x="86" y="2002"/>
                </a:lnTo>
                <a:lnTo>
                  <a:pt x="79" y="1974"/>
                </a:lnTo>
                <a:lnTo>
                  <a:pt x="81" y="1944"/>
                </a:lnTo>
                <a:lnTo>
                  <a:pt x="91" y="1916"/>
                </a:lnTo>
                <a:lnTo>
                  <a:pt x="108" y="1892"/>
                </a:lnTo>
                <a:lnTo>
                  <a:pt x="1423" y="580"/>
                </a:lnTo>
                <a:lnTo>
                  <a:pt x="1444" y="562"/>
                </a:lnTo>
                <a:lnTo>
                  <a:pt x="1469" y="553"/>
                </a:lnTo>
                <a:lnTo>
                  <a:pt x="1495" y="550"/>
                </a:lnTo>
                <a:close/>
                <a:moveTo>
                  <a:pt x="2029" y="330"/>
                </a:moveTo>
                <a:lnTo>
                  <a:pt x="2054" y="333"/>
                </a:lnTo>
                <a:lnTo>
                  <a:pt x="2078" y="342"/>
                </a:lnTo>
                <a:lnTo>
                  <a:pt x="2101" y="360"/>
                </a:lnTo>
                <a:lnTo>
                  <a:pt x="2116" y="381"/>
                </a:lnTo>
                <a:lnTo>
                  <a:pt x="2127" y="405"/>
                </a:lnTo>
                <a:lnTo>
                  <a:pt x="2130" y="431"/>
                </a:lnTo>
                <a:lnTo>
                  <a:pt x="2127" y="457"/>
                </a:lnTo>
                <a:lnTo>
                  <a:pt x="2116" y="480"/>
                </a:lnTo>
                <a:lnTo>
                  <a:pt x="2101" y="503"/>
                </a:lnTo>
                <a:lnTo>
                  <a:pt x="786" y="1815"/>
                </a:lnTo>
                <a:lnTo>
                  <a:pt x="761" y="1834"/>
                </a:lnTo>
                <a:lnTo>
                  <a:pt x="734" y="1843"/>
                </a:lnTo>
                <a:lnTo>
                  <a:pt x="706" y="1845"/>
                </a:lnTo>
                <a:lnTo>
                  <a:pt x="676" y="1838"/>
                </a:lnTo>
                <a:lnTo>
                  <a:pt x="643" y="1815"/>
                </a:lnTo>
                <a:lnTo>
                  <a:pt x="620" y="1782"/>
                </a:lnTo>
                <a:lnTo>
                  <a:pt x="615" y="1754"/>
                </a:lnTo>
                <a:lnTo>
                  <a:pt x="615" y="1724"/>
                </a:lnTo>
                <a:lnTo>
                  <a:pt x="625" y="1696"/>
                </a:lnTo>
                <a:lnTo>
                  <a:pt x="643" y="1672"/>
                </a:lnTo>
                <a:lnTo>
                  <a:pt x="1957" y="360"/>
                </a:lnTo>
                <a:lnTo>
                  <a:pt x="1978" y="342"/>
                </a:lnTo>
                <a:lnTo>
                  <a:pt x="2003" y="333"/>
                </a:lnTo>
                <a:lnTo>
                  <a:pt x="2029" y="330"/>
                </a:lnTo>
                <a:close/>
                <a:moveTo>
                  <a:pt x="1678" y="51"/>
                </a:moveTo>
                <a:lnTo>
                  <a:pt x="1704" y="54"/>
                </a:lnTo>
                <a:lnTo>
                  <a:pt x="1729" y="63"/>
                </a:lnTo>
                <a:lnTo>
                  <a:pt x="1750" y="80"/>
                </a:lnTo>
                <a:lnTo>
                  <a:pt x="1750" y="80"/>
                </a:lnTo>
                <a:lnTo>
                  <a:pt x="1767" y="101"/>
                </a:lnTo>
                <a:lnTo>
                  <a:pt x="1776" y="126"/>
                </a:lnTo>
                <a:lnTo>
                  <a:pt x="1779" y="152"/>
                </a:lnTo>
                <a:lnTo>
                  <a:pt x="1776" y="178"/>
                </a:lnTo>
                <a:lnTo>
                  <a:pt x="1767" y="201"/>
                </a:lnTo>
                <a:lnTo>
                  <a:pt x="1750" y="224"/>
                </a:lnTo>
                <a:lnTo>
                  <a:pt x="437" y="1536"/>
                </a:lnTo>
                <a:lnTo>
                  <a:pt x="412" y="1555"/>
                </a:lnTo>
                <a:lnTo>
                  <a:pt x="384" y="1564"/>
                </a:lnTo>
                <a:lnTo>
                  <a:pt x="355" y="1566"/>
                </a:lnTo>
                <a:lnTo>
                  <a:pt x="327" y="1559"/>
                </a:lnTo>
                <a:lnTo>
                  <a:pt x="294" y="1536"/>
                </a:lnTo>
                <a:lnTo>
                  <a:pt x="271" y="1503"/>
                </a:lnTo>
                <a:lnTo>
                  <a:pt x="264" y="1475"/>
                </a:lnTo>
                <a:lnTo>
                  <a:pt x="266" y="1445"/>
                </a:lnTo>
                <a:lnTo>
                  <a:pt x="274" y="1417"/>
                </a:lnTo>
                <a:lnTo>
                  <a:pt x="294" y="1393"/>
                </a:lnTo>
                <a:lnTo>
                  <a:pt x="1607" y="80"/>
                </a:lnTo>
                <a:lnTo>
                  <a:pt x="1629" y="63"/>
                </a:lnTo>
                <a:lnTo>
                  <a:pt x="1652" y="54"/>
                </a:lnTo>
                <a:lnTo>
                  <a:pt x="1678" y="51"/>
                </a:lnTo>
                <a:close/>
                <a:moveTo>
                  <a:pt x="1414" y="0"/>
                </a:moveTo>
                <a:lnTo>
                  <a:pt x="1441" y="4"/>
                </a:lnTo>
                <a:lnTo>
                  <a:pt x="1465" y="12"/>
                </a:lnTo>
                <a:lnTo>
                  <a:pt x="1486" y="30"/>
                </a:lnTo>
                <a:lnTo>
                  <a:pt x="1502" y="51"/>
                </a:lnTo>
                <a:lnTo>
                  <a:pt x="1512" y="75"/>
                </a:lnTo>
                <a:lnTo>
                  <a:pt x="1516" y="101"/>
                </a:lnTo>
                <a:lnTo>
                  <a:pt x="1512" y="128"/>
                </a:lnTo>
                <a:lnTo>
                  <a:pt x="1502" y="150"/>
                </a:lnTo>
                <a:lnTo>
                  <a:pt x="1486" y="173"/>
                </a:lnTo>
                <a:lnTo>
                  <a:pt x="171" y="1485"/>
                </a:lnTo>
                <a:lnTo>
                  <a:pt x="147" y="1504"/>
                </a:lnTo>
                <a:lnTo>
                  <a:pt x="121" y="1513"/>
                </a:lnTo>
                <a:lnTo>
                  <a:pt x="91" y="1515"/>
                </a:lnTo>
                <a:lnTo>
                  <a:pt x="63" y="1508"/>
                </a:lnTo>
                <a:lnTo>
                  <a:pt x="28" y="1485"/>
                </a:lnTo>
                <a:lnTo>
                  <a:pt x="7" y="1452"/>
                </a:lnTo>
                <a:lnTo>
                  <a:pt x="0" y="1424"/>
                </a:lnTo>
                <a:lnTo>
                  <a:pt x="2" y="1395"/>
                </a:lnTo>
                <a:lnTo>
                  <a:pt x="11" y="1367"/>
                </a:lnTo>
                <a:lnTo>
                  <a:pt x="28" y="1342"/>
                </a:lnTo>
                <a:lnTo>
                  <a:pt x="1343" y="30"/>
                </a:lnTo>
                <a:lnTo>
                  <a:pt x="1364" y="12"/>
                </a:lnTo>
                <a:lnTo>
                  <a:pt x="1388" y="4"/>
                </a:lnTo>
                <a:lnTo>
                  <a:pt x="141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993727" y="663997"/>
            <a:ext cx="5082946" cy="5348589"/>
          </a:xfrm>
          <a:custGeom>
            <a:avLst/>
            <a:gdLst>
              <a:gd name="T0" fmla="*/ 1840 w 2277"/>
              <a:gd name="T1" fmla="*/ 895 h 2396"/>
              <a:gd name="T2" fmla="*/ 1889 w 2277"/>
              <a:gd name="T3" fmla="*/ 956 h 2396"/>
              <a:gd name="T4" fmla="*/ 1879 w 2277"/>
              <a:gd name="T5" fmla="*/ 1033 h 2396"/>
              <a:gd name="T6" fmla="*/ 524 w 2277"/>
              <a:gd name="T7" fmla="*/ 2386 h 2396"/>
              <a:gd name="T8" fmla="*/ 438 w 2277"/>
              <a:gd name="T9" fmla="*/ 2389 h 2396"/>
              <a:gd name="T10" fmla="*/ 377 w 2277"/>
              <a:gd name="T11" fmla="*/ 2305 h 2396"/>
              <a:gd name="T12" fmla="*/ 405 w 2277"/>
              <a:gd name="T13" fmla="*/ 2225 h 2396"/>
              <a:gd name="T14" fmla="*/ 1765 w 2277"/>
              <a:gd name="T15" fmla="*/ 885 h 2396"/>
              <a:gd name="T16" fmla="*/ 2202 w 2277"/>
              <a:gd name="T17" fmla="*/ 815 h 2396"/>
              <a:gd name="T18" fmla="*/ 2265 w 2277"/>
              <a:gd name="T19" fmla="*/ 862 h 2396"/>
              <a:gd name="T20" fmla="*/ 2273 w 2277"/>
              <a:gd name="T21" fmla="*/ 937 h 2396"/>
              <a:gd name="T22" fmla="*/ 934 w 2277"/>
              <a:gd name="T23" fmla="*/ 2297 h 2396"/>
              <a:gd name="T24" fmla="*/ 852 w 2277"/>
              <a:gd name="T25" fmla="*/ 2326 h 2396"/>
              <a:gd name="T26" fmla="*/ 768 w 2277"/>
              <a:gd name="T27" fmla="*/ 2264 h 2396"/>
              <a:gd name="T28" fmla="*/ 772 w 2277"/>
              <a:gd name="T29" fmla="*/ 2178 h 2396"/>
              <a:gd name="T30" fmla="*/ 2127 w 2277"/>
              <a:gd name="T31" fmla="*/ 824 h 2396"/>
              <a:gd name="T32" fmla="*/ 1495 w 2277"/>
              <a:gd name="T33" fmla="*/ 550 h 2396"/>
              <a:gd name="T34" fmla="*/ 1566 w 2277"/>
              <a:gd name="T35" fmla="*/ 580 h 2396"/>
              <a:gd name="T36" fmla="*/ 1594 w 2277"/>
              <a:gd name="T37" fmla="*/ 651 h 2396"/>
              <a:gd name="T38" fmla="*/ 1566 w 2277"/>
              <a:gd name="T39" fmla="*/ 723 h 2396"/>
              <a:gd name="T40" fmla="*/ 199 w 2277"/>
              <a:gd name="T41" fmla="*/ 2063 h 2396"/>
              <a:gd name="T42" fmla="*/ 108 w 2277"/>
              <a:gd name="T43" fmla="*/ 2035 h 2396"/>
              <a:gd name="T44" fmla="*/ 81 w 2277"/>
              <a:gd name="T45" fmla="*/ 1944 h 2396"/>
              <a:gd name="T46" fmla="*/ 1423 w 2277"/>
              <a:gd name="T47" fmla="*/ 580 h 2396"/>
              <a:gd name="T48" fmla="*/ 1495 w 2277"/>
              <a:gd name="T49" fmla="*/ 550 h 2396"/>
              <a:gd name="T50" fmla="*/ 2078 w 2277"/>
              <a:gd name="T51" fmla="*/ 342 h 2396"/>
              <a:gd name="T52" fmla="*/ 2127 w 2277"/>
              <a:gd name="T53" fmla="*/ 405 h 2396"/>
              <a:gd name="T54" fmla="*/ 2116 w 2277"/>
              <a:gd name="T55" fmla="*/ 480 h 2396"/>
              <a:gd name="T56" fmla="*/ 761 w 2277"/>
              <a:gd name="T57" fmla="*/ 1834 h 2396"/>
              <a:gd name="T58" fmla="*/ 676 w 2277"/>
              <a:gd name="T59" fmla="*/ 1838 h 2396"/>
              <a:gd name="T60" fmla="*/ 615 w 2277"/>
              <a:gd name="T61" fmla="*/ 1754 h 2396"/>
              <a:gd name="T62" fmla="*/ 643 w 2277"/>
              <a:gd name="T63" fmla="*/ 1672 h 2396"/>
              <a:gd name="T64" fmla="*/ 2003 w 2277"/>
              <a:gd name="T65" fmla="*/ 333 h 2396"/>
              <a:gd name="T66" fmla="*/ 1704 w 2277"/>
              <a:gd name="T67" fmla="*/ 54 h 2396"/>
              <a:gd name="T68" fmla="*/ 1750 w 2277"/>
              <a:gd name="T69" fmla="*/ 80 h 2396"/>
              <a:gd name="T70" fmla="*/ 1779 w 2277"/>
              <a:gd name="T71" fmla="*/ 152 h 2396"/>
              <a:gd name="T72" fmla="*/ 1750 w 2277"/>
              <a:gd name="T73" fmla="*/ 224 h 2396"/>
              <a:gd name="T74" fmla="*/ 384 w 2277"/>
              <a:gd name="T75" fmla="*/ 1564 h 2396"/>
              <a:gd name="T76" fmla="*/ 294 w 2277"/>
              <a:gd name="T77" fmla="*/ 1536 h 2396"/>
              <a:gd name="T78" fmla="*/ 266 w 2277"/>
              <a:gd name="T79" fmla="*/ 1445 h 2396"/>
              <a:gd name="T80" fmla="*/ 1607 w 2277"/>
              <a:gd name="T81" fmla="*/ 80 h 2396"/>
              <a:gd name="T82" fmla="*/ 1678 w 2277"/>
              <a:gd name="T83" fmla="*/ 51 h 2396"/>
              <a:gd name="T84" fmla="*/ 1465 w 2277"/>
              <a:gd name="T85" fmla="*/ 12 h 2396"/>
              <a:gd name="T86" fmla="*/ 1512 w 2277"/>
              <a:gd name="T87" fmla="*/ 75 h 2396"/>
              <a:gd name="T88" fmla="*/ 1502 w 2277"/>
              <a:gd name="T89" fmla="*/ 150 h 2396"/>
              <a:gd name="T90" fmla="*/ 147 w 2277"/>
              <a:gd name="T91" fmla="*/ 1504 h 2396"/>
              <a:gd name="T92" fmla="*/ 63 w 2277"/>
              <a:gd name="T93" fmla="*/ 1508 h 2396"/>
              <a:gd name="T94" fmla="*/ 0 w 2277"/>
              <a:gd name="T95" fmla="*/ 1424 h 2396"/>
              <a:gd name="T96" fmla="*/ 28 w 2277"/>
              <a:gd name="T97" fmla="*/ 1342 h 2396"/>
              <a:gd name="T98" fmla="*/ 1388 w 2277"/>
              <a:gd name="T99" fmla="*/ 4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77" h="2396">
                <a:moveTo>
                  <a:pt x="1792" y="881"/>
                </a:moveTo>
                <a:lnTo>
                  <a:pt x="1816" y="885"/>
                </a:lnTo>
                <a:lnTo>
                  <a:pt x="1840" y="895"/>
                </a:lnTo>
                <a:lnTo>
                  <a:pt x="1863" y="911"/>
                </a:lnTo>
                <a:lnTo>
                  <a:pt x="1879" y="934"/>
                </a:lnTo>
                <a:lnTo>
                  <a:pt x="1889" y="956"/>
                </a:lnTo>
                <a:lnTo>
                  <a:pt x="1893" y="983"/>
                </a:lnTo>
                <a:lnTo>
                  <a:pt x="1889" y="1009"/>
                </a:lnTo>
                <a:lnTo>
                  <a:pt x="1879" y="1033"/>
                </a:lnTo>
                <a:lnTo>
                  <a:pt x="1863" y="1054"/>
                </a:lnTo>
                <a:lnTo>
                  <a:pt x="548" y="2368"/>
                </a:lnTo>
                <a:lnTo>
                  <a:pt x="524" y="2386"/>
                </a:lnTo>
                <a:lnTo>
                  <a:pt x="496" y="2394"/>
                </a:lnTo>
                <a:lnTo>
                  <a:pt x="468" y="2396"/>
                </a:lnTo>
                <a:lnTo>
                  <a:pt x="438" y="2389"/>
                </a:lnTo>
                <a:lnTo>
                  <a:pt x="405" y="2368"/>
                </a:lnTo>
                <a:lnTo>
                  <a:pt x="383" y="2333"/>
                </a:lnTo>
                <a:lnTo>
                  <a:pt x="377" y="2305"/>
                </a:lnTo>
                <a:lnTo>
                  <a:pt x="377" y="2278"/>
                </a:lnTo>
                <a:lnTo>
                  <a:pt x="388" y="2250"/>
                </a:lnTo>
                <a:lnTo>
                  <a:pt x="405" y="2225"/>
                </a:lnTo>
                <a:lnTo>
                  <a:pt x="1720" y="911"/>
                </a:lnTo>
                <a:lnTo>
                  <a:pt x="1741" y="895"/>
                </a:lnTo>
                <a:lnTo>
                  <a:pt x="1765" y="885"/>
                </a:lnTo>
                <a:lnTo>
                  <a:pt x="1792" y="881"/>
                </a:lnTo>
                <a:close/>
                <a:moveTo>
                  <a:pt x="2176" y="812"/>
                </a:moveTo>
                <a:lnTo>
                  <a:pt x="2202" y="815"/>
                </a:lnTo>
                <a:lnTo>
                  <a:pt x="2226" y="824"/>
                </a:lnTo>
                <a:lnTo>
                  <a:pt x="2247" y="841"/>
                </a:lnTo>
                <a:lnTo>
                  <a:pt x="2265" y="862"/>
                </a:lnTo>
                <a:lnTo>
                  <a:pt x="2273" y="887"/>
                </a:lnTo>
                <a:lnTo>
                  <a:pt x="2277" y="913"/>
                </a:lnTo>
                <a:lnTo>
                  <a:pt x="2273" y="937"/>
                </a:lnTo>
                <a:lnTo>
                  <a:pt x="2265" y="962"/>
                </a:lnTo>
                <a:lnTo>
                  <a:pt x="2247" y="984"/>
                </a:lnTo>
                <a:lnTo>
                  <a:pt x="934" y="2297"/>
                </a:lnTo>
                <a:lnTo>
                  <a:pt x="910" y="2316"/>
                </a:lnTo>
                <a:lnTo>
                  <a:pt x="882" y="2325"/>
                </a:lnTo>
                <a:lnTo>
                  <a:pt x="852" y="2326"/>
                </a:lnTo>
                <a:lnTo>
                  <a:pt x="824" y="2319"/>
                </a:lnTo>
                <a:lnTo>
                  <a:pt x="791" y="2297"/>
                </a:lnTo>
                <a:lnTo>
                  <a:pt x="768" y="2264"/>
                </a:lnTo>
                <a:lnTo>
                  <a:pt x="761" y="2236"/>
                </a:lnTo>
                <a:lnTo>
                  <a:pt x="763" y="2206"/>
                </a:lnTo>
                <a:lnTo>
                  <a:pt x="772" y="2178"/>
                </a:lnTo>
                <a:lnTo>
                  <a:pt x="791" y="2154"/>
                </a:lnTo>
                <a:lnTo>
                  <a:pt x="2104" y="841"/>
                </a:lnTo>
                <a:lnTo>
                  <a:pt x="2127" y="824"/>
                </a:lnTo>
                <a:lnTo>
                  <a:pt x="2151" y="815"/>
                </a:lnTo>
                <a:lnTo>
                  <a:pt x="2176" y="812"/>
                </a:lnTo>
                <a:close/>
                <a:moveTo>
                  <a:pt x="1495" y="550"/>
                </a:moveTo>
                <a:lnTo>
                  <a:pt x="1519" y="553"/>
                </a:lnTo>
                <a:lnTo>
                  <a:pt x="1544" y="562"/>
                </a:lnTo>
                <a:lnTo>
                  <a:pt x="1566" y="580"/>
                </a:lnTo>
                <a:lnTo>
                  <a:pt x="1582" y="600"/>
                </a:lnTo>
                <a:lnTo>
                  <a:pt x="1593" y="625"/>
                </a:lnTo>
                <a:lnTo>
                  <a:pt x="1594" y="651"/>
                </a:lnTo>
                <a:lnTo>
                  <a:pt x="1593" y="676"/>
                </a:lnTo>
                <a:lnTo>
                  <a:pt x="1582" y="700"/>
                </a:lnTo>
                <a:lnTo>
                  <a:pt x="1566" y="723"/>
                </a:lnTo>
                <a:lnTo>
                  <a:pt x="252" y="2035"/>
                </a:lnTo>
                <a:lnTo>
                  <a:pt x="227" y="2052"/>
                </a:lnTo>
                <a:lnTo>
                  <a:pt x="199" y="2063"/>
                </a:lnTo>
                <a:lnTo>
                  <a:pt x="171" y="2065"/>
                </a:lnTo>
                <a:lnTo>
                  <a:pt x="142" y="2058"/>
                </a:lnTo>
                <a:lnTo>
                  <a:pt x="108" y="2035"/>
                </a:lnTo>
                <a:lnTo>
                  <a:pt x="86" y="2002"/>
                </a:lnTo>
                <a:lnTo>
                  <a:pt x="79" y="1974"/>
                </a:lnTo>
                <a:lnTo>
                  <a:pt x="81" y="1944"/>
                </a:lnTo>
                <a:lnTo>
                  <a:pt x="91" y="1916"/>
                </a:lnTo>
                <a:lnTo>
                  <a:pt x="108" y="1892"/>
                </a:lnTo>
                <a:lnTo>
                  <a:pt x="1423" y="580"/>
                </a:lnTo>
                <a:lnTo>
                  <a:pt x="1444" y="562"/>
                </a:lnTo>
                <a:lnTo>
                  <a:pt x="1469" y="553"/>
                </a:lnTo>
                <a:lnTo>
                  <a:pt x="1495" y="550"/>
                </a:lnTo>
                <a:close/>
                <a:moveTo>
                  <a:pt x="2029" y="330"/>
                </a:moveTo>
                <a:lnTo>
                  <a:pt x="2054" y="333"/>
                </a:lnTo>
                <a:lnTo>
                  <a:pt x="2078" y="342"/>
                </a:lnTo>
                <a:lnTo>
                  <a:pt x="2101" y="360"/>
                </a:lnTo>
                <a:lnTo>
                  <a:pt x="2116" y="381"/>
                </a:lnTo>
                <a:lnTo>
                  <a:pt x="2127" y="405"/>
                </a:lnTo>
                <a:lnTo>
                  <a:pt x="2130" y="431"/>
                </a:lnTo>
                <a:lnTo>
                  <a:pt x="2127" y="457"/>
                </a:lnTo>
                <a:lnTo>
                  <a:pt x="2116" y="480"/>
                </a:lnTo>
                <a:lnTo>
                  <a:pt x="2101" y="503"/>
                </a:lnTo>
                <a:lnTo>
                  <a:pt x="786" y="1815"/>
                </a:lnTo>
                <a:lnTo>
                  <a:pt x="761" y="1834"/>
                </a:lnTo>
                <a:lnTo>
                  <a:pt x="734" y="1843"/>
                </a:lnTo>
                <a:lnTo>
                  <a:pt x="706" y="1845"/>
                </a:lnTo>
                <a:lnTo>
                  <a:pt x="676" y="1838"/>
                </a:lnTo>
                <a:lnTo>
                  <a:pt x="643" y="1815"/>
                </a:lnTo>
                <a:lnTo>
                  <a:pt x="620" y="1782"/>
                </a:lnTo>
                <a:lnTo>
                  <a:pt x="615" y="1754"/>
                </a:lnTo>
                <a:lnTo>
                  <a:pt x="615" y="1724"/>
                </a:lnTo>
                <a:lnTo>
                  <a:pt x="625" y="1696"/>
                </a:lnTo>
                <a:lnTo>
                  <a:pt x="643" y="1672"/>
                </a:lnTo>
                <a:lnTo>
                  <a:pt x="1957" y="360"/>
                </a:lnTo>
                <a:lnTo>
                  <a:pt x="1978" y="342"/>
                </a:lnTo>
                <a:lnTo>
                  <a:pt x="2003" y="333"/>
                </a:lnTo>
                <a:lnTo>
                  <a:pt x="2029" y="330"/>
                </a:lnTo>
                <a:close/>
                <a:moveTo>
                  <a:pt x="1678" y="51"/>
                </a:moveTo>
                <a:lnTo>
                  <a:pt x="1704" y="54"/>
                </a:lnTo>
                <a:lnTo>
                  <a:pt x="1729" y="63"/>
                </a:lnTo>
                <a:lnTo>
                  <a:pt x="1750" y="80"/>
                </a:lnTo>
                <a:lnTo>
                  <a:pt x="1750" y="80"/>
                </a:lnTo>
                <a:lnTo>
                  <a:pt x="1767" y="101"/>
                </a:lnTo>
                <a:lnTo>
                  <a:pt x="1776" y="126"/>
                </a:lnTo>
                <a:lnTo>
                  <a:pt x="1779" y="152"/>
                </a:lnTo>
                <a:lnTo>
                  <a:pt x="1776" y="178"/>
                </a:lnTo>
                <a:lnTo>
                  <a:pt x="1767" y="201"/>
                </a:lnTo>
                <a:lnTo>
                  <a:pt x="1750" y="224"/>
                </a:lnTo>
                <a:lnTo>
                  <a:pt x="437" y="1536"/>
                </a:lnTo>
                <a:lnTo>
                  <a:pt x="412" y="1555"/>
                </a:lnTo>
                <a:lnTo>
                  <a:pt x="384" y="1564"/>
                </a:lnTo>
                <a:lnTo>
                  <a:pt x="355" y="1566"/>
                </a:lnTo>
                <a:lnTo>
                  <a:pt x="327" y="1559"/>
                </a:lnTo>
                <a:lnTo>
                  <a:pt x="294" y="1536"/>
                </a:lnTo>
                <a:lnTo>
                  <a:pt x="271" y="1503"/>
                </a:lnTo>
                <a:lnTo>
                  <a:pt x="264" y="1475"/>
                </a:lnTo>
                <a:lnTo>
                  <a:pt x="266" y="1445"/>
                </a:lnTo>
                <a:lnTo>
                  <a:pt x="274" y="1417"/>
                </a:lnTo>
                <a:lnTo>
                  <a:pt x="294" y="1393"/>
                </a:lnTo>
                <a:lnTo>
                  <a:pt x="1607" y="80"/>
                </a:lnTo>
                <a:lnTo>
                  <a:pt x="1629" y="63"/>
                </a:lnTo>
                <a:lnTo>
                  <a:pt x="1652" y="54"/>
                </a:lnTo>
                <a:lnTo>
                  <a:pt x="1678" y="51"/>
                </a:lnTo>
                <a:close/>
                <a:moveTo>
                  <a:pt x="1414" y="0"/>
                </a:moveTo>
                <a:lnTo>
                  <a:pt x="1441" y="4"/>
                </a:lnTo>
                <a:lnTo>
                  <a:pt x="1465" y="12"/>
                </a:lnTo>
                <a:lnTo>
                  <a:pt x="1486" y="30"/>
                </a:lnTo>
                <a:lnTo>
                  <a:pt x="1502" y="51"/>
                </a:lnTo>
                <a:lnTo>
                  <a:pt x="1512" y="75"/>
                </a:lnTo>
                <a:lnTo>
                  <a:pt x="1516" y="101"/>
                </a:lnTo>
                <a:lnTo>
                  <a:pt x="1512" y="128"/>
                </a:lnTo>
                <a:lnTo>
                  <a:pt x="1502" y="150"/>
                </a:lnTo>
                <a:lnTo>
                  <a:pt x="1486" y="173"/>
                </a:lnTo>
                <a:lnTo>
                  <a:pt x="171" y="1485"/>
                </a:lnTo>
                <a:lnTo>
                  <a:pt x="147" y="1504"/>
                </a:lnTo>
                <a:lnTo>
                  <a:pt x="121" y="1513"/>
                </a:lnTo>
                <a:lnTo>
                  <a:pt x="91" y="1515"/>
                </a:lnTo>
                <a:lnTo>
                  <a:pt x="63" y="1508"/>
                </a:lnTo>
                <a:lnTo>
                  <a:pt x="28" y="1485"/>
                </a:lnTo>
                <a:lnTo>
                  <a:pt x="7" y="1452"/>
                </a:lnTo>
                <a:lnTo>
                  <a:pt x="0" y="1424"/>
                </a:lnTo>
                <a:lnTo>
                  <a:pt x="2" y="1395"/>
                </a:lnTo>
                <a:lnTo>
                  <a:pt x="11" y="1367"/>
                </a:lnTo>
                <a:lnTo>
                  <a:pt x="28" y="1342"/>
                </a:lnTo>
                <a:lnTo>
                  <a:pt x="1343" y="30"/>
                </a:lnTo>
                <a:lnTo>
                  <a:pt x="1364" y="12"/>
                </a:lnTo>
                <a:lnTo>
                  <a:pt x="1388" y="4"/>
                </a:lnTo>
                <a:lnTo>
                  <a:pt x="1414" y="0"/>
                </a:lnTo>
                <a:close/>
              </a:path>
            </a:pathLst>
          </a:custGeom>
          <a:blipFill dpi="0" rotWithShape="1"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5638800" y="3640902"/>
            <a:ext cx="647920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8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THANK YOU</a:t>
            </a:r>
            <a:endParaRPr lang="zh-CN" altLang="en-US" sz="80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5638800" y="4990074"/>
            <a:ext cx="359469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99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99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4" grpId="0"/>
      <p:bldP spid="4" grpId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/>
          <p:cNvSpPr>
            <a:spLocks noEditPoints="1"/>
          </p:cNvSpPr>
          <p:nvPr/>
        </p:nvSpPr>
        <p:spPr bwMode="auto">
          <a:xfrm>
            <a:off x="1125651" y="1099096"/>
            <a:ext cx="4784417" cy="5034458"/>
          </a:xfrm>
          <a:custGeom>
            <a:avLst/>
            <a:gdLst>
              <a:gd name="T0" fmla="*/ 1840 w 2277"/>
              <a:gd name="T1" fmla="*/ 895 h 2396"/>
              <a:gd name="T2" fmla="*/ 1889 w 2277"/>
              <a:gd name="T3" fmla="*/ 956 h 2396"/>
              <a:gd name="T4" fmla="*/ 1879 w 2277"/>
              <a:gd name="T5" fmla="*/ 1033 h 2396"/>
              <a:gd name="T6" fmla="*/ 524 w 2277"/>
              <a:gd name="T7" fmla="*/ 2386 h 2396"/>
              <a:gd name="T8" fmla="*/ 438 w 2277"/>
              <a:gd name="T9" fmla="*/ 2389 h 2396"/>
              <a:gd name="T10" fmla="*/ 377 w 2277"/>
              <a:gd name="T11" fmla="*/ 2305 h 2396"/>
              <a:gd name="T12" fmla="*/ 405 w 2277"/>
              <a:gd name="T13" fmla="*/ 2225 h 2396"/>
              <a:gd name="T14" fmla="*/ 1765 w 2277"/>
              <a:gd name="T15" fmla="*/ 885 h 2396"/>
              <a:gd name="T16" fmla="*/ 2202 w 2277"/>
              <a:gd name="T17" fmla="*/ 815 h 2396"/>
              <a:gd name="T18" fmla="*/ 2265 w 2277"/>
              <a:gd name="T19" fmla="*/ 862 h 2396"/>
              <a:gd name="T20" fmla="*/ 2273 w 2277"/>
              <a:gd name="T21" fmla="*/ 937 h 2396"/>
              <a:gd name="T22" fmla="*/ 934 w 2277"/>
              <a:gd name="T23" fmla="*/ 2297 h 2396"/>
              <a:gd name="T24" fmla="*/ 852 w 2277"/>
              <a:gd name="T25" fmla="*/ 2326 h 2396"/>
              <a:gd name="T26" fmla="*/ 768 w 2277"/>
              <a:gd name="T27" fmla="*/ 2264 h 2396"/>
              <a:gd name="T28" fmla="*/ 772 w 2277"/>
              <a:gd name="T29" fmla="*/ 2178 h 2396"/>
              <a:gd name="T30" fmla="*/ 2127 w 2277"/>
              <a:gd name="T31" fmla="*/ 824 h 2396"/>
              <a:gd name="T32" fmla="*/ 1495 w 2277"/>
              <a:gd name="T33" fmla="*/ 550 h 2396"/>
              <a:gd name="T34" fmla="*/ 1566 w 2277"/>
              <a:gd name="T35" fmla="*/ 580 h 2396"/>
              <a:gd name="T36" fmla="*/ 1594 w 2277"/>
              <a:gd name="T37" fmla="*/ 651 h 2396"/>
              <a:gd name="T38" fmla="*/ 1566 w 2277"/>
              <a:gd name="T39" fmla="*/ 723 h 2396"/>
              <a:gd name="T40" fmla="*/ 199 w 2277"/>
              <a:gd name="T41" fmla="*/ 2063 h 2396"/>
              <a:gd name="T42" fmla="*/ 108 w 2277"/>
              <a:gd name="T43" fmla="*/ 2035 h 2396"/>
              <a:gd name="T44" fmla="*/ 81 w 2277"/>
              <a:gd name="T45" fmla="*/ 1944 h 2396"/>
              <a:gd name="T46" fmla="*/ 1423 w 2277"/>
              <a:gd name="T47" fmla="*/ 580 h 2396"/>
              <a:gd name="T48" fmla="*/ 1495 w 2277"/>
              <a:gd name="T49" fmla="*/ 550 h 2396"/>
              <a:gd name="T50" fmla="*/ 2078 w 2277"/>
              <a:gd name="T51" fmla="*/ 342 h 2396"/>
              <a:gd name="T52" fmla="*/ 2127 w 2277"/>
              <a:gd name="T53" fmla="*/ 405 h 2396"/>
              <a:gd name="T54" fmla="*/ 2116 w 2277"/>
              <a:gd name="T55" fmla="*/ 480 h 2396"/>
              <a:gd name="T56" fmla="*/ 761 w 2277"/>
              <a:gd name="T57" fmla="*/ 1834 h 2396"/>
              <a:gd name="T58" fmla="*/ 676 w 2277"/>
              <a:gd name="T59" fmla="*/ 1838 h 2396"/>
              <a:gd name="T60" fmla="*/ 615 w 2277"/>
              <a:gd name="T61" fmla="*/ 1754 h 2396"/>
              <a:gd name="T62" fmla="*/ 643 w 2277"/>
              <a:gd name="T63" fmla="*/ 1672 h 2396"/>
              <a:gd name="T64" fmla="*/ 2003 w 2277"/>
              <a:gd name="T65" fmla="*/ 333 h 2396"/>
              <a:gd name="T66" fmla="*/ 1704 w 2277"/>
              <a:gd name="T67" fmla="*/ 54 h 2396"/>
              <a:gd name="T68" fmla="*/ 1750 w 2277"/>
              <a:gd name="T69" fmla="*/ 80 h 2396"/>
              <a:gd name="T70" fmla="*/ 1779 w 2277"/>
              <a:gd name="T71" fmla="*/ 152 h 2396"/>
              <a:gd name="T72" fmla="*/ 1750 w 2277"/>
              <a:gd name="T73" fmla="*/ 224 h 2396"/>
              <a:gd name="T74" fmla="*/ 384 w 2277"/>
              <a:gd name="T75" fmla="*/ 1564 h 2396"/>
              <a:gd name="T76" fmla="*/ 294 w 2277"/>
              <a:gd name="T77" fmla="*/ 1536 h 2396"/>
              <a:gd name="T78" fmla="*/ 266 w 2277"/>
              <a:gd name="T79" fmla="*/ 1445 h 2396"/>
              <a:gd name="T80" fmla="*/ 1607 w 2277"/>
              <a:gd name="T81" fmla="*/ 80 h 2396"/>
              <a:gd name="T82" fmla="*/ 1678 w 2277"/>
              <a:gd name="T83" fmla="*/ 51 h 2396"/>
              <a:gd name="T84" fmla="*/ 1465 w 2277"/>
              <a:gd name="T85" fmla="*/ 12 h 2396"/>
              <a:gd name="T86" fmla="*/ 1512 w 2277"/>
              <a:gd name="T87" fmla="*/ 75 h 2396"/>
              <a:gd name="T88" fmla="*/ 1502 w 2277"/>
              <a:gd name="T89" fmla="*/ 150 h 2396"/>
              <a:gd name="T90" fmla="*/ 147 w 2277"/>
              <a:gd name="T91" fmla="*/ 1504 h 2396"/>
              <a:gd name="T92" fmla="*/ 63 w 2277"/>
              <a:gd name="T93" fmla="*/ 1508 h 2396"/>
              <a:gd name="T94" fmla="*/ 0 w 2277"/>
              <a:gd name="T95" fmla="*/ 1424 h 2396"/>
              <a:gd name="T96" fmla="*/ 28 w 2277"/>
              <a:gd name="T97" fmla="*/ 1342 h 2396"/>
              <a:gd name="T98" fmla="*/ 1388 w 2277"/>
              <a:gd name="T99" fmla="*/ 4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77" h="2396">
                <a:moveTo>
                  <a:pt x="1792" y="881"/>
                </a:moveTo>
                <a:lnTo>
                  <a:pt x="1816" y="885"/>
                </a:lnTo>
                <a:lnTo>
                  <a:pt x="1840" y="895"/>
                </a:lnTo>
                <a:lnTo>
                  <a:pt x="1863" y="911"/>
                </a:lnTo>
                <a:lnTo>
                  <a:pt x="1879" y="934"/>
                </a:lnTo>
                <a:lnTo>
                  <a:pt x="1889" y="956"/>
                </a:lnTo>
                <a:lnTo>
                  <a:pt x="1893" y="983"/>
                </a:lnTo>
                <a:lnTo>
                  <a:pt x="1889" y="1009"/>
                </a:lnTo>
                <a:lnTo>
                  <a:pt x="1879" y="1033"/>
                </a:lnTo>
                <a:lnTo>
                  <a:pt x="1863" y="1054"/>
                </a:lnTo>
                <a:lnTo>
                  <a:pt x="548" y="2368"/>
                </a:lnTo>
                <a:lnTo>
                  <a:pt x="524" y="2386"/>
                </a:lnTo>
                <a:lnTo>
                  <a:pt x="496" y="2394"/>
                </a:lnTo>
                <a:lnTo>
                  <a:pt x="468" y="2396"/>
                </a:lnTo>
                <a:lnTo>
                  <a:pt x="438" y="2389"/>
                </a:lnTo>
                <a:lnTo>
                  <a:pt x="405" y="2368"/>
                </a:lnTo>
                <a:lnTo>
                  <a:pt x="383" y="2333"/>
                </a:lnTo>
                <a:lnTo>
                  <a:pt x="377" y="2305"/>
                </a:lnTo>
                <a:lnTo>
                  <a:pt x="377" y="2278"/>
                </a:lnTo>
                <a:lnTo>
                  <a:pt x="388" y="2250"/>
                </a:lnTo>
                <a:lnTo>
                  <a:pt x="405" y="2225"/>
                </a:lnTo>
                <a:lnTo>
                  <a:pt x="1720" y="911"/>
                </a:lnTo>
                <a:lnTo>
                  <a:pt x="1741" y="895"/>
                </a:lnTo>
                <a:lnTo>
                  <a:pt x="1765" y="885"/>
                </a:lnTo>
                <a:lnTo>
                  <a:pt x="1792" y="881"/>
                </a:lnTo>
                <a:close/>
                <a:moveTo>
                  <a:pt x="2176" y="812"/>
                </a:moveTo>
                <a:lnTo>
                  <a:pt x="2202" y="815"/>
                </a:lnTo>
                <a:lnTo>
                  <a:pt x="2226" y="824"/>
                </a:lnTo>
                <a:lnTo>
                  <a:pt x="2247" y="841"/>
                </a:lnTo>
                <a:lnTo>
                  <a:pt x="2265" y="862"/>
                </a:lnTo>
                <a:lnTo>
                  <a:pt x="2273" y="887"/>
                </a:lnTo>
                <a:lnTo>
                  <a:pt x="2277" y="913"/>
                </a:lnTo>
                <a:lnTo>
                  <a:pt x="2273" y="937"/>
                </a:lnTo>
                <a:lnTo>
                  <a:pt x="2265" y="962"/>
                </a:lnTo>
                <a:lnTo>
                  <a:pt x="2247" y="984"/>
                </a:lnTo>
                <a:lnTo>
                  <a:pt x="934" y="2297"/>
                </a:lnTo>
                <a:lnTo>
                  <a:pt x="910" y="2316"/>
                </a:lnTo>
                <a:lnTo>
                  <a:pt x="882" y="2325"/>
                </a:lnTo>
                <a:lnTo>
                  <a:pt x="852" y="2326"/>
                </a:lnTo>
                <a:lnTo>
                  <a:pt x="824" y="2319"/>
                </a:lnTo>
                <a:lnTo>
                  <a:pt x="791" y="2297"/>
                </a:lnTo>
                <a:lnTo>
                  <a:pt x="768" y="2264"/>
                </a:lnTo>
                <a:lnTo>
                  <a:pt x="761" y="2236"/>
                </a:lnTo>
                <a:lnTo>
                  <a:pt x="763" y="2206"/>
                </a:lnTo>
                <a:lnTo>
                  <a:pt x="772" y="2178"/>
                </a:lnTo>
                <a:lnTo>
                  <a:pt x="791" y="2154"/>
                </a:lnTo>
                <a:lnTo>
                  <a:pt x="2104" y="841"/>
                </a:lnTo>
                <a:lnTo>
                  <a:pt x="2127" y="824"/>
                </a:lnTo>
                <a:lnTo>
                  <a:pt x="2151" y="815"/>
                </a:lnTo>
                <a:lnTo>
                  <a:pt x="2176" y="812"/>
                </a:lnTo>
                <a:close/>
                <a:moveTo>
                  <a:pt x="1495" y="550"/>
                </a:moveTo>
                <a:lnTo>
                  <a:pt x="1519" y="553"/>
                </a:lnTo>
                <a:lnTo>
                  <a:pt x="1544" y="562"/>
                </a:lnTo>
                <a:lnTo>
                  <a:pt x="1566" y="580"/>
                </a:lnTo>
                <a:lnTo>
                  <a:pt x="1582" y="600"/>
                </a:lnTo>
                <a:lnTo>
                  <a:pt x="1593" y="625"/>
                </a:lnTo>
                <a:lnTo>
                  <a:pt x="1594" y="651"/>
                </a:lnTo>
                <a:lnTo>
                  <a:pt x="1593" y="676"/>
                </a:lnTo>
                <a:lnTo>
                  <a:pt x="1582" y="700"/>
                </a:lnTo>
                <a:lnTo>
                  <a:pt x="1566" y="723"/>
                </a:lnTo>
                <a:lnTo>
                  <a:pt x="252" y="2035"/>
                </a:lnTo>
                <a:lnTo>
                  <a:pt x="227" y="2052"/>
                </a:lnTo>
                <a:lnTo>
                  <a:pt x="199" y="2063"/>
                </a:lnTo>
                <a:lnTo>
                  <a:pt x="171" y="2065"/>
                </a:lnTo>
                <a:lnTo>
                  <a:pt x="142" y="2058"/>
                </a:lnTo>
                <a:lnTo>
                  <a:pt x="108" y="2035"/>
                </a:lnTo>
                <a:lnTo>
                  <a:pt x="86" y="2002"/>
                </a:lnTo>
                <a:lnTo>
                  <a:pt x="79" y="1974"/>
                </a:lnTo>
                <a:lnTo>
                  <a:pt x="81" y="1944"/>
                </a:lnTo>
                <a:lnTo>
                  <a:pt x="91" y="1916"/>
                </a:lnTo>
                <a:lnTo>
                  <a:pt x="108" y="1892"/>
                </a:lnTo>
                <a:lnTo>
                  <a:pt x="1423" y="580"/>
                </a:lnTo>
                <a:lnTo>
                  <a:pt x="1444" y="562"/>
                </a:lnTo>
                <a:lnTo>
                  <a:pt x="1469" y="553"/>
                </a:lnTo>
                <a:lnTo>
                  <a:pt x="1495" y="550"/>
                </a:lnTo>
                <a:close/>
                <a:moveTo>
                  <a:pt x="2029" y="330"/>
                </a:moveTo>
                <a:lnTo>
                  <a:pt x="2054" y="333"/>
                </a:lnTo>
                <a:lnTo>
                  <a:pt x="2078" y="342"/>
                </a:lnTo>
                <a:lnTo>
                  <a:pt x="2101" y="360"/>
                </a:lnTo>
                <a:lnTo>
                  <a:pt x="2116" y="381"/>
                </a:lnTo>
                <a:lnTo>
                  <a:pt x="2127" y="405"/>
                </a:lnTo>
                <a:lnTo>
                  <a:pt x="2130" y="431"/>
                </a:lnTo>
                <a:lnTo>
                  <a:pt x="2127" y="457"/>
                </a:lnTo>
                <a:lnTo>
                  <a:pt x="2116" y="480"/>
                </a:lnTo>
                <a:lnTo>
                  <a:pt x="2101" y="503"/>
                </a:lnTo>
                <a:lnTo>
                  <a:pt x="786" y="1815"/>
                </a:lnTo>
                <a:lnTo>
                  <a:pt x="761" y="1834"/>
                </a:lnTo>
                <a:lnTo>
                  <a:pt x="734" y="1843"/>
                </a:lnTo>
                <a:lnTo>
                  <a:pt x="706" y="1845"/>
                </a:lnTo>
                <a:lnTo>
                  <a:pt x="676" y="1838"/>
                </a:lnTo>
                <a:lnTo>
                  <a:pt x="643" y="1815"/>
                </a:lnTo>
                <a:lnTo>
                  <a:pt x="620" y="1782"/>
                </a:lnTo>
                <a:lnTo>
                  <a:pt x="615" y="1754"/>
                </a:lnTo>
                <a:lnTo>
                  <a:pt x="615" y="1724"/>
                </a:lnTo>
                <a:lnTo>
                  <a:pt x="625" y="1696"/>
                </a:lnTo>
                <a:lnTo>
                  <a:pt x="643" y="1672"/>
                </a:lnTo>
                <a:lnTo>
                  <a:pt x="1957" y="360"/>
                </a:lnTo>
                <a:lnTo>
                  <a:pt x="1978" y="342"/>
                </a:lnTo>
                <a:lnTo>
                  <a:pt x="2003" y="333"/>
                </a:lnTo>
                <a:lnTo>
                  <a:pt x="2029" y="330"/>
                </a:lnTo>
                <a:close/>
                <a:moveTo>
                  <a:pt x="1678" y="51"/>
                </a:moveTo>
                <a:lnTo>
                  <a:pt x="1704" y="54"/>
                </a:lnTo>
                <a:lnTo>
                  <a:pt x="1729" y="63"/>
                </a:lnTo>
                <a:lnTo>
                  <a:pt x="1750" y="80"/>
                </a:lnTo>
                <a:lnTo>
                  <a:pt x="1750" y="80"/>
                </a:lnTo>
                <a:lnTo>
                  <a:pt x="1767" y="101"/>
                </a:lnTo>
                <a:lnTo>
                  <a:pt x="1776" y="126"/>
                </a:lnTo>
                <a:lnTo>
                  <a:pt x="1779" y="152"/>
                </a:lnTo>
                <a:lnTo>
                  <a:pt x="1776" y="178"/>
                </a:lnTo>
                <a:lnTo>
                  <a:pt x="1767" y="201"/>
                </a:lnTo>
                <a:lnTo>
                  <a:pt x="1750" y="224"/>
                </a:lnTo>
                <a:lnTo>
                  <a:pt x="437" y="1536"/>
                </a:lnTo>
                <a:lnTo>
                  <a:pt x="412" y="1555"/>
                </a:lnTo>
                <a:lnTo>
                  <a:pt x="384" y="1564"/>
                </a:lnTo>
                <a:lnTo>
                  <a:pt x="355" y="1566"/>
                </a:lnTo>
                <a:lnTo>
                  <a:pt x="327" y="1559"/>
                </a:lnTo>
                <a:lnTo>
                  <a:pt x="294" y="1536"/>
                </a:lnTo>
                <a:lnTo>
                  <a:pt x="271" y="1503"/>
                </a:lnTo>
                <a:lnTo>
                  <a:pt x="264" y="1475"/>
                </a:lnTo>
                <a:lnTo>
                  <a:pt x="266" y="1445"/>
                </a:lnTo>
                <a:lnTo>
                  <a:pt x="274" y="1417"/>
                </a:lnTo>
                <a:lnTo>
                  <a:pt x="294" y="1393"/>
                </a:lnTo>
                <a:lnTo>
                  <a:pt x="1607" y="80"/>
                </a:lnTo>
                <a:lnTo>
                  <a:pt x="1629" y="63"/>
                </a:lnTo>
                <a:lnTo>
                  <a:pt x="1652" y="54"/>
                </a:lnTo>
                <a:lnTo>
                  <a:pt x="1678" y="51"/>
                </a:lnTo>
                <a:close/>
                <a:moveTo>
                  <a:pt x="1414" y="0"/>
                </a:moveTo>
                <a:lnTo>
                  <a:pt x="1441" y="4"/>
                </a:lnTo>
                <a:lnTo>
                  <a:pt x="1465" y="12"/>
                </a:lnTo>
                <a:lnTo>
                  <a:pt x="1486" y="30"/>
                </a:lnTo>
                <a:lnTo>
                  <a:pt x="1502" y="51"/>
                </a:lnTo>
                <a:lnTo>
                  <a:pt x="1512" y="75"/>
                </a:lnTo>
                <a:lnTo>
                  <a:pt x="1516" y="101"/>
                </a:lnTo>
                <a:lnTo>
                  <a:pt x="1512" y="128"/>
                </a:lnTo>
                <a:lnTo>
                  <a:pt x="1502" y="150"/>
                </a:lnTo>
                <a:lnTo>
                  <a:pt x="1486" y="173"/>
                </a:lnTo>
                <a:lnTo>
                  <a:pt x="171" y="1485"/>
                </a:lnTo>
                <a:lnTo>
                  <a:pt x="147" y="1504"/>
                </a:lnTo>
                <a:lnTo>
                  <a:pt x="121" y="1513"/>
                </a:lnTo>
                <a:lnTo>
                  <a:pt x="91" y="1515"/>
                </a:lnTo>
                <a:lnTo>
                  <a:pt x="63" y="1508"/>
                </a:lnTo>
                <a:lnTo>
                  <a:pt x="28" y="1485"/>
                </a:lnTo>
                <a:lnTo>
                  <a:pt x="7" y="1452"/>
                </a:lnTo>
                <a:lnTo>
                  <a:pt x="0" y="1424"/>
                </a:lnTo>
                <a:lnTo>
                  <a:pt x="2" y="1395"/>
                </a:lnTo>
                <a:lnTo>
                  <a:pt x="11" y="1367"/>
                </a:lnTo>
                <a:lnTo>
                  <a:pt x="28" y="1342"/>
                </a:lnTo>
                <a:lnTo>
                  <a:pt x="1343" y="30"/>
                </a:lnTo>
                <a:lnTo>
                  <a:pt x="1364" y="12"/>
                </a:lnTo>
                <a:lnTo>
                  <a:pt x="1388" y="4"/>
                </a:lnTo>
                <a:lnTo>
                  <a:pt x="141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7244931" y="1844083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7797527" y="1772137"/>
            <a:ext cx="461956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en-US" altLang="zh-CN" sz="32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Tổng quan về phần mềm</a:t>
            </a: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7244931" y="3107299"/>
            <a:ext cx="379667" cy="37966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7797527" y="3011064"/>
            <a:ext cx="3611448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altLang="zh-CN" sz="320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Công nghệ áp dụng</a:t>
            </a:r>
            <a:endParaRPr lang="zh-CN" altLang="en-US" sz="3200" dirty="0">
              <a:solidFill>
                <a:schemeClr val="accent2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7244931" y="4370515"/>
            <a:ext cx="379667" cy="379667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7806932" y="4323934"/>
            <a:ext cx="1934811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altLang="zh-CN" sz="32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Ứng dụng</a:t>
            </a:r>
            <a:endParaRPr lang="zh-CN" altLang="en-US" sz="32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MH_Number_4"/>
          <p:cNvSpPr/>
          <p:nvPr>
            <p:custDataLst>
              <p:tags r:id="rId7"/>
            </p:custDataLst>
          </p:nvPr>
        </p:nvSpPr>
        <p:spPr>
          <a:xfrm>
            <a:off x="7244931" y="5633731"/>
            <a:ext cx="379667" cy="379667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1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MH_Entry_4"/>
          <p:cNvSpPr/>
          <p:nvPr>
            <p:custDataLst>
              <p:tags r:id="rId8"/>
            </p:custDataLst>
          </p:nvPr>
        </p:nvSpPr>
        <p:spPr>
          <a:xfrm>
            <a:off x="7806933" y="5499823"/>
            <a:ext cx="3962082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altLang="zh-CN" sz="320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Kế hoạch phát triển</a:t>
            </a:r>
            <a:endParaRPr lang="zh-CN" altLang="en-US" sz="3200" dirty="0">
              <a:solidFill>
                <a:schemeClr val="accent2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MH_Others_2"/>
          <p:cNvSpPr txBox="1"/>
          <p:nvPr>
            <p:custDataLst>
              <p:tags r:id="rId9"/>
            </p:custDataLst>
          </p:nvPr>
        </p:nvSpPr>
        <p:spPr>
          <a:xfrm>
            <a:off x="2033249" y="3134175"/>
            <a:ext cx="3052331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800" b="1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Mục Lục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EditPoints="1"/>
          </p:cNvSpPr>
          <p:nvPr/>
        </p:nvSpPr>
        <p:spPr bwMode="auto">
          <a:xfrm>
            <a:off x="1721661" y="1638300"/>
            <a:ext cx="3896434" cy="4100066"/>
          </a:xfrm>
          <a:custGeom>
            <a:avLst/>
            <a:gdLst>
              <a:gd name="T0" fmla="*/ 1840 w 2277"/>
              <a:gd name="T1" fmla="*/ 895 h 2396"/>
              <a:gd name="T2" fmla="*/ 1889 w 2277"/>
              <a:gd name="T3" fmla="*/ 956 h 2396"/>
              <a:gd name="T4" fmla="*/ 1879 w 2277"/>
              <a:gd name="T5" fmla="*/ 1033 h 2396"/>
              <a:gd name="T6" fmla="*/ 524 w 2277"/>
              <a:gd name="T7" fmla="*/ 2386 h 2396"/>
              <a:gd name="T8" fmla="*/ 438 w 2277"/>
              <a:gd name="T9" fmla="*/ 2389 h 2396"/>
              <a:gd name="T10" fmla="*/ 377 w 2277"/>
              <a:gd name="T11" fmla="*/ 2305 h 2396"/>
              <a:gd name="T12" fmla="*/ 405 w 2277"/>
              <a:gd name="T13" fmla="*/ 2225 h 2396"/>
              <a:gd name="T14" fmla="*/ 1765 w 2277"/>
              <a:gd name="T15" fmla="*/ 885 h 2396"/>
              <a:gd name="T16" fmla="*/ 2202 w 2277"/>
              <a:gd name="T17" fmla="*/ 815 h 2396"/>
              <a:gd name="T18" fmla="*/ 2265 w 2277"/>
              <a:gd name="T19" fmla="*/ 862 h 2396"/>
              <a:gd name="T20" fmla="*/ 2273 w 2277"/>
              <a:gd name="T21" fmla="*/ 937 h 2396"/>
              <a:gd name="T22" fmla="*/ 934 w 2277"/>
              <a:gd name="T23" fmla="*/ 2297 h 2396"/>
              <a:gd name="T24" fmla="*/ 852 w 2277"/>
              <a:gd name="T25" fmla="*/ 2326 h 2396"/>
              <a:gd name="T26" fmla="*/ 768 w 2277"/>
              <a:gd name="T27" fmla="*/ 2264 h 2396"/>
              <a:gd name="T28" fmla="*/ 772 w 2277"/>
              <a:gd name="T29" fmla="*/ 2178 h 2396"/>
              <a:gd name="T30" fmla="*/ 2127 w 2277"/>
              <a:gd name="T31" fmla="*/ 824 h 2396"/>
              <a:gd name="T32" fmla="*/ 1495 w 2277"/>
              <a:gd name="T33" fmla="*/ 550 h 2396"/>
              <a:gd name="T34" fmla="*/ 1566 w 2277"/>
              <a:gd name="T35" fmla="*/ 580 h 2396"/>
              <a:gd name="T36" fmla="*/ 1594 w 2277"/>
              <a:gd name="T37" fmla="*/ 651 h 2396"/>
              <a:gd name="T38" fmla="*/ 1566 w 2277"/>
              <a:gd name="T39" fmla="*/ 723 h 2396"/>
              <a:gd name="T40" fmla="*/ 199 w 2277"/>
              <a:gd name="T41" fmla="*/ 2063 h 2396"/>
              <a:gd name="T42" fmla="*/ 108 w 2277"/>
              <a:gd name="T43" fmla="*/ 2035 h 2396"/>
              <a:gd name="T44" fmla="*/ 81 w 2277"/>
              <a:gd name="T45" fmla="*/ 1944 h 2396"/>
              <a:gd name="T46" fmla="*/ 1423 w 2277"/>
              <a:gd name="T47" fmla="*/ 580 h 2396"/>
              <a:gd name="T48" fmla="*/ 1495 w 2277"/>
              <a:gd name="T49" fmla="*/ 550 h 2396"/>
              <a:gd name="T50" fmla="*/ 2078 w 2277"/>
              <a:gd name="T51" fmla="*/ 342 h 2396"/>
              <a:gd name="T52" fmla="*/ 2127 w 2277"/>
              <a:gd name="T53" fmla="*/ 405 h 2396"/>
              <a:gd name="T54" fmla="*/ 2116 w 2277"/>
              <a:gd name="T55" fmla="*/ 480 h 2396"/>
              <a:gd name="T56" fmla="*/ 761 w 2277"/>
              <a:gd name="T57" fmla="*/ 1834 h 2396"/>
              <a:gd name="T58" fmla="*/ 676 w 2277"/>
              <a:gd name="T59" fmla="*/ 1838 h 2396"/>
              <a:gd name="T60" fmla="*/ 615 w 2277"/>
              <a:gd name="T61" fmla="*/ 1754 h 2396"/>
              <a:gd name="T62" fmla="*/ 643 w 2277"/>
              <a:gd name="T63" fmla="*/ 1672 h 2396"/>
              <a:gd name="T64" fmla="*/ 2003 w 2277"/>
              <a:gd name="T65" fmla="*/ 333 h 2396"/>
              <a:gd name="T66" fmla="*/ 1704 w 2277"/>
              <a:gd name="T67" fmla="*/ 54 h 2396"/>
              <a:gd name="T68" fmla="*/ 1750 w 2277"/>
              <a:gd name="T69" fmla="*/ 80 h 2396"/>
              <a:gd name="T70" fmla="*/ 1779 w 2277"/>
              <a:gd name="T71" fmla="*/ 152 h 2396"/>
              <a:gd name="T72" fmla="*/ 1750 w 2277"/>
              <a:gd name="T73" fmla="*/ 224 h 2396"/>
              <a:gd name="T74" fmla="*/ 384 w 2277"/>
              <a:gd name="T75" fmla="*/ 1564 h 2396"/>
              <a:gd name="T76" fmla="*/ 294 w 2277"/>
              <a:gd name="T77" fmla="*/ 1536 h 2396"/>
              <a:gd name="T78" fmla="*/ 266 w 2277"/>
              <a:gd name="T79" fmla="*/ 1445 h 2396"/>
              <a:gd name="T80" fmla="*/ 1607 w 2277"/>
              <a:gd name="T81" fmla="*/ 80 h 2396"/>
              <a:gd name="T82" fmla="*/ 1678 w 2277"/>
              <a:gd name="T83" fmla="*/ 51 h 2396"/>
              <a:gd name="T84" fmla="*/ 1465 w 2277"/>
              <a:gd name="T85" fmla="*/ 12 h 2396"/>
              <a:gd name="T86" fmla="*/ 1512 w 2277"/>
              <a:gd name="T87" fmla="*/ 75 h 2396"/>
              <a:gd name="T88" fmla="*/ 1502 w 2277"/>
              <a:gd name="T89" fmla="*/ 150 h 2396"/>
              <a:gd name="T90" fmla="*/ 147 w 2277"/>
              <a:gd name="T91" fmla="*/ 1504 h 2396"/>
              <a:gd name="T92" fmla="*/ 63 w 2277"/>
              <a:gd name="T93" fmla="*/ 1508 h 2396"/>
              <a:gd name="T94" fmla="*/ 0 w 2277"/>
              <a:gd name="T95" fmla="*/ 1424 h 2396"/>
              <a:gd name="T96" fmla="*/ 28 w 2277"/>
              <a:gd name="T97" fmla="*/ 1342 h 2396"/>
              <a:gd name="T98" fmla="*/ 1388 w 2277"/>
              <a:gd name="T99" fmla="*/ 4 h 2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77" h="2396">
                <a:moveTo>
                  <a:pt x="1792" y="881"/>
                </a:moveTo>
                <a:lnTo>
                  <a:pt x="1816" y="885"/>
                </a:lnTo>
                <a:lnTo>
                  <a:pt x="1840" y="895"/>
                </a:lnTo>
                <a:lnTo>
                  <a:pt x="1863" y="911"/>
                </a:lnTo>
                <a:lnTo>
                  <a:pt x="1879" y="934"/>
                </a:lnTo>
                <a:lnTo>
                  <a:pt x="1889" y="956"/>
                </a:lnTo>
                <a:lnTo>
                  <a:pt x="1893" y="983"/>
                </a:lnTo>
                <a:lnTo>
                  <a:pt x="1889" y="1009"/>
                </a:lnTo>
                <a:lnTo>
                  <a:pt x="1879" y="1033"/>
                </a:lnTo>
                <a:lnTo>
                  <a:pt x="1863" y="1054"/>
                </a:lnTo>
                <a:lnTo>
                  <a:pt x="548" y="2368"/>
                </a:lnTo>
                <a:lnTo>
                  <a:pt x="524" y="2386"/>
                </a:lnTo>
                <a:lnTo>
                  <a:pt x="496" y="2394"/>
                </a:lnTo>
                <a:lnTo>
                  <a:pt x="468" y="2396"/>
                </a:lnTo>
                <a:lnTo>
                  <a:pt x="438" y="2389"/>
                </a:lnTo>
                <a:lnTo>
                  <a:pt x="405" y="2368"/>
                </a:lnTo>
                <a:lnTo>
                  <a:pt x="383" y="2333"/>
                </a:lnTo>
                <a:lnTo>
                  <a:pt x="377" y="2305"/>
                </a:lnTo>
                <a:lnTo>
                  <a:pt x="377" y="2278"/>
                </a:lnTo>
                <a:lnTo>
                  <a:pt x="388" y="2250"/>
                </a:lnTo>
                <a:lnTo>
                  <a:pt x="405" y="2225"/>
                </a:lnTo>
                <a:lnTo>
                  <a:pt x="1720" y="911"/>
                </a:lnTo>
                <a:lnTo>
                  <a:pt x="1741" y="895"/>
                </a:lnTo>
                <a:lnTo>
                  <a:pt x="1765" y="885"/>
                </a:lnTo>
                <a:lnTo>
                  <a:pt x="1792" y="881"/>
                </a:lnTo>
                <a:close/>
                <a:moveTo>
                  <a:pt x="2176" y="812"/>
                </a:moveTo>
                <a:lnTo>
                  <a:pt x="2202" y="815"/>
                </a:lnTo>
                <a:lnTo>
                  <a:pt x="2226" y="824"/>
                </a:lnTo>
                <a:lnTo>
                  <a:pt x="2247" y="841"/>
                </a:lnTo>
                <a:lnTo>
                  <a:pt x="2265" y="862"/>
                </a:lnTo>
                <a:lnTo>
                  <a:pt x="2273" y="887"/>
                </a:lnTo>
                <a:lnTo>
                  <a:pt x="2277" y="913"/>
                </a:lnTo>
                <a:lnTo>
                  <a:pt x="2273" y="937"/>
                </a:lnTo>
                <a:lnTo>
                  <a:pt x="2265" y="962"/>
                </a:lnTo>
                <a:lnTo>
                  <a:pt x="2247" y="984"/>
                </a:lnTo>
                <a:lnTo>
                  <a:pt x="934" y="2297"/>
                </a:lnTo>
                <a:lnTo>
                  <a:pt x="910" y="2316"/>
                </a:lnTo>
                <a:lnTo>
                  <a:pt x="882" y="2325"/>
                </a:lnTo>
                <a:lnTo>
                  <a:pt x="852" y="2326"/>
                </a:lnTo>
                <a:lnTo>
                  <a:pt x="824" y="2319"/>
                </a:lnTo>
                <a:lnTo>
                  <a:pt x="791" y="2297"/>
                </a:lnTo>
                <a:lnTo>
                  <a:pt x="768" y="2264"/>
                </a:lnTo>
                <a:lnTo>
                  <a:pt x="761" y="2236"/>
                </a:lnTo>
                <a:lnTo>
                  <a:pt x="763" y="2206"/>
                </a:lnTo>
                <a:lnTo>
                  <a:pt x="772" y="2178"/>
                </a:lnTo>
                <a:lnTo>
                  <a:pt x="791" y="2154"/>
                </a:lnTo>
                <a:lnTo>
                  <a:pt x="2104" y="841"/>
                </a:lnTo>
                <a:lnTo>
                  <a:pt x="2127" y="824"/>
                </a:lnTo>
                <a:lnTo>
                  <a:pt x="2151" y="815"/>
                </a:lnTo>
                <a:lnTo>
                  <a:pt x="2176" y="812"/>
                </a:lnTo>
                <a:close/>
                <a:moveTo>
                  <a:pt x="1495" y="550"/>
                </a:moveTo>
                <a:lnTo>
                  <a:pt x="1519" y="553"/>
                </a:lnTo>
                <a:lnTo>
                  <a:pt x="1544" y="562"/>
                </a:lnTo>
                <a:lnTo>
                  <a:pt x="1566" y="580"/>
                </a:lnTo>
                <a:lnTo>
                  <a:pt x="1582" y="600"/>
                </a:lnTo>
                <a:lnTo>
                  <a:pt x="1593" y="625"/>
                </a:lnTo>
                <a:lnTo>
                  <a:pt x="1594" y="651"/>
                </a:lnTo>
                <a:lnTo>
                  <a:pt x="1593" y="676"/>
                </a:lnTo>
                <a:lnTo>
                  <a:pt x="1582" y="700"/>
                </a:lnTo>
                <a:lnTo>
                  <a:pt x="1566" y="723"/>
                </a:lnTo>
                <a:lnTo>
                  <a:pt x="252" y="2035"/>
                </a:lnTo>
                <a:lnTo>
                  <a:pt x="227" y="2052"/>
                </a:lnTo>
                <a:lnTo>
                  <a:pt x="199" y="2063"/>
                </a:lnTo>
                <a:lnTo>
                  <a:pt x="171" y="2065"/>
                </a:lnTo>
                <a:lnTo>
                  <a:pt x="142" y="2058"/>
                </a:lnTo>
                <a:lnTo>
                  <a:pt x="108" y="2035"/>
                </a:lnTo>
                <a:lnTo>
                  <a:pt x="86" y="2002"/>
                </a:lnTo>
                <a:lnTo>
                  <a:pt x="79" y="1974"/>
                </a:lnTo>
                <a:lnTo>
                  <a:pt x="81" y="1944"/>
                </a:lnTo>
                <a:lnTo>
                  <a:pt x="91" y="1916"/>
                </a:lnTo>
                <a:lnTo>
                  <a:pt x="108" y="1892"/>
                </a:lnTo>
                <a:lnTo>
                  <a:pt x="1423" y="580"/>
                </a:lnTo>
                <a:lnTo>
                  <a:pt x="1444" y="562"/>
                </a:lnTo>
                <a:lnTo>
                  <a:pt x="1469" y="553"/>
                </a:lnTo>
                <a:lnTo>
                  <a:pt x="1495" y="550"/>
                </a:lnTo>
                <a:close/>
                <a:moveTo>
                  <a:pt x="2029" y="330"/>
                </a:moveTo>
                <a:lnTo>
                  <a:pt x="2054" y="333"/>
                </a:lnTo>
                <a:lnTo>
                  <a:pt x="2078" y="342"/>
                </a:lnTo>
                <a:lnTo>
                  <a:pt x="2101" y="360"/>
                </a:lnTo>
                <a:lnTo>
                  <a:pt x="2116" y="381"/>
                </a:lnTo>
                <a:lnTo>
                  <a:pt x="2127" y="405"/>
                </a:lnTo>
                <a:lnTo>
                  <a:pt x="2130" y="431"/>
                </a:lnTo>
                <a:lnTo>
                  <a:pt x="2127" y="457"/>
                </a:lnTo>
                <a:lnTo>
                  <a:pt x="2116" y="480"/>
                </a:lnTo>
                <a:lnTo>
                  <a:pt x="2101" y="503"/>
                </a:lnTo>
                <a:lnTo>
                  <a:pt x="786" y="1815"/>
                </a:lnTo>
                <a:lnTo>
                  <a:pt x="761" y="1834"/>
                </a:lnTo>
                <a:lnTo>
                  <a:pt x="734" y="1843"/>
                </a:lnTo>
                <a:lnTo>
                  <a:pt x="706" y="1845"/>
                </a:lnTo>
                <a:lnTo>
                  <a:pt x="676" y="1838"/>
                </a:lnTo>
                <a:lnTo>
                  <a:pt x="643" y="1815"/>
                </a:lnTo>
                <a:lnTo>
                  <a:pt x="620" y="1782"/>
                </a:lnTo>
                <a:lnTo>
                  <a:pt x="615" y="1754"/>
                </a:lnTo>
                <a:lnTo>
                  <a:pt x="615" y="1724"/>
                </a:lnTo>
                <a:lnTo>
                  <a:pt x="625" y="1696"/>
                </a:lnTo>
                <a:lnTo>
                  <a:pt x="643" y="1672"/>
                </a:lnTo>
                <a:lnTo>
                  <a:pt x="1957" y="360"/>
                </a:lnTo>
                <a:lnTo>
                  <a:pt x="1978" y="342"/>
                </a:lnTo>
                <a:lnTo>
                  <a:pt x="2003" y="333"/>
                </a:lnTo>
                <a:lnTo>
                  <a:pt x="2029" y="330"/>
                </a:lnTo>
                <a:close/>
                <a:moveTo>
                  <a:pt x="1678" y="51"/>
                </a:moveTo>
                <a:lnTo>
                  <a:pt x="1704" y="54"/>
                </a:lnTo>
                <a:lnTo>
                  <a:pt x="1729" y="63"/>
                </a:lnTo>
                <a:lnTo>
                  <a:pt x="1750" y="80"/>
                </a:lnTo>
                <a:lnTo>
                  <a:pt x="1750" y="80"/>
                </a:lnTo>
                <a:lnTo>
                  <a:pt x="1767" y="101"/>
                </a:lnTo>
                <a:lnTo>
                  <a:pt x="1776" y="126"/>
                </a:lnTo>
                <a:lnTo>
                  <a:pt x="1779" y="152"/>
                </a:lnTo>
                <a:lnTo>
                  <a:pt x="1776" y="178"/>
                </a:lnTo>
                <a:lnTo>
                  <a:pt x="1767" y="201"/>
                </a:lnTo>
                <a:lnTo>
                  <a:pt x="1750" y="224"/>
                </a:lnTo>
                <a:lnTo>
                  <a:pt x="437" y="1536"/>
                </a:lnTo>
                <a:lnTo>
                  <a:pt x="412" y="1555"/>
                </a:lnTo>
                <a:lnTo>
                  <a:pt x="384" y="1564"/>
                </a:lnTo>
                <a:lnTo>
                  <a:pt x="355" y="1566"/>
                </a:lnTo>
                <a:lnTo>
                  <a:pt x="327" y="1559"/>
                </a:lnTo>
                <a:lnTo>
                  <a:pt x="294" y="1536"/>
                </a:lnTo>
                <a:lnTo>
                  <a:pt x="271" y="1503"/>
                </a:lnTo>
                <a:lnTo>
                  <a:pt x="264" y="1475"/>
                </a:lnTo>
                <a:lnTo>
                  <a:pt x="266" y="1445"/>
                </a:lnTo>
                <a:lnTo>
                  <a:pt x="274" y="1417"/>
                </a:lnTo>
                <a:lnTo>
                  <a:pt x="294" y="1393"/>
                </a:lnTo>
                <a:lnTo>
                  <a:pt x="1607" y="80"/>
                </a:lnTo>
                <a:lnTo>
                  <a:pt x="1629" y="63"/>
                </a:lnTo>
                <a:lnTo>
                  <a:pt x="1652" y="54"/>
                </a:lnTo>
                <a:lnTo>
                  <a:pt x="1678" y="51"/>
                </a:lnTo>
                <a:close/>
                <a:moveTo>
                  <a:pt x="1414" y="0"/>
                </a:moveTo>
                <a:lnTo>
                  <a:pt x="1441" y="4"/>
                </a:lnTo>
                <a:lnTo>
                  <a:pt x="1465" y="12"/>
                </a:lnTo>
                <a:lnTo>
                  <a:pt x="1486" y="30"/>
                </a:lnTo>
                <a:lnTo>
                  <a:pt x="1502" y="51"/>
                </a:lnTo>
                <a:lnTo>
                  <a:pt x="1512" y="75"/>
                </a:lnTo>
                <a:lnTo>
                  <a:pt x="1516" y="101"/>
                </a:lnTo>
                <a:lnTo>
                  <a:pt x="1512" y="128"/>
                </a:lnTo>
                <a:lnTo>
                  <a:pt x="1502" y="150"/>
                </a:lnTo>
                <a:lnTo>
                  <a:pt x="1486" y="173"/>
                </a:lnTo>
                <a:lnTo>
                  <a:pt x="171" y="1485"/>
                </a:lnTo>
                <a:lnTo>
                  <a:pt x="147" y="1504"/>
                </a:lnTo>
                <a:lnTo>
                  <a:pt x="121" y="1513"/>
                </a:lnTo>
                <a:lnTo>
                  <a:pt x="91" y="1515"/>
                </a:lnTo>
                <a:lnTo>
                  <a:pt x="63" y="1508"/>
                </a:lnTo>
                <a:lnTo>
                  <a:pt x="28" y="1485"/>
                </a:lnTo>
                <a:lnTo>
                  <a:pt x="7" y="1452"/>
                </a:lnTo>
                <a:lnTo>
                  <a:pt x="0" y="1424"/>
                </a:lnTo>
                <a:lnTo>
                  <a:pt x="2" y="1395"/>
                </a:lnTo>
                <a:lnTo>
                  <a:pt x="11" y="1367"/>
                </a:lnTo>
                <a:lnTo>
                  <a:pt x="28" y="1342"/>
                </a:lnTo>
                <a:lnTo>
                  <a:pt x="1343" y="30"/>
                </a:lnTo>
                <a:lnTo>
                  <a:pt x="1364" y="12"/>
                </a:lnTo>
                <a:lnTo>
                  <a:pt x="1388" y="4"/>
                </a:lnTo>
                <a:lnTo>
                  <a:pt x="14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cs typeface="Calibri" panose="020F0502020204030204" pitchFamily="34" charset="0"/>
            </a:endParaRPr>
          </a:p>
        </p:txBody>
      </p:sp>
      <p:sp>
        <p:nvSpPr>
          <p:cNvPr id="18" name="Title 13"/>
          <p:cNvSpPr txBox="1"/>
          <p:nvPr/>
        </p:nvSpPr>
        <p:spPr>
          <a:xfrm>
            <a:off x="2843957" y="4346356"/>
            <a:ext cx="1651842" cy="5193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375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PART</a:t>
            </a:r>
          </a:p>
        </p:txBody>
      </p:sp>
      <p:sp>
        <p:nvSpPr>
          <p:cNvPr id="11" name="TextBox 48"/>
          <p:cNvSpPr txBox="1"/>
          <p:nvPr/>
        </p:nvSpPr>
        <p:spPr>
          <a:xfrm>
            <a:off x="5709296" y="2501086"/>
            <a:ext cx="698477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Tổng quan về phần mềm</a:t>
            </a: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710606" y="2309659"/>
            <a:ext cx="191854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spc="3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zh-CN" altLang="en-US" sz="13800" cap="all" spc="300" dirty="0">
              <a:solidFill>
                <a:schemeClr val="bg1"/>
              </a:solidFill>
              <a:latin typeface="Impact" panose="020B080603090205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5943375" y="3992900"/>
            <a:ext cx="28901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Giới thiệu chung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5943375" y="4596700"/>
            <a:ext cx="28901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Các chức năng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9298593D-8B60-40D1-855C-0B2E6598552D}"/>
              </a:ext>
            </a:extLst>
          </p:cNvPr>
          <p:cNvSpPr txBox="1"/>
          <p:nvPr/>
        </p:nvSpPr>
        <p:spPr>
          <a:xfrm>
            <a:off x="5943375" y="5200501"/>
            <a:ext cx="289013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Một số hình ảnh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48"/>
          <p:cNvSpPr txBox="1"/>
          <p:nvPr/>
        </p:nvSpPr>
        <p:spPr>
          <a:xfrm>
            <a:off x="3549055" y="1096045"/>
            <a:ext cx="464744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Giới thiệu chung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1316807" y="2824237"/>
            <a:ext cx="10945216" cy="2124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Là 1 phần mềm quản lý.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Thống kê, lưu trữ và xử lý các số liệu của từng sản phẩm.</a:t>
            </a:r>
          </a:p>
          <a:p>
            <a:pPr marL="4572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Tối ưu hóa hiệu suất làm việc cho nhân viên.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5930083D-E0E2-4206-80F7-C3472177C7F4}"/>
              </a:ext>
            </a:extLst>
          </p:cNvPr>
          <p:cNvSpPr txBox="1"/>
          <p:nvPr/>
        </p:nvSpPr>
        <p:spPr>
          <a:xfrm>
            <a:off x="9885759" y="159941"/>
            <a:ext cx="29288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/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Tổng quan về phần mềm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74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48"/>
          <p:cNvSpPr txBox="1"/>
          <p:nvPr/>
        </p:nvSpPr>
        <p:spPr>
          <a:xfrm>
            <a:off x="3765079" y="170413"/>
            <a:ext cx="464744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4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Các chức năng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1100783" y="1047213"/>
            <a:ext cx="10945216" cy="57371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Thêm</a:t>
            </a:r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xóa và sửa</a:t>
            </a:r>
            <a:r>
              <a:rPr lang="vi-VN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món ăn mới trong thực đơn.</a:t>
            </a:r>
          </a:p>
          <a:p>
            <a:pPr marL="4572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Quản lý nhân viên.</a:t>
            </a:r>
          </a:p>
          <a:p>
            <a:pPr marL="4572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</a:t>
            </a:r>
            <a:r>
              <a:rPr lang="vi-VN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 hóa đơn bán </a:t>
            </a:r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hàng.</a:t>
            </a:r>
          </a:p>
          <a:p>
            <a:pPr marL="4572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</a:t>
            </a:r>
            <a:r>
              <a:rPr lang="vi-VN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ưu trữ thông tin lâu dài</a:t>
            </a:r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</a:p>
          <a:p>
            <a:pPr marL="4572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</a:t>
            </a:r>
            <a:r>
              <a:rPr lang="vi-VN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ìm kiếm</a:t>
            </a:r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thông tin</a:t>
            </a:r>
            <a:r>
              <a:rPr lang="vi-VN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nhanh </a:t>
            </a:r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chóng.</a:t>
            </a:r>
          </a:p>
          <a:p>
            <a:pPr marL="4572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Thống kê doanh thu (từ ngày… đến ngày…).</a:t>
            </a:r>
          </a:p>
          <a:p>
            <a:pPr marL="4572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Thêm bàn (khi đông khách, thời vụ)</a:t>
            </a:r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  <a:endParaRPr lang="vi-VN" altLang="zh-CN" sz="280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572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Phân quyền.</a:t>
            </a:r>
          </a:p>
          <a:p>
            <a:pPr marL="4572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altLang="zh-CN" sz="28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Tính tiền.</a:t>
            </a:r>
            <a:endParaRPr lang="en-US" altLang="zh-CN" sz="280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5930083D-E0E2-4206-80F7-C3472177C7F4}"/>
              </a:ext>
            </a:extLst>
          </p:cNvPr>
          <p:cNvSpPr txBox="1"/>
          <p:nvPr/>
        </p:nvSpPr>
        <p:spPr>
          <a:xfrm>
            <a:off x="9885759" y="159941"/>
            <a:ext cx="29288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/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Tổng quan về phần mềm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21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5930083D-E0E2-4206-80F7-C3472177C7F4}"/>
              </a:ext>
            </a:extLst>
          </p:cNvPr>
          <p:cNvSpPr txBox="1"/>
          <p:nvPr/>
        </p:nvSpPr>
        <p:spPr>
          <a:xfrm>
            <a:off x="9885759" y="159941"/>
            <a:ext cx="29288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/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Tổng quan về phần mềm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C13947-016C-40F3-BAE8-53503BFEE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955" y="1201078"/>
            <a:ext cx="6574839" cy="483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47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5930083D-E0E2-4206-80F7-C3472177C7F4}"/>
              </a:ext>
            </a:extLst>
          </p:cNvPr>
          <p:cNvSpPr txBox="1"/>
          <p:nvPr/>
        </p:nvSpPr>
        <p:spPr>
          <a:xfrm>
            <a:off x="9885759" y="159941"/>
            <a:ext cx="29288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/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Tổng quan về phần mềm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EC25F-CBC2-42ED-B7BC-AF1A126D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60" y="1438083"/>
            <a:ext cx="10064029" cy="43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2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5930083D-E0E2-4206-80F7-C3472177C7F4}"/>
              </a:ext>
            </a:extLst>
          </p:cNvPr>
          <p:cNvSpPr txBox="1"/>
          <p:nvPr/>
        </p:nvSpPr>
        <p:spPr>
          <a:xfrm>
            <a:off x="9885759" y="159941"/>
            <a:ext cx="29288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/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Tổng quan về phần mềm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B25CAB-FB70-4CC8-B4C9-1914BCE4E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526" y="1505119"/>
            <a:ext cx="10623697" cy="422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21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1">
            <a:extLst>
              <a:ext uri="{FF2B5EF4-FFF2-40B4-BE49-F238E27FC236}">
                <a16:creationId xmlns:a16="http://schemas.microsoft.com/office/drawing/2014/main" id="{5930083D-E0E2-4206-80F7-C3472177C7F4}"/>
              </a:ext>
            </a:extLst>
          </p:cNvPr>
          <p:cNvSpPr txBox="1"/>
          <p:nvPr/>
        </p:nvSpPr>
        <p:spPr>
          <a:xfrm>
            <a:off x="9885759" y="159941"/>
            <a:ext cx="29288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indent="0"/>
            <a:r>
              <a:rPr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Tổng quan về phần mềm</a:t>
            </a:r>
            <a:endParaRPr lang="en-US" altLang="zh-CN" sz="2000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303DA-0C76-4CC8-8414-86C4DBA3D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24" y="1351015"/>
            <a:ext cx="12038502" cy="453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5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自定义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C6B"/>
      </a:accent1>
      <a:accent2>
        <a:srgbClr val="D14E5B"/>
      </a:accent2>
      <a:accent3>
        <a:srgbClr val="1F4C6B"/>
      </a:accent3>
      <a:accent4>
        <a:srgbClr val="D14E5B"/>
      </a:accent4>
      <a:accent5>
        <a:srgbClr val="1F4C6B"/>
      </a:accent5>
      <a:accent6>
        <a:srgbClr val="D14E5B"/>
      </a:accent6>
      <a:hlink>
        <a:srgbClr val="1F4C6B"/>
      </a:hlink>
      <a:folHlink>
        <a:srgbClr val="D14E5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Custom</PresentationFormat>
  <Paragraphs>86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Impact</vt:lpstr>
      <vt:lpstr>Wingdings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bt075</dc:title>
  <dc:creator/>
  <cp:lastModifiedBy/>
  <cp:revision>6</cp:revision>
  <dcterms:created xsi:type="dcterms:W3CDTF">2016-11-08T17:51:00Z</dcterms:created>
  <dcterms:modified xsi:type="dcterms:W3CDTF">2021-04-06T15:00:51Z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