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61" r:id="rId3"/>
    <p:sldId id="263" r:id="rId4"/>
    <p:sldId id="264" r:id="rId5"/>
    <p:sldId id="265" r:id="rId6"/>
    <p:sldId id="262" r:id="rId7"/>
    <p:sldId id="266" r:id="rId8"/>
    <p:sldId id="267" r:id="rId9"/>
    <p:sldId id="268" r:id="rId10"/>
    <p:sldId id="269" r:id="rId11"/>
    <p:sldId id="256" r:id="rId12"/>
    <p:sldId id="270" r:id="rId13"/>
    <p:sldId id="272" r:id="rId14"/>
    <p:sldId id="273" r:id="rId15"/>
    <p:sldId id="274" r:id="rId16"/>
    <p:sldId id="275" r:id="rId17"/>
    <p:sldId id="276" r:id="rId18"/>
    <p:sldId id="277" r:id="rId19"/>
    <p:sldId id="278" r:id="rId20"/>
    <p:sldId id="279" r:id="rId21"/>
    <p:sldId id="280" r:id="rId22"/>
    <p:sldId id="258" r:id="rId23"/>
    <p:sldId id="281" r:id="rId24"/>
    <p:sldId id="282" r:id="rId25"/>
    <p:sldId id="283" r:id="rId26"/>
    <p:sldId id="284" r:id="rId27"/>
    <p:sldId id="285" r:id="rId28"/>
    <p:sldId id="286" r:id="rId29"/>
    <p:sldId id="287" r:id="rId30"/>
    <p:sldId id="288" r:id="rId31"/>
    <p:sldId id="289" r:id="rId32"/>
    <p:sldId id="290" r:id="rId33"/>
    <p:sldId id="259" r:id="rId34"/>
    <p:sldId id="260" r:id="rId35"/>
    <p:sldId id="271"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2D760-5E1D-4E38-9520-B4CF015DF2F2}" v="169" dt="2024-10-20T17:35:3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y Patton" userId="118e9353-974d-4cb4-841e-78e1123a20b2" providerId="ADAL" clId="{C482D760-5E1D-4E38-9520-B4CF015DF2F2}"/>
    <pc:docChg chg="undo redo custSel addSld delSld modSld sldOrd">
      <pc:chgData name="Chelsey Patton" userId="118e9353-974d-4cb4-841e-78e1123a20b2" providerId="ADAL" clId="{C482D760-5E1D-4E38-9520-B4CF015DF2F2}" dt="2024-10-20T18:15:09.878" v="1555" actId="20577"/>
      <pc:docMkLst>
        <pc:docMk/>
      </pc:docMkLst>
      <pc:sldChg chg="delSp modSp mod ord modNotes">
        <pc:chgData name="Chelsey Patton" userId="118e9353-974d-4cb4-841e-78e1123a20b2" providerId="ADAL" clId="{C482D760-5E1D-4E38-9520-B4CF015DF2F2}" dt="2024-10-20T16:53:45.882" v="1043"/>
        <pc:sldMkLst>
          <pc:docMk/>
          <pc:sldMk cId="0" sldId="256"/>
        </pc:sldMkLst>
        <pc:spChg chg="del">
          <ac:chgData name="Chelsey Patton" userId="118e9353-974d-4cb4-841e-78e1123a20b2" providerId="ADAL" clId="{C482D760-5E1D-4E38-9520-B4CF015DF2F2}" dt="2024-10-20T13:07:40.898" v="627" actId="478"/>
          <ac:spMkLst>
            <pc:docMk/>
            <pc:sldMk cId="0" sldId="256"/>
            <ac:spMk id="90" creationId="{00000000-0000-0000-0000-000000000000}"/>
          </ac:spMkLst>
        </pc:spChg>
        <pc:spChg chg="del">
          <ac:chgData name="Chelsey Patton" userId="118e9353-974d-4cb4-841e-78e1123a20b2" providerId="ADAL" clId="{C482D760-5E1D-4E38-9520-B4CF015DF2F2}" dt="2024-10-20T13:07:42.191" v="628" actId="478"/>
          <ac:spMkLst>
            <pc:docMk/>
            <pc:sldMk cId="0" sldId="256"/>
            <ac:spMk id="91" creationId="{00000000-0000-0000-0000-000000000000}"/>
          </ac:spMkLst>
        </pc:spChg>
        <pc:spChg chg="del">
          <ac:chgData name="Chelsey Patton" userId="118e9353-974d-4cb4-841e-78e1123a20b2" providerId="ADAL" clId="{C482D760-5E1D-4E38-9520-B4CF015DF2F2}" dt="2024-10-20T13:07:46.710" v="629" actId="478"/>
          <ac:spMkLst>
            <pc:docMk/>
            <pc:sldMk cId="0" sldId="256"/>
            <ac:spMk id="92" creationId="{00000000-0000-0000-0000-000000000000}"/>
          </ac:spMkLst>
        </pc:spChg>
        <pc:picChg chg="mod">
          <ac:chgData name="Chelsey Patton" userId="118e9353-974d-4cb4-841e-78e1123a20b2" providerId="ADAL" clId="{C482D760-5E1D-4E38-9520-B4CF015DF2F2}" dt="2024-10-20T13:07:59.289" v="631" actId="1076"/>
          <ac:picMkLst>
            <pc:docMk/>
            <pc:sldMk cId="0" sldId="256"/>
            <ac:picMk id="88" creationId="{00000000-0000-0000-0000-000000000000}"/>
          </ac:picMkLst>
        </pc:picChg>
        <pc:picChg chg="mod">
          <ac:chgData name="Chelsey Patton" userId="118e9353-974d-4cb4-841e-78e1123a20b2" providerId="ADAL" clId="{C482D760-5E1D-4E38-9520-B4CF015DF2F2}" dt="2024-10-20T13:07:59.289" v="631" actId="1076"/>
          <ac:picMkLst>
            <pc:docMk/>
            <pc:sldMk cId="0" sldId="256"/>
            <ac:picMk id="93" creationId="{00000000-0000-0000-0000-000000000000}"/>
          </ac:picMkLst>
        </pc:picChg>
        <pc:picChg chg="mod">
          <ac:chgData name="Chelsey Patton" userId="118e9353-974d-4cb4-841e-78e1123a20b2" providerId="ADAL" clId="{C482D760-5E1D-4E38-9520-B4CF015DF2F2}" dt="2024-10-20T13:08:04.908" v="632" actId="1076"/>
          <ac:picMkLst>
            <pc:docMk/>
            <pc:sldMk cId="0" sldId="256"/>
            <ac:picMk id="95" creationId="{00000000-0000-0000-0000-000000000000}"/>
          </ac:picMkLst>
        </pc:picChg>
      </pc:sldChg>
      <pc:sldChg chg="ord modNotes">
        <pc:chgData name="Chelsey Patton" userId="118e9353-974d-4cb4-841e-78e1123a20b2" providerId="ADAL" clId="{C482D760-5E1D-4E38-9520-B4CF015DF2F2}" dt="2024-10-20T18:06:19.087" v="1530"/>
        <pc:sldMkLst>
          <pc:docMk/>
          <pc:sldMk cId="0" sldId="257"/>
        </pc:sldMkLst>
      </pc:sldChg>
      <pc:sldChg chg="modSp mod ord">
        <pc:chgData name="Chelsey Patton" userId="118e9353-974d-4cb4-841e-78e1123a20b2" providerId="ADAL" clId="{C482D760-5E1D-4E38-9520-B4CF015DF2F2}" dt="2024-10-20T12:08:20.699" v="25" actId="20578"/>
        <pc:sldMkLst>
          <pc:docMk/>
          <pc:sldMk cId="0" sldId="260"/>
        </pc:sldMkLst>
        <pc:picChg chg="mod">
          <ac:chgData name="Chelsey Patton" userId="118e9353-974d-4cb4-841e-78e1123a20b2" providerId="ADAL" clId="{C482D760-5E1D-4E38-9520-B4CF015DF2F2}" dt="2024-10-20T12:08:20.338" v="24" actId="1076"/>
          <ac:picMkLst>
            <pc:docMk/>
            <pc:sldMk cId="0" sldId="260"/>
            <ac:picMk id="120" creationId="{00000000-0000-0000-0000-000000000000}"/>
          </ac:picMkLst>
        </pc:picChg>
      </pc:sldChg>
      <pc:sldChg chg="addSp delSp modSp new mod ord">
        <pc:chgData name="Chelsey Patton" userId="118e9353-974d-4cb4-841e-78e1123a20b2" providerId="ADAL" clId="{C482D760-5E1D-4E38-9520-B4CF015DF2F2}" dt="2024-10-20T16:29:13.702" v="842" actId="1076"/>
        <pc:sldMkLst>
          <pc:docMk/>
          <pc:sldMk cId="1567828802" sldId="261"/>
        </pc:sldMkLst>
        <pc:spChg chg="mod">
          <ac:chgData name="Chelsey Patton" userId="118e9353-974d-4cb4-841e-78e1123a20b2" providerId="ADAL" clId="{C482D760-5E1D-4E38-9520-B4CF015DF2F2}" dt="2024-10-20T11:55:01.824" v="15" actId="20577"/>
          <ac:spMkLst>
            <pc:docMk/>
            <pc:sldMk cId="1567828802" sldId="261"/>
            <ac:spMk id="2" creationId="{5C8DFE11-F8EC-782F-4087-11155768343E}"/>
          </ac:spMkLst>
        </pc:spChg>
        <pc:spChg chg="add del mod">
          <ac:chgData name="Chelsey Patton" userId="118e9353-974d-4cb4-841e-78e1123a20b2" providerId="ADAL" clId="{C482D760-5E1D-4E38-9520-B4CF015DF2F2}" dt="2024-10-20T16:29:13.702" v="842" actId="1076"/>
          <ac:spMkLst>
            <pc:docMk/>
            <pc:sldMk cId="1567828802" sldId="261"/>
            <ac:spMk id="3" creationId="{AC8F57C2-D040-2B87-4EA7-A85A4E77D8F6}"/>
          </ac:spMkLst>
        </pc:spChg>
        <pc:spChg chg="add mod">
          <ac:chgData name="Chelsey Patton" userId="118e9353-974d-4cb4-841e-78e1123a20b2" providerId="ADAL" clId="{C482D760-5E1D-4E38-9520-B4CF015DF2F2}" dt="2024-10-20T11:54:52.108" v="6"/>
          <ac:spMkLst>
            <pc:docMk/>
            <pc:sldMk cId="1567828802" sldId="261"/>
            <ac:spMk id="4" creationId="{802D63C5-0DD7-9D18-656A-7DF81770BFAE}"/>
          </ac:spMkLst>
        </pc:spChg>
      </pc:sldChg>
      <pc:sldChg chg="modSp new mod ord">
        <pc:chgData name="Chelsey Patton" userId="118e9353-974d-4cb4-841e-78e1123a20b2" providerId="ADAL" clId="{C482D760-5E1D-4E38-9520-B4CF015DF2F2}" dt="2024-10-20T17:57:02.298" v="1524" actId="20577"/>
        <pc:sldMkLst>
          <pc:docMk/>
          <pc:sldMk cId="1746497541" sldId="262"/>
        </pc:sldMkLst>
        <pc:spChg chg="mod">
          <ac:chgData name="Chelsey Patton" userId="118e9353-974d-4cb4-841e-78e1123a20b2" providerId="ADAL" clId="{C482D760-5E1D-4E38-9520-B4CF015DF2F2}" dt="2024-10-20T12:29:56.908" v="171" actId="20577"/>
          <ac:spMkLst>
            <pc:docMk/>
            <pc:sldMk cId="1746497541" sldId="262"/>
            <ac:spMk id="2" creationId="{FF577A21-F28D-8669-84CB-ADDE87A933F6}"/>
          </ac:spMkLst>
        </pc:spChg>
        <pc:spChg chg="mod">
          <ac:chgData name="Chelsey Patton" userId="118e9353-974d-4cb4-841e-78e1123a20b2" providerId="ADAL" clId="{C482D760-5E1D-4E38-9520-B4CF015DF2F2}" dt="2024-10-20T17:57:02.298" v="1524" actId="20577"/>
          <ac:spMkLst>
            <pc:docMk/>
            <pc:sldMk cId="1746497541" sldId="262"/>
            <ac:spMk id="3" creationId="{373E1C1F-82AB-5D23-ED7D-E94CF082C6BA}"/>
          </ac:spMkLst>
        </pc:spChg>
      </pc:sldChg>
      <pc:sldChg chg="addSp delSp modSp add mod ord">
        <pc:chgData name="Chelsey Patton" userId="118e9353-974d-4cb4-841e-78e1123a20b2" providerId="ADAL" clId="{C482D760-5E1D-4E38-9520-B4CF015DF2F2}" dt="2024-10-20T12:20:31.641" v="105" actId="20577"/>
        <pc:sldMkLst>
          <pc:docMk/>
          <pc:sldMk cId="1919483590" sldId="263"/>
        </pc:sldMkLst>
        <pc:spChg chg="add del mod">
          <ac:chgData name="Chelsey Patton" userId="118e9353-974d-4cb4-841e-78e1123a20b2" providerId="ADAL" clId="{C482D760-5E1D-4E38-9520-B4CF015DF2F2}" dt="2024-10-20T12:19:54.579" v="87" actId="478"/>
          <ac:spMkLst>
            <pc:docMk/>
            <pc:sldMk cId="1919483590" sldId="263"/>
            <ac:spMk id="2" creationId="{E51042E1-DF53-695D-9A2B-93FEF7BC1713}"/>
          </ac:spMkLst>
        </pc:spChg>
        <pc:spChg chg="add mod">
          <ac:chgData name="Chelsey Patton" userId="118e9353-974d-4cb4-841e-78e1123a20b2" providerId="ADAL" clId="{C482D760-5E1D-4E38-9520-B4CF015DF2F2}" dt="2024-10-20T12:20:31.641" v="105" actId="20577"/>
          <ac:spMkLst>
            <pc:docMk/>
            <pc:sldMk cId="1919483590" sldId="263"/>
            <ac:spMk id="3" creationId="{6940D197-58F8-F870-D230-BC2378D073FE}"/>
          </ac:spMkLst>
        </pc:spChg>
        <pc:picChg chg="del">
          <ac:chgData name="Chelsey Patton" userId="118e9353-974d-4cb4-841e-78e1123a20b2" providerId="ADAL" clId="{C482D760-5E1D-4E38-9520-B4CF015DF2F2}" dt="2024-10-20T12:08:46.113" v="35" actId="478"/>
          <ac:picMkLst>
            <pc:docMk/>
            <pc:sldMk cId="1919483590" sldId="263"/>
            <ac:picMk id="118" creationId="{00000000-0000-0000-0000-000000000000}"/>
          </ac:picMkLst>
        </pc:picChg>
        <pc:picChg chg="del">
          <ac:chgData name="Chelsey Patton" userId="118e9353-974d-4cb4-841e-78e1123a20b2" providerId="ADAL" clId="{C482D760-5E1D-4E38-9520-B4CF015DF2F2}" dt="2024-10-20T12:08:44.197" v="34" actId="478"/>
          <ac:picMkLst>
            <pc:docMk/>
            <pc:sldMk cId="1919483590" sldId="263"/>
            <ac:picMk id="120" creationId="{00000000-0000-0000-0000-000000000000}"/>
          </ac:picMkLst>
        </pc:picChg>
      </pc:sldChg>
      <pc:sldChg chg="addSp delSp modSp add mod">
        <pc:chgData name="Chelsey Patton" userId="118e9353-974d-4cb4-841e-78e1123a20b2" providerId="ADAL" clId="{C482D760-5E1D-4E38-9520-B4CF015DF2F2}" dt="2024-10-20T17:40:12.550" v="1499" actId="20577"/>
        <pc:sldMkLst>
          <pc:docMk/>
          <pc:sldMk cId="2481111120" sldId="264"/>
        </pc:sldMkLst>
        <pc:spChg chg="add del mod">
          <ac:chgData name="Chelsey Patton" userId="118e9353-974d-4cb4-841e-78e1123a20b2" providerId="ADAL" clId="{C482D760-5E1D-4E38-9520-B4CF015DF2F2}" dt="2024-10-20T12:18:31.089" v="76"/>
          <ac:spMkLst>
            <pc:docMk/>
            <pc:sldMk cId="2481111120" sldId="264"/>
            <ac:spMk id="2" creationId="{71899C7A-5E71-B2A0-20C7-AD12355F83DA}"/>
          </ac:spMkLst>
        </pc:spChg>
        <pc:spChg chg="add mod">
          <ac:chgData name="Chelsey Patton" userId="118e9353-974d-4cb4-841e-78e1123a20b2" providerId="ADAL" clId="{C482D760-5E1D-4E38-9520-B4CF015DF2F2}" dt="2024-10-20T17:40:12.550" v="1499" actId="20577"/>
          <ac:spMkLst>
            <pc:docMk/>
            <pc:sldMk cId="2481111120" sldId="264"/>
            <ac:spMk id="3" creationId="{BD205FE2-A9D3-CFB3-D98D-893DB0E0D2C9}"/>
          </ac:spMkLst>
        </pc:spChg>
        <pc:picChg chg="del">
          <ac:chgData name="Chelsey Patton" userId="118e9353-974d-4cb4-841e-78e1123a20b2" providerId="ADAL" clId="{C482D760-5E1D-4E38-9520-B4CF015DF2F2}" dt="2024-10-20T12:08:55.413" v="37" actId="478"/>
          <ac:picMkLst>
            <pc:docMk/>
            <pc:sldMk cId="2481111120" sldId="264"/>
            <ac:picMk id="118" creationId="{00000000-0000-0000-0000-000000000000}"/>
          </ac:picMkLst>
        </pc:picChg>
        <pc:picChg chg="del">
          <ac:chgData name="Chelsey Patton" userId="118e9353-974d-4cb4-841e-78e1123a20b2" providerId="ADAL" clId="{C482D760-5E1D-4E38-9520-B4CF015DF2F2}" dt="2024-10-20T12:08:52.797" v="36" actId="478"/>
          <ac:picMkLst>
            <pc:docMk/>
            <pc:sldMk cId="2481111120" sldId="264"/>
            <ac:picMk id="119" creationId="{00000000-0000-0000-0000-000000000000}"/>
          </ac:picMkLst>
        </pc:picChg>
        <pc:picChg chg="mod">
          <ac:chgData name="Chelsey Patton" userId="118e9353-974d-4cb4-841e-78e1123a20b2" providerId="ADAL" clId="{C482D760-5E1D-4E38-9520-B4CF015DF2F2}" dt="2024-10-20T12:22:18.210" v="114" actId="14100"/>
          <ac:picMkLst>
            <pc:docMk/>
            <pc:sldMk cId="2481111120" sldId="264"/>
            <ac:picMk id="120" creationId="{00000000-0000-0000-0000-000000000000}"/>
          </ac:picMkLst>
        </pc:picChg>
      </pc:sldChg>
      <pc:sldChg chg="addSp delSp modSp add mod">
        <pc:chgData name="Chelsey Patton" userId="118e9353-974d-4cb4-841e-78e1123a20b2" providerId="ADAL" clId="{C482D760-5E1D-4E38-9520-B4CF015DF2F2}" dt="2024-10-20T17:56:49.245" v="1523" actId="403"/>
        <pc:sldMkLst>
          <pc:docMk/>
          <pc:sldMk cId="1406346976" sldId="265"/>
        </pc:sldMkLst>
        <pc:spChg chg="add mod">
          <ac:chgData name="Chelsey Patton" userId="118e9353-974d-4cb4-841e-78e1123a20b2" providerId="ADAL" clId="{C482D760-5E1D-4E38-9520-B4CF015DF2F2}" dt="2024-10-20T17:56:49.245" v="1523" actId="403"/>
          <ac:spMkLst>
            <pc:docMk/>
            <pc:sldMk cId="1406346976" sldId="265"/>
            <ac:spMk id="3" creationId="{2FC5639A-8F5F-5FA6-8717-513CDA8A4FE0}"/>
          </ac:spMkLst>
        </pc:spChg>
        <pc:picChg chg="mod">
          <ac:chgData name="Chelsey Patton" userId="118e9353-974d-4cb4-841e-78e1123a20b2" providerId="ADAL" clId="{C482D760-5E1D-4E38-9520-B4CF015DF2F2}" dt="2024-10-20T12:22:54.752" v="127" actId="14100"/>
          <ac:picMkLst>
            <pc:docMk/>
            <pc:sldMk cId="1406346976" sldId="265"/>
            <ac:picMk id="118" creationId="{00000000-0000-0000-0000-000000000000}"/>
          </ac:picMkLst>
        </pc:picChg>
        <pc:picChg chg="del">
          <ac:chgData name="Chelsey Patton" userId="118e9353-974d-4cb4-841e-78e1123a20b2" providerId="ADAL" clId="{C482D760-5E1D-4E38-9520-B4CF015DF2F2}" dt="2024-10-20T12:08:58.941" v="38" actId="478"/>
          <ac:picMkLst>
            <pc:docMk/>
            <pc:sldMk cId="1406346976" sldId="265"/>
            <ac:picMk id="119" creationId="{00000000-0000-0000-0000-000000000000}"/>
          </ac:picMkLst>
        </pc:picChg>
        <pc:picChg chg="del">
          <ac:chgData name="Chelsey Patton" userId="118e9353-974d-4cb4-841e-78e1123a20b2" providerId="ADAL" clId="{C482D760-5E1D-4E38-9520-B4CF015DF2F2}" dt="2024-10-20T12:08:38.113" v="33" actId="478"/>
          <ac:picMkLst>
            <pc:docMk/>
            <pc:sldMk cId="1406346976" sldId="265"/>
            <ac:picMk id="120" creationId="{00000000-0000-0000-0000-000000000000}"/>
          </ac:picMkLst>
        </pc:picChg>
      </pc:sldChg>
      <pc:sldChg chg="modSp new mod">
        <pc:chgData name="Chelsey Patton" userId="118e9353-974d-4cb4-841e-78e1123a20b2" providerId="ADAL" clId="{C482D760-5E1D-4E38-9520-B4CF015DF2F2}" dt="2024-10-20T16:32:44.669" v="869" actId="404"/>
        <pc:sldMkLst>
          <pc:docMk/>
          <pc:sldMk cId="3933875564" sldId="266"/>
        </pc:sldMkLst>
        <pc:spChg chg="mod">
          <ac:chgData name="Chelsey Patton" userId="118e9353-974d-4cb4-841e-78e1123a20b2" providerId="ADAL" clId="{C482D760-5E1D-4E38-9520-B4CF015DF2F2}" dt="2024-10-20T12:30:22.481" v="203" actId="20577"/>
          <ac:spMkLst>
            <pc:docMk/>
            <pc:sldMk cId="3933875564" sldId="266"/>
            <ac:spMk id="2" creationId="{586218BC-8917-1BE3-7771-5F13FDDA1FAB}"/>
          </ac:spMkLst>
        </pc:spChg>
        <pc:spChg chg="mod">
          <ac:chgData name="Chelsey Patton" userId="118e9353-974d-4cb4-841e-78e1123a20b2" providerId="ADAL" clId="{C482D760-5E1D-4E38-9520-B4CF015DF2F2}" dt="2024-10-20T16:32:44.669" v="869" actId="404"/>
          <ac:spMkLst>
            <pc:docMk/>
            <pc:sldMk cId="3933875564" sldId="266"/>
            <ac:spMk id="3" creationId="{2656B242-F57D-19B7-1700-0608F6B9A40A}"/>
          </ac:spMkLst>
        </pc:spChg>
      </pc:sldChg>
      <pc:sldChg chg="modSp new mod">
        <pc:chgData name="Chelsey Patton" userId="118e9353-974d-4cb4-841e-78e1123a20b2" providerId="ADAL" clId="{C482D760-5E1D-4E38-9520-B4CF015DF2F2}" dt="2024-10-20T16:32:37.255" v="866" actId="404"/>
        <pc:sldMkLst>
          <pc:docMk/>
          <pc:sldMk cId="3946501359" sldId="267"/>
        </pc:sldMkLst>
        <pc:spChg chg="mod">
          <ac:chgData name="Chelsey Patton" userId="118e9353-974d-4cb4-841e-78e1123a20b2" providerId="ADAL" clId="{C482D760-5E1D-4E38-9520-B4CF015DF2F2}" dt="2024-10-20T12:32:08.683" v="238" actId="20577"/>
          <ac:spMkLst>
            <pc:docMk/>
            <pc:sldMk cId="3946501359" sldId="267"/>
            <ac:spMk id="2" creationId="{3DF08D6C-83D3-40AC-EDB0-DF91FABE37E1}"/>
          </ac:spMkLst>
        </pc:spChg>
        <pc:spChg chg="mod">
          <ac:chgData name="Chelsey Patton" userId="118e9353-974d-4cb4-841e-78e1123a20b2" providerId="ADAL" clId="{C482D760-5E1D-4E38-9520-B4CF015DF2F2}" dt="2024-10-20T16:32:37.255" v="866" actId="404"/>
          <ac:spMkLst>
            <pc:docMk/>
            <pc:sldMk cId="3946501359" sldId="267"/>
            <ac:spMk id="3" creationId="{C958B752-D60A-374F-0F00-64891436565F}"/>
          </ac:spMkLst>
        </pc:spChg>
      </pc:sldChg>
      <pc:sldChg chg="modSp new mod">
        <pc:chgData name="Chelsey Patton" userId="118e9353-974d-4cb4-841e-78e1123a20b2" providerId="ADAL" clId="{C482D760-5E1D-4E38-9520-B4CF015DF2F2}" dt="2024-10-20T16:33:11.075" v="879" actId="403"/>
        <pc:sldMkLst>
          <pc:docMk/>
          <pc:sldMk cId="746886164" sldId="268"/>
        </pc:sldMkLst>
        <pc:spChg chg="mod">
          <ac:chgData name="Chelsey Patton" userId="118e9353-974d-4cb4-841e-78e1123a20b2" providerId="ADAL" clId="{C482D760-5E1D-4E38-9520-B4CF015DF2F2}" dt="2024-10-20T12:34:26.254" v="292" actId="20577"/>
          <ac:spMkLst>
            <pc:docMk/>
            <pc:sldMk cId="746886164" sldId="268"/>
            <ac:spMk id="2" creationId="{5EE55E11-AB1E-A2E0-FFA0-208DB3BBC1B6}"/>
          </ac:spMkLst>
        </pc:spChg>
        <pc:spChg chg="mod">
          <ac:chgData name="Chelsey Patton" userId="118e9353-974d-4cb4-841e-78e1123a20b2" providerId="ADAL" clId="{C482D760-5E1D-4E38-9520-B4CF015DF2F2}" dt="2024-10-20T16:33:11.075" v="879" actId="403"/>
          <ac:spMkLst>
            <pc:docMk/>
            <pc:sldMk cId="746886164" sldId="268"/>
            <ac:spMk id="3" creationId="{58446011-26D3-9034-5CD6-0E7092C44480}"/>
          </ac:spMkLst>
        </pc:spChg>
      </pc:sldChg>
      <pc:sldChg chg="modSp new mod">
        <pc:chgData name="Chelsey Patton" userId="118e9353-974d-4cb4-841e-78e1123a20b2" providerId="ADAL" clId="{C482D760-5E1D-4E38-9520-B4CF015DF2F2}" dt="2024-10-20T17:59:31.867" v="1526" actId="242"/>
        <pc:sldMkLst>
          <pc:docMk/>
          <pc:sldMk cId="1629702990" sldId="269"/>
        </pc:sldMkLst>
        <pc:spChg chg="mod">
          <ac:chgData name="Chelsey Patton" userId="118e9353-974d-4cb4-841e-78e1123a20b2" providerId="ADAL" clId="{C482D760-5E1D-4E38-9520-B4CF015DF2F2}" dt="2024-10-20T12:36:38.517" v="366" actId="20577"/>
          <ac:spMkLst>
            <pc:docMk/>
            <pc:sldMk cId="1629702990" sldId="269"/>
            <ac:spMk id="2" creationId="{E3FE0313-EF4F-8328-A216-64AE5742C24D}"/>
          </ac:spMkLst>
        </pc:spChg>
        <pc:spChg chg="mod">
          <ac:chgData name="Chelsey Patton" userId="118e9353-974d-4cb4-841e-78e1123a20b2" providerId="ADAL" clId="{C482D760-5E1D-4E38-9520-B4CF015DF2F2}" dt="2024-10-20T17:59:31.867" v="1526" actId="242"/>
          <ac:spMkLst>
            <pc:docMk/>
            <pc:sldMk cId="1629702990" sldId="269"/>
            <ac:spMk id="3" creationId="{00220873-C9A3-1264-64B9-482E5EC099A8}"/>
          </ac:spMkLst>
        </pc:spChg>
      </pc:sldChg>
      <pc:sldChg chg="addSp delSp modSp new mod ord">
        <pc:chgData name="Chelsey Patton" userId="118e9353-974d-4cb4-841e-78e1123a20b2" providerId="ADAL" clId="{C482D760-5E1D-4E38-9520-B4CF015DF2F2}" dt="2024-10-20T16:53:50.650" v="1045"/>
        <pc:sldMkLst>
          <pc:docMk/>
          <pc:sldMk cId="1694754384" sldId="270"/>
        </pc:sldMkLst>
        <pc:spChg chg="mod">
          <ac:chgData name="Chelsey Patton" userId="118e9353-974d-4cb4-841e-78e1123a20b2" providerId="ADAL" clId="{C482D760-5E1D-4E38-9520-B4CF015DF2F2}" dt="2024-10-20T12:52:11.267" v="531" actId="20577"/>
          <ac:spMkLst>
            <pc:docMk/>
            <pc:sldMk cId="1694754384" sldId="270"/>
            <ac:spMk id="2" creationId="{2E7FCE5D-B5A9-26D1-D6C5-84E37C22DD0E}"/>
          </ac:spMkLst>
        </pc:spChg>
        <pc:spChg chg="del mod">
          <ac:chgData name="Chelsey Patton" userId="118e9353-974d-4cb4-841e-78e1123a20b2" providerId="ADAL" clId="{C482D760-5E1D-4E38-9520-B4CF015DF2F2}" dt="2024-10-20T12:52:17.325" v="532" actId="478"/>
          <ac:spMkLst>
            <pc:docMk/>
            <pc:sldMk cId="1694754384" sldId="270"/>
            <ac:spMk id="3" creationId="{DEEB42AE-440E-835B-FD39-C1E30E7A4D67}"/>
          </ac:spMkLst>
        </pc:spChg>
        <pc:spChg chg="add mod">
          <ac:chgData name="Chelsey Patton" userId="118e9353-974d-4cb4-841e-78e1123a20b2" providerId="ADAL" clId="{C482D760-5E1D-4E38-9520-B4CF015DF2F2}" dt="2024-10-20T12:56:55.394" v="620" actId="1036"/>
          <ac:spMkLst>
            <pc:docMk/>
            <pc:sldMk cId="1694754384" sldId="270"/>
            <ac:spMk id="4" creationId="{B7BBCD98-FF6C-31AB-6884-3580872015A8}"/>
          </ac:spMkLst>
        </pc:spChg>
        <pc:spChg chg="add mod">
          <ac:chgData name="Chelsey Patton" userId="118e9353-974d-4cb4-841e-78e1123a20b2" providerId="ADAL" clId="{C482D760-5E1D-4E38-9520-B4CF015DF2F2}" dt="2024-10-20T12:56:55.394" v="620" actId="1036"/>
          <ac:spMkLst>
            <pc:docMk/>
            <pc:sldMk cId="1694754384" sldId="270"/>
            <ac:spMk id="5" creationId="{BD28C8B1-5428-66B3-10ED-F3EE2A0D0509}"/>
          </ac:spMkLst>
        </pc:spChg>
        <pc:spChg chg="add mod">
          <ac:chgData name="Chelsey Patton" userId="118e9353-974d-4cb4-841e-78e1123a20b2" providerId="ADAL" clId="{C482D760-5E1D-4E38-9520-B4CF015DF2F2}" dt="2024-10-20T12:57:05.205" v="621" actId="1076"/>
          <ac:spMkLst>
            <pc:docMk/>
            <pc:sldMk cId="1694754384" sldId="270"/>
            <ac:spMk id="17" creationId="{ACEC1435-2C71-524F-E9A7-A36031A87448}"/>
          </ac:spMkLst>
        </pc:spChg>
        <pc:cxnChg chg="add mod">
          <ac:chgData name="Chelsey Patton" userId="118e9353-974d-4cb4-841e-78e1123a20b2" providerId="ADAL" clId="{C482D760-5E1D-4E38-9520-B4CF015DF2F2}" dt="2024-10-20T12:56:55.394" v="620" actId="1036"/>
          <ac:cxnSpMkLst>
            <pc:docMk/>
            <pc:sldMk cId="1694754384" sldId="270"/>
            <ac:cxnSpMk id="7" creationId="{13EA4DF1-4766-2F4A-F2EB-1FE983EEF88B}"/>
          </ac:cxnSpMkLst>
        </pc:cxnChg>
        <pc:cxnChg chg="add mod">
          <ac:chgData name="Chelsey Patton" userId="118e9353-974d-4cb4-841e-78e1123a20b2" providerId="ADAL" clId="{C482D760-5E1D-4E38-9520-B4CF015DF2F2}" dt="2024-10-20T12:56:55.394" v="620" actId="1036"/>
          <ac:cxnSpMkLst>
            <pc:docMk/>
            <pc:sldMk cId="1694754384" sldId="270"/>
            <ac:cxnSpMk id="8" creationId="{F3E8EA60-8065-0B5D-D98A-F73CCF561D08}"/>
          </ac:cxnSpMkLst>
        </pc:cxnChg>
        <pc:cxnChg chg="add mod">
          <ac:chgData name="Chelsey Patton" userId="118e9353-974d-4cb4-841e-78e1123a20b2" providerId="ADAL" clId="{C482D760-5E1D-4E38-9520-B4CF015DF2F2}" dt="2024-10-20T12:56:55.394" v="620" actId="1036"/>
          <ac:cxnSpMkLst>
            <pc:docMk/>
            <pc:sldMk cId="1694754384" sldId="270"/>
            <ac:cxnSpMk id="10" creationId="{ABB49E14-58A5-A4D2-D95D-F67792FAA9C5}"/>
          </ac:cxnSpMkLst>
        </pc:cxnChg>
        <pc:cxnChg chg="add mod">
          <ac:chgData name="Chelsey Patton" userId="118e9353-974d-4cb4-841e-78e1123a20b2" providerId="ADAL" clId="{C482D760-5E1D-4E38-9520-B4CF015DF2F2}" dt="2024-10-20T12:56:55.394" v="620" actId="1036"/>
          <ac:cxnSpMkLst>
            <pc:docMk/>
            <pc:sldMk cId="1694754384" sldId="270"/>
            <ac:cxnSpMk id="11" creationId="{7B65DAFE-80F6-6DD1-6D43-52F2A922C538}"/>
          </ac:cxnSpMkLst>
        </pc:cxnChg>
        <pc:cxnChg chg="add mod">
          <ac:chgData name="Chelsey Patton" userId="118e9353-974d-4cb4-841e-78e1123a20b2" providerId="ADAL" clId="{C482D760-5E1D-4E38-9520-B4CF015DF2F2}" dt="2024-10-20T12:56:55.394" v="620" actId="1036"/>
          <ac:cxnSpMkLst>
            <pc:docMk/>
            <pc:sldMk cId="1694754384" sldId="270"/>
            <ac:cxnSpMk id="12" creationId="{84C0500A-C811-973D-0C77-6ABB288026FB}"/>
          </ac:cxnSpMkLst>
        </pc:cxnChg>
        <pc:cxnChg chg="add mod">
          <ac:chgData name="Chelsey Patton" userId="118e9353-974d-4cb4-841e-78e1123a20b2" providerId="ADAL" clId="{C482D760-5E1D-4E38-9520-B4CF015DF2F2}" dt="2024-10-20T12:56:55.394" v="620" actId="1036"/>
          <ac:cxnSpMkLst>
            <pc:docMk/>
            <pc:sldMk cId="1694754384" sldId="270"/>
            <ac:cxnSpMk id="13" creationId="{799CDD91-1F39-3BF1-28B6-3F1AB3FEC569}"/>
          </ac:cxnSpMkLst>
        </pc:cxnChg>
        <pc:cxnChg chg="add mod">
          <ac:chgData name="Chelsey Patton" userId="118e9353-974d-4cb4-841e-78e1123a20b2" providerId="ADAL" clId="{C482D760-5E1D-4E38-9520-B4CF015DF2F2}" dt="2024-10-20T12:56:55.394" v="620" actId="1036"/>
          <ac:cxnSpMkLst>
            <pc:docMk/>
            <pc:sldMk cId="1694754384" sldId="270"/>
            <ac:cxnSpMk id="14" creationId="{F9D16636-28AA-9632-0A99-FFB13E9D85A8}"/>
          </ac:cxnSpMkLst>
        </pc:cxnChg>
        <pc:cxnChg chg="add mod">
          <ac:chgData name="Chelsey Patton" userId="118e9353-974d-4cb4-841e-78e1123a20b2" providerId="ADAL" clId="{C482D760-5E1D-4E38-9520-B4CF015DF2F2}" dt="2024-10-20T12:56:55.394" v="620" actId="1036"/>
          <ac:cxnSpMkLst>
            <pc:docMk/>
            <pc:sldMk cId="1694754384" sldId="270"/>
            <ac:cxnSpMk id="15" creationId="{5F85A514-8723-A2BA-9C91-B8D994E855FC}"/>
          </ac:cxnSpMkLst>
        </pc:cxnChg>
      </pc:sldChg>
      <pc:sldChg chg="new del">
        <pc:chgData name="Chelsey Patton" userId="118e9353-974d-4cb4-841e-78e1123a20b2" providerId="ADAL" clId="{C482D760-5E1D-4E38-9520-B4CF015DF2F2}" dt="2024-10-20T13:06:37.732" v="625" actId="47"/>
        <pc:sldMkLst>
          <pc:docMk/>
          <pc:sldMk cId="709407448" sldId="271"/>
        </pc:sldMkLst>
      </pc:sldChg>
      <pc:sldChg chg="add ord">
        <pc:chgData name="Chelsey Patton" userId="118e9353-974d-4cb4-841e-78e1123a20b2" providerId="ADAL" clId="{C482D760-5E1D-4E38-9520-B4CF015DF2F2}" dt="2024-10-20T18:06:19.087" v="1530"/>
        <pc:sldMkLst>
          <pc:docMk/>
          <pc:sldMk cId="4110693499" sldId="271"/>
        </pc:sldMkLst>
      </pc:sldChg>
      <pc:sldChg chg="addSp delSp modSp new mod">
        <pc:chgData name="Chelsey Patton" userId="118e9353-974d-4cb4-841e-78e1123a20b2" providerId="ADAL" clId="{C482D760-5E1D-4E38-9520-B4CF015DF2F2}" dt="2024-10-20T16:29:33.471" v="848" actId="403"/>
        <pc:sldMkLst>
          <pc:docMk/>
          <pc:sldMk cId="2302711709" sldId="272"/>
        </pc:sldMkLst>
        <pc:spChg chg="mod">
          <ac:chgData name="Chelsey Patton" userId="118e9353-974d-4cb4-841e-78e1123a20b2" providerId="ADAL" clId="{C482D760-5E1D-4E38-9520-B4CF015DF2F2}" dt="2024-10-20T13:11:20.833" v="676" actId="20577"/>
          <ac:spMkLst>
            <pc:docMk/>
            <pc:sldMk cId="2302711709" sldId="272"/>
            <ac:spMk id="2" creationId="{DDC65171-CDC4-E81B-C980-9515A4BDF99B}"/>
          </ac:spMkLst>
        </pc:spChg>
        <pc:spChg chg="add del mod">
          <ac:chgData name="Chelsey Patton" userId="118e9353-974d-4cb4-841e-78e1123a20b2" providerId="ADAL" clId="{C482D760-5E1D-4E38-9520-B4CF015DF2F2}" dt="2024-10-20T16:29:33.471" v="848" actId="403"/>
          <ac:spMkLst>
            <pc:docMk/>
            <pc:sldMk cId="2302711709" sldId="272"/>
            <ac:spMk id="3" creationId="{EE9B5565-1F3F-2C1D-06B0-1A194B108EEF}"/>
          </ac:spMkLst>
        </pc:spChg>
        <pc:spChg chg="add mod">
          <ac:chgData name="Chelsey Patton" userId="118e9353-974d-4cb4-841e-78e1123a20b2" providerId="ADAL" clId="{C482D760-5E1D-4E38-9520-B4CF015DF2F2}" dt="2024-10-20T13:10:27.662" v="635"/>
          <ac:spMkLst>
            <pc:docMk/>
            <pc:sldMk cId="2302711709" sldId="272"/>
            <ac:spMk id="4" creationId="{B4C11FFC-21B4-6523-4859-FD9199807C65}"/>
          </ac:spMkLst>
        </pc:spChg>
        <pc:spChg chg="add mod">
          <ac:chgData name="Chelsey Patton" userId="118e9353-974d-4cb4-841e-78e1123a20b2" providerId="ADAL" clId="{C482D760-5E1D-4E38-9520-B4CF015DF2F2}" dt="2024-10-20T13:10:32.267" v="637"/>
          <ac:spMkLst>
            <pc:docMk/>
            <pc:sldMk cId="2302711709" sldId="272"/>
            <ac:spMk id="5" creationId="{5102D2A0-30D3-6113-3BC1-6BA7489A5DC1}"/>
          </ac:spMkLst>
        </pc:spChg>
        <pc:spChg chg="add mod">
          <ac:chgData name="Chelsey Patton" userId="118e9353-974d-4cb4-841e-78e1123a20b2" providerId="ADAL" clId="{C482D760-5E1D-4E38-9520-B4CF015DF2F2}" dt="2024-10-20T13:10:38.499" v="643"/>
          <ac:spMkLst>
            <pc:docMk/>
            <pc:sldMk cId="2302711709" sldId="272"/>
            <ac:spMk id="6" creationId="{B57DA601-1974-BA38-AB86-93892B51BAB7}"/>
          </ac:spMkLst>
        </pc:spChg>
        <pc:spChg chg="add mod">
          <ac:chgData name="Chelsey Patton" userId="118e9353-974d-4cb4-841e-78e1123a20b2" providerId="ADAL" clId="{C482D760-5E1D-4E38-9520-B4CF015DF2F2}" dt="2024-10-20T13:11:01.356" v="649"/>
          <ac:spMkLst>
            <pc:docMk/>
            <pc:sldMk cId="2302711709" sldId="272"/>
            <ac:spMk id="7" creationId="{8892B0D4-2876-8D1D-42EF-0950FFA43C8E}"/>
          </ac:spMkLst>
        </pc:spChg>
      </pc:sldChg>
      <pc:sldChg chg="modSp new mod">
        <pc:chgData name="Chelsey Patton" userId="118e9353-974d-4cb4-841e-78e1123a20b2" providerId="ADAL" clId="{C482D760-5E1D-4E38-9520-B4CF015DF2F2}" dt="2024-10-20T18:03:09.392" v="1528" actId="20577"/>
        <pc:sldMkLst>
          <pc:docMk/>
          <pc:sldMk cId="78312660" sldId="273"/>
        </pc:sldMkLst>
        <pc:spChg chg="mod">
          <ac:chgData name="Chelsey Patton" userId="118e9353-974d-4cb4-841e-78e1123a20b2" providerId="ADAL" clId="{C482D760-5E1D-4E38-9520-B4CF015DF2F2}" dt="2024-10-20T13:19:52.970" v="761" actId="20577"/>
          <ac:spMkLst>
            <pc:docMk/>
            <pc:sldMk cId="78312660" sldId="273"/>
            <ac:spMk id="2" creationId="{5B105CD9-6A51-B2C3-C68D-7AD51F4C3716}"/>
          </ac:spMkLst>
        </pc:spChg>
        <pc:spChg chg="mod">
          <ac:chgData name="Chelsey Patton" userId="118e9353-974d-4cb4-841e-78e1123a20b2" providerId="ADAL" clId="{C482D760-5E1D-4E38-9520-B4CF015DF2F2}" dt="2024-10-20T18:03:09.392" v="1528" actId="20577"/>
          <ac:spMkLst>
            <pc:docMk/>
            <pc:sldMk cId="78312660" sldId="273"/>
            <ac:spMk id="3" creationId="{029F1678-12F9-284D-8170-2EDC6AAD2850}"/>
          </ac:spMkLst>
        </pc:spChg>
      </pc:sldChg>
      <pc:sldChg chg="addSp delSp modSp new mod">
        <pc:chgData name="Chelsey Patton" userId="118e9353-974d-4cb4-841e-78e1123a20b2" providerId="ADAL" clId="{C482D760-5E1D-4E38-9520-B4CF015DF2F2}" dt="2024-10-20T18:01:24.352" v="1527" actId="403"/>
        <pc:sldMkLst>
          <pc:docMk/>
          <pc:sldMk cId="4155818793" sldId="274"/>
        </pc:sldMkLst>
        <pc:spChg chg="mod">
          <ac:chgData name="Chelsey Patton" userId="118e9353-974d-4cb4-841e-78e1123a20b2" providerId="ADAL" clId="{C482D760-5E1D-4E38-9520-B4CF015DF2F2}" dt="2024-10-20T13:21:58.843" v="824" actId="20577"/>
          <ac:spMkLst>
            <pc:docMk/>
            <pc:sldMk cId="4155818793" sldId="274"/>
            <ac:spMk id="2" creationId="{94F0291B-A8DC-8303-7D6A-A4CDEF54F034}"/>
          </ac:spMkLst>
        </pc:spChg>
        <pc:spChg chg="add del mod">
          <ac:chgData name="Chelsey Patton" userId="118e9353-974d-4cb4-841e-78e1123a20b2" providerId="ADAL" clId="{C482D760-5E1D-4E38-9520-B4CF015DF2F2}" dt="2024-10-20T18:01:24.352" v="1527" actId="403"/>
          <ac:spMkLst>
            <pc:docMk/>
            <pc:sldMk cId="4155818793" sldId="274"/>
            <ac:spMk id="3" creationId="{05D9B253-61BE-F428-FAC0-31C8AC0B8C69}"/>
          </ac:spMkLst>
        </pc:spChg>
        <pc:spChg chg="add mod">
          <ac:chgData name="Chelsey Patton" userId="118e9353-974d-4cb4-841e-78e1123a20b2" providerId="ADAL" clId="{C482D760-5E1D-4E38-9520-B4CF015DF2F2}" dt="2024-10-20T13:20:21.281" v="769"/>
          <ac:spMkLst>
            <pc:docMk/>
            <pc:sldMk cId="4155818793" sldId="274"/>
            <ac:spMk id="4" creationId="{AF951A79-1632-C9E0-96C5-6931305180CE}"/>
          </ac:spMkLst>
        </pc:spChg>
      </pc:sldChg>
      <pc:sldChg chg="modSp new mod">
        <pc:chgData name="Chelsey Patton" userId="118e9353-974d-4cb4-841e-78e1123a20b2" providerId="ADAL" clId="{C482D760-5E1D-4E38-9520-B4CF015DF2F2}" dt="2024-10-20T16:31:22.394" v="861" actId="404"/>
        <pc:sldMkLst>
          <pc:docMk/>
          <pc:sldMk cId="1552631227" sldId="275"/>
        </pc:sldMkLst>
        <pc:spChg chg="mod">
          <ac:chgData name="Chelsey Patton" userId="118e9353-974d-4cb4-841e-78e1123a20b2" providerId="ADAL" clId="{C482D760-5E1D-4E38-9520-B4CF015DF2F2}" dt="2024-10-20T13:22:48.205" v="831"/>
          <ac:spMkLst>
            <pc:docMk/>
            <pc:sldMk cId="1552631227" sldId="275"/>
            <ac:spMk id="2" creationId="{4A681AC2-E4BF-3CE5-5222-CDC718A96F65}"/>
          </ac:spMkLst>
        </pc:spChg>
        <pc:spChg chg="mod">
          <ac:chgData name="Chelsey Patton" userId="118e9353-974d-4cb4-841e-78e1123a20b2" providerId="ADAL" clId="{C482D760-5E1D-4E38-9520-B4CF015DF2F2}" dt="2024-10-20T16:31:22.394" v="861" actId="404"/>
          <ac:spMkLst>
            <pc:docMk/>
            <pc:sldMk cId="1552631227" sldId="275"/>
            <ac:spMk id="3" creationId="{0D194170-93B6-0B4D-6CE7-ECEE5E1E7041}"/>
          </ac:spMkLst>
        </pc:spChg>
      </pc:sldChg>
      <pc:sldChg chg="modSp new mod">
        <pc:chgData name="Chelsey Patton" userId="118e9353-974d-4cb4-841e-78e1123a20b2" providerId="ADAL" clId="{C482D760-5E1D-4E38-9520-B4CF015DF2F2}" dt="2024-10-20T16:31:39.905" v="863" actId="1076"/>
        <pc:sldMkLst>
          <pc:docMk/>
          <pc:sldMk cId="665569644" sldId="276"/>
        </pc:sldMkLst>
        <pc:spChg chg="mod">
          <ac:chgData name="Chelsey Patton" userId="118e9353-974d-4cb4-841e-78e1123a20b2" providerId="ADAL" clId="{C482D760-5E1D-4E38-9520-B4CF015DF2F2}" dt="2024-10-20T13:22:50.873" v="832"/>
          <ac:spMkLst>
            <pc:docMk/>
            <pc:sldMk cId="665569644" sldId="276"/>
            <ac:spMk id="2" creationId="{E1423CE9-BACF-B264-784E-070E4A0DC975}"/>
          </ac:spMkLst>
        </pc:spChg>
        <pc:spChg chg="mod">
          <ac:chgData name="Chelsey Patton" userId="118e9353-974d-4cb4-841e-78e1123a20b2" providerId="ADAL" clId="{C482D760-5E1D-4E38-9520-B4CF015DF2F2}" dt="2024-10-20T16:31:39.905" v="863" actId="1076"/>
          <ac:spMkLst>
            <pc:docMk/>
            <pc:sldMk cId="665569644" sldId="276"/>
            <ac:spMk id="3" creationId="{76F289FB-948B-9F95-1799-D78EAEC565EC}"/>
          </ac:spMkLst>
        </pc:spChg>
      </pc:sldChg>
      <pc:sldChg chg="modSp new mod">
        <pc:chgData name="Chelsey Patton" userId="118e9353-974d-4cb4-841e-78e1123a20b2" providerId="ADAL" clId="{C482D760-5E1D-4E38-9520-B4CF015DF2F2}" dt="2024-10-20T16:43:57.791" v="910" actId="20577"/>
        <pc:sldMkLst>
          <pc:docMk/>
          <pc:sldMk cId="2913811645" sldId="277"/>
        </pc:sldMkLst>
        <pc:spChg chg="mod">
          <ac:chgData name="Chelsey Patton" userId="118e9353-974d-4cb4-841e-78e1123a20b2" providerId="ADAL" clId="{C482D760-5E1D-4E38-9520-B4CF015DF2F2}" dt="2024-10-20T16:43:57.791" v="910" actId="20577"/>
          <ac:spMkLst>
            <pc:docMk/>
            <pc:sldMk cId="2913811645" sldId="277"/>
            <ac:spMk id="2" creationId="{966771CF-6A74-FECD-339C-27C0D3A95A0C}"/>
          </ac:spMkLst>
        </pc:spChg>
        <pc:spChg chg="mod">
          <ac:chgData name="Chelsey Patton" userId="118e9353-974d-4cb4-841e-78e1123a20b2" providerId="ADAL" clId="{C482D760-5E1D-4E38-9520-B4CF015DF2F2}" dt="2024-10-20T16:43:47.506" v="885"/>
          <ac:spMkLst>
            <pc:docMk/>
            <pc:sldMk cId="2913811645" sldId="277"/>
            <ac:spMk id="3" creationId="{2E0F541E-5904-6EC6-3F2A-B51793E15489}"/>
          </ac:spMkLst>
        </pc:spChg>
      </pc:sldChg>
      <pc:sldChg chg="addSp delSp modSp new mod">
        <pc:chgData name="Chelsey Patton" userId="118e9353-974d-4cb4-841e-78e1123a20b2" providerId="ADAL" clId="{C482D760-5E1D-4E38-9520-B4CF015DF2F2}" dt="2024-10-20T16:45:11.439" v="973" actId="20577"/>
        <pc:sldMkLst>
          <pc:docMk/>
          <pc:sldMk cId="3300879484" sldId="278"/>
        </pc:sldMkLst>
        <pc:spChg chg="mod">
          <ac:chgData name="Chelsey Patton" userId="118e9353-974d-4cb4-841e-78e1123a20b2" providerId="ADAL" clId="{C482D760-5E1D-4E38-9520-B4CF015DF2F2}" dt="2024-10-20T16:45:11.439" v="973" actId="20577"/>
          <ac:spMkLst>
            <pc:docMk/>
            <pc:sldMk cId="3300879484" sldId="278"/>
            <ac:spMk id="2" creationId="{DFF1A112-C897-3D09-60B6-3A064E55440D}"/>
          </ac:spMkLst>
        </pc:spChg>
        <pc:spChg chg="add del mod">
          <ac:chgData name="Chelsey Patton" userId="118e9353-974d-4cb4-841e-78e1123a20b2" providerId="ADAL" clId="{C482D760-5E1D-4E38-9520-B4CF015DF2F2}" dt="2024-10-20T16:44:54.545" v="944" actId="404"/>
          <ac:spMkLst>
            <pc:docMk/>
            <pc:sldMk cId="3300879484" sldId="278"/>
            <ac:spMk id="3" creationId="{C2504674-7FD9-9C48-1D65-2BD2792EBC39}"/>
          </ac:spMkLst>
        </pc:spChg>
        <pc:spChg chg="add mod">
          <ac:chgData name="Chelsey Patton" userId="118e9353-974d-4cb4-841e-78e1123a20b2" providerId="ADAL" clId="{C482D760-5E1D-4E38-9520-B4CF015DF2F2}" dt="2024-10-20T16:44:33.870" v="933"/>
          <ac:spMkLst>
            <pc:docMk/>
            <pc:sldMk cId="3300879484" sldId="278"/>
            <ac:spMk id="4" creationId="{E8CBAB57-F1B2-6F30-25AB-44FC83B887FB}"/>
          </ac:spMkLst>
        </pc:spChg>
        <pc:spChg chg="add mod">
          <ac:chgData name="Chelsey Patton" userId="118e9353-974d-4cb4-841e-78e1123a20b2" providerId="ADAL" clId="{C482D760-5E1D-4E38-9520-B4CF015DF2F2}" dt="2024-10-20T16:44:41.087" v="940"/>
          <ac:spMkLst>
            <pc:docMk/>
            <pc:sldMk cId="3300879484" sldId="278"/>
            <ac:spMk id="5" creationId="{CB956180-0DBD-E09D-1EB5-C6A81E9F6CD7}"/>
          </ac:spMkLst>
        </pc:spChg>
      </pc:sldChg>
      <pc:sldChg chg="modSp new mod">
        <pc:chgData name="Chelsey Patton" userId="118e9353-974d-4cb4-841e-78e1123a20b2" providerId="ADAL" clId="{C482D760-5E1D-4E38-9520-B4CF015DF2F2}" dt="2024-10-20T16:45:56.856" v="1000" actId="5793"/>
        <pc:sldMkLst>
          <pc:docMk/>
          <pc:sldMk cId="1214061806" sldId="279"/>
        </pc:sldMkLst>
        <pc:spChg chg="mod">
          <ac:chgData name="Chelsey Patton" userId="118e9353-974d-4cb4-841e-78e1123a20b2" providerId="ADAL" clId="{C482D760-5E1D-4E38-9520-B4CF015DF2F2}" dt="2024-10-20T16:45:30.656" v="991" actId="20577"/>
          <ac:spMkLst>
            <pc:docMk/>
            <pc:sldMk cId="1214061806" sldId="279"/>
            <ac:spMk id="2" creationId="{0B06D7BB-5466-0AAB-572C-ADEA2A3F37BC}"/>
          </ac:spMkLst>
        </pc:spChg>
        <pc:spChg chg="mod">
          <ac:chgData name="Chelsey Patton" userId="118e9353-974d-4cb4-841e-78e1123a20b2" providerId="ADAL" clId="{C482D760-5E1D-4E38-9520-B4CF015DF2F2}" dt="2024-10-20T16:45:56.856" v="1000" actId="5793"/>
          <ac:spMkLst>
            <pc:docMk/>
            <pc:sldMk cId="1214061806" sldId="279"/>
            <ac:spMk id="3" creationId="{1743C15B-547C-78DB-5882-72158A9E3627}"/>
          </ac:spMkLst>
        </pc:spChg>
      </pc:sldChg>
      <pc:sldChg chg="addSp delSp modSp new mod">
        <pc:chgData name="Chelsey Patton" userId="118e9353-974d-4cb4-841e-78e1123a20b2" providerId="ADAL" clId="{C482D760-5E1D-4E38-9520-B4CF015DF2F2}" dt="2024-10-20T16:49:07.621" v="1041" actId="20577"/>
        <pc:sldMkLst>
          <pc:docMk/>
          <pc:sldMk cId="3238225775" sldId="280"/>
        </pc:sldMkLst>
        <pc:spChg chg="mod">
          <ac:chgData name="Chelsey Patton" userId="118e9353-974d-4cb4-841e-78e1123a20b2" providerId="ADAL" clId="{C482D760-5E1D-4E38-9520-B4CF015DF2F2}" dt="2024-10-20T16:49:07.621" v="1041" actId="20577"/>
          <ac:spMkLst>
            <pc:docMk/>
            <pc:sldMk cId="3238225775" sldId="280"/>
            <ac:spMk id="2" creationId="{FAECDDB3-AEE0-17F1-7647-C619528EC935}"/>
          </ac:spMkLst>
        </pc:spChg>
        <pc:spChg chg="add del mod">
          <ac:chgData name="Chelsey Patton" userId="118e9353-974d-4cb4-841e-78e1123a20b2" providerId="ADAL" clId="{C482D760-5E1D-4E38-9520-B4CF015DF2F2}" dt="2024-10-20T16:46:15.909" v="1010"/>
          <ac:spMkLst>
            <pc:docMk/>
            <pc:sldMk cId="3238225775" sldId="280"/>
            <ac:spMk id="3" creationId="{8A721C24-FFFB-999A-1315-F2B8B3AA8CA5}"/>
          </ac:spMkLst>
        </pc:spChg>
        <pc:spChg chg="add mod">
          <ac:chgData name="Chelsey Patton" userId="118e9353-974d-4cb4-841e-78e1123a20b2" providerId="ADAL" clId="{C482D760-5E1D-4E38-9520-B4CF015DF2F2}" dt="2024-10-20T16:46:15.879" v="1008"/>
          <ac:spMkLst>
            <pc:docMk/>
            <pc:sldMk cId="3238225775" sldId="280"/>
            <ac:spMk id="4" creationId="{DE277D07-6EBE-FC69-0C4C-3A1D1B02149B}"/>
          </ac:spMkLst>
        </pc:spChg>
      </pc:sldChg>
      <pc:sldChg chg="addSp delSp modSp new mod">
        <pc:chgData name="Chelsey Patton" userId="118e9353-974d-4cb4-841e-78e1123a20b2" providerId="ADAL" clId="{C482D760-5E1D-4E38-9520-B4CF015DF2F2}" dt="2024-10-20T16:56:43.623" v="1080" actId="20577"/>
        <pc:sldMkLst>
          <pc:docMk/>
          <pc:sldMk cId="3082505961" sldId="281"/>
        </pc:sldMkLst>
        <pc:spChg chg="mod">
          <ac:chgData name="Chelsey Patton" userId="118e9353-974d-4cb4-841e-78e1123a20b2" providerId="ADAL" clId="{C482D760-5E1D-4E38-9520-B4CF015DF2F2}" dt="2024-10-20T16:56:43.623" v="1080" actId="20577"/>
          <ac:spMkLst>
            <pc:docMk/>
            <pc:sldMk cId="3082505961" sldId="281"/>
            <ac:spMk id="2" creationId="{54568E32-2433-33C6-63DE-EC3845D237A2}"/>
          </ac:spMkLst>
        </pc:spChg>
        <pc:spChg chg="del mod">
          <ac:chgData name="Chelsey Patton" userId="118e9353-974d-4cb4-841e-78e1123a20b2" providerId="ADAL" clId="{C482D760-5E1D-4E38-9520-B4CF015DF2F2}" dt="2024-10-20T16:55:51.615" v="1048"/>
          <ac:spMkLst>
            <pc:docMk/>
            <pc:sldMk cId="3082505961" sldId="281"/>
            <ac:spMk id="3" creationId="{05CCB073-FBD4-232A-DE57-4DB930A4D187}"/>
          </ac:spMkLst>
        </pc:spChg>
        <pc:spChg chg="add mod">
          <ac:chgData name="Chelsey Patton" userId="118e9353-974d-4cb4-841e-78e1123a20b2" providerId="ADAL" clId="{C482D760-5E1D-4E38-9520-B4CF015DF2F2}" dt="2024-10-20T16:56:00.453" v="1049" actId="255"/>
          <ac:spMkLst>
            <pc:docMk/>
            <pc:sldMk cId="3082505961" sldId="281"/>
            <ac:spMk id="4" creationId="{80ED7626-A5D4-38F0-F995-738D99569609}"/>
          </ac:spMkLst>
        </pc:spChg>
      </pc:sldChg>
      <pc:sldChg chg="addSp modSp new mod">
        <pc:chgData name="Chelsey Patton" userId="118e9353-974d-4cb4-841e-78e1123a20b2" providerId="ADAL" clId="{C482D760-5E1D-4E38-9520-B4CF015DF2F2}" dt="2024-10-20T17:00:21.082" v="1152" actId="20577"/>
        <pc:sldMkLst>
          <pc:docMk/>
          <pc:sldMk cId="4021191651" sldId="282"/>
        </pc:sldMkLst>
        <pc:spChg chg="mod">
          <ac:chgData name="Chelsey Patton" userId="118e9353-974d-4cb4-841e-78e1123a20b2" providerId="ADAL" clId="{C482D760-5E1D-4E38-9520-B4CF015DF2F2}" dt="2024-10-20T16:57:32.459" v="1121" actId="20577"/>
          <ac:spMkLst>
            <pc:docMk/>
            <pc:sldMk cId="4021191651" sldId="282"/>
            <ac:spMk id="2" creationId="{D2AC79C4-54BC-9A57-3FBD-90EDE719007C}"/>
          </ac:spMkLst>
        </pc:spChg>
        <pc:spChg chg="mod">
          <ac:chgData name="Chelsey Patton" userId="118e9353-974d-4cb4-841e-78e1123a20b2" providerId="ADAL" clId="{C482D760-5E1D-4E38-9520-B4CF015DF2F2}" dt="2024-10-20T17:00:21.082" v="1152" actId="20577"/>
          <ac:spMkLst>
            <pc:docMk/>
            <pc:sldMk cId="4021191651" sldId="282"/>
            <ac:spMk id="3" creationId="{AEAB068B-F5F7-4FF0-A5F4-13548D542BCB}"/>
          </ac:spMkLst>
        </pc:spChg>
        <pc:spChg chg="add">
          <ac:chgData name="Chelsey Patton" userId="118e9353-974d-4cb4-841e-78e1123a20b2" providerId="ADAL" clId="{C482D760-5E1D-4E38-9520-B4CF015DF2F2}" dt="2024-10-20T16:59:35.719" v="1136"/>
          <ac:spMkLst>
            <pc:docMk/>
            <pc:sldMk cId="4021191651" sldId="282"/>
            <ac:spMk id="4" creationId="{7B40C518-5FD9-731A-F840-DE095DC05536}"/>
          </ac:spMkLst>
        </pc:spChg>
        <pc:spChg chg="add">
          <ac:chgData name="Chelsey Patton" userId="118e9353-974d-4cb4-841e-78e1123a20b2" providerId="ADAL" clId="{C482D760-5E1D-4E38-9520-B4CF015DF2F2}" dt="2024-10-20T16:59:39.029" v="1137"/>
          <ac:spMkLst>
            <pc:docMk/>
            <pc:sldMk cId="4021191651" sldId="282"/>
            <ac:spMk id="5" creationId="{C97A1641-E9D8-B981-5AAD-C999157EE1FB}"/>
          </ac:spMkLst>
        </pc:spChg>
        <pc:spChg chg="add">
          <ac:chgData name="Chelsey Patton" userId="118e9353-974d-4cb4-841e-78e1123a20b2" providerId="ADAL" clId="{C482D760-5E1D-4E38-9520-B4CF015DF2F2}" dt="2024-10-20T16:59:41.765" v="1138"/>
          <ac:spMkLst>
            <pc:docMk/>
            <pc:sldMk cId="4021191651" sldId="282"/>
            <ac:spMk id="6" creationId="{AA108212-44A3-9093-17A5-E56657636F32}"/>
          </ac:spMkLst>
        </pc:spChg>
        <pc:spChg chg="add">
          <ac:chgData name="Chelsey Patton" userId="118e9353-974d-4cb4-841e-78e1123a20b2" providerId="ADAL" clId="{C482D760-5E1D-4E38-9520-B4CF015DF2F2}" dt="2024-10-20T16:59:48.240" v="1139"/>
          <ac:spMkLst>
            <pc:docMk/>
            <pc:sldMk cId="4021191651" sldId="282"/>
            <ac:spMk id="7" creationId="{2C34CDA8-4798-E456-40E6-160F04020D55}"/>
          </ac:spMkLst>
        </pc:spChg>
        <pc:spChg chg="add mod">
          <ac:chgData name="Chelsey Patton" userId="118e9353-974d-4cb4-841e-78e1123a20b2" providerId="ADAL" clId="{C482D760-5E1D-4E38-9520-B4CF015DF2F2}" dt="2024-10-20T17:00:03.017" v="1142" actId="1038"/>
          <ac:spMkLst>
            <pc:docMk/>
            <pc:sldMk cId="4021191651" sldId="282"/>
            <ac:spMk id="8" creationId="{FB4E3606-DA0C-52E8-C301-D42CD6B14F73}"/>
          </ac:spMkLst>
        </pc:spChg>
        <pc:spChg chg="add">
          <ac:chgData name="Chelsey Patton" userId="118e9353-974d-4cb4-841e-78e1123a20b2" providerId="ADAL" clId="{C482D760-5E1D-4E38-9520-B4CF015DF2F2}" dt="2024-10-20T17:00:05.636" v="1143"/>
          <ac:spMkLst>
            <pc:docMk/>
            <pc:sldMk cId="4021191651" sldId="282"/>
            <ac:spMk id="9" creationId="{820170BB-6075-C14F-E1FF-FD44BC9F3C30}"/>
          </ac:spMkLst>
        </pc:spChg>
      </pc:sldChg>
      <pc:sldChg chg="modSp new mod">
        <pc:chgData name="Chelsey Patton" userId="118e9353-974d-4cb4-841e-78e1123a20b2" providerId="ADAL" clId="{C482D760-5E1D-4E38-9520-B4CF015DF2F2}" dt="2024-10-20T17:03:46.811" v="1196" actId="404"/>
        <pc:sldMkLst>
          <pc:docMk/>
          <pc:sldMk cId="681326383" sldId="283"/>
        </pc:sldMkLst>
        <pc:spChg chg="mod">
          <ac:chgData name="Chelsey Patton" userId="118e9353-974d-4cb4-841e-78e1123a20b2" providerId="ADAL" clId="{C482D760-5E1D-4E38-9520-B4CF015DF2F2}" dt="2024-10-20T17:01:48.578" v="1177" actId="20577"/>
          <ac:spMkLst>
            <pc:docMk/>
            <pc:sldMk cId="681326383" sldId="283"/>
            <ac:spMk id="2" creationId="{48E7E7A9-6DDA-239B-DB40-EC6630BFC91D}"/>
          </ac:spMkLst>
        </pc:spChg>
        <pc:spChg chg="mod">
          <ac:chgData name="Chelsey Patton" userId="118e9353-974d-4cb4-841e-78e1123a20b2" providerId="ADAL" clId="{C482D760-5E1D-4E38-9520-B4CF015DF2F2}" dt="2024-10-20T17:03:46.811" v="1196" actId="404"/>
          <ac:spMkLst>
            <pc:docMk/>
            <pc:sldMk cId="681326383" sldId="283"/>
            <ac:spMk id="3" creationId="{E5A10651-8AA5-6146-B22B-669E2447F5EF}"/>
          </ac:spMkLst>
        </pc:spChg>
      </pc:sldChg>
      <pc:sldChg chg="addSp delSp modSp new del mod">
        <pc:chgData name="Chelsey Patton" userId="118e9353-974d-4cb4-841e-78e1123a20b2" providerId="ADAL" clId="{C482D760-5E1D-4E38-9520-B4CF015DF2F2}" dt="2024-10-20T17:06:23.100" v="1234" actId="47"/>
        <pc:sldMkLst>
          <pc:docMk/>
          <pc:sldMk cId="2805116739" sldId="284"/>
        </pc:sldMkLst>
        <pc:spChg chg="add del mod">
          <ac:chgData name="Chelsey Patton" userId="118e9353-974d-4cb4-841e-78e1123a20b2" providerId="ADAL" clId="{C482D760-5E1D-4E38-9520-B4CF015DF2F2}" dt="2024-10-20T17:06:19.528" v="1233" actId="5793"/>
          <ac:spMkLst>
            <pc:docMk/>
            <pc:sldMk cId="2805116739" sldId="284"/>
            <ac:spMk id="3" creationId="{6338302B-9E36-586B-8E54-B65553E00CF3}"/>
          </ac:spMkLst>
        </pc:spChg>
        <pc:spChg chg="add mod">
          <ac:chgData name="Chelsey Patton" userId="118e9353-974d-4cb4-841e-78e1123a20b2" providerId="ADAL" clId="{C482D760-5E1D-4E38-9520-B4CF015DF2F2}" dt="2024-10-20T17:05:15.998" v="1204"/>
          <ac:spMkLst>
            <pc:docMk/>
            <pc:sldMk cId="2805116739" sldId="284"/>
            <ac:spMk id="4" creationId="{3CB7A414-7C05-83B5-201D-6031E5A6EF66}"/>
          </ac:spMkLst>
        </pc:spChg>
        <pc:spChg chg="add mod">
          <ac:chgData name="Chelsey Patton" userId="118e9353-974d-4cb4-841e-78e1123a20b2" providerId="ADAL" clId="{C482D760-5E1D-4E38-9520-B4CF015DF2F2}" dt="2024-10-20T17:05:59.334" v="1223"/>
          <ac:spMkLst>
            <pc:docMk/>
            <pc:sldMk cId="2805116739" sldId="284"/>
            <ac:spMk id="5" creationId="{BF984EED-4702-7812-7845-FDA9AECE62A0}"/>
          </ac:spMkLst>
        </pc:spChg>
        <pc:spChg chg="add mod">
          <ac:chgData name="Chelsey Patton" userId="118e9353-974d-4cb4-841e-78e1123a20b2" providerId="ADAL" clId="{C482D760-5E1D-4E38-9520-B4CF015DF2F2}" dt="2024-10-20T17:06:06.408" v="1227"/>
          <ac:spMkLst>
            <pc:docMk/>
            <pc:sldMk cId="2805116739" sldId="284"/>
            <ac:spMk id="6" creationId="{DD4CA434-26B1-FBDA-2E53-DB0B803CA66D}"/>
          </ac:spMkLst>
        </pc:spChg>
        <pc:spChg chg="add mod">
          <ac:chgData name="Chelsey Patton" userId="118e9353-974d-4cb4-841e-78e1123a20b2" providerId="ADAL" clId="{C482D760-5E1D-4E38-9520-B4CF015DF2F2}" dt="2024-10-20T17:06:17.932" v="1232"/>
          <ac:spMkLst>
            <pc:docMk/>
            <pc:sldMk cId="2805116739" sldId="284"/>
            <ac:spMk id="7" creationId="{8C9159A4-522B-D991-768D-2BEC5FA98B96}"/>
          </ac:spMkLst>
        </pc:spChg>
      </pc:sldChg>
      <pc:sldChg chg="addSp delSp modSp new mod ord">
        <pc:chgData name="Chelsey Patton" userId="118e9353-974d-4cb4-841e-78e1123a20b2" providerId="ADAL" clId="{C482D760-5E1D-4E38-9520-B4CF015DF2F2}" dt="2024-10-20T17:10:29.833" v="1294" actId="20577"/>
        <pc:sldMkLst>
          <pc:docMk/>
          <pc:sldMk cId="4043613376" sldId="284"/>
        </pc:sldMkLst>
        <pc:spChg chg="mod">
          <ac:chgData name="Chelsey Patton" userId="118e9353-974d-4cb4-841e-78e1123a20b2" providerId="ADAL" clId="{C482D760-5E1D-4E38-9520-B4CF015DF2F2}" dt="2024-10-20T17:09:32.662" v="1273" actId="20577"/>
          <ac:spMkLst>
            <pc:docMk/>
            <pc:sldMk cId="4043613376" sldId="284"/>
            <ac:spMk id="2" creationId="{D56926D6-3486-0F83-F23B-0657CCF7B0F8}"/>
          </ac:spMkLst>
        </pc:spChg>
        <pc:spChg chg="add del mod">
          <ac:chgData name="Chelsey Patton" userId="118e9353-974d-4cb4-841e-78e1123a20b2" providerId="ADAL" clId="{C482D760-5E1D-4E38-9520-B4CF015DF2F2}" dt="2024-10-20T17:10:29.833" v="1294" actId="20577"/>
          <ac:spMkLst>
            <pc:docMk/>
            <pc:sldMk cId="4043613376" sldId="284"/>
            <ac:spMk id="3" creationId="{30F813AC-4DCD-5283-24B4-7A232CD446AD}"/>
          </ac:spMkLst>
        </pc:spChg>
        <pc:spChg chg="add mod">
          <ac:chgData name="Chelsey Patton" userId="118e9353-974d-4cb4-841e-78e1123a20b2" providerId="ADAL" clId="{C482D760-5E1D-4E38-9520-B4CF015DF2F2}" dt="2024-10-20T17:08:57.382" v="1254"/>
          <ac:spMkLst>
            <pc:docMk/>
            <pc:sldMk cId="4043613376" sldId="284"/>
            <ac:spMk id="4" creationId="{A62541E9-C407-C8CC-8F95-816E6036C537}"/>
          </ac:spMkLst>
        </pc:spChg>
        <pc:spChg chg="add mod">
          <ac:chgData name="Chelsey Patton" userId="118e9353-974d-4cb4-841e-78e1123a20b2" providerId="ADAL" clId="{C482D760-5E1D-4E38-9520-B4CF015DF2F2}" dt="2024-10-20T17:08:50.956" v="1250" actId="1036"/>
          <ac:spMkLst>
            <pc:docMk/>
            <pc:sldMk cId="4043613376" sldId="284"/>
            <ac:spMk id="5" creationId="{BC2AA064-80F9-7FE6-D586-E50D1E91685F}"/>
          </ac:spMkLst>
        </pc:spChg>
        <pc:spChg chg="add mod">
          <ac:chgData name="Chelsey Patton" userId="118e9353-974d-4cb4-841e-78e1123a20b2" providerId="ADAL" clId="{C482D760-5E1D-4E38-9520-B4CF015DF2F2}" dt="2024-10-20T17:09:02.948" v="1258"/>
          <ac:spMkLst>
            <pc:docMk/>
            <pc:sldMk cId="4043613376" sldId="284"/>
            <ac:spMk id="6" creationId="{7FC8427B-EE3B-CD49-14CC-52418042597A}"/>
          </ac:spMkLst>
        </pc:spChg>
      </pc:sldChg>
      <pc:sldChg chg="modSp new mod">
        <pc:chgData name="Chelsey Patton" userId="118e9353-974d-4cb4-841e-78e1123a20b2" providerId="ADAL" clId="{C482D760-5E1D-4E38-9520-B4CF015DF2F2}" dt="2024-10-20T17:15:22.471" v="1337" actId="20577"/>
        <pc:sldMkLst>
          <pc:docMk/>
          <pc:sldMk cId="440045385" sldId="285"/>
        </pc:sldMkLst>
        <pc:spChg chg="mod">
          <ac:chgData name="Chelsey Patton" userId="118e9353-974d-4cb4-841e-78e1123a20b2" providerId="ADAL" clId="{C482D760-5E1D-4E38-9520-B4CF015DF2F2}" dt="2024-10-20T17:11:35.418" v="1307" actId="20577"/>
          <ac:spMkLst>
            <pc:docMk/>
            <pc:sldMk cId="440045385" sldId="285"/>
            <ac:spMk id="2" creationId="{A83F706E-DCC4-781D-4F5D-4BCC9B6AFC3E}"/>
          </ac:spMkLst>
        </pc:spChg>
        <pc:spChg chg="mod">
          <ac:chgData name="Chelsey Patton" userId="118e9353-974d-4cb4-841e-78e1123a20b2" providerId="ADAL" clId="{C482D760-5E1D-4E38-9520-B4CF015DF2F2}" dt="2024-10-20T17:15:22.471" v="1337" actId="20577"/>
          <ac:spMkLst>
            <pc:docMk/>
            <pc:sldMk cId="440045385" sldId="285"/>
            <ac:spMk id="3" creationId="{DED0325A-F329-4AA7-D5C8-4FC67BB960E1}"/>
          </ac:spMkLst>
        </pc:spChg>
      </pc:sldChg>
      <pc:sldChg chg="modSp new mod">
        <pc:chgData name="Chelsey Patton" userId="118e9353-974d-4cb4-841e-78e1123a20b2" providerId="ADAL" clId="{C482D760-5E1D-4E38-9520-B4CF015DF2F2}" dt="2024-10-20T17:19:47.489" v="1377" actId="20577"/>
        <pc:sldMkLst>
          <pc:docMk/>
          <pc:sldMk cId="2165753754" sldId="286"/>
        </pc:sldMkLst>
        <pc:spChg chg="mod">
          <ac:chgData name="Chelsey Patton" userId="118e9353-974d-4cb4-841e-78e1123a20b2" providerId="ADAL" clId="{C482D760-5E1D-4E38-9520-B4CF015DF2F2}" dt="2024-10-20T17:19:47.489" v="1377" actId="20577"/>
          <ac:spMkLst>
            <pc:docMk/>
            <pc:sldMk cId="2165753754" sldId="286"/>
            <ac:spMk id="2" creationId="{8FE1229E-E2B2-01E3-8098-41E020712C74}"/>
          </ac:spMkLst>
        </pc:spChg>
        <pc:spChg chg="mod">
          <ac:chgData name="Chelsey Patton" userId="118e9353-974d-4cb4-841e-78e1123a20b2" providerId="ADAL" clId="{C482D760-5E1D-4E38-9520-B4CF015DF2F2}" dt="2024-10-20T17:19:35.684" v="1364" actId="20577"/>
          <ac:spMkLst>
            <pc:docMk/>
            <pc:sldMk cId="2165753754" sldId="286"/>
            <ac:spMk id="3" creationId="{47366FF5-141B-6DD9-1617-6EDDDC6EF9AC}"/>
          </ac:spMkLst>
        </pc:spChg>
      </pc:sldChg>
      <pc:sldChg chg="addSp delSp modSp new mod">
        <pc:chgData name="Chelsey Patton" userId="118e9353-974d-4cb4-841e-78e1123a20b2" providerId="ADAL" clId="{C482D760-5E1D-4E38-9520-B4CF015DF2F2}" dt="2024-10-20T18:09:50.345" v="1531" actId="20577"/>
        <pc:sldMkLst>
          <pc:docMk/>
          <pc:sldMk cId="2450878985" sldId="287"/>
        </pc:sldMkLst>
        <pc:spChg chg="mod">
          <ac:chgData name="Chelsey Patton" userId="118e9353-974d-4cb4-841e-78e1123a20b2" providerId="ADAL" clId="{C482D760-5E1D-4E38-9520-B4CF015DF2F2}" dt="2024-10-20T18:09:50.345" v="1531" actId="20577"/>
          <ac:spMkLst>
            <pc:docMk/>
            <pc:sldMk cId="2450878985" sldId="287"/>
            <ac:spMk id="2" creationId="{9770BEE8-F913-9FF6-35BA-DCF4FCBD2541}"/>
          </ac:spMkLst>
        </pc:spChg>
        <pc:spChg chg="del">
          <ac:chgData name="Chelsey Patton" userId="118e9353-974d-4cb4-841e-78e1123a20b2" providerId="ADAL" clId="{C482D760-5E1D-4E38-9520-B4CF015DF2F2}" dt="2024-10-20T17:24:27.425" v="1404" actId="478"/>
          <ac:spMkLst>
            <pc:docMk/>
            <pc:sldMk cId="2450878985" sldId="287"/>
            <ac:spMk id="3" creationId="{7CCDB30F-F39F-F924-908D-1E8BCBA5DDD9}"/>
          </ac:spMkLst>
        </pc:spChg>
        <pc:graphicFrameChg chg="add del mod">
          <ac:chgData name="Chelsey Patton" userId="118e9353-974d-4cb4-841e-78e1123a20b2" providerId="ADAL" clId="{C482D760-5E1D-4E38-9520-B4CF015DF2F2}" dt="2024-10-20T17:23:57.932" v="1390" actId="478"/>
          <ac:graphicFrameMkLst>
            <pc:docMk/>
            <pc:sldMk cId="2450878985" sldId="287"/>
            <ac:graphicFrameMk id="4" creationId="{01716BE8-6586-2E2B-BDC9-1C9421EC2823}"/>
          </ac:graphicFrameMkLst>
        </pc:graphicFrameChg>
        <pc:graphicFrameChg chg="add mod modGraphic">
          <ac:chgData name="Chelsey Patton" userId="118e9353-974d-4cb4-841e-78e1123a20b2" providerId="ADAL" clId="{C482D760-5E1D-4E38-9520-B4CF015DF2F2}" dt="2024-10-20T17:24:57.553" v="1416" actId="20577"/>
          <ac:graphicFrameMkLst>
            <pc:docMk/>
            <pc:sldMk cId="2450878985" sldId="287"/>
            <ac:graphicFrameMk id="5" creationId="{E00099F5-7665-2E2E-BC45-8DC7FAB2332D}"/>
          </ac:graphicFrameMkLst>
        </pc:graphicFrameChg>
      </pc:sldChg>
      <pc:sldChg chg="addSp delSp modSp new mod">
        <pc:chgData name="Chelsey Patton" userId="118e9353-974d-4cb4-841e-78e1123a20b2" providerId="ADAL" clId="{C482D760-5E1D-4E38-9520-B4CF015DF2F2}" dt="2024-10-20T17:25:45.274" v="1441"/>
        <pc:sldMkLst>
          <pc:docMk/>
          <pc:sldMk cId="799840310" sldId="288"/>
        </pc:sldMkLst>
        <pc:spChg chg="mod">
          <ac:chgData name="Chelsey Patton" userId="118e9353-974d-4cb4-841e-78e1123a20b2" providerId="ADAL" clId="{C482D760-5E1D-4E38-9520-B4CF015DF2F2}" dt="2024-10-20T17:25:31.094" v="1432" actId="20577"/>
          <ac:spMkLst>
            <pc:docMk/>
            <pc:sldMk cId="799840310" sldId="288"/>
            <ac:spMk id="2" creationId="{CFE42219-93D4-B690-3AFA-B95AE594DFC7}"/>
          </ac:spMkLst>
        </pc:spChg>
        <pc:spChg chg="add del mod">
          <ac:chgData name="Chelsey Patton" userId="118e9353-974d-4cb4-841e-78e1123a20b2" providerId="ADAL" clId="{C482D760-5E1D-4E38-9520-B4CF015DF2F2}" dt="2024-10-20T17:25:45.274" v="1441"/>
          <ac:spMkLst>
            <pc:docMk/>
            <pc:sldMk cId="799840310" sldId="288"/>
            <ac:spMk id="3" creationId="{ACC19BCB-DB81-70DB-7BA5-5B892512DBEB}"/>
          </ac:spMkLst>
        </pc:spChg>
        <pc:spChg chg="add mod">
          <ac:chgData name="Chelsey Patton" userId="118e9353-974d-4cb4-841e-78e1123a20b2" providerId="ADAL" clId="{C482D760-5E1D-4E38-9520-B4CF015DF2F2}" dt="2024-10-20T17:25:45.261" v="1439"/>
          <ac:spMkLst>
            <pc:docMk/>
            <pc:sldMk cId="799840310" sldId="288"/>
            <ac:spMk id="4" creationId="{B937CD99-861F-1567-C2FD-AB2CEC504CF1}"/>
          </ac:spMkLst>
        </pc:spChg>
      </pc:sldChg>
      <pc:sldChg chg="addSp delSp modSp new mod">
        <pc:chgData name="Chelsey Patton" userId="118e9353-974d-4cb4-841e-78e1123a20b2" providerId="ADAL" clId="{C482D760-5E1D-4E38-9520-B4CF015DF2F2}" dt="2024-10-20T18:15:09.878" v="1555" actId="20577"/>
        <pc:sldMkLst>
          <pc:docMk/>
          <pc:sldMk cId="1889469501" sldId="289"/>
        </pc:sldMkLst>
        <pc:spChg chg="del">
          <ac:chgData name="Chelsey Patton" userId="118e9353-974d-4cb4-841e-78e1123a20b2" providerId="ADAL" clId="{C482D760-5E1D-4E38-9520-B4CF015DF2F2}" dt="2024-10-20T17:32:17.368" v="1460" actId="478"/>
          <ac:spMkLst>
            <pc:docMk/>
            <pc:sldMk cId="1889469501" sldId="289"/>
            <ac:spMk id="2" creationId="{ED10FFE7-ECE7-4A08-23B2-3C58B06D50E3}"/>
          </ac:spMkLst>
        </pc:spChg>
        <pc:spChg chg="del mod">
          <ac:chgData name="Chelsey Patton" userId="118e9353-974d-4cb4-841e-78e1123a20b2" providerId="ADAL" clId="{C482D760-5E1D-4E38-9520-B4CF015DF2F2}" dt="2024-10-20T17:29:54.007" v="1444"/>
          <ac:spMkLst>
            <pc:docMk/>
            <pc:sldMk cId="1889469501" sldId="289"/>
            <ac:spMk id="3" creationId="{9117C189-7D86-A011-65D2-125A35778F79}"/>
          </ac:spMkLst>
        </pc:spChg>
        <pc:spChg chg="add del mod">
          <ac:chgData name="Chelsey Patton" userId="118e9353-974d-4cb4-841e-78e1123a20b2" providerId="ADAL" clId="{C482D760-5E1D-4E38-9520-B4CF015DF2F2}" dt="2024-10-20T17:31:26.329" v="1445" actId="478"/>
          <ac:spMkLst>
            <pc:docMk/>
            <pc:sldMk cId="1889469501" sldId="289"/>
            <ac:spMk id="5" creationId="{7042E9AB-77D7-46BC-739A-2C9E5FB05D95}"/>
          </ac:spMkLst>
        </pc:spChg>
        <pc:spChg chg="add del mod">
          <ac:chgData name="Chelsey Patton" userId="118e9353-974d-4cb4-841e-78e1123a20b2" providerId="ADAL" clId="{C482D760-5E1D-4E38-9520-B4CF015DF2F2}" dt="2024-10-20T17:32:19.195" v="1461" actId="478"/>
          <ac:spMkLst>
            <pc:docMk/>
            <pc:sldMk cId="1889469501" sldId="289"/>
            <ac:spMk id="6" creationId="{835DC073-076D-63B8-AC5E-DBDD7CCC954F}"/>
          </ac:spMkLst>
        </pc:spChg>
        <pc:graphicFrameChg chg="add del mod">
          <ac:chgData name="Chelsey Patton" userId="118e9353-974d-4cb4-841e-78e1123a20b2" providerId="ADAL" clId="{C482D760-5E1D-4E38-9520-B4CF015DF2F2}" dt="2024-10-20T17:31:26.329" v="1445" actId="478"/>
          <ac:graphicFrameMkLst>
            <pc:docMk/>
            <pc:sldMk cId="1889469501" sldId="289"/>
            <ac:graphicFrameMk id="4" creationId="{3A4F8840-6EDC-52AA-A332-82DCE3739BCF}"/>
          </ac:graphicFrameMkLst>
        </pc:graphicFrameChg>
        <pc:graphicFrameChg chg="add mod modGraphic">
          <ac:chgData name="Chelsey Patton" userId="118e9353-974d-4cb4-841e-78e1123a20b2" providerId="ADAL" clId="{C482D760-5E1D-4E38-9520-B4CF015DF2F2}" dt="2024-10-20T18:15:09.878" v="1555" actId="20577"/>
          <ac:graphicFrameMkLst>
            <pc:docMk/>
            <pc:sldMk cId="1889469501" sldId="289"/>
            <ac:graphicFrameMk id="7" creationId="{75D7983D-8412-0FEC-B936-67224CE7495F}"/>
          </ac:graphicFrameMkLst>
        </pc:graphicFrameChg>
      </pc:sldChg>
      <pc:sldChg chg="addSp delSp modSp new mod">
        <pc:chgData name="Chelsey Patton" userId="118e9353-974d-4cb4-841e-78e1123a20b2" providerId="ADAL" clId="{C482D760-5E1D-4E38-9520-B4CF015DF2F2}" dt="2024-10-20T17:36:18.396" v="1495" actId="15"/>
        <pc:sldMkLst>
          <pc:docMk/>
          <pc:sldMk cId="1500556511" sldId="290"/>
        </pc:sldMkLst>
        <pc:spChg chg="mod">
          <ac:chgData name="Chelsey Patton" userId="118e9353-974d-4cb4-841e-78e1123a20b2" providerId="ADAL" clId="{C482D760-5E1D-4E38-9520-B4CF015DF2F2}" dt="2024-10-20T17:35:50.333" v="1491" actId="20577"/>
          <ac:spMkLst>
            <pc:docMk/>
            <pc:sldMk cId="1500556511" sldId="290"/>
            <ac:spMk id="2" creationId="{FD27BBE8-DE9A-A6DE-4440-46A7228ACFD0}"/>
          </ac:spMkLst>
        </pc:spChg>
        <pc:spChg chg="add del mod">
          <ac:chgData name="Chelsey Patton" userId="118e9353-974d-4cb4-841e-78e1123a20b2" providerId="ADAL" clId="{C482D760-5E1D-4E38-9520-B4CF015DF2F2}" dt="2024-10-20T17:35:36.995" v="1481"/>
          <ac:spMkLst>
            <pc:docMk/>
            <pc:sldMk cId="1500556511" sldId="290"/>
            <ac:spMk id="3" creationId="{0504E550-EB50-40E5-543B-E7A9E42112BE}"/>
          </ac:spMkLst>
        </pc:spChg>
        <pc:spChg chg="add mod">
          <ac:chgData name="Chelsey Patton" userId="118e9353-974d-4cb4-841e-78e1123a20b2" providerId="ADAL" clId="{C482D760-5E1D-4E38-9520-B4CF015DF2F2}" dt="2024-10-20T17:35:34.846" v="1479"/>
          <ac:spMkLst>
            <pc:docMk/>
            <pc:sldMk cId="1500556511" sldId="290"/>
            <ac:spMk id="4" creationId="{9D29C31D-A025-AC81-E388-809435BF37D8}"/>
          </ac:spMkLst>
        </pc:spChg>
        <pc:spChg chg="add mod">
          <ac:chgData name="Chelsey Patton" userId="118e9353-974d-4cb4-841e-78e1123a20b2" providerId="ADAL" clId="{C482D760-5E1D-4E38-9520-B4CF015DF2F2}" dt="2024-10-20T17:36:18.396" v="1495" actId="15"/>
          <ac:spMkLst>
            <pc:docMk/>
            <pc:sldMk cId="1500556511" sldId="290"/>
            <ac:spMk id="5" creationId="{3ED7293F-617B-F06A-9B5B-71AE9D63FD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9D880CD2-0EE7-4E9B-9060-C7E9D237F12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685800" y="1143000"/>
            <a:ext cx="5486400" cy="3086100"/>
          </a:xfrm>
          <a:prstGeom prst="rect">
            <a:avLst/>
          </a:prstGeom>
          <a:ln w="0">
            <a:noFill/>
          </a:ln>
        </p:spPr>
      </p:sp>
      <p:sp>
        <p:nvSpPr>
          <p:cNvPr id="12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23"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C2A25961-856B-42BA-9FE3-55C57B9C4B24}"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685800" y="1143000"/>
            <a:ext cx="5486040" cy="3085920"/>
          </a:xfrm>
          <a:prstGeom prst="rect">
            <a:avLst/>
          </a:prstGeom>
          <a:ln w="0">
            <a:noFill/>
          </a:ln>
        </p:spPr>
      </p:sp>
      <p:sp>
        <p:nvSpPr>
          <p:cNvPr id="12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29"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392FE8D4-FE1A-4121-ABB5-567E55B024A9}"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685800" y="1143000"/>
            <a:ext cx="5486400" cy="3086100"/>
          </a:xfrm>
          <a:prstGeom prst="rect">
            <a:avLst/>
          </a:prstGeom>
          <a:ln w="0">
            <a:noFill/>
          </a:ln>
        </p:spPr>
      </p:sp>
      <p:sp>
        <p:nvSpPr>
          <p:cNvPr id="12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23"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C2A25961-856B-42BA-9FE3-55C57B9C4B24}" type="slidenum">
              <a:rPr lang="en-US" sz="1200" b="0" strike="noStrike" spc="-1">
                <a:latin typeface="Times New Roman"/>
              </a:rPr>
              <a:t>34</a:t>
            </a:fld>
            <a:endParaRPr lang="en-US" sz="1200" b="0" strike="noStrike" spc="-1">
              <a:latin typeface="Times New Roman"/>
            </a:endParaRPr>
          </a:p>
        </p:txBody>
      </p:sp>
    </p:spTree>
    <p:extLst>
      <p:ext uri="{BB962C8B-B14F-4D97-AF65-F5344CB8AC3E}">
        <p14:creationId xmlns:p14="http://schemas.microsoft.com/office/powerpoint/2010/main" val="244921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6400" cy="3086100"/>
          </a:xfrm>
          <a:prstGeom prst="rect">
            <a:avLst/>
          </a:prstGeom>
          <a:ln w="0">
            <a:noFill/>
          </a:ln>
        </p:spPr>
      </p:sp>
      <p:sp>
        <p:nvSpPr>
          <p:cNvPr id="12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26"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29C8C5A2-12D9-4173-8114-D8B3220EB6BD}" type="slidenum">
              <a:rPr lang="en-US" sz="1200" b="0" strike="noStrike" spc="-1">
                <a:latin typeface="Times New Roman"/>
              </a:rPr>
              <a:t>35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72B91C5-89CE-4563-9FA5-457E707A9D1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6EA0DBB-A2C2-400E-AD97-9522B79E281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9E7BC89-DCA3-4724-9A85-06BE9972F7A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B18A3B-3852-44D9-90B0-E7B12A4032A0}"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BB2B80-CA94-4CB0-9EDA-5F605BD9D53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3103F20-1132-4006-85F8-AA30A838872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28A3165-6EE5-4721-A632-227E6E1C611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3C97146-76C5-430E-AD24-0C371D0357F6}"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5C492D5-11FB-4792-BAE6-55921308143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7C38DF2-812F-4329-8ED6-F5695782B1E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5FEA3D6-C266-4D44-80FB-A2C9F7F3332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220071C2-CC17-4D17-B5D8-8EB4BD7FADD2}"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BC7D79A-4E72-46AB-B7CA-BCB32B77460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D5FF180-3E0E-426B-AB57-B5909BA2FE5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7BCF543-3E8C-4111-AEF0-50FE463FD3C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A61093F3-8B39-4D96-9B52-4E9A6AB95B1A}"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4912606-7BCC-4C93-951A-D82D65E6201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6091433-07D4-4A41-8CF0-083AC1814E6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7709F00-F701-4D45-AC43-23A6E378038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10BBB2C-7C5F-48E5-8833-16A94A6E52E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AA14E22-B314-4506-8005-F2FC63667AF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E0F70B1-45F2-4EDD-8ECB-9C88DDAE556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3D03CB6-48BA-4F75-B79D-A19435CB189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F393F0F-AB41-4351-87E9-28422314D8E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3765D57D-0606-4738-BB9F-1CF99B597CD6}"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42" name="PlaceHolder 2"/>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743CDD20-45F9-4EA1-8F21-14DD34218DD9}" type="slidenum">
              <a:rPr lang="en-US" sz="1200" b="0" strike="noStrike" spc="-1">
                <a:solidFill>
                  <a:srgbClr val="8B8B8B"/>
                </a:solidFill>
                <a:latin typeface="Calibri"/>
              </a:rPr>
              <a:t>‹#›</a:t>
            </a:fld>
            <a:endParaRPr lang="en-US" sz="1200" b="0" strike="noStrike" spc="-1">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hyperlink" Target="https://isocpp.github.io/CppCoreGuidelines/CppCoreGuidelines#S-gsl"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hyperlink" Target="https://isocpp.org/" TargetMode="External"/><Relationship Id="rId5" Type="http://schemas.openxmlformats.org/officeDocument/2006/relationships/image" Target="../media/image6.png"/><Relationship Id="rId10" Type="http://schemas.openxmlformats.org/officeDocument/2006/relationships/hyperlink" Target="https://github.com/isocpp/CppCoreGuidelines" TargetMode="External"/><Relationship Id="rId4" Type="http://schemas.openxmlformats.org/officeDocument/2006/relationships/image" Target="../media/image5.png"/><Relationship Id="rId9" Type="http://schemas.openxmlformats.org/officeDocument/2006/relationships/hyperlink" Target="https://github.com/microsoft/gs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microsoft/gsl" TargetMode="External"/><Relationship Id="rId3" Type="http://schemas.openxmlformats.org/officeDocument/2006/relationships/image" Target="../media/image6.png"/><Relationship Id="rId7" Type="http://schemas.openxmlformats.org/officeDocument/2006/relationships/hyperlink" Target="https://isocpp.github.io/CppCoreGuidelines/CppCoreGuidelines#S-gs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isocpp.org/" TargetMode="External"/><Relationship Id="rId5" Type="http://schemas.openxmlformats.org/officeDocument/2006/relationships/hyperlink" Target="https://github.com/isocpp/CppCoreGuidelines"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isocpp/CppCoreGuidelines/blob/master/docs/Introduction%20to%20type%20and%20resource%20safety.pdf" TargetMode="External"/><Relationship Id="rId2" Type="http://schemas.openxmlformats.org/officeDocument/2006/relationships/hyperlink" Target="https://github.com/isocpp/CppCoreGuidelines/tree/master/docs" TargetMode="External"/><Relationship Id="rId1" Type="http://schemas.openxmlformats.org/officeDocument/2006/relationships/slideLayout" Target="../slideLayouts/slideLayout2.xml"/><Relationship Id="rId5" Type="http://schemas.openxmlformats.org/officeDocument/2006/relationships/hyperlink" Target="https://herbsutter.com/2024/03/11/safety-in-context/" TargetMode="External"/><Relationship Id="rId4" Type="http://schemas.openxmlformats.org/officeDocument/2006/relationships/hyperlink" Target="https://github.com/isocpp/CppCoreGuidelines/blob/master/docs/Lifetime.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hyperlink" Target="https://www.autosar.org/news-events/detail?tx_news_pi1%5Baction%5D=detail&amp;tx_news_pi1%5Bcontroller%5D=News&amp;tx_news_pi1%5Bnews%5D=39&amp;cHash=e4f521f7b674bdfd7c1fade308cf2ea8" TargetMode="External"/><Relationship Id="rId4" Type="http://schemas.openxmlformats.org/officeDocument/2006/relationships/image" Target="../media/image11.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isocpp.org/"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github.com/isocpp/CppCoreGuidelin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github.com/microsoft/gsl" TargetMode="External"/><Relationship Id="rId5" Type="http://schemas.openxmlformats.org/officeDocument/2006/relationships/image" Target="../media/image13.png"/><Relationship Id="rId10" Type="http://schemas.openxmlformats.org/officeDocument/2006/relationships/hyperlink" Target="https://isocpp.github.io/CppCoreGuidelines/CppCoreGuidelines#S-gsl" TargetMode="External"/><Relationship Id="rId4" Type="http://schemas.openxmlformats.org/officeDocument/2006/relationships/image" Target="../media/image12.png"/><Relationship Id="rId9"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FE11-F8EC-782F-4087-11155768343E}"/>
              </a:ext>
            </a:extLst>
          </p:cNvPr>
          <p:cNvSpPr>
            <a:spLocks noGrp="1"/>
          </p:cNvSpPr>
          <p:nvPr>
            <p:ph type="title"/>
          </p:nvPr>
        </p:nvSpPr>
        <p:spPr/>
        <p:txBody>
          <a:bodyPr/>
          <a:lstStyle/>
          <a:p>
            <a:r>
              <a:rPr lang="en-US" dirty="0"/>
              <a:t>TL;DR</a:t>
            </a:r>
          </a:p>
        </p:txBody>
      </p:sp>
      <p:sp>
        <p:nvSpPr>
          <p:cNvPr id="3" name="Content Placeholder 2">
            <a:extLst>
              <a:ext uri="{FF2B5EF4-FFF2-40B4-BE49-F238E27FC236}">
                <a16:creationId xmlns:a16="http://schemas.microsoft.com/office/drawing/2014/main" id="{AC8F57C2-D040-2B87-4EA7-A85A4E77D8F6}"/>
              </a:ext>
            </a:extLst>
          </p:cNvPr>
          <p:cNvSpPr>
            <a:spLocks noGrp="1"/>
          </p:cNvSpPr>
          <p:nvPr>
            <p:ph/>
          </p:nvPr>
        </p:nvSpPr>
        <p:spPr>
          <a:xfrm>
            <a:off x="672003" y="2157108"/>
            <a:ext cx="10972440" cy="1144800"/>
          </a:xfrm>
        </p:spPr>
        <p:txBody>
          <a:bodyPr/>
          <a:lstStyle/>
          <a:p>
            <a:r>
              <a:rPr lang="en-US" sz="2000" dirty="0"/>
              <a:t>Use clang-tidy to enforce safety profiles from C++ Core </a:t>
            </a:r>
            <a:r>
              <a:rPr lang="en-US" sz="2000" dirty="0" err="1"/>
              <a:t>Guideines</a:t>
            </a:r>
            <a:endParaRPr lang="en-US" sz="2000" dirty="0"/>
          </a:p>
          <a:p>
            <a:r>
              <a:rPr lang="en-US" sz="2000" dirty="0"/>
              <a:t>Leverage the Guidelines Support Library to replace unsafe features prohibited by the safety profiles</a:t>
            </a:r>
          </a:p>
        </p:txBody>
      </p:sp>
    </p:spTree>
    <p:extLst>
      <p:ext uri="{BB962C8B-B14F-4D97-AF65-F5344CB8AC3E}">
        <p14:creationId xmlns:p14="http://schemas.microsoft.com/office/powerpoint/2010/main" val="156782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13"/>
          <p:cNvPicPr/>
          <p:nvPr/>
        </p:nvPicPr>
        <p:blipFill>
          <a:blip r:embed="rId3"/>
          <a:stretch/>
        </p:blipFill>
        <p:spPr>
          <a:xfrm>
            <a:off x="488160" y="2078280"/>
            <a:ext cx="5314320" cy="1463400"/>
          </a:xfrm>
          <a:prstGeom prst="rect">
            <a:avLst/>
          </a:prstGeom>
          <a:ln w="0">
            <a:noFill/>
          </a:ln>
        </p:spPr>
      </p:pic>
      <p:sp>
        <p:nvSpPr>
          <p:cNvPr id="89" name="Rectangle 16"/>
          <p:cNvSpPr/>
          <p:nvPr/>
        </p:nvSpPr>
        <p:spPr>
          <a:xfrm>
            <a:off x="6366240" y="457560"/>
            <a:ext cx="491256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2800" b="1" strike="noStrike" spc="-1">
                <a:solidFill>
                  <a:srgbClr val="000000"/>
                </a:solidFill>
                <a:latin typeface="Calibri"/>
              </a:rPr>
              <a:t>GSL: Guidelines Support Library</a:t>
            </a:r>
            <a:endParaRPr lang="en-US" sz="2800" b="0" strike="noStrike" spc="-1">
              <a:latin typeface="Arial"/>
            </a:endParaRPr>
          </a:p>
        </p:txBody>
      </p:sp>
      <p:pic>
        <p:nvPicPr>
          <p:cNvPr id="93" name="Picture 15"/>
          <p:cNvPicPr/>
          <p:nvPr/>
        </p:nvPicPr>
        <p:blipFill>
          <a:blip r:embed="rId4"/>
          <a:stretch/>
        </p:blipFill>
        <p:spPr>
          <a:xfrm>
            <a:off x="3425040" y="3067560"/>
            <a:ext cx="2377440" cy="1413720"/>
          </a:xfrm>
          <a:prstGeom prst="rect">
            <a:avLst/>
          </a:prstGeom>
          <a:ln w="0">
            <a:noFill/>
          </a:ln>
        </p:spPr>
      </p:pic>
      <p:pic>
        <p:nvPicPr>
          <p:cNvPr id="94" name="Picture 68"/>
          <p:cNvPicPr/>
          <p:nvPr/>
        </p:nvPicPr>
        <p:blipFill>
          <a:blip r:embed="rId5"/>
          <a:stretch/>
        </p:blipFill>
        <p:spPr>
          <a:xfrm>
            <a:off x="7920720" y="1269360"/>
            <a:ext cx="2058480" cy="808920"/>
          </a:xfrm>
          <a:prstGeom prst="rect">
            <a:avLst/>
          </a:prstGeom>
          <a:ln w="0">
            <a:noFill/>
          </a:ln>
        </p:spPr>
      </p:pic>
      <p:pic>
        <p:nvPicPr>
          <p:cNvPr id="95" name="Picture 71"/>
          <p:cNvPicPr/>
          <p:nvPr/>
        </p:nvPicPr>
        <p:blipFill>
          <a:blip r:embed="rId6"/>
          <a:stretch/>
        </p:blipFill>
        <p:spPr>
          <a:xfrm>
            <a:off x="1283029" y="406980"/>
            <a:ext cx="3490200" cy="784440"/>
          </a:xfrm>
          <a:prstGeom prst="rect">
            <a:avLst/>
          </a:prstGeom>
          <a:ln w="0">
            <a:noFill/>
          </a:ln>
        </p:spPr>
      </p:pic>
      <p:pic>
        <p:nvPicPr>
          <p:cNvPr id="96" name="Picture 73"/>
          <p:cNvPicPr/>
          <p:nvPr/>
        </p:nvPicPr>
        <p:blipFill>
          <a:blip r:embed="rId7"/>
          <a:stretch/>
        </p:blipFill>
        <p:spPr>
          <a:xfrm>
            <a:off x="7612560" y="3181680"/>
            <a:ext cx="2675160" cy="808920"/>
          </a:xfrm>
          <a:prstGeom prst="rect">
            <a:avLst/>
          </a:prstGeom>
          <a:ln w="0">
            <a:noFill/>
          </a:ln>
        </p:spPr>
      </p:pic>
      <p:sp>
        <p:nvSpPr>
          <p:cNvPr id="97" name="TextBox 75"/>
          <p:cNvSpPr/>
          <p:nvPr/>
        </p:nvSpPr>
        <p:spPr>
          <a:xfrm>
            <a:off x="6870960" y="3998880"/>
            <a:ext cx="415800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000" b="1" strike="noStrike" spc="-1">
                <a:solidFill>
                  <a:srgbClr val="000000"/>
                </a:solidFill>
                <a:latin typeface="Calibri"/>
              </a:rPr>
              <a:t>gsl-lite</a:t>
            </a:r>
            <a:r>
              <a:rPr lang="en-US" sz="1000" b="0" strike="noStrike" spc="-1">
                <a:solidFill>
                  <a:srgbClr val="000000"/>
                </a:solidFill>
                <a:latin typeface="Calibri"/>
              </a:rPr>
              <a:t> is a single-file header-only implementation of the </a:t>
            </a:r>
            <a:r>
              <a:rPr lang="en-US" sz="1000" b="0" u="sng" strike="noStrike" spc="-1">
                <a:solidFill>
                  <a:srgbClr val="0563C1"/>
                </a:solidFill>
                <a:uFillTx/>
                <a:latin typeface="Calibri"/>
                <a:hlinkClick r:id="rId8"/>
              </a:rPr>
              <a:t>C++ Core Guidelines Support Library</a:t>
            </a:r>
            <a:r>
              <a:rPr lang="en-US" sz="1000" b="0" strike="noStrike" spc="-1">
                <a:solidFill>
                  <a:srgbClr val="000000"/>
                </a:solidFill>
                <a:latin typeface="Calibri"/>
              </a:rPr>
              <a:t> originally based on </a:t>
            </a:r>
            <a:r>
              <a:rPr lang="en-US" sz="1000" b="0" u="sng" strike="noStrike" spc="-1">
                <a:solidFill>
                  <a:srgbClr val="0563C1"/>
                </a:solidFill>
                <a:uFillTx/>
                <a:latin typeface="Calibri"/>
                <a:hlinkClick r:id="rId9"/>
              </a:rPr>
              <a:t>Microsoft GSL</a:t>
            </a:r>
            <a:r>
              <a:rPr lang="en-US" sz="1000" b="0" strike="noStrike" spc="-1">
                <a:solidFill>
                  <a:srgbClr val="000000"/>
                </a:solidFill>
                <a:latin typeface="Calibri"/>
              </a:rPr>
              <a:t> and </a:t>
            </a:r>
            <a:r>
              <a:rPr lang="en-US" sz="1000" b="1" strike="noStrike" spc="-1">
                <a:solidFill>
                  <a:srgbClr val="000000"/>
                </a:solidFill>
                <a:latin typeface="Calibri"/>
              </a:rPr>
              <a:t>adapted for C++98, C++03</a:t>
            </a:r>
            <a:r>
              <a:rPr lang="en-US" sz="1000" b="0" strike="noStrike" spc="-1">
                <a:solidFill>
                  <a:srgbClr val="000000"/>
                </a:solidFill>
                <a:latin typeface="Calibri"/>
              </a:rPr>
              <a:t>. It also works when compiled as C++11, C++14, C++17, C++20.</a:t>
            </a:r>
            <a:endParaRPr lang="en-US" sz="1000" b="0" strike="noStrike" spc="-1">
              <a:latin typeface="Arial"/>
            </a:endParaRPr>
          </a:p>
        </p:txBody>
      </p:sp>
      <p:sp>
        <p:nvSpPr>
          <p:cNvPr id="98" name="TextBox 77"/>
          <p:cNvSpPr/>
          <p:nvPr/>
        </p:nvSpPr>
        <p:spPr>
          <a:xfrm>
            <a:off x="6621120" y="1978560"/>
            <a:ext cx="4657680" cy="88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050" b="0" strike="noStrike" spc="-1">
                <a:solidFill>
                  <a:srgbClr val="000000"/>
                </a:solidFill>
                <a:latin typeface="Calibri"/>
              </a:rPr>
              <a:t>The Guidelines Support Library (GSL) contains functions and types that are suggested for use by the </a:t>
            </a:r>
            <a:r>
              <a:rPr lang="en-US" sz="1050" b="0" u="sng" strike="noStrike" spc="-1">
                <a:solidFill>
                  <a:srgbClr val="0563C1"/>
                </a:solidFill>
                <a:uFillTx/>
                <a:latin typeface="Calibri"/>
                <a:hlinkClick r:id="rId10"/>
              </a:rPr>
              <a:t>C++ Core Guidelines</a:t>
            </a:r>
            <a:r>
              <a:rPr lang="en-US" sz="1050" b="0" strike="noStrike" spc="-1">
                <a:solidFill>
                  <a:srgbClr val="000000"/>
                </a:solidFill>
                <a:latin typeface="Calibri"/>
              </a:rPr>
              <a:t> maintained by the </a:t>
            </a:r>
            <a:r>
              <a:rPr lang="en-US" sz="1050" b="0" u="sng" strike="noStrike" spc="-1">
                <a:solidFill>
                  <a:srgbClr val="0563C1"/>
                </a:solidFill>
                <a:uFillTx/>
                <a:latin typeface="Calibri"/>
                <a:hlinkClick r:id="rId11"/>
              </a:rPr>
              <a:t>Standard C++ Foundation</a:t>
            </a:r>
            <a:r>
              <a:rPr lang="en-US" sz="1050" b="0" strike="noStrike" spc="-1">
                <a:solidFill>
                  <a:srgbClr val="000000"/>
                </a:solidFill>
                <a:latin typeface="Calibri"/>
              </a:rPr>
              <a:t>. This repo contains Microsoft's implementation of GSL. […] The implementation </a:t>
            </a:r>
            <a:r>
              <a:rPr lang="en-US" sz="1050" b="1" strike="noStrike" spc="-1">
                <a:solidFill>
                  <a:srgbClr val="000000"/>
                </a:solidFill>
                <a:latin typeface="Calibri"/>
              </a:rPr>
              <a:t>generally assumes </a:t>
            </a:r>
            <a:r>
              <a:rPr lang="en-US" sz="1050" b="0" strike="noStrike" spc="-1">
                <a:solidFill>
                  <a:srgbClr val="000000"/>
                </a:solidFill>
                <a:latin typeface="Calibri"/>
              </a:rPr>
              <a:t>a platform that implements </a:t>
            </a:r>
            <a:r>
              <a:rPr lang="en-US" sz="1050" b="1" strike="noStrike" spc="-1">
                <a:solidFill>
                  <a:srgbClr val="000000"/>
                </a:solidFill>
                <a:latin typeface="Calibri"/>
              </a:rPr>
              <a:t>C++14 support</a:t>
            </a:r>
            <a:r>
              <a:rPr lang="en-US" sz="1050" b="0" strike="noStrike" spc="-1">
                <a:solidFill>
                  <a:srgbClr val="000000"/>
                </a:solidFill>
                <a:latin typeface="Calibri"/>
              </a:rPr>
              <a:t>.</a:t>
            </a:r>
            <a:endParaRPr lang="en-US" sz="105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CE5D-B5A9-26D1-D6C5-84E37C22DD0E}"/>
              </a:ext>
            </a:extLst>
          </p:cNvPr>
          <p:cNvSpPr>
            <a:spLocks noGrp="1"/>
          </p:cNvSpPr>
          <p:nvPr>
            <p:ph type="title"/>
          </p:nvPr>
        </p:nvSpPr>
        <p:spPr/>
        <p:txBody>
          <a:bodyPr/>
          <a:lstStyle/>
          <a:p>
            <a:r>
              <a:rPr lang="en-US" dirty="0"/>
              <a:t>Superset of a Subset</a:t>
            </a:r>
          </a:p>
        </p:txBody>
      </p:sp>
      <p:sp>
        <p:nvSpPr>
          <p:cNvPr id="4" name="Rectangle 3">
            <a:extLst>
              <a:ext uri="{FF2B5EF4-FFF2-40B4-BE49-F238E27FC236}">
                <a16:creationId xmlns:a16="http://schemas.microsoft.com/office/drawing/2014/main" id="{B7BBCD98-FF6C-31AB-6884-3580872015A8}"/>
              </a:ext>
            </a:extLst>
          </p:cNvPr>
          <p:cNvSpPr/>
          <p:nvPr/>
        </p:nvSpPr>
        <p:spPr>
          <a:xfrm>
            <a:off x="3721847" y="2259818"/>
            <a:ext cx="5236621" cy="2497708"/>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200" dirty="0"/>
              <a:t>Standard C++</a:t>
            </a:r>
          </a:p>
        </p:txBody>
      </p:sp>
      <p:sp>
        <p:nvSpPr>
          <p:cNvPr id="5" name="Rectangle 4">
            <a:extLst>
              <a:ext uri="{FF2B5EF4-FFF2-40B4-BE49-F238E27FC236}">
                <a16:creationId xmlns:a16="http://schemas.microsoft.com/office/drawing/2014/main" id="{BD28C8B1-5428-66B3-10ED-F3EE2A0D0509}"/>
              </a:ext>
            </a:extLst>
          </p:cNvPr>
          <p:cNvSpPr/>
          <p:nvPr/>
        </p:nvSpPr>
        <p:spPr>
          <a:xfrm>
            <a:off x="7073333" y="1686983"/>
            <a:ext cx="2033068" cy="1452482"/>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2800" dirty="0"/>
              <a:t>GSL</a:t>
            </a:r>
          </a:p>
        </p:txBody>
      </p:sp>
      <p:cxnSp>
        <p:nvCxnSpPr>
          <p:cNvPr id="7" name="Straight Connector 6">
            <a:extLst>
              <a:ext uri="{FF2B5EF4-FFF2-40B4-BE49-F238E27FC236}">
                <a16:creationId xmlns:a16="http://schemas.microsoft.com/office/drawing/2014/main" id="{13EA4DF1-4766-2F4A-F2EB-1FE983EEF88B}"/>
              </a:ext>
            </a:extLst>
          </p:cNvPr>
          <p:cNvCxnSpPr>
            <a:cxnSpLocks/>
          </p:cNvCxnSpPr>
          <p:nvPr/>
        </p:nvCxnSpPr>
        <p:spPr>
          <a:xfrm>
            <a:off x="3520540" y="3609917"/>
            <a:ext cx="590175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F3E8EA60-8065-0B5D-D98A-F73CCF561D08}"/>
              </a:ext>
            </a:extLst>
          </p:cNvPr>
          <p:cNvCxnSpPr>
            <a:cxnSpLocks/>
          </p:cNvCxnSpPr>
          <p:nvPr/>
        </p:nvCxnSpPr>
        <p:spPr>
          <a:xfrm flipH="1" flipV="1">
            <a:off x="3573914" y="3769713"/>
            <a:ext cx="404191" cy="135432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ABB49E14-58A5-A4D2-D95D-F67792FAA9C5}"/>
              </a:ext>
            </a:extLst>
          </p:cNvPr>
          <p:cNvCxnSpPr>
            <a:cxnSpLocks/>
          </p:cNvCxnSpPr>
          <p:nvPr/>
        </p:nvCxnSpPr>
        <p:spPr>
          <a:xfrm flipH="1" flipV="1">
            <a:off x="4419710" y="3769713"/>
            <a:ext cx="404191" cy="135432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7B65DAFE-80F6-6DD1-6D43-52F2A922C538}"/>
              </a:ext>
            </a:extLst>
          </p:cNvPr>
          <p:cNvCxnSpPr>
            <a:cxnSpLocks/>
          </p:cNvCxnSpPr>
          <p:nvPr/>
        </p:nvCxnSpPr>
        <p:spPr>
          <a:xfrm flipH="1" flipV="1">
            <a:off x="5316646" y="3769713"/>
            <a:ext cx="404191" cy="135432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84C0500A-C811-973D-0C77-6ABB288026FB}"/>
              </a:ext>
            </a:extLst>
          </p:cNvPr>
          <p:cNvCxnSpPr>
            <a:cxnSpLocks/>
          </p:cNvCxnSpPr>
          <p:nvPr/>
        </p:nvCxnSpPr>
        <p:spPr>
          <a:xfrm flipH="1" flipV="1">
            <a:off x="6195645" y="3769713"/>
            <a:ext cx="404191" cy="135432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799CDD91-1F39-3BF1-28B6-3F1AB3FEC569}"/>
              </a:ext>
            </a:extLst>
          </p:cNvPr>
          <p:cNvCxnSpPr>
            <a:cxnSpLocks/>
          </p:cNvCxnSpPr>
          <p:nvPr/>
        </p:nvCxnSpPr>
        <p:spPr>
          <a:xfrm flipH="1" flipV="1">
            <a:off x="7103186" y="3769713"/>
            <a:ext cx="404191" cy="135432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9D16636-28AA-9632-0A99-FFB13E9D85A8}"/>
              </a:ext>
            </a:extLst>
          </p:cNvPr>
          <p:cNvCxnSpPr>
            <a:cxnSpLocks/>
          </p:cNvCxnSpPr>
          <p:nvPr/>
        </p:nvCxnSpPr>
        <p:spPr>
          <a:xfrm flipH="1" flipV="1">
            <a:off x="7937004" y="3769713"/>
            <a:ext cx="350672" cy="123364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5F85A514-8723-A2BA-9C91-B8D994E855FC}"/>
              </a:ext>
            </a:extLst>
          </p:cNvPr>
          <p:cNvCxnSpPr>
            <a:cxnSpLocks/>
          </p:cNvCxnSpPr>
          <p:nvPr/>
        </p:nvCxnSpPr>
        <p:spPr>
          <a:xfrm flipH="1" flipV="1">
            <a:off x="8678595" y="3844172"/>
            <a:ext cx="306440" cy="111584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ACEC1435-2C71-524F-E9A7-A36031A87448}"/>
              </a:ext>
            </a:extLst>
          </p:cNvPr>
          <p:cNvSpPr txBox="1"/>
          <p:nvPr/>
        </p:nvSpPr>
        <p:spPr>
          <a:xfrm>
            <a:off x="784505" y="3876772"/>
            <a:ext cx="2507715" cy="646331"/>
          </a:xfrm>
          <a:prstGeom prst="rect">
            <a:avLst/>
          </a:prstGeom>
          <a:noFill/>
        </p:spPr>
        <p:txBody>
          <a:bodyPr wrap="square" rtlCol="0">
            <a:spAutoFit/>
          </a:bodyPr>
          <a:lstStyle/>
          <a:p>
            <a:r>
              <a:rPr lang="en-US" sz="3600" dirty="0">
                <a:solidFill>
                  <a:srgbClr val="FF0000"/>
                </a:solidFill>
              </a:rPr>
              <a:t>Do not use</a:t>
            </a:r>
          </a:p>
        </p:txBody>
      </p:sp>
    </p:spTree>
    <p:extLst>
      <p:ext uri="{BB962C8B-B14F-4D97-AF65-F5344CB8AC3E}">
        <p14:creationId xmlns:p14="http://schemas.microsoft.com/office/powerpoint/2010/main" val="169475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5171-CDC4-E81B-C980-9515A4BDF99B}"/>
              </a:ext>
            </a:extLst>
          </p:cNvPr>
          <p:cNvSpPr>
            <a:spLocks noGrp="1"/>
          </p:cNvSpPr>
          <p:nvPr>
            <p:ph type="title"/>
          </p:nvPr>
        </p:nvSpPr>
        <p:spPr/>
        <p:txBody>
          <a:bodyPr/>
          <a:lstStyle/>
          <a:p>
            <a:r>
              <a:rPr lang="en-US" dirty="0"/>
              <a:t>Core Guidelines Profiles</a:t>
            </a:r>
          </a:p>
        </p:txBody>
      </p:sp>
      <p:sp>
        <p:nvSpPr>
          <p:cNvPr id="3" name="Subtitle 2">
            <a:extLst>
              <a:ext uri="{FF2B5EF4-FFF2-40B4-BE49-F238E27FC236}">
                <a16:creationId xmlns:a16="http://schemas.microsoft.com/office/drawing/2014/main" id="{EE9B5565-1F3F-2C1D-06B0-1A194B108EEF}"/>
              </a:ext>
            </a:extLst>
          </p:cNvPr>
          <p:cNvSpPr>
            <a:spLocks noGrp="1"/>
          </p:cNvSpPr>
          <p:nvPr>
            <p:ph type="subTitle"/>
          </p:nvPr>
        </p:nvSpPr>
        <p:spPr>
          <a:xfrm>
            <a:off x="609480" y="1604520"/>
            <a:ext cx="10972440" cy="5253480"/>
          </a:xfrm>
        </p:spPr>
        <p:txBody>
          <a:bodyPr/>
          <a:lstStyle/>
          <a:p>
            <a:r>
              <a:rPr lang="en-US" sz="3200" i="1" dirty="0"/>
              <a:t>A set of deterministic and portably enforceable rules ensures</a:t>
            </a:r>
          </a:p>
          <a:p>
            <a:pPr marL="0" indent="0">
              <a:buNone/>
            </a:pPr>
            <a:r>
              <a:rPr lang="en-US" sz="3200" i="1" dirty="0"/>
              <a:t>specific safety guarantees.</a:t>
            </a:r>
          </a:p>
          <a:p>
            <a:r>
              <a:rPr lang="en-US" sz="3200" i="1" dirty="0"/>
              <a:t>“Deterministic” means they need only local analysis and could be compiler-implemented.</a:t>
            </a:r>
          </a:p>
          <a:p>
            <a:r>
              <a:rPr lang="en-US" sz="3200" i="1" dirty="0"/>
              <a:t>“</a:t>
            </a:r>
            <a:r>
              <a:rPr lang="en-US" sz="2800" i="1" dirty="0"/>
              <a:t>Portably</a:t>
            </a:r>
            <a:r>
              <a:rPr lang="en-US" sz="3200" i="1" dirty="0"/>
              <a:t> enforceable” means they function like language</a:t>
            </a:r>
          </a:p>
          <a:p>
            <a:pPr marL="0" indent="0">
              <a:buNone/>
            </a:pPr>
            <a:r>
              <a:rPr lang="en-US" sz="3200" i="1" dirty="0"/>
              <a:t>rules, providing consistent enforcement across tools.</a:t>
            </a:r>
          </a:p>
          <a:p>
            <a:r>
              <a:rPr lang="en-US" sz="3200" i="1" dirty="0"/>
              <a:t>Conforming code is considered safe for targeted properties,</a:t>
            </a:r>
          </a:p>
          <a:p>
            <a:pPr marL="0" indent="0">
              <a:buNone/>
            </a:pPr>
            <a:r>
              <a:rPr lang="en-US" sz="3200" i="1" dirty="0"/>
              <a:t>though errors may still arise from other code, libraries,</a:t>
            </a:r>
          </a:p>
          <a:p>
            <a:pPr marL="0" indent="0">
              <a:buNone/>
            </a:pPr>
            <a:r>
              <a:rPr lang="en-US" sz="3200" i="1" dirty="0"/>
              <a:t>or external factors.</a:t>
            </a:r>
          </a:p>
        </p:txBody>
      </p:sp>
    </p:spTree>
    <p:extLst>
      <p:ext uri="{BB962C8B-B14F-4D97-AF65-F5344CB8AC3E}">
        <p14:creationId xmlns:p14="http://schemas.microsoft.com/office/powerpoint/2010/main" val="230271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5CD9-6A51-B2C3-C68D-7AD51F4C3716}"/>
              </a:ext>
            </a:extLst>
          </p:cNvPr>
          <p:cNvSpPr>
            <a:spLocks noGrp="1"/>
          </p:cNvSpPr>
          <p:nvPr>
            <p:ph type="title"/>
          </p:nvPr>
        </p:nvSpPr>
        <p:spPr/>
        <p:txBody>
          <a:bodyPr/>
          <a:lstStyle/>
          <a:p>
            <a:r>
              <a:rPr lang="en-US" dirty="0"/>
              <a:t>Type Safety Profile</a:t>
            </a:r>
          </a:p>
        </p:txBody>
      </p:sp>
      <p:sp>
        <p:nvSpPr>
          <p:cNvPr id="3" name="Subtitle 2">
            <a:extLst>
              <a:ext uri="{FF2B5EF4-FFF2-40B4-BE49-F238E27FC236}">
                <a16:creationId xmlns:a16="http://schemas.microsoft.com/office/drawing/2014/main" id="{029F1678-12F9-284D-8170-2EDC6AAD2850}"/>
              </a:ext>
            </a:extLst>
          </p:cNvPr>
          <p:cNvSpPr>
            <a:spLocks noGrp="1"/>
          </p:cNvSpPr>
          <p:nvPr>
            <p:ph type="subTitle"/>
          </p:nvPr>
        </p:nvSpPr>
        <p:spPr>
          <a:xfrm>
            <a:off x="375018" y="2284200"/>
            <a:ext cx="10972440" cy="4300200"/>
          </a:xfrm>
        </p:spPr>
        <p:txBody>
          <a:bodyPr/>
          <a:lstStyle/>
          <a:p>
            <a:pPr marL="0" indent="0">
              <a:buNone/>
            </a:pPr>
            <a:r>
              <a:rPr lang="en-US" sz="2800" b="0" i="0" dirty="0">
                <a:solidFill>
                  <a:srgbClr val="222222"/>
                </a:solidFill>
                <a:effectLst/>
                <a:highlight>
                  <a:srgbClr val="FFFFFF"/>
                </a:highlight>
                <a:latin typeface="Source Sans Pro" panose="020B0503030403020204" pitchFamily="34" charset="0"/>
              </a:rPr>
              <a:t>[…​] type-safety is defined to be the property that a variable is not used in a way/ that doesn’t obey the rules for the type of its definition. Memory accessed as a type T should not be valid memory that actually contains an object of an unrelated type U. Note that the safety is intended to be complete when combined also with Bounds safety and Lifetime safety.</a:t>
            </a:r>
            <a:endParaRPr lang="en-US" sz="2800" dirty="0"/>
          </a:p>
        </p:txBody>
      </p:sp>
    </p:spTree>
    <p:extLst>
      <p:ext uri="{BB962C8B-B14F-4D97-AF65-F5344CB8AC3E}">
        <p14:creationId xmlns:p14="http://schemas.microsoft.com/office/powerpoint/2010/main" val="7831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91B-A8DC-8303-7D6A-A4CDEF54F034}"/>
              </a:ext>
            </a:extLst>
          </p:cNvPr>
          <p:cNvSpPr>
            <a:spLocks noGrp="1"/>
          </p:cNvSpPr>
          <p:nvPr>
            <p:ph type="title"/>
          </p:nvPr>
        </p:nvSpPr>
        <p:spPr/>
        <p:txBody>
          <a:bodyPr/>
          <a:lstStyle/>
          <a:p>
            <a:r>
              <a:rPr lang="en-US" dirty="0"/>
              <a:t>Type Safety Profile Summary</a:t>
            </a:r>
          </a:p>
        </p:txBody>
      </p:sp>
      <p:sp>
        <p:nvSpPr>
          <p:cNvPr id="3" name="Subtitle 2">
            <a:extLst>
              <a:ext uri="{FF2B5EF4-FFF2-40B4-BE49-F238E27FC236}">
                <a16:creationId xmlns:a16="http://schemas.microsoft.com/office/drawing/2014/main" id="{05D9B253-61BE-F428-FAC0-31C8AC0B8C69}"/>
              </a:ext>
            </a:extLst>
          </p:cNvPr>
          <p:cNvSpPr>
            <a:spLocks noGrp="1"/>
          </p:cNvSpPr>
          <p:nvPr>
            <p:ph type="subTitle"/>
          </p:nvPr>
        </p:nvSpPr>
        <p:spPr>
          <a:xfrm>
            <a:off x="609480" y="1604519"/>
            <a:ext cx="10972440" cy="4768571"/>
          </a:xfrm>
        </p:spPr>
        <p:txBody>
          <a:bodyPr/>
          <a:lstStyle/>
          <a:p>
            <a:pPr marL="0" indent="0">
              <a:buNone/>
            </a:pPr>
            <a:r>
              <a:rPr lang="en-US" sz="2800" dirty="0"/>
              <a:t>Type.1: Avoid casts:</a:t>
            </a:r>
          </a:p>
          <a:p>
            <a:pPr marL="0" indent="0">
              <a:buNone/>
            </a:pPr>
            <a:r>
              <a:rPr lang="en-US" sz="2800" dirty="0"/>
              <a:t>  Don’t use </a:t>
            </a:r>
            <a:r>
              <a:rPr lang="en-US" sz="2800" dirty="0" err="1"/>
              <a:t>reinterpret_cast</a:t>
            </a:r>
            <a:r>
              <a:rPr lang="en-US" sz="2800" dirty="0"/>
              <a:t>;</a:t>
            </a:r>
          </a:p>
          <a:p>
            <a:pPr marL="0" indent="0">
              <a:buNone/>
            </a:pPr>
            <a:r>
              <a:rPr lang="en-US" sz="2800" dirty="0"/>
              <a:t>  A strict version of Avoid casts and prefer named casts.</a:t>
            </a:r>
          </a:p>
          <a:p>
            <a:pPr marL="0" indent="0">
              <a:buNone/>
            </a:pPr>
            <a:r>
              <a:rPr lang="en-US" sz="2800" dirty="0"/>
              <a:t>  Don’t use </a:t>
            </a:r>
            <a:r>
              <a:rPr lang="en-US" sz="2800" dirty="0" err="1"/>
              <a:t>static_cast</a:t>
            </a:r>
            <a:r>
              <a:rPr lang="en-US" sz="2800" dirty="0"/>
              <a:t> for arithmetic types;</a:t>
            </a:r>
          </a:p>
          <a:p>
            <a:pPr marL="0" indent="0">
              <a:buNone/>
            </a:pPr>
            <a:r>
              <a:rPr lang="en-US" sz="2800" dirty="0"/>
              <a:t>  A strict version of Avoid casts and prefer named casts.</a:t>
            </a:r>
          </a:p>
          <a:p>
            <a:pPr marL="0" indent="0">
              <a:buNone/>
            </a:pPr>
            <a:r>
              <a:rPr lang="en-US" sz="2800" dirty="0"/>
              <a:t>  Don’t cast between pointer types where the source type and</a:t>
            </a:r>
          </a:p>
          <a:p>
            <a:pPr marL="0" indent="0">
              <a:buNone/>
            </a:pPr>
            <a:r>
              <a:rPr lang="en-US" sz="2800" dirty="0"/>
              <a:t>  the target type are the same; A strict version of Avoid casts.</a:t>
            </a:r>
          </a:p>
          <a:p>
            <a:pPr marL="0" indent="0">
              <a:buNone/>
            </a:pPr>
            <a:r>
              <a:rPr lang="en-US" sz="2800" dirty="0"/>
              <a:t>  Don’t cast between pointer types when the conversion could be</a:t>
            </a:r>
          </a:p>
          <a:p>
            <a:pPr marL="0" indent="0">
              <a:buNone/>
            </a:pPr>
            <a:r>
              <a:rPr lang="en-US" sz="2800" dirty="0"/>
              <a:t>  implicit; A strict version of Avoid casts.</a:t>
            </a:r>
          </a:p>
        </p:txBody>
      </p:sp>
    </p:spTree>
    <p:extLst>
      <p:ext uri="{BB962C8B-B14F-4D97-AF65-F5344CB8AC3E}">
        <p14:creationId xmlns:p14="http://schemas.microsoft.com/office/powerpoint/2010/main" val="415581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1AC2-E4BF-3CE5-5222-CDC718A96F65}"/>
              </a:ext>
            </a:extLst>
          </p:cNvPr>
          <p:cNvSpPr>
            <a:spLocks noGrp="1"/>
          </p:cNvSpPr>
          <p:nvPr>
            <p:ph type="title"/>
          </p:nvPr>
        </p:nvSpPr>
        <p:spPr/>
        <p:txBody>
          <a:bodyPr/>
          <a:lstStyle/>
          <a:p>
            <a:r>
              <a:rPr lang="en-US" dirty="0"/>
              <a:t>Type Safety Profile Summary</a:t>
            </a:r>
          </a:p>
        </p:txBody>
      </p:sp>
      <p:sp>
        <p:nvSpPr>
          <p:cNvPr id="3" name="Subtitle 2">
            <a:extLst>
              <a:ext uri="{FF2B5EF4-FFF2-40B4-BE49-F238E27FC236}">
                <a16:creationId xmlns:a16="http://schemas.microsoft.com/office/drawing/2014/main" id="{0D194170-93B6-0B4D-6CE7-ECEE5E1E7041}"/>
              </a:ext>
            </a:extLst>
          </p:cNvPr>
          <p:cNvSpPr>
            <a:spLocks noGrp="1"/>
          </p:cNvSpPr>
          <p:nvPr>
            <p:ph type="subTitle"/>
          </p:nvPr>
        </p:nvSpPr>
        <p:spPr>
          <a:xfrm>
            <a:off x="609480" y="1695938"/>
            <a:ext cx="10972440" cy="4657969"/>
          </a:xfrm>
        </p:spPr>
        <p:txBody>
          <a:bodyPr/>
          <a:lstStyle/>
          <a:p>
            <a:pPr marL="0" indent="0">
              <a:buNone/>
            </a:pPr>
            <a:r>
              <a:rPr lang="en-US" sz="2800" dirty="0"/>
              <a:t>Type.2: Don’t use </a:t>
            </a:r>
            <a:r>
              <a:rPr lang="en-US" sz="2800" dirty="0" err="1"/>
              <a:t>static_cast</a:t>
            </a:r>
            <a:r>
              <a:rPr lang="en-US" sz="2800" dirty="0"/>
              <a:t> to downcast:</a:t>
            </a:r>
          </a:p>
          <a:p>
            <a:pPr marL="0" indent="0">
              <a:buNone/>
            </a:pPr>
            <a:r>
              <a:rPr lang="en-US" sz="2800" dirty="0"/>
              <a:t>  Use </a:t>
            </a:r>
            <a:r>
              <a:rPr lang="en-US" sz="2800" dirty="0" err="1"/>
              <a:t>dynamic_cast</a:t>
            </a:r>
            <a:r>
              <a:rPr lang="en-US" sz="2800" dirty="0"/>
              <a:t> instead.</a:t>
            </a:r>
          </a:p>
          <a:p>
            <a:pPr marL="0" indent="0">
              <a:buNone/>
            </a:pPr>
            <a:r>
              <a:rPr lang="en-US" sz="2800" dirty="0"/>
              <a:t>Type.3: Don’t use </a:t>
            </a:r>
            <a:r>
              <a:rPr lang="en-US" sz="2800" dirty="0" err="1"/>
              <a:t>const_cast</a:t>
            </a:r>
            <a:r>
              <a:rPr lang="en-US" sz="2800" dirty="0"/>
              <a:t> to cast away const (i.e., at all):</a:t>
            </a:r>
          </a:p>
          <a:p>
            <a:pPr marL="0" indent="0">
              <a:buNone/>
            </a:pPr>
            <a:r>
              <a:rPr lang="en-US" sz="2800" dirty="0"/>
              <a:t>  Don’t cast away const.</a:t>
            </a:r>
          </a:p>
          <a:p>
            <a:pPr marL="0" indent="0">
              <a:buNone/>
            </a:pPr>
            <a:r>
              <a:rPr lang="en-US" sz="2800" dirty="0"/>
              <a:t>Type.4: Don’t use C-style (T)expression or functional T(expression)</a:t>
            </a:r>
          </a:p>
          <a:p>
            <a:pPr marL="0" indent="0">
              <a:buNone/>
            </a:pPr>
            <a:r>
              <a:rPr lang="en-US" sz="2800" dirty="0"/>
              <a:t>  casts: Prefer construction or named casts or T{expression}.</a:t>
            </a:r>
          </a:p>
        </p:txBody>
      </p:sp>
    </p:spTree>
    <p:extLst>
      <p:ext uri="{BB962C8B-B14F-4D97-AF65-F5344CB8AC3E}">
        <p14:creationId xmlns:p14="http://schemas.microsoft.com/office/powerpoint/2010/main" val="155263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3CE9-BACF-B264-784E-070E4A0DC975}"/>
              </a:ext>
            </a:extLst>
          </p:cNvPr>
          <p:cNvSpPr>
            <a:spLocks noGrp="1"/>
          </p:cNvSpPr>
          <p:nvPr>
            <p:ph type="title"/>
          </p:nvPr>
        </p:nvSpPr>
        <p:spPr/>
        <p:txBody>
          <a:bodyPr/>
          <a:lstStyle/>
          <a:p>
            <a:r>
              <a:rPr lang="en-US" dirty="0"/>
              <a:t>Type Safety Profile Summary</a:t>
            </a:r>
          </a:p>
        </p:txBody>
      </p:sp>
      <p:sp>
        <p:nvSpPr>
          <p:cNvPr id="3" name="Subtitle 2">
            <a:extLst>
              <a:ext uri="{FF2B5EF4-FFF2-40B4-BE49-F238E27FC236}">
                <a16:creationId xmlns:a16="http://schemas.microsoft.com/office/drawing/2014/main" id="{76F289FB-948B-9F95-1799-D78EAEC565EC}"/>
              </a:ext>
            </a:extLst>
          </p:cNvPr>
          <p:cNvSpPr>
            <a:spLocks noGrp="1"/>
          </p:cNvSpPr>
          <p:nvPr>
            <p:ph type="subTitle"/>
          </p:nvPr>
        </p:nvSpPr>
        <p:spPr>
          <a:xfrm>
            <a:off x="609480" y="1492800"/>
            <a:ext cx="10972440" cy="5212800"/>
          </a:xfrm>
        </p:spPr>
        <p:txBody>
          <a:bodyPr/>
          <a:lstStyle/>
          <a:p>
            <a:pPr marL="0" indent="0">
              <a:buNone/>
            </a:pPr>
            <a:r>
              <a:rPr lang="en-US" sz="2800" dirty="0"/>
              <a:t>Type.5: Don’t use a variable before it has been initialized:</a:t>
            </a:r>
          </a:p>
          <a:p>
            <a:pPr marL="0" indent="0">
              <a:buNone/>
            </a:pPr>
            <a:r>
              <a:rPr lang="en-US" sz="2800" dirty="0"/>
              <a:t>  always initialize.</a:t>
            </a:r>
          </a:p>
          <a:p>
            <a:pPr marL="0" indent="0">
              <a:buNone/>
            </a:pPr>
            <a:r>
              <a:rPr lang="en-US" sz="2800" dirty="0"/>
              <a:t>Type.6: Always initialize a data member: always initialize,</a:t>
            </a:r>
          </a:p>
          <a:p>
            <a:pPr marL="0" indent="0">
              <a:buNone/>
            </a:pPr>
            <a:r>
              <a:rPr lang="en-US" sz="2800" dirty="0"/>
              <a:t>  possibly using default constructors or default member initializers.</a:t>
            </a:r>
          </a:p>
          <a:p>
            <a:pPr marL="0" indent="0">
              <a:buNone/>
            </a:pPr>
            <a:r>
              <a:rPr lang="en-US" sz="2800" dirty="0"/>
              <a:t>Type.7: Avoid naked union: Use variant instead.</a:t>
            </a:r>
          </a:p>
          <a:p>
            <a:pPr marL="0" indent="0">
              <a:buNone/>
            </a:pPr>
            <a:r>
              <a:rPr lang="en-US" sz="2800" dirty="0"/>
              <a:t>Type.8: Avoid </a:t>
            </a:r>
            <a:r>
              <a:rPr lang="en-US" sz="2800" dirty="0" err="1"/>
              <a:t>varargs</a:t>
            </a:r>
            <a:r>
              <a:rPr lang="en-US" sz="2800" dirty="0"/>
              <a:t>: Don’t use </a:t>
            </a:r>
            <a:r>
              <a:rPr lang="en-US" sz="2800" dirty="0" err="1"/>
              <a:t>va_arg</a:t>
            </a:r>
            <a:r>
              <a:rPr lang="en-US" sz="2800" dirty="0"/>
              <a:t> arguments.</a:t>
            </a:r>
          </a:p>
          <a:p>
            <a:pPr marL="0" indent="0">
              <a:buNone/>
            </a:pPr>
            <a:endParaRPr lang="en-US" dirty="0"/>
          </a:p>
        </p:txBody>
      </p:sp>
    </p:spTree>
    <p:extLst>
      <p:ext uri="{BB962C8B-B14F-4D97-AF65-F5344CB8AC3E}">
        <p14:creationId xmlns:p14="http://schemas.microsoft.com/office/powerpoint/2010/main" val="66556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71CF-6A74-FECD-339C-27C0D3A95A0C}"/>
              </a:ext>
            </a:extLst>
          </p:cNvPr>
          <p:cNvSpPr>
            <a:spLocks noGrp="1"/>
          </p:cNvSpPr>
          <p:nvPr>
            <p:ph type="title"/>
          </p:nvPr>
        </p:nvSpPr>
        <p:spPr/>
        <p:txBody>
          <a:bodyPr/>
          <a:lstStyle/>
          <a:p>
            <a:r>
              <a:rPr lang="en-US" dirty="0"/>
              <a:t>Bounds Safety Profile</a:t>
            </a:r>
          </a:p>
        </p:txBody>
      </p:sp>
      <p:sp>
        <p:nvSpPr>
          <p:cNvPr id="3" name="Subtitle 2">
            <a:extLst>
              <a:ext uri="{FF2B5EF4-FFF2-40B4-BE49-F238E27FC236}">
                <a16:creationId xmlns:a16="http://schemas.microsoft.com/office/drawing/2014/main" id="{2E0F541E-5904-6EC6-3F2A-B51793E15489}"/>
              </a:ext>
            </a:extLst>
          </p:cNvPr>
          <p:cNvSpPr>
            <a:spLocks noGrp="1"/>
          </p:cNvSpPr>
          <p:nvPr>
            <p:ph type="subTitle"/>
          </p:nvPr>
        </p:nvSpPr>
        <p:spPr/>
        <p:txBody>
          <a:bodyPr/>
          <a:lstStyle/>
          <a:p>
            <a:pPr marL="0" indent="0">
              <a:buNone/>
            </a:pPr>
            <a:r>
              <a:rPr lang="en-US" b="0" i="0" dirty="0">
                <a:solidFill>
                  <a:srgbClr val="222222"/>
                </a:solidFill>
                <a:effectLst/>
                <a:highlight>
                  <a:srgbClr val="FFFFFF"/>
                </a:highlight>
                <a:latin typeface="Source Sans Pro" panose="020B0503030403020204" pitchFamily="34" charset="0"/>
              </a:rPr>
              <a:t>We define bounds-safety to be the property that a program does not use an object to access memory outside of the range that was allocated for it. Bounds safety is intended to be complete only when combined with Type safety and Lifetime safety, which cover other unsafe operations that allow bounds violations.</a:t>
            </a:r>
            <a:endParaRPr lang="en-US" dirty="0"/>
          </a:p>
        </p:txBody>
      </p:sp>
    </p:spTree>
    <p:extLst>
      <p:ext uri="{BB962C8B-B14F-4D97-AF65-F5344CB8AC3E}">
        <p14:creationId xmlns:p14="http://schemas.microsoft.com/office/powerpoint/2010/main" val="291381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A112-C897-3D09-60B6-3A064E55440D}"/>
              </a:ext>
            </a:extLst>
          </p:cNvPr>
          <p:cNvSpPr>
            <a:spLocks noGrp="1"/>
          </p:cNvSpPr>
          <p:nvPr>
            <p:ph type="title"/>
          </p:nvPr>
        </p:nvSpPr>
        <p:spPr/>
        <p:txBody>
          <a:bodyPr/>
          <a:lstStyle/>
          <a:p>
            <a:r>
              <a:rPr lang="en-US" dirty="0"/>
              <a:t>Bounds Safety Profile Summary</a:t>
            </a:r>
          </a:p>
        </p:txBody>
      </p:sp>
      <p:sp>
        <p:nvSpPr>
          <p:cNvPr id="3" name="Subtitle 2">
            <a:extLst>
              <a:ext uri="{FF2B5EF4-FFF2-40B4-BE49-F238E27FC236}">
                <a16:creationId xmlns:a16="http://schemas.microsoft.com/office/drawing/2014/main" id="{C2504674-7FD9-9C48-1D65-2BD2792EBC39}"/>
              </a:ext>
            </a:extLst>
          </p:cNvPr>
          <p:cNvSpPr>
            <a:spLocks noGrp="1"/>
          </p:cNvSpPr>
          <p:nvPr>
            <p:ph type="subTitle"/>
          </p:nvPr>
        </p:nvSpPr>
        <p:spPr>
          <a:xfrm>
            <a:off x="609480" y="1604520"/>
            <a:ext cx="10972440" cy="5253480"/>
          </a:xfrm>
        </p:spPr>
        <p:txBody>
          <a:bodyPr/>
          <a:lstStyle/>
          <a:p>
            <a:pPr marL="0" indent="0">
              <a:buNone/>
            </a:pPr>
            <a:r>
              <a:rPr lang="en-US" sz="2400" dirty="0"/>
              <a:t>Bounds.1: Don’t use pointer arithmetic.</a:t>
            </a:r>
          </a:p>
          <a:p>
            <a:pPr marL="0" indent="0">
              <a:buNone/>
            </a:pPr>
            <a:r>
              <a:rPr lang="en-US" sz="2400" dirty="0"/>
              <a:t>Use span instead: Pass pointers to single objects (only) and</a:t>
            </a:r>
          </a:p>
          <a:p>
            <a:pPr marL="0" indent="0">
              <a:buNone/>
            </a:pPr>
            <a:r>
              <a:rPr lang="en-US" sz="2400" dirty="0"/>
              <a:t>Keep pointer arithmetic simple.</a:t>
            </a:r>
          </a:p>
          <a:p>
            <a:pPr marL="0" indent="0">
              <a:buNone/>
            </a:pPr>
            <a:r>
              <a:rPr lang="en-US" sz="2400" dirty="0"/>
              <a:t>Bounds.2: Only index into arrays using constant expressions:</a:t>
            </a:r>
          </a:p>
          <a:p>
            <a:pPr marL="0" indent="0">
              <a:buNone/>
            </a:pPr>
            <a:r>
              <a:rPr lang="en-US" sz="2400" dirty="0"/>
              <a:t>Pass pointers to single objects (only) and Keep pointer</a:t>
            </a:r>
          </a:p>
          <a:p>
            <a:pPr marL="0" indent="0">
              <a:buNone/>
            </a:pPr>
            <a:r>
              <a:rPr lang="en-US" sz="2400" dirty="0"/>
              <a:t>arithmetic simple.</a:t>
            </a:r>
          </a:p>
          <a:p>
            <a:pPr marL="0" indent="0">
              <a:buNone/>
            </a:pPr>
            <a:r>
              <a:rPr lang="en-US" sz="2400" dirty="0"/>
              <a:t>Bounds.3: No array-to-pointer decay: Pass pointers to single</a:t>
            </a:r>
          </a:p>
          <a:p>
            <a:pPr marL="0" indent="0">
              <a:buNone/>
            </a:pPr>
            <a:r>
              <a:rPr lang="en-US" sz="2400" dirty="0"/>
              <a:t>objects (only) and Keep pointer arithmetic simple.</a:t>
            </a:r>
          </a:p>
          <a:p>
            <a:pPr marL="0" indent="0">
              <a:buNone/>
            </a:pPr>
            <a:r>
              <a:rPr lang="en-US" sz="2400" dirty="0"/>
              <a:t>Bounds.4: Don’t use standard-library functions and types that</a:t>
            </a:r>
          </a:p>
          <a:p>
            <a:pPr marL="0" indent="0">
              <a:buNone/>
            </a:pPr>
            <a:r>
              <a:rPr lang="en-US" sz="2400" dirty="0"/>
              <a:t>are not bounds-checked: Use the standard library in a type-safe</a:t>
            </a:r>
          </a:p>
          <a:p>
            <a:pPr marL="0" indent="0">
              <a:buNone/>
            </a:pPr>
            <a:r>
              <a:rPr lang="en-US" sz="2400" dirty="0"/>
              <a:t>manner.</a:t>
            </a:r>
          </a:p>
        </p:txBody>
      </p:sp>
    </p:spTree>
    <p:extLst>
      <p:ext uri="{BB962C8B-B14F-4D97-AF65-F5344CB8AC3E}">
        <p14:creationId xmlns:p14="http://schemas.microsoft.com/office/powerpoint/2010/main" val="330087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D7BB-5466-0AAB-572C-ADEA2A3F37BC}"/>
              </a:ext>
            </a:extLst>
          </p:cNvPr>
          <p:cNvSpPr>
            <a:spLocks noGrp="1"/>
          </p:cNvSpPr>
          <p:nvPr>
            <p:ph type="title"/>
          </p:nvPr>
        </p:nvSpPr>
        <p:spPr/>
        <p:txBody>
          <a:bodyPr/>
          <a:lstStyle/>
          <a:p>
            <a:r>
              <a:rPr lang="en-US" dirty="0"/>
              <a:t>Lifetime Safety</a:t>
            </a:r>
          </a:p>
        </p:txBody>
      </p:sp>
      <p:sp>
        <p:nvSpPr>
          <p:cNvPr id="3" name="Subtitle 2">
            <a:extLst>
              <a:ext uri="{FF2B5EF4-FFF2-40B4-BE49-F238E27FC236}">
                <a16:creationId xmlns:a16="http://schemas.microsoft.com/office/drawing/2014/main" id="{1743C15B-547C-78DB-5882-72158A9E3627}"/>
              </a:ext>
            </a:extLst>
          </p:cNvPr>
          <p:cNvSpPr>
            <a:spLocks noGrp="1"/>
          </p:cNvSpPr>
          <p:nvPr>
            <p:ph type="subTitle"/>
          </p:nvPr>
        </p:nvSpPr>
        <p:spPr/>
        <p:txBody>
          <a:bodyPr/>
          <a:lstStyle/>
          <a:p>
            <a:pPr marL="0" indent="0" fontAlgn="base">
              <a:buNone/>
            </a:pPr>
            <a:r>
              <a:rPr lang="en-US" dirty="0">
                <a:effectLst/>
                <a:latin typeface="inherit"/>
              </a:rPr>
              <a:t>Accessing through a pointer that doesn’t point to anything is a major source of errors, and very hard to avoid in many traditional C or C++ styles of programming. For example, a pointer might be uninitialized, the </a:t>
            </a:r>
            <a:r>
              <a:rPr lang="en-US" dirty="0" err="1">
                <a:effectLst/>
                <a:latin typeface="inherit"/>
              </a:rPr>
              <a:t>nullptr</a:t>
            </a:r>
            <a:r>
              <a:rPr lang="en-US" dirty="0">
                <a:effectLst/>
                <a:latin typeface="inherit"/>
              </a:rPr>
              <a:t>, point beyond the range of an array, or to a deleted object.</a:t>
            </a:r>
          </a:p>
        </p:txBody>
      </p:sp>
    </p:spTree>
    <p:extLst>
      <p:ext uri="{BB962C8B-B14F-4D97-AF65-F5344CB8AC3E}">
        <p14:creationId xmlns:p14="http://schemas.microsoft.com/office/powerpoint/2010/main" val="121406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4"/>
          <p:cNvPicPr/>
          <p:nvPr/>
        </p:nvPicPr>
        <p:blipFill>
          <a:blip r:embed="rId2"/>
          <a:stretch/>
        </p:blipFill>
        <p:spPr>
          <a:xfrm>
            <a:off x="0" y="49320"/>
            <a:ext cx="6501600" cy="4720680"/>
          </a:xfrm>
          <a:prstGeom prst="rect">
            <a:avLst/>
          </a:prstGeom>
          <a:ln w="0">
            <a:noFill/>
          </a:ln>
        </p:spPr>
      </p:pic>
      <p:sp>
        <p:nvSpPr>
          <p:cNvPr id="3" name="TextBox 2">
            <a:extLst>
              <a:ext uri="{FF2B5EF4-FFF2-40B4-BE49-F238E27FC236}">
                <a16:creationId xmlns:a16="http://schemas.microsoft.com/office/drawing/2014/main" id="{6940D197-58F8-F870-D230-BC2378D073FE}"/>
              </a:ext>
            </a:extLst>
          </p:cNvPr>
          <p:cNvSpPr txBox="1"/>
          <p:nvPr/>
        </p:nvSpPr>
        <p:spPr>
          <a:xfrm>
            <a:off x="7106855" y="2101349"/>
            <a:ext cx="4896091" cy="1815882"/>
          </a:xfrm>
          <a:prstGeom prst="rect">
            <a:avLst/>
          </a:prstGeom>
          <a:noFill/>
        </p:spPr>
        <p:txBody>
          <a:bodyPr wrap="square" rtlCol="0">
            <a:spAutoFit/>
          </a:bodyPr>
          <a:lstStyle/>
          <a:p>
            <a:r>
              <a:rPr lang="en-US" sz="2800" dirty="0"/>
              <a:t>"NSA advises organizations to [...] shift from [...] C/C++ [...] to a memory safe language when possible"</a:t>
            </a:r>
          </a:p>
        </p:txBody>
      </p:sp>
    </p:spTree>
    <p:extLst>
      <p:ext uri="{BB962C8B-B14F-4D97-AF65-F5344CB8AC3E}">
        <p14:creationId xmlns:p14="http://schemas.microsoft.com/office/powerpoint/2010/main" val="191948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DDB3-AEE0-17F1-7647-C619528EC935}"/>
              </a:ext>
            </a:extLst>
          </p:cNvPr>
          <p:cNvSpPr>
            <a:spLocks noGrp="1"/>
          </p:cNvSpPr>
          <p:nvPr>
            <p:ph type="title"/>
          </p:nvPr>
        </p:nvSpPr>
        <p:spPr/>
        <p:txBody>
          <a:bodyPr/>
          <a:lstStyle/>
          <a:p>
            <a:r>
              <a:rPr lang="en-US" dirty="0"/>
              <a:t>Lifetime Safety Profile Summary</a:t>
            </a:r>
          </a:p>
        </p:txBody>
      </p:sp>
      <p:sp>
        <p:nvSpPr>
          <p:cNvPr id="3" name="Subtitle 2">
            <a:extLst>
              <a:ext uri="{FF2B5EF4-FFF2-40B4-BE49-F238E27FC236}">
                <a16:creationId xmlns:a16="http://schemas.microsoft.com/office/drawing/2014/main" id="{8A721C24-FFFB-999A-1315-F2B8B3AA8CA5}"/>
              </a:ext>
            </a:extLst>
          </p:cNvPr>
          <p:cNvSpPr>
            <a:spLocks noGrp="1"/>
          </p:cNvSpPr>
          <p:nvPr>
            <p:ph type="subTitle"/>
          </p:nvPr>
        </p:nvSpPr>
        <p:spPr/>
        <p:txBody>
          <a:bodyPr/>
          <a:lstStyle/>
          <a:p>
            <a:pPr marL="0" indent="0">
              <a:buNone/>
            </a:pPr>
            <a:r>
              <a:rPr lang="en-US" dirty="0"/>
              <a:t>Lifetime.1: Don’t dereference a possibly invalid pointer: detect or avoid.</a:t>
            </a:r>
          </a:p>
          <a:p>
            <a:pPr marL="0" indent="0">
              <a:buNone/>
            </a:pPr>
            <a:endParaRPr lang="en-US" dirty="0"/>
          </a:p>
        </p:txBody>
      </p:sp>
    </p:spTree>
    <p:extLst>
      <p:ext uri="{BB962C8B-B14F-4D97-AF65-F5344CB8AC3E}">
        <p14:creationId xmlns:p14="http://schemas.microsoft.com/office/powerpoint/2010/main" val="323822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14"/>
          <p:cNvPicPr/>
          <p:nvPr/>
        </p:nvPicPr>
        <p:blipFill>
          <a:blip r:embed="rId3"/>
          <a:stretch/>
        </p:blipFill>
        <p:spPr>
          <a:xfrm>
            <a:off x="1143000" y="649800"/>
            <a:ext cx="3081240" cy="1371600"/>
          </a:xfrm>
          <a:prstGeom prst="rect">
            <a:avLst/>
          </a:prstGeom>
          <a:ln w="0">
            <a:noFill/>
          </a:ln>
        </p:spPr>
      </p:pic>
      <p:pic>
        <p:nvPicPr>
          <p:cNvPr id="106" name="Picture 17"/>
          <p:cNvPicPr/>
          <p:nvPr/>
        </p:nvPicPr>
        <p:blipFill>
          <a:blip r:embed="rId4"/>
          <a:stretch/>
        </p:blipFill>
        <p:spPr>
          <a:xfrm>
            <a:off x="7074000" y="651600"/>
            <a:ext cx="4536000" cy="1371600"/>
          </a:xfrm>
          <a:prstGeom prst="rect">
            <a:avLst/>
          </a:prstGeom>
          <a:ln w="0">
            <a:noFill/>
          </a:ln>
        </p:spPr>
      </p:pic>
      <p:sp>
        <p:nvSpPr>
          <p:cNvPr id="107" name="TextBox 106"/>
          <p:cNvSpPr txBox="1"/>
          <p:nvPr/>
        </p:nvSpPr>
        <p:spPr>
          <a:xfrm>
            <a:off x="228600" y="2829600"/>
            <a:ext cx="5943600" cy="3799800"/>
          </a:xfrm>
          <a:prstGeom prst="rect">
            <a:avLst/>
          </a:prstGeom>
          <a:noFill/>
          <a:ln w="0">
            <a:noFill/>
          </a:ln>
        </p:spPr>
        <p:txBody>
          <a:bodyPr lIns="90000" tIns="45000" rIns="90000" bIns="45000" anchor="t">
            <a:noAutofit/>
          </a:bodyPr>
          <a:lstStyle/>
          <a:p>
            <a:r>
              <a:rPr lang="en-US" sz="2400" b="0" strike="noStrike" spc="-1">
                <a:latin typeface="Arial"/>
              </a:rPr>
              <a:t>The Guidelines Support Library (GSL) contains functions and types that are suggested for use by the </a:t>
            </a:r>
            <a:r>
              <a:rPr lang="en-US" sz="2400" b="0" strike="noStrike" spc="-1">
                <a:latin typeface="Arial"/>
                <a:hlinkClick r:id="rId5"/>
              </a:rPr>
              <a:t>C++ Core Guidelines</a:t>
            </a:r>
            <a:r>
              <a:rPr lang="en-US" sz="2400" b="0" strike="noStrike" spc="-1">
                <a:latin typeface="Arial"/>
              </a:rPr>
              <a:t> maintained by the </a:t>
            </a:r>
            <a:r>
              <a:rPr lang="en-US" sz="2400" b="0" strike="noStrike" spc="-1">
                <a:latin typeface="Arial"/>
                <a:hlinkClick r:id="rId6"/>
              </a:rPr>
              <a:t>Standard C++ Foundation</a:t>
            </a:r>
            <a:r>
              <a:rPr lang="en-US" sz="2400" b="0" strike="noStrike" spc="-1">
                <a:latin typeface="Arial"/>
              </a:rPr>
              <a:t>. This repo contains Microsoft's implementation of GSL. […] The implementation generally assumes a platform that implements C++14 support.</a:t>
            </a:r>
          </a:p>
        </p:txBody>
      </p:sp>
      <p:sp>
        <p:nvSpPr>
          <p:cNvPr id="108" name="TextBox 107"/>
          <p:cNvSpPr txBox="1"/>
          <p:nvPr/>
        </p:nvSpPr>
        <p:spPr>
          <a:xfrm>
            <a:off x="6858000" y="2865600"/>
            <a:ext cx="5257800" cy="2809080"/>
          </a:xfrm>
          <a:prstGeom prst="rect">
            <a:avLst/>
          </a:prstGeom>
          <a:noFill/>
          <a:ln w="0">
            <a:noFill/>
          </a:ln>
        </p:spPr>
        <p:txBody>
          <a:bodyPr lIns="90000" tIns="45000" rIns="90000" bIns="45000" anchor="t">
            <a:noAutofit/>
          </a:bodyPr>
          <a:lstStyle/>
          <a:p>
            <a:r>
              <a:rPr lang="en-US" sz="2400" b="0" strike="noStrike" spc="-1">
                <a:latin typeface="Arial"/>
              </a:rPr>
              <a:t>gsl-lite is a single-file header-only implementation of the </a:t>
            </a:r>
            <a:r>
              <a:rPr lang="en-US" sz="2400" b="0" strike="noStrike" spc="-1">
                <a:latin typeface="Arial"/>
                <a:hlinkClick r:id="rId7"/>
              </a:rPr>
              <a:t>C++ Core Guidelines Support Library</a:t>
            </a:r>
            <a:r>
              <a:rPr lang="en-US" sz="2400" b="0" strike="noStrike" spc="-1">
                <a:latin typeface="Arial"/>
              </a:rPr>
              <a:t> originally based on </a:t>
            </a:r>
            <a:r>
              <a:rPr lang="en-US" sz="2400" b="0" strike="noStrike" spc="-1">
                <a:latin typeface="Arial"/>
                <a:hlinkClick r:id="rId8"/>
              </a:rPr>
              <a:t>Microsoft GSL</a:t>
            </a:r>
            <a:r>
              <a:rPr lang="en-US" sz="2400" b="0" strike="noStrike" spc="-1">
                <a:latin typeface="Arial"/>
              </a:rPr>
              <a:t> and adapted for C++98, C++03. It also works when compiled as C++11, C++14, C++17, C++20.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8E32-2433-33C6-63DE-EC3845D237A2}"/>
              </a:ext>
            </a:extLst>
          </p:cNvPr>
          <p:cNvSpPr>
            <a:spLocks noGrp="1"/>
          </p:cNvSpPr>
          <p:nvPr>
            <p:ph type="title"/>
          </p:nvPr>
        </p:nvSpPr>
        <p:spPr/>
        <p:txBody>
          <a:bodyPr/>
          <a:lstStyle/>
          <a:p>
            <a:r>
              <a:rPr lang="en-US" dirty="0"/>
              <a:t>GSL Key Facilities	</a:t>
            </a:r>
          </a:p>
        </p:txBody>
      </p:sp>
      <p:sp>
        <p:nvSpPr>
          <p:cNvPr id="4" name="Rectangle 1">
            <a:extLst>
              <a:ext uri="{FF2B5EF4-FFF2-40B4-BE49-F238E27FC236}">
                <a16:creationId xmlns:a16="http://schemas.microsoft.com/office/drawing/2014/main" id="{80ED7626-A5D4-38F0-F995-738D99569609}"/>
              </a:ext>
            </a:extLst>
          </p:cNvPr>
          <p:cNvSpPr>
            <a:spLocks noGrp="1" noChangeArrowheads="1"/>
          </p:cNvSpPr>
          <p:nvPr>
            <p:ph type="subTitle"/>
          </p:nvPr>
        </p:nvSpPr>
        <p:spPr bwMode="auto">
          <a:xfrm>
            <a:off x="609480" y="2115832"/>
            <a:ext cx="4765728"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variant&lt;&gt;</a:t>
            </a:r>
            <a:endParaRPr kumimoji="0" lang="en-US" altLang="en-US" sz="32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span&lt;&gt;</a:t>
            </a:r>
            <a:endParaRPr kumimoji="0" lang="en-US" altLang="en-US" sz="32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owner&lt;&gt;</a:t>
            </a:r>
            <a:endParaRPr kumimoji="0" lang="en-US" altLang="en-US" sz="32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unique_ptr</a:t>
            </a:r>
            <a:r>
              <a:rPr kumimoji="0" lang="en-US" altLang="en-US" sz="32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&lt;&gt;</a:t>
            </a:r>
            <a:endParaRPr kumimoji="0" lang="en-US" altLang="en-US" sz="32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shared_ptr</a:t>
            </a:r>
            <a:r>
              <a:rPr kumimoji="0" lang="en-US" altLang="en-US" sz="32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&lt;&gt;</a:t>
            </a:r>
            <a:endParaRPr kumimoji="0" lang="en-US" altLang="en-US" sz="32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not_null</a:t>
            </a:r>
            <a:r>
              <a:rPr kumimoji="0" lang="en-US" altLang="en-US" sz="3200" b="0" i="0" u="none" strike="noStrike" cap="none" normalizeH="0" baseline="0" dirty="0">
                <a:ln>
                  <a:noFill/>
                </a:ln>
                <a:solidFill>
                  <a:srgbClr val="222222"/>
                </a:solidFill>
                <a:effectLst/>
                <a:latin typeface="inherit"/>
              </a:rPr>
              <a:t> and </a:t>
            </a:r>
            <a:r>
              <a:rPr kumimoji="0" lang="en-US" altLang="en-US" sz="32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nullptr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2505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79C4-54BC-9A57-3FBD-90EDE719007C}"/>
              </a:ext>
            </a:extLst>
          </p:cNvPr>
          <p:cNvSpPr>
            <a:spLocks noGrp="1"/>
          </p:cNvSpPr>
          <p:nvPr>
            <p:ph type="title"/>
          </p:nvPr>
        </p:nvSpPr>
        <p:spPr/>
        <p:txBody>
          <a:bodyPr/>
          <a:lstStyle/>
          <a:p>
            <a:r>
              <a:rPr lang="en-US" dirty="0"/>
              <a:t>Variants over Unions</a:t>
            </a:r>
          </a:p>
        </p:txBody>
      </p:sp>
      <p:sp>
        <p:nvSpPr>
          <p:cNvPr id="3" name="Subtitle 2">
            <a:extLst>
              <a:ext uri="{FF2B5EF4-FFF2-40B4-BE49-F238E27FC236}">
                <a16:creationId xmlns:a16="http://schemas.microsoft.com/office/drawing/2014/main" id="{AEAB068B-F5F7-4FF0-A5F4-13548D542BCB}"/>
              </a:ext>
            </a:extLst>
          </p:cNvPr>
          <p:cNvSpPr>
            <a:spLocks noGrp="1"/>
          </p:cNvSpPr>
          <p:nvPr>
            <p:ph type="subTitle"/>
          </p:nvPr>
        </p:nvSpPr>
        <p:spPr>
          <a:xfrm>
            <a:off x="0" y="1581074"/>
            <a:ext cx="12192000" cy="3977280"/>
          </a:xfrm>
        </p:spPr>
        <p:txBody>
          <a:bodyPr/>
          <a:lstStyle/>
          <a:p>
            <a:pPr marL="0" indent="0">
              <a:buNone/>
            </a:pPr>
            <a:r>
              <a:rPr lang="en-US" sz="2000" dirty="0">
                <a:latin typeface="Courier New" panose="02070309020205020404" pitchFamily="49" charset="0"/>
              </a:rPr>
              <a:t>/</a:t>
            </a:r>
            <a:r>
              <a:rPr lang="en-US" sz="2000" b="0" i="0" dirty="0">
                <a:effectLst/>
                <a:latin typeface="Courier New" panose="02070309020205020404" pitchFamily="49" charset="0"/>
              </a:rPr>
              <a:t>/ Variants </a:t>
            </a:r>
          </a:p>
          <a:p>
            <a:pPr marL="0" indent="0">
              <a:buNone/>
            </a:pPr>
            <a:r>
              <a:rPr lang="en-US" sz="2000" b="0" i="0" dirty="0">
                <a:effectLst/>
                <a:latin typeface="Courier New" panose="02070309020205020404" pitchFamily="49" charset="0"/>
              </a:rPr>
              <a:t>std::variant&lt;</a:t>
            </a:r>
            <a:r>
              <a:rPr lang="en-US" sz="2000" b="1" i="0" dirty="0">
                <a:effectLst/>
                <a:latin typeface="inherit"/>
              </a:rPr>
              <a:t>int</a:t>
            </a:r>
            <a:r>
              <a:rPr lang="en-US" sz="2000" b="0" i="0" dirty="0">
                <a:effectLst/>
                <a:latin typeface="Courier New" panose="02070309020205020404" pitchFamily="49" charset="0"/>
              </a:rPr>
              <a:t>, </a:t>
            </a:r>
            <a:r>
              <a:rPr lang="en-US" sz="2000" b="1" i="0" dirty="0">
                <a:effectLst/>
                <a:latin typeface="inherit"/>
              </a:rPr>
              <a:t>float</a:t>
            </a:r>
            <a:r>
              <a:rPr lang="en-US" sz="2000" b="0" i="0" dirty="0">
                <a:effectLst/>
                <a:latin typeface="Courier New" panose="02070309020205020404" pitchFamily="49" charset="0"/>
              </a:rPr>
              <a:t>&gt; v; </a:t>
            </a:r>
          </a:p>
          <a:p>
            <a:pPr marL="0" indent="0">
              <a:buNone/>
            </a:pPr>
            <a:r>
              <a:rPr lang="en-US" sz="2000" b="0" i="0" dirty="0">
                <a:effectLst/>
                <a:latin typeface="Courier New" panose="02070309020205020404" pitchFamily="49" charset="0"/>
              </a:rPr>
              <a:t>v = 12.0f; </a:t>
            </a:r>
          </a:p>
          <a:p>
            <a:pPr marL="0" indent="0">
              <a:buNone/>
            </a:pPr>
            <a:r>
              <a:rPr lang="en-US" sz="2000" b="1" i="0" dirty="0">
                <a:effectLst/>
                <a:latin typeface="inherit"/>
              </a:rPr>
              <a:t>int</a:t>
            </a:r>
            <a:r>
              <a:rPr lang="en-US" sz="2000" b="0" i="0" dirty="0">
                <a:effectLst/>
                <a:latin typeface="Courier New" panose="02070309020205020404" pitchFamily="49" charset="0"/>
              </a:rPr>
              <a:t> </a:t>
            </a:r>
            <a:r>
              <a:rPr lang="en-US" sz="2000" b="0" i="0" dirty="0" err="1">
                <a:effectLst/>
                <a:latin typeface="Courier New" panose="02070309020205020404" pitchFamily="49" charset="0"/>
              </a:rPr>
              <a:t>i</a:t>
            </a:r>
            <a:r>
              <a:rPr lang="en-US" sz="2000" b="0" i="0" dirty="0">
                <a:effectLst/>
                <a:latin typeface="Courier New" panose="02070309020205020404" pitchFamily="49" charset="0"/>
              </a:rPr>
              <a:t> = std::get&lt;</a:t>
            </a:r>
            <a:r>
              <a:rPr lang="en-US" sz="2000" b="1" i="0" dirty="0">
                <a:effectLst/>
                <a:latin typeface="inherit"/>
              </a:rPr>
              <a:t>int</a:t>
            </a:r>
            <a:r>
              <a:rPr lang="en-US" sz="2000" b="0" i="0" dirty="0">
                <a:effectLst/>
                <a:latin typeface="Courier New" panose="02070309020205020404" pitchFamily="49" charset="0"/>
              </a:rPr>
              <a:t>&gt;(v); // Throw std::</a:t>
            </a:r>
            <a:r>
              <a:rPr lang="en-US" sz="2000" b="0" i="0" dirty="0" err="1">
                <a:effectLst/>
                <a:latin typeface="Courier New" panose="02070309020205020404" pitchFamily="49" charset="0"/>
              </a:rPr>
              <a:t>bad_variant_access</a:t>
            </a:r>
            <a:r>
              <a:rPr lang="en-US" sz="2000" b="0" i="0" dirty="0">
                <a:effectLst/>
                <a:latin typeface="Courier New" panose="02070309020205020404" pitchFamily="49" charset="0"/>
              </a:rPr>
              <a:t> </a:t>
            </a:r>
          </a:p>
          <a:p>
            <a:pPr marL="0" indent="0">
              <a:buNone/>
            </a:pPr>
            <a:r>
              <a:rPr lang="en-US" sz="2000" b="1" i="0" dirty="0">
                <a:effectLst/>
                <a:latin typeface="inherit"/>
              </a:rPr>
              <a:t>const</a:t>
            </a:r>
            <a:r>
              <a:rPr lang="en-US" sz="2000" b="0" i="0" dirty="0">
                <a:effectLst/>
                <a:latin typeface="Courier New" panose="02070309020205020404" pitchFamily="49" charset="0"/>
              </a:rPr>
              <a:t> </a:t>
            </a:r>
            <a:r>
              <a:rPr lang="en-US" sz="2000" b="1" i="0" dirty="0">
                <a:effectLst/>
                <a:latin typeface="inherit"/>
              </a:rPr>
              <a:t>int</a:t>
            </a:r>
            <a:r>
              <a:rPr lang="en-US" sz="2000" b="0" i="0" dirty="0">
                <a:effectLst/>
                <a:latin typeface="Courier New" panose="02070309020205020404" pitchFamily="49" charset="0"/>
              </a:rPr>
              <a:t>* </a:t>
            </a:r>
            <a:r>
              <a:rPr lang="en-US" sz="2000" b="0" i="0" dirty="0" err="1">
                <a:effectLst/>
                <a:latin typeface="Courier New" panose="02070309020205020404" pitchFamily="49" charset="0"/>
              </a:rPr>
              <a:t>p_int</a:t>
            </a:r>
            <a:r>
              <a:rPr lang="en-US" sz="2000" b="0" i="0" dirty="0">
                <a:effectLst/>
                <a:latin typeface="Courier New" panose="02070309020205020404" pitchFamily="49" charset="0"/>
              </a:rPr>
              <a:t> = std::</a:t>
            </a:r>
            <a:r>
              <a:rPr lang="en-US" sz="2000" b="0" i="0" dirty="0" err="1">
                <a:effectLst/>
                <a:latin typeface="Courier New" panose="02070309020205020404" pitchFamily="49" charset="0"/>
              </a:rPr>
              <a:t>get_if</a:t>
            </a:r>
            <a:r>
              <a:rPr lang="en-US" sz="2000" b="0" i="0" dirty="0">
                <a:effectLst/>
                <a:latin typeface="Courier New" panose="02070309020205020404" pitchFamily="49" charset="0"/>
              </a:rPr>
              <a:t>&lt;</a:t>
            </a:r>
            <a:r>
              <a:rPr lang="en-US" sz="2000" b="1" i="0" dirty="0">
                <a:effectLst/>
                <a:latin typeface="inherit"/>
              </a:rPr>
              <a:t>int</a:t>
            </a:r>
            <a:r>
              <a:rPr lang="en-US" sz="2000" b="0" i="0" dirty="0">
                <a:effectLst/>
                <a:latin typeface="Courier New" panose="02070309020205020404" pitchFamily="49" charset="0"/>
              </a:rPr>
              <a:t>&gt;(&amp;v); // Avoid throw by checking for </a:t>
            </a:r>
            <a:r>
              <a:rPr lang="en-US" sz="2000" b="0" i="0" dirty="0" err="1">
                <a:effectLst/>
                <a:latin typeface="Courier New" panose="02070309020205020404" pitchFamily="49" charset="0"/>
              </a:rPr>
              <a:t>nullptr</a:t>
            </a:r>
            <a:r>
              <a:rPr lang="en-US" sz="2000" b="0" i="0" dirty="0">
                <a:effectLst/>
                <a:latin typeface="Courier New" panose="02070309020205020404" pitchFamily="49" charset="0"/>
              </a:rPr>
              <a:t> </a:t>
            </a:r>
          </a:p>
          <a:p>
            <a:pPr marL="0" indent="0">
              <a:buNone/>
            </a:pPr>
            <a:r>
              <a:rPr lang="en-US" sz="2000" b="1" i="0" dirty="0">
                <a:effectLst/>
                <a:latin typeface="inherit"/>
              </a:rPr>
              <a:t>const</a:t>
            </a:r>
            <a:r>
              <a:rPr lang="en-US" sz="2000" b="0" i="0" dirty="0">
                <a:effectLst/>
                <a:latin typeface="Courier New" panose="02070309020205020404" pitchFamily="49" charset="0"/>
              </a:rPr>
              <a:t> </a:t>
            </a:r>
            <a:r>
              <a:rPr lang="en-US" sz="2000" b="1" i="0" dirty="0">
                <a:effectLst/>
                <a:latin typeface="inherit"/>
              </a:rPr>
              <a:t>float</a:t>
            </a:r>
            <a:r>
              <a:rPr lang="en-US" sz="2000" b="0" i="0" dirty="0">
                <a:effectLst/>
                <a:latin typeface="Courier New" panose="02070309020205020404" pitchFamily="49" charset="0"/>
              </a:rPr>
              <a:t>* pf = std::</a:t>
            </a:r>
            <a:r>
              <a:rPr lang="en-US" sz="2000" b="0" i="0" dirty="0" err="1">
                <a:effectLst/>
                <a:latin typeface="Courier New" panose="02070309020205020404" pitchFamily="49" charset="0"/>
              </a:rPr>
              <a:t>get_if</a:t>
            </a:r>
            <a:r>
              <a:rPr lang="en-US" sz="2000" b="0" i="0" dirty="0">
                <a:effectLst/>
                <a:latin typeface="Courier New" panose="02070309020205020404" pitchFamily="49" charset="0"/>
              </a:rPr>
              <a:t>&lt;</a:t>
            </a:r>
            <a:r>
              <a:rPr lang="en-US" sz="2000" b="1" i="0" dirty="0">
                <a:effectLst/>
                <a:latin typeface="inherit"/>
              </a:rPr>
              <a:t>float</a:t>
            </a:r>
            <a:r>
              <a:rPr lang="en-US" sz="2000" b="0" i="0" dirty="0">
                <a:effectLst/>
                <a:latin typeface="Courier New" panose="02070309020205020404" pitchFamily="49" charset="0"/>
              </a:rPr>
              <a:t>&gt;(&amp;v); // Valid pointer//</a:t>
            </a:r>
            <a:endParaRPr lang="en-US" sz="2000" dirty="0"/>
          </a:p>
        </p:txBody>
      </p:sp>
    </p:spTree>
    <p:extLst>
      <p:ext uri="{BB962C8B-B14F-4D97-AF65-F5344CB8AC3E}">
        <p14:creationId xmlns:p14="http://schemas.microsoft.com/office/powerpoint/2010/main" val="402119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E7A9-6DDA-239B-DB40-EC6630BFC91D}"/>
              </a:ext>
            </a:extLst>
          </p:cNvPr>
          <p:cNvSpPr>
            <a:spLocks noGrp="1"/>
          </p:cNvSpPr>
          <p:nvPr>
            <p:ph type="title"/>
          </p:nvPr>
        </p:nvSpPr>
        <p:spPr/>
        <p:txBody>
          <a:bodyPr/>
          <a:lstStyle/>
          <a:p>
            <a:r>
              <a:rPr lang="en-US" dirty="0"/>
              <a:t>Span Over Raw Arrays</a:t>
            </a:r>
          </a:p>
        </p:txBody>
      </p:sp>
      <p:sp>
        <p:nvSpPr>
          <p:cNvPr id="3" name="Subtitle 2">
            <a:extLst>
              <a:ext uri="{FF2B5EF4-FFF2-40B4-BE49-F238E27FC236}">
                <a16:creationId xmlns:a16="http://schemas.microsoft.com/office/drawing/2014/main" id="{E5A10651-8AA5-6146-B22B-669E2447F5EF}"/>
              </a:ext>
            </a:extLst>
          </p:cNvPr>
          <p:cNvSpPr>
            <a:spLocks noGrp="1"/>
          </p:cNvSpPr>
          <p:nvPr>
            <p:ph type="subTitle"/>
          </p:nvPr>
        </p:nvSpPr>
        <p:spPr>
          <a:xfrm>
            <a:off x="609480" y="1604520"/>
            <a:ext cx="10972440" cy="5253480"/>
          </a:xfrm>
        </p:spPr>
        <p:txBody>
          <a:bodyPr/>
          <a:lstStyle/>
          <a:p>
            <a:pPr marL="0" indent="0">
              <a:buNone/>
            </a:pPr>
            <a:r>
              <a:rPr lang="en-US" sz="2400" b="1" i="0" dirty="0">
                <a:effectLst/>
                <a:latin typeface="inherit"/>
              </a:rPr>
              <a:t>void</a:t>
            </a:r>
            <a:r>
              <a:rPr lang="en-US" sz="2400" b="0" i="0" dirty="0">
                <a:effectLst/>
                <a:latin typeface="Courier New" panose="02070309020205020404" pitchFamily="49" charset="0"/>
              </a:rPr>
              <a:t> </a:t>
            </a:r>
            <a:r>
              <a:rPr lang="en-US" sz="2400" b="1" i="0" dirty="0" err="1">
                <a:effectLst/>
                <a:latin typeface="inherit"/>
              </a:rPr>
              <a:t>pass_span</a:t>
            </a:r>
            <a:r>
              <a:rPr lang="en-US" sz="2400" b="0" i="0" dirty="0">
                <a:effectLst/>
                <a:latin typeface="Courier New" panose="02070309020205020404" pitchFamily="49" charset="0"/>
              </a:rPr>
              <a:t>(</a:t>
            </a:r>
            <a:r>
              <a:rPr lang="en-US" sz="2400" b="0" i="0" dirty="0" err="1">
                <a:effectLst/>
                <a:latin typeface="Courier New" panose="02070309020205020404" pitchFamily="49" charset="0"/>
              </a:rPr>
              <a:t>gsl</a:t>
            </a:r>
            <a:r>
              <a:rPr lang="en-US" sz="2400" b="0" i="0" dirty="0">
                <a:effectLst/>
                <a:latin typeface="Courier New" panose="02070309020205020404" pitchFamily="49" charset="0"/>
              </a:rPr>
              <a:t>::span&lt;</a:t>
            </a:r>
            <a:r>
              <a:rPr lang="en-US" sz="2400" b="1" i="0" dirty="0">
                <a:effectLst/>
                <a:latin typeface="inherit"/>
              </a:rPr>
              <a:t>int</a:t>
            </a:r>
            <a:r>
              <a:rPr lang="en-US" sz="2400" b="0" i="0" dirty="0">
                <a:effectLst/>
                <a:latin typeface="Courier New" panose="02070309020205020404" pitchFamily="49" charset="0"/>
              </a:rPr>
              <a:t>&gt; s) </a:t>
            </a:r>
          </a:p>
          <a:p>
            <a:pPr marL="0" indent="0">
              <a:buNone/>
            </a:pPr>
            <a:r>
              <a:rPr lang="en-US" sz="2400" b="0" i="0" dirty="0">
                <a:effectLst/>
                <a:latin typeface="Courier New" panose="02070309020205020404" pitchFamily="49" charset="0"/>
              </a:rPr>
              <a:t>{</a:t>
            </a:r>
          </a:p>
          <a:p>
            <a:pPr marL="0" indent="0">
              <a:buNone/>
            </a:pPr>
            <a:r>
              <a:rPr lang="en-US" sz="2400" b="0" i="0" dirty="0">
                <a:effectLst/>
                <a:latin typeface="Courier New" panose="02070309020205020404" pitchFamily="49" charset="0"/>
              </a:rPr>
              <a:t> </a:t>
            </a:r>
            <a:r>
              <a:rPr lang="en-US" sz="2400" b="1" i="0" dirty="0">
                <a:effectLst/>
                <a:latin typeface="inherit"/>
              </a:rPr>
              <a:t>for</a:t>
            </a:r>
            <a:r>
              <a:rPr lang="en-US" sz="2400" b="0" i="0" dirty="0">
                <a:effectLst/>
                <a:latin typeface="Courier New" panose="02070309020205020404" pitchFamily="49" charset="0"/>
              </a:rPr>
              <a:t>(</a:t>
            </a:r>
            <a:r>
              <a:rPr lang="en-US" sz="2400" b="1" i="0" dirty="0">
                <a:effectLst/>
                <a:latin typeface="inherit"/>
              </a:rPr>
              <a:t>int</a:t>
            </a:r>
            <a:r>
              <a:rPr lang="en-US" sz="2400" b="0" i="0" dirty="0">
                <a:effectLst/>
                <a:latin typeface="Courier New" panose="02070309020205020404" pitchFamily="49" charset="0"/>
              </a:rPr>
              <a:t> </a:t>
            </a:r>
            <a:r>
              <a:rPr lang="en-US" sz="2400" b="0" i="0" dirty="0" err="1">
                <a:effectLst/>
                <a:latin typeface="Courier New" panose="02070309020205020404" pitchFamily="49" charset="0"/>
              </a:rPr>
              <a:t>i</a:t>
            </a:r>
            <a:r>
              <a:rPr lang="en-US" sz="2400" b="0" i="0" dirty="0">
                <a:effectLst/>
                <a:latin typeface="Courier New" panose="02070309020205020404" pitchFamily="49" charset="0"/>
              </a:rPr>
              <a:t> : s) { /* Range based for loop */ }</a:t>
            </a:r>
          </a:p>
          <a:p>
            <a:pPr marL="0" indent="0">
              <a:buNone/>
            </a:pPr>
            <a:r>
              <a:rPr lang="en-US" sz="2400" b="0" i="0" dirty="0">
                <a:effectLst/>
                <a:latin typeface="Courier New" panose="02070309020205020404" pitchFamily="49" charset="0"/>
              </a:rPr>
              <a:t>} </a:t>
            </a:r>
          </a:p>
          <a:p>
            <a:pPr marL="0" indent="0">
              <a:buNone/>
            </a:pPr>
            <a:r>
              <a:rPr lang="en-US" sz="2400" b="0" i="0" dirty="0">
                <a:effectLst/>
                <a:latin typeface="Courier New" panose="02070309020205020404" pitchFamily="49" charset="0"/>
              </a:rPr>
              <a:t>{</a:t>
            </a:r>
          </a:p>
          <a:p>
            <a:pPr marL="0" indent="0">
              <a:buNone/>
            </a:pPr>
            <a:r>
              <a:rPr lang="en-US" sz="2400" b="0" i="0" dirty="0">
                <a:effectLst/>
                <a:latin typeface="Courier New" panose="02070309020205020404" pitchFamily="49" charset="0"/>
              </a:rPr>
              <a:t> </a:t>
            </a:r>
            <a:r>
              <a:rPr lang="en-US" sz="2400" b="1" i="0" dirty="0">
                <a:effectLst/>
                <a:latin typeface="inherit"/>
              </a:rPr>
              <a:t>int</a:t>
            </a:r>
            <a:r>
              <a:rPr lang="en-US" sz="2400" b="0" i="0" dirty="0">
                <a:effectLst/>
                <a:latin typeface="Courier New" panose="02070309020205020404" pitchFamily="49" charset="0"/>
              </a:rPr>
              <a:t> array[] = {1, 2, 3, 4, 5}; </a:t>
            </a:r>
          </a:p>
          <a:p>
            <a:pPr marL="0" indent="0">
              <a:buNone/>
            </a:pPr>
            <a:r>
              <a:rPr lang="en-US" sz="2400" dirty="0">
                <a:latin typeface="Courier New" panose="02070309020205020404" pitchFamily="49" charset="0"/>
              </a:rPr>
              <a:t> </a:t>
            </a:r>
            <a:r>
              <a:rPr lang="en-US" sz="2400" b="0" i="0" dirty="0" err="1">
                <a:effectLst/>
                <a:latin typeface="Courier New" panose="02070309020205020404" pitchFamily="49" charset="0"/>
              </a:rPr>
              <a:t>gsl</a:t>
            </a:r>
            <a:r>
              <a:rPr lang="en-US" sz="2400" b="0" i="0" dirty="0">
                <a:effectLst/>
                <a:latin typeface="Courier New" panose="02070309020205020404" pitchFamily="49" charset="0"/>
              </a:rPr>
              <a:t>::span&lt;</a:t>
            </a:r>
            <a:r>
              <a:rPr lang="en-US" sz="2400" b="1" i="0" dirty="0">
                <a:effectLst/>
                <a:latin typeface="inherit"/>
              </a:rPr>
              <a:t>int</a:t>
            </a:r>
            <a:r>
              <a:rPr lang="en-US" sz="2400" b="0" i="0" dirty="0">
                <a:effectLst/>
                <a:latin typeface="Courier New" panose="02070309020205020404" pitchFamily="49" charset="0"/>
              </a:rPr>
              <a:t>, 5&gt; </a:t>
            </a:r>
            <a:r>
              <a:rPr lang="en-US" sz="2400" b="1" i="0" dirty="0">
                <a:effectLst/>
                <a:latin typeface="inherit"/>
              </a:rPr>
              <a:t>s</a:t>
            </a:r>
            <a:r>
              <a:rPr lang="en-US" sz="2400" b="0" i="0" dirty="0">
                <a:effectLst/>
                <a:latin typeface="Courier New" panose="02070309020205020404" pitchFamily="49" charset="0"/>
              </a:rPr>
              <a:t>(array);</a:t>
            </a:r>
          </a:p>
          <a:p>
            <a:pPr marL="0" indent="0">
              <a:buNone/>
            </a:pPr>
            <a:r>
              <a:rPr lang="en-US" sz="2400" b="0" i="0" dirty="0">
                <a:effectLst/>
                <a:latin typeface="Courier New" panose="02070309020205020404" pitchFamily="49" charset="0"/>
              </a:rPr>
              <a:t> </a:t>
            </a:r>
            <a:r>
              <a:rPr lang="en-US" sz="2400" b="0" i="0" dirty="0" err="1">
                <a:effectLst/>
                <a:latin typeface="Courier New" panose="02070309020205020404" pitchFamily="49" charset="0"/>
              </a:rPr>
              <a:t>pass_span</a:t>
            </a:r>
            <a:r>
              <a:rPr lang="en-US" sz="2400" b="0" i="0" dirty="0">
                <a:effectLst/>
                <a:latin typeface="Courier New" panose="02070309020205020404" pitchFamily="49" charset="0"/>
              </a:rPr>
              <a:t>(s); // No array decay!</a:t>
            </a:r>
          </a:p>
          <a:p>
            <a:pPr marL="0" indent="0">
              <a:buNone/>
            </a:pPr>
            <a:r>
              <a:rPr lang="en-US" sz="2400" b="0" i="0" dirty="0">
                <a:effectLst/>
                <a:latin typeface="Courier New" panose="02070309020205020404" pitchFamily="49" charset="0"/>
              </a:rPr>
              <a:t> s[6]; // Out of bounds error (customizable assert!)</a:t>
            </a:r>
          </a:p>
          <a:p>
            <a:pPr marL="0" indent="0">
              <a:buNone/>
            </a:pPr>
            <a:r>
              <a:rPr lang="en-US" sz="2400" b="0" i="0" dirty="0">
                <a:effectLst/>
                <a:latin typeface="Courier New" panose="02070309020205020404" pitchFamily="49" charset="0"/>
              </a:rPr>
              <a:t>}</a:t>
            </a:r>
            <a:endParaRPr lang="en-US" sz="2400" dirty="0"/>
          </a:p>
        </p:txBody>
      </p:sp>
    </p:spTree>
    <p:extLst>
      <p:ext uri="{BB962C8B-B14F-4D97-AF65-F5344CB8AC3E}">
        <p14:creationId xmlns:p14="http://schemas.microsoft.com/office/powerpoint/2010/main" val="68132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26D6-3486-0F83-F23B-0657CCF7B0F8}"/>
              </a:ext>
            </a:extLst>
          </p:cNvPr>
          <p:cNvSpPr>
            <a:spLocks noGrp="1"/>
          </p:cNvSpPr>
          <p:nvPr>
            <p:ph type="title"/>
          </p:nvPr>
        </p:nvSpPr>
        <p:spPr/>
        <p:txBody>
          <a:bodyPr/>
          <a:lstStyle/>
          <a:p>
            <a:r>
              <a:rPr lang="en-US" dirty="0"/>
              <a:t>Owner&lt;&gt;</a:t>
            </a:r>
          </a:p>
        </p:txBody>
      </p:sp>
      <p:sp>
        <p:nvSpPr>
          <p:cNvPr id="3" name="Subtitle 2">
            <a:extLst>
              <a:ext uri="{FF2B5EF4-FFF2-40B4-BE49-F238E27FC236}">
                <a16:creationId xmlns:a16="http://schemas.microsoft.com/office/drawing/2014/main" id="{30F813AC-4DCD-5283-24B4-7A232CD446AD}"/>
              </a:ext>
            </a:extLst>
          </p:cNvPr>
          <p:cNvSpPr>
            <a:spLocks noGrp="1"/>
          </p:cNvSpPr>
          <p:nvPr>
            <p:ph type="subTitle"/>
          </p:nvPr>
        </p:nvSpPr>
        <p:spPr>
          <a:xfrm>
            <a:off x="609480" y="1604520"/>
            <a:ext cx="10972440" cy="5253480"/>
          </a:xfrm>
        </p:spPr>
        <p:txBody>
          <a:bodyPr/>
          <a:lstStyle/>
          <a:p>
            <a:pPr marL="0" indent="0">
              <a:buNone/>
            </a:pPr>
            <a:r>
              <a:rPr lang="en-US" sz="1800" dirty="0">
                <a:latin typeface="Courier New" panose="02070309020205020404" pitchFamily="49" charset="0"/>
                <a:cs typeface="Courier New" panose="02070309020205020404" pitchFamily="49" charset="0"/>
              </a:rPr>
              <a:t>// Zero overhead indicator that this pointer owns the object</a:t>
            </a:r>
          </a:p>
          <a:p>
            <a:pPr marL="0" indent="0">
              <a:buNone/>
            </a:pPr>
            <a:r>
              <a:rPr lang="en-US" sz="1800" dirty="0">
                <a:latin typeface="Courier New" panose="02070309020205020404" pitchFamily="49" charset="0"/>
                <a:cs typeface="Courier New" panose="02070309020205020404" pitchFamily="49" charset="0"/>
              </a:rPr>
              <a:t>void g(owner&lt;int*&gt; p, int* q, owner&lt;int*&gt; p2)</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 p = q; // bad: q is not an owner</a:t>
            </a:r>
          </a:p>
          <a:p>
            <a:pPr marL="0" indent="0">
              <a:buNone/>
            </a:pPr>
            <a:r>
              <a:rPr lang="en-US" sz="1800" dirty="0">
                <a:latin typeface="Courier New" panose="02070309020205020404" pitchFamily="49" charset="0"/>
                <a:cs typeface="Courier New" panose="02070309020205020404" pitchFamily="49" charset="0"/>
              </a:rPr>
              <a:t>  // delete q; // bad: q is not an owner</a:t>
            </a:r>
          </a:p>
          <a:p>
            <a:pPr marL="0" indent="0">
              <a:buNone/>
            </a:pPr>
            <a:r>
              <a:rPr lang="en-US" sz="1800" dirty="0">
                <a:latin typeface="Courier New" panose="02070309020205020404" pitchFamily="49" charset="0"/>
                <a:cs typeface="Courier New" panose="02070309020205020404" pitchFamily="49" charset="0"/>
              </a:rPr>
              <a:t>  q = p; // OK: q points to the object owned by p</a:t>
            </a:r>
          </a:p>
          <a:p>
            <a:pPr marL="0" indent="0">
              <a:buNone/>
            </a:pPr>
            <a:r>
              <a:rPr lang="en-US" sz="1800" dirty="0">
                <a:latin typeface="Courier New" panose="02070309020205020404" pitchFamily="49" charset="0"/>
                <a:cs typeface="Courier New" panose="02070309020205020404" pitchFamily="49" charset="0"/>
              </a:rPr>
              <a:t>  delete p; // needed: we are about to overwrite p</a:t>
            </a:r>
          </a:p>
          <a:p>
            <a:pPr marL="0" indent="0">
              <a:buNone/>
            </a:pPr>
            <a:r>
              <a:rPr lang="en-US" sz="1800" dirty="0">
                <a:latin typeface="Courier New" panose="02070309020205020404" pitchFamily="49" charset="0"/>
                <a:cs typeface="Courier New" panose="02070309020205020404" pitchFamily="49" charset="0"/>
              </a:rPr>
              <a:t>  p = p2; // OK: we just deleted p</a:t>
            </a:r>
          </a:p>
          <a:p>
            <a:pPr marL="0" indent="0">
              <a:buNone/>
            </a:pPr>
            <a:r>
              <a:rPr lang="en-US" sz="1800" dirty="0">
                <a:latin typeface="Courier New" panose="02070309020205020404" pitchFamily="49" charset="0"/>
                <a:cs typeface="Courier New" panose="02070309020205020404" pitchFamily="49" charset="0"/>
              </a:rPr>
              <a:t>  p2 = </a:t>
            </a:r>
            <a:r>
              <a:rPr lang="en-US" sz="1800" dirty="0" err="1">
                <a:latin typeface="Courier New" panose="02070309020205020404" pitchFamily="49" charset="0"/>
                <a:cs typeface="Courier New" panose="02070309020205020404" pitchFamily="49" charset="0"/>
              </a:rPr>
              <a:t>nullptr</a:t>
            </a:r>
            <a:r>
              <a:rPr lang="en-US" sz="1800" dirty="0">
                <a:latin typeface="Courier New" panose="02070309020205020404" pitchFamily="49" charset="0"/>
                <a:cs typeface="Courier New" panose="02070309020205020404" pitchFamily="49" charset="0"/>
              </a:rPr>
              <a:t>; // so that there are not two owners of *p2</a:t>
            </a:r>
          </a:p>
          <a:p>
            <a:pPr marL="0" indent="0">
              <a:buNone/>
            </a:pPr>
            <a:r>
              <a:rPr lang="en-US" sz="1800" dirty="0">
                <a:latin typeface="Courier New" panose="02070309020205020404" pitchFamily="49" charset="0"/>
                <a:cs typeface="Courier New" panose="02070309020205020404" pitchFamily="49" charset="0"/>
              </a:rPr>
              <a:t>  // *q = 7; // bad: assignment through now dangling pointer</a:t>
            </a:r>
          </a:p>
          <a:p>
            <a:pPr marL="0" indent="0">
              <a:buNone/>
            </a:pPr>
            <a:r>
              <a:rPr lang="en-US" sz="1800" dirty="0">
                <a:latin typeface="Courier New" panose="02070309020205020404" pitchFamily="49" charset="0"/>
                <a:cs typeface="Courier New" panose="02070309020205020404" pitchFamily="49" charset="0"/>
              </a:rPr>
              <a:t>  delete p; // needed: we are about to leave g()</a:t>
            </a: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3613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706E-DCC4-781D-4F5D-4BCC9B6AFC3E}"/>
              </a:ext>
            </a:extLst>
          </p:cNvPr>
          <p:cNvSpPr>
            <a:spLocks noGrp="1"/>
          </p:cNvSpPr>
          <p:nvPr>
            <p:ph type="title"/>
          </p:nvPr>
        </p:nvSpPr>
        <p:spPr/>
        <p:txBody>
          <a:bodyPr/>
          <a:lstStyle/>
          <a:p>
            <a:r>
              <a:rPr lang="en-US" dirty="0" err="1"/>
              <a:t>Shared_ptr</a:t>
            </a:r>
            <a:r>
              <a:rPr lang="en-US" dirty="0"/>
              <a:t>&lt;&gt;</a:t>
            </a:r>
          </a:p>
        </p:txBody>
      </p:sp>
      <p:sp>
        <p:nvSpPr>
          <p:cNvPr id="3" name="Subtitle 2">
            <a:extLst>
              <a:ext uri="{FF2B5EF4-FFF2-40B4-BE49-F238E27FC236}">
                <a16:creationId xmlns:a16="http://schemas.microsoft.com/office/drawing/2014/main" id="{DED0325A-F329-4AA7-D5C8-4FC67BB960E1}"/>
              </a:ext>
            </a:extLst>
          </p:cNvPr>
          <p:cNvSpPr>
            <a:spLocks noGrp="1"/>
          </p:cNvSpPr>
          <p:nvPr>
            <p:ph type="subTitle"/>
          </p:nvPr>
        </p:nvSpPr>
        <p:spPr>
          <a:xfrm>
            <a:off x="609480" y="1604520"/>
            <a:ext cx="10972440" cy="5253480"/>
          </a:xfrm>
        </p:spPr>
        <p:txBody>
          <a:bodyPr/>
          <a:lstStyle/>
          <a:p>
            <a:pPr marL="0" indent="0">
              <a:buNone/>
            </a:pPr>
            <a:r>
              <a:rPr lang="en-US" sz="2400" b="0" i="0" dirty="0">
                <a:effectLst/>
                <a:latin typeface="Courier New" panose="02070309020205020404" pitchFamily="49" charset="0"/>
              </a:rPr>
              <a:t>{// Reference = 1</a:t>
            </a:r>
          </a:p>
          <a:p>
            <a:pPr marL="0" indent="0">
              <a:buNone/>
            </a:pPr>
            <a:r>
              <a:rPr lang="en-US" sz="2400" b="0" i="0" dirty="0">
                <a:effectLst/>
                <a:latin typeface="Courier New" panose="02070309020205020404" pitchFamily="49" charset="0"/>
              </a:rPr>
              <a:t> std::</a:t>
            </a:r>
            <a:r>
              <a:rPr lang="en-US" sz="2400" b="0" i="0" dirty="0" err="1">
                <a:effectLst/>
                <a:latin typeface="Courier New" panose="02070309020205020404" pitchFamily="49" charset="0"/>
              </a:rPr>
              <a:t>shared_ptr</a:t>
            </a:r>
            <a:r>
              <a:rPr lang="en-US" sz="2400" b="0" i="0" dirty="0">
                <a:effectLst/>
                <a:latin typeface="Courier New" panose="02070309020205020404" pitchFamily="49" charset="0"/>
              </a:rPr>
              <a:t>&lt;</a:t>
            </a:r>
            <a:r>
              <a:rPr lang="en-US" sz="2400" b="0" i="0" dirty="0" err="1">
                <a:effectLst/>
                <a:latin typeface="Courier New" panose="02070309020205020404" pitchFamily="49" charset="0"/>
              </a:rPr>
              <a:t>CoolThing</a:t>
            </a:r>
            <a:r>
              <a:rPr lang="en-US" sz="2400" b="0" i="0" dirty="0">
                <a:effectLst/>
                <a:latin typeface="Courier New" panose="02070309020205020404" pitchFamily="49" charset="0"/>
              </a:rPr>
              <a:t>&gt; </a:t>
            </a:r>
            <a:r>
              <a:rPr lang="en-US" sz="2400" b="1" i="0" dirty="0" err="1">
                <a:effectLst/>
                <a:latin typeface="inherit"/>
              </a:rPr>
              <a:t>ptrToThing</a:t>
            </a:r>
            <a:r>
              <a:rPr lang="en-US" sz="2400" b="0" i="0" dirty="0">
                <a:effectLst/>
                <a:latin typeface="Courier New" panose="02070309020205020404" pitchFamily="49" charset="0"/>
              </a:rPr>
              <a:t>(</a:t>
            </a:r>
            <a:r>
              <a:rPr lang="en-US" sz="2400" b="1" i="0" dirty="0">
                <a:effectLst/>
                <a:latin typeface="inherit"/>
              </a:rPr>
              <a:t>new</a:t>
            </a:r>
            <a:r>
              <a:rPr lang="en-US" sz="2400" b="0" i="0" dirty="0">
                <a:effectLst/>
                <a:latin typeface="Courier New" panose="02070309020205020404" pitchFamily="49" charset="0"/>
              </a:rPr>
              <a:t> </a:t>
            </a:r>
            <a:r>
              <a:rPr lang="en-US" sz="2400" b="0" i="0" dirty="0" err="1">
                <a:effectLst/>
                <a:latin typeface="Courier New" panose="02070309020205020404" pitchFamily="49" charset="0"/>
              </a:rPr>
              <a:t>CoolThing</a:t>
            </a:r>
            <a:r>
              <a:rPr lang="en-US" sz="2400" b="0" i="0" dirty="0">
                <a:effectLst/>
                <a:latin typeface="Courier New" panose="02070309020205020404" pitchFamily="49" charset="0"/>
              </a:rPr>
              <a:t>());</a:t>
            </a:r>
          </a:p>
          <a:p>
            <a:pPr marL="0" indent="0">
              <a:buNone/>
            </a:pPr>
            <a:r>
              <a:rPr lang="en-US" sz="2400" b="0" i="0" dirty="0">
                <a:effectLst/>
                <a:latin typeface="Courier New" panose="02070309020205020404" pitchFamily="49" charset="0"/>
              </a:rPr>
              <a:t>{ // Reference count = 2</a:t>
            </a:r>
          </a:p>
          <a:p>
            <a:pPr marL="0" indent="0">
              <a:buNone/>
            </a:pPr>
            <a:r>
              <a:rPr lang="en-US" sz="2400" b="0" i="0" dirty="0">
                <a:effectLst/>
                <a:latin typeface="Courier New" panose="02070309020205020404" pitchFamily="49" charset="0"/>
              </a:rPr>
              <a:t> std::</a:t>
            </a:r>
            <a:r>
              <a:rPr lang="en-US" sz="2400" b="0" i="0" dirty="0" err="1">
                <a:effectLst/>
                <a:latin typeface="Courier New" panose="02070309020205020404" pitchFamily="49" charset="0"/>
              </a:rPr>
              <a:t>shared_ptr</a:t>
            </a:r>
            <a:r>
              <a:rPr lang="en-US" sz="2400" b="0" i="0" dirty="0">
                <a:effectLst/>
                <a:latin typeface="Courier New" panose="02070309020205020404" pitchFamily="49" charset="0"/>
              </a:rPr>
              <a:t>&lt;</a:t>
            </a:r>
            <a:r>
              <a:rPr lang="en-US" sz="2400" b="0" i="0" dirty="0" err="1">
                <a:effectLst/>
                <a:latin typeface="Courier New" panose="02070309020205020404" pitchFamily="49" charset="0"/>
              </a:rPr>
              <a:t>CoolThing</a:t>
            </a:r>
            <a:r>
              <a:rPr lang="en-US" sz="2400" b="0" i="0" dirty="0">
                <a:effectLst/>
                <a:latin typeface="Courier New" panose="02070309020205020404" pitchFamily="49" charset="0"/>
              </a:rPr>
              <a:t>&gt; 2ndPtrToThing = </a:t>
            </a:r>
            <a:r>
              <a:rPr lang="en-US" sz="2400" b="0" i="0" dirty="0" err="1">
                <a:effectLst/>
                <a:latin typeface="Courier New" panose="02070309020205020404" pitchFamily="49" charset="0"/>
              </a:rPr>
              <a:t>ptrToThing</a:t>
            </a:r>
            <a:r>
              <a:rPr lang="en-US" sz="2400" b="0" i="0" dirty="0">
                <a:effectLst/>
                <a:latin typeface="Courier New" panose="02070309020205020404" pitchFamily="49" charset="0"/>
              </a:rPr>
              <a:t>;</a:t>
            </a:r>
          </a:p>
          <a:p>
            <a:pPr marL="0" indent="0">
              <a:buNone/>
            </a:pPr>
            <a:r>
              <a:rPr lang="en-US" sz="2400" b="0" i="0" dirty="0">
                <a:effectLst/>
                <a:latin typeface="Courier New" panose="02070309020205020404" pitchFamily="49" charset="0"/>
              </a:rPr>
              <a:t> // Temporarily increases reference count</a:t>
            </a:r>
          </a:p>
          <a:p>
            <a:pPr marL="0" indent="0">
              <a:buNone/>
            </a:pPr>
            <a:r>
              <a:rPr lang="en-US" sz="2400" dirty="0">
                <a:latin typeface="Courier New" panose="02070309020205020404" pitchFamily="49" charset="0"/>
              </a:rPr>
              <a:t> </a:t>
            </a:r>
            <a:r>
              <a:rPr lang="en-US" sz="2400" b="0" i="0" dirty="0" err="1">
                <a:effectLst/>
                <a:latin typeface="Courier New" panose="02070309020205020404" pitchFamily="49" charset="0"/>
              </a:rPr>
              <a:t>passByValueFunction</a:t>
            </a:r>
            <a:r>
              <a:rPr lang="en-US" sz="2400" b="0" i="0" dirty="0">
                <a:effectLst/>
                <a:latin typeface="Courier New" panose="02070309020205020404" pitchFamily="49" charset="0"/>
              </a:rPr>
              <a:t>(2ndPtrToThing); // Reference count drops back to 2 after function call </a:t>
            </a:r>
          </a:p>
          <a:p>
            <a:pPr marL="0" indent="0">
              <a:buNone/>
            </a:pPr>
            <a:r>
              <a:rPr lang="en-US" sz="2400" b="0" i="0" dirty="0">
                <a:effectLst/>
                <a:latin typeface="Courier New" panose="02070309020205020404" pitchFamily="49" charset="0"/>
              </a:rPr>
              <a:t>} </a:t>
            </a:r>
          </a:p>
          <a:p>
            <a:pPr marL="0" indent="0">
              <a:buNone/>
            </a:pPr>
            <a:r>
              <a:rPr lang="en-US" sz="2400" b="0" i="0" dirty="0">
                <a:effectLst/>
                <a:latin typeface="Courier New" panose="02070309020205020404" pitchFamily="49" charset="0"/>
              </a:rPr>
              <a:t>// 2ndPtrToThing is destroyed, reference count = 1 </a:t>
            </a:r>
          </a:p>
          <a:p>
            <a:pPr marL="0" indent="0">
              <a:buNone/>
            </a:pPr>
            <a:r>
              <a:rPr lang="en-US" sz="2400" b="0" i="0" dirty="0">
                <a:effectLst/>
                <a:latin typeface="Courier New" panose="02070309020205020404" pitchFamily="49" charset="0"/>
              </a:rPr>
              <a:t>} </a:t>
            </a:r>
          </a:p>
          <a:p>
            <a:pPr marL="0" indent="0">
              <a:buNone/>
            </a:pPr>
            <a:r>
              <a:rPr lang="en-US" sz="2400" b="0" i="0" dirty="0">
                <a:effectLst/>
                <a:latin typeface="Courier New" panose="02070309020205020404" pitchFamily="49" charset="0"/>
              </a:rPr>
              <a:t>// </a:t>
            </a:r>
            <a:r>
              <a:rPr lang="en-US" sz="2400" b="0" i="0" dirty="0" err="1">
                <a:effectLst/>
                <a:latin typeface="Courier New" panose="02070309020205020404" pitchFamily="49" charset="0"/>
              </a:rPr>
              <a:t>ptrToThing</a:t>
            </a:r>
            <a:r>
              <a:rPr lang="en-US" sz="2400" b="0" i="0" dirty="0">
                <a:effectLst/>
                <a:latin typeface="Courier New" panose="02070309020205020404" pitchFamily="49" charset="0"/>
              </a:rPr>
              <a:t> is destroyed, reference count = 0, </a:t>
            </a:r>
          </a:p>
          <a:p>
            <a:pPr marL="0" indent="0">
              <a:buNone/>
            </a:pPr>
            <a:r>
              <a:rPr lang="en-US" sz="2400" b="0" i="0" dirty="0">
                <a:effectLst/>
                <a:latin typeface="Courier New" panose="02070309020205020404" pitchFamily="49" charset="0"/>
              </a:rPr>
              <a:t>// </a:t>
            </a:r>
            <a:r>
              <a:rPr lang="en-US" sz="2400" b="0" i="0" dirty="0" err="1">
                <a:effectLst/>
                <a:latin typeface="Courier New" panose="02070309020205020404" pitchFamily="49" charset="0"/>
              </a:rPr>
              <a:t>CoolThing</a:t>
            </a:r>
            <a:r>
              <a:rPr lang="en-US" sz="2400" b="0" i="0" dirty="0">
                <a:effectLst/>
                <a:latin typeface="Courier New" panose="02070309020205020404" pitchFamily="49" charset="0"/>
              </a:rPr>
              <a:t> is deleted</a:t>
            </a:r>
            <a:endParaRPr lang="en-US" sz="2400" dirty="0"/>
          </a:p>
        </p:txBody>
      </p:sp>
    </p:spTree>
    <p:extLst>
      <p:ext uri="{BB962C8B-B14F-4D97-AF65-F5344CB8AC3E}">
        <p14:creationId xmlns:p14="http://schemas.microsoft.com/office/powerpoint/2010/main" val="440045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229E-E2B2-01E3-8098-41E020712C74}"/>
              </a:ext>
            </a:extLst>
          </p:cNvPr>
          <p:cNvSpPr>
            <a:spLocks noGrp="1"/>
          </p:cNvSpPr>
          <p:nvPr>
            <p:ph type="title"/>
          </p:nvPr>
        </p:nvSpPr>
        <p:spPr/>
        <p:txBody>
          <a:bodyPr/>
          <a:lstStyle/>
          <a:p>
            <a:r>
              <a:rPr lang="en-US" dirty="0" err="1"/>
              <a:t>Unique_ptr</a:t>
            </a:r>
            <a:r>
              <a:rPr lang="en-US" dirty="0"/>
              <a:t>&lt;&gt;</a:t>
            </a:r>
          </a:p>
        </p:txBody>
      </p:sp>
      <p:sp>
        <p:nvSpPr>
          <p:cNvPr id="3" name="Subtitle 2">
            <a:extLst>
              <a:ext uri="{FF2B5EF4-FFF2-40B4-BE49-F238E27FC236}">
                <a16:creationId xmlns:a16="http://schemas.microsoft.com/office/drawing/2014/main" id="{47366FF5-141B-6DD9-1617-6EDDDC6EF9AC}"/>
              </a:ext>
            </a:extLst>
          </p:cNvPr>
          <p:cNvSpPr>
            <a:spLocks noGrp="1"/>
          </p:cNvSpPr>
          <p:nvPr>
            <p:ph type="subTitle"/>
          </p:nvPr>
        </p:nvSpPr>
        <p:spPr>
          <a:xfrm>
            <a:off x="609480" y="1604520"/>
            <a:ext cx="11504366" cy="4593080"/>
          </a:xfrm>
        </p:spPr>
        <p:txBody>
          <a:bodyPr/>
          <a:lstStyle/>
          <a:p>
            <a:pPr marL="0" indent="0">
              <a:buNone/>
            </a:pPr>
            <a:r>
              <a:rPr lang="en-US" sz="2400" b="0" i="0" dirty="0">
                <a:effectLst/>
                <a:latin typeface="Courier New" panose="02070309020205020404" pitchFamily="49" charset="0"/>
              </a:rPr>
              <a:t>{</a:t>
            </a:r>
          </a:p>
          <a:p>
            <a:pPr marL="0" indent="0">
              <a:buNone/>
            </a:pPr>
            <a:r>
              <a:rPr lang="en-US" sz="2400" b="0" i="0" dirty="0">
                <a:effectLst/>
                <a:latin typeface="Courier New" panose="02070309020205020404" pitchFamily="49" charset="0"/>
              </a:rPr>
              <a:t> std::</a:t>
            </a:r>
            <a:r>
              <a:rPr lang="en-US" sz="2400" b="0" i="0" dirty="0" err="1">
                <a:effectLst/>
                <a:latin typeface="Courier New" panose="02070309020205020404" pitchFamily="49" charset="0"/>
              </a:rPr>
              <a:t>unique_ptr</a:t>
            </a:r>
            <a:r>
              <a:rPr lang="en-US" sz="2400" b="0" i="0" dirty="0">
                <a:effectLst/>
                <a:latin typeface="Courier New" panose="02070309020205020404" pitchFamily="49" charset="0"/>
              </a:rPr>
              <a:t>&lt;</a:t>
            </a:r>
            <a:r>
              <a:rPr lang="en-US" sz="2400" b="0" i="0" dirty="0" err="1">
                <a:effectLst/>
                <a:latin typeface="Courier New" panose="02070309020205020404" pitchFamily="49" charset="0"/>
              </a:rPr>
              <a:t>MyObj</a:t>
            </a:r>
            <a:r>
              <a:rPr lang="en-US" sz="2400" b="0" i="0" dirty="0">
                <a:effectLst/>
                <a:latin typeface="Courier New" panose="02070309020205020404" pitchFamily="49" charset="0"/>
              </a:rPr>
              <a:t>&gt; </a:t>
            </a:r>
            <a:r>
              <a:rPr lang="en-US" sz="2400" b="0" i="0" dirty="0" err="1">
                <a:effectLst/>
                <a:latin typeface="Courier New" panose="02070309020205020404" pitchFamily="49" charset="0"/>
              </a:rPr>
              <a:t>uniquePtr</a:t>
            </a:r>
            <a:r>
              <a:rPr lang="en-US" sz="2400" b="0" i="0" dirty="0">
                <a:effectLst/>
                <a:latin typeface="Courier New" panose="02070309020205020404" pitchFamily="49" charset="0"/>
              </a:rPr>
              <a:t> = std::</a:t>
            </a:r>
            <a:r>
              <a:rPr lang="en-US" sz="2400" b="0" i="0" dirty="0" err="1">
                <a:effectLst/>
                <a:latin typeface="Courier New" panose="02070309020205020404" pitchFamily="49" charset="0"/>
              </a:rPr>
              <a:t>make_unique</a:t>
            </a:r>
            <a:r>
              <a:rPr lang="en-US" sz="2400" b="0" i="0" dirty="0">
                <a:effectLst/>
                <a:latin typeface="Courier New" panose="02070309020205020404" pitchFamily="49" charset="0"/>
              </a:rPr>
              <a:t>&lt;</a:t>
            </a:r>
            <a:r>
              <a:rPr lang="en-US" sz="2400" b="0" i="0" dirty="0" err="1">
                <a:effectLst/>
                <a:latin typeface="Courier New" panose="02070309020205020404" pitchFamily="49" charset="0"/>
              </a:rPr>
              <a:t>MyObj</a:t>
            </a:r>
            <a:r>
              <a:rPr lang="en-US" sz="2400" b="0" i="0" dirty="0">
                <a:effectLst/>
                <a:latin typeface="Courier New" panose="02070309020205020404" pitchFamily="49" charset="0"/>
              </a:rPr>
              <a:t>&gt;();</a:t>
            </a:r>
          </a:p>
          <a:p>
            <a:pPr marL="0" indent="0">
              <a:buNone/>
            </a:pPr>
            <a:r>
              <a:rPr lang="en-US" sz="2400" b="0" i="0" dirty="0">
                <a:effectLst/>
                <a:latin typeface="Courier New" panose="02070309020205020404" pitchFamily="49" charset="0"/>
              </a:rPr>
              <a:t> </a:t>
            </a:r>
            <a:r>
              <a:rPr lang="en-US" sz="2400" b="0" i="0" dirty="0" err="1">
                <a:effectLst/>
                <a:latin typeface="Courier New" panose="02070309020205020404" pitchFamily="49" charset="0"/>
              </a:rPr>
              <a:t>uniquePtr</a:t>
            </a:r>
            <a:r>
              <a:rPr lang="en-US" sz="2400" b="0" i="0" dirty="0">
                <a:effectLst/>
                <a:latin typeface="Courier New" panose="02070309020205020404" pitchFamily="49" charset="0"/>
              </a:rPr>
              <a:t>-&gt;</a:t>
            </a:r>
            <a:r>
              <a:rPr lang="en-US" sz="2400" b="0" i="0" dirty="0" err="1">
                <a:effectLst/>
                <a:latin typeface="Courier New" panose="02070309020205020404" pitchFamily="49" charset="0"/>
              </a:rPr>
              <a:t>doSomething</a:t>
            </a:r>
            <a:r>
              <a:rPr lang="en-US" sz="2400" b="0" i="0" dirty="0">
                <a:effectLst/>
                <a:latin typeface="Courier New" panose="02070309020205020404" pitchFamily="49" charset="0"/>
              </a:rPr>
              <a:t>();</a:t>
            </a:r>
          </a:p>
          <a:p>
            <a:pPr marL="0" indent="0">
              <a:buNone/>
            </a:pPr>
            <a:endParaRPr lang="en-US" sz="2400" dirty="0">
              <a:latin typeface="Courier New" panose="02070309020205020404" pitchFamily="49" charset="0"/>
            </a:endParaRPr>
          </a:p>
          <a:p>
            <a:pPr marL="0" indent="0">
              <a:buNone/>
            </a:pPr>
            <a:r>
              <a:rPr lang="en-US" sz="2400" b="0" i="0" dirty="0">
                <a:effectLst/>
                <a:latin typeface="Courier New" panose="02070309020205020404" pitchFamily="49" charset="0"/>
              </a:rPr>
              <a:t> // Transfer ownership</a:t>
            </a:r>
          </a:p>
          <a:p>
            <a:pPr marL="0" indent="0">
              <a:buNone/>
            </a:pPr>
            <a:r>
              <a:rPr lang="en-US" sz="2400" b="0" i="0" dirty="0">
                <a:effectLst/>
                <a:latin typeface="Courier New" panose="02070309020205020404" pitchFamily="49" charset="0"/>
              </a:rPr>
              <a:t> std::</a:t>
            </a:r>
            <a:r>
              <a:rPr lang="en-US" sz="2400" b="0" i="0" dirty="0" err="1">
                <a:effectLst/>
                <a:latin typeface="Courier New" panose="02070309020205020404" pitchFamily="49" charset="0"/>
              </a:rPr>
              <a:t>unique_ptr</a:t>
            </a:r>
            <a:r>
              <a:rPr lang="en-US" sz="2400" b="0" i="0" dirty="0">
                <a:effectLst/>
                <a:latin typeface="Courier New" panose="02070309020205020404" pitchFamily="49" charset="0"/>
              </a:rPr>
              <a:t>&lt;</a:t>
            </a:r>
            <a:r>
              <a:rPr lang="en-US" sz="2400" b="0" i="0" dirty="0" err="1">
                <a:effectLst/>
                <a:latin typeface="Courier New" panose="02070309020205020404" pitchFamily="49" charset="0"/>
              </a:rPr>
              <a:t>MyObj</a:t>
            </a:r>
            <a:r>
              <a:rPr lang="en-US" sz="2400" b="0" i="0" dirty="0">
                <a:effectLst/>
                <a:latin typeface="Courier New" panose="02070309020205020404" pitchFamily="49" charset="0"/>
              </a:rPr>
              <a:t>&gt; </a:t>
            </a:r>
            <a:r>
              <a:rPr lang="en-US" sz="2400" b="0" i="0" dirty="0" err="1">
                <a:effectLst/>
                <a:latin typeface="Courier New" panose="02070309020205020404" pitchFamily="49" charset="0"/>
              </a:rPr>
              <a:t>newOwnerPtr</a:t>
            </a:r>
            <a:r>
              <a:rPr lang="en-US" sz="2400" b="0" i="0" dirty="0">
                <a:effectLst/>
                <a:latin typeface="Courier New" panose="02070309020205020404" pitchFamily="49" charset="0"/>
              </a:rPr>
              <a:t> = std::move(</a:t>
            </a:r>
            <a:r>
              <a:rPr lang="en-US" sz="2400" b="0" i="0" dirty="0" err="1">
                <a:effectLst/>
                <a:latin typeface="Courier New" panose="02070309020205020404" pitchFamily="49" charset="0"/>
              </a:rPr>
              <a:t>uniquePtr</a:t>
            </a:r>
            <a:r>
              <a:rPr lang="en-US" sz="2400" b="0" i="0" dirty="0">
                <a:effectLst/>
                <a:latin typeface="Courier New" panose="02070309020205020404" pitchFamily="49" charset="0"/>
              </a:rPr>
              <a:t>);</a:t>
            </a:r>
          </a:p>
          <a:p>
            <a:pPr marL="0" indent="0">
              <a:buNone/>
            </a:pPr>
            <a:r>
              <a:rPr lang="en-US" sz="2400" dirty="0">
                <a:latin typeface="Courier New" panose="02070309020205020404" pitchFamily="49" charset="0"/>
              </a:rPr>
              <a:t> </a:t>
            </a:r>
            <a:r>
              <a:rPr lang="en-US" sz="2400" b="0" i="0" dirty="0">
                <a:effectLst/>
                <a:latin typeface="Courier New" panose="02070309020205020404" pitchFamily="49" charset="0"/>
              </a:rPr>
              <a:t>// Now, </a:t>
            </a:r>
            <a:r>
              <a:rPr lang="en-US" sz="2400" b="0" i="0" dirty="0" err="1">
                <a:effectLst/>
                <a:latin typeface="Courier New" panose="02070309020205020404" pitchFamily="49" charset="0"/>
              </a:rPr>
              <a:t>uniquePtr</a:t>
            </a:r>
            <a:r>
              <a:rPr lang="en-US" sz="2400" b="0" i="0" dirty="0">
                <a:effectLst/>
                <a:latin typeface="Courier New" panose="02070309020205020404" pitchFamily="49" charset="0"/>
              </a:rPr>
              <a:t> is null, and </a:t>
            </a:r>
            <a:r>
              <a:rPr lang="en-US" sz="2400" b="0" i="0" dirty="0" err="1">
                <a:effectLst/>
                <a:latin typeface="Courier New" panose="02070309020205020404" pitchFamily="49" charset="0"/>
              </a:rPr>
              <a:t>newOwnerPtr</a:t>
            </a:r>
            <a:r>
              <a:rPr lang="en-US" sz="2400" b="0" i="0" dirty="0">
                <a:effectLst/>
                <a:latin typeface="Courier New" panose="02070309020205020404" pitchFamily="49" charset="0"/>
              </a:rPr>
              <a:t> owns the object. </a:t>
            </a:r>
          </a:p>
          <a:p>
            <a:pPr marL="0" indent="0">
              <a:buNone/>
            </a:pPr>
            <a:r>
              <a:rPr lang="en-US" sz="2400" b="0" i="0" dirty="0">
                <a:effectLst/>
                <a:latin typeface="Courier New" panose="02070309020205020404" pitchFamily="49" charset="0"/>
              </a:rPr>
              <a:t>} </a:t>
            </a:r>
          </a:p>
          <a:p>
            <a:pPr marL="0" indent="0">
              <a:buNone/>
            </a:pPr>
            <a:r>
              <a:rPr lang="en-US" sz="2400" b="0" i="0" dirty="0">
                <a:effectLst/>
                <a:latin typeface="Courier New" panose="02070309020205020404" pitchFamily="49" charset="0"/>
              </a:rPr>
              <a:t>// The </a:t>
            </a:r>
            <a:r>
              <a:rPr lang="en-US" sz="2400" b="0" i="0" dirty="0" err="1">
                <a:effectLst/>
                <a:latin typeface="Courier New" panose="02070309020205020404" pitchFamily="49" charset="0"/>
              </a:rPr>
              <a:t>MyObj</a:t>
            </a:r>
            <a:r>
              <a:rPr lang="en-US" sz="2400" b="0" i="0" dirty="0">
                <a:effectLst/>
                <a:latin typeface="Courier New" panose="02070309020205020404" pitchFamily="49" charset="0"/>
              </a:rPr>
              <a:t> is automatically destroyed when </a:t>
            </a:r>
            <a:r>
              <a:rPr lang="en-US" sz="2400" b="0" i="0" dirty="0" err="1">
                <a:effectLst/>
                <a:latin typeface="Courier New" panose="02070309020205020404" pitchFamily="49" charset="0"/>
              </a:rPr>
              <a:t>newOwnerPtr</a:t>
            </a:r>
            <a:r>
              <a:rPr lang="en-US" sz="2400" b="0" i="0" dirty="0">
                <a:effectLst/>
                <a:latin typeface="Courier New" panose="02070309020205020404" pitchFamily="49" charset="0"/>
              </a:rPr>
              <a:t> </a:t>
            </a:r>
          </a:p>
          <a:p>
            <a:pPr marL="0" indent="0">
              <a:buNone/>
            </a:pPr>
            <a:r>
              <a:rPr lang="en-US" sz="2400" b="0" i="0" dirty="0">
                <a:effectLst/>
                <a:latin typeface="Courier New" panose="02070309020205020404" pitchFamily="49" charset="0"/>
              </a:rPr>
              <a:t>// goes out of scope.</a:t>
            </a:r>
            <a:endParaRPr lang="en-US" sz="2400" dirty="0"/>
          </a:p>
        </p:txBody>
      </p:sp>
    </p:spTree>
    <p:extLst>
      <p:ext uri="{BB962C8B-B14F-4D97-AF65-F5344CB8AC3E}">
        <p14:creationId xmlns:p14="http://schemas.microsoft.com/office/powerpoint/2010/main" val="216575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BEE8-F913-9FF6-35BA-DCF4FCBD2541}"/>
              </a:ext>
            </a:extLst>
          </p:cNvPr>
          <p:cNvSpPr>
            <a:spLocks noGrp="1"/>
          </p:cNvSpPr>
          <p:nvPr>
            <p:ph type="title"/>
          </p:nvPr>
        </p:nvSpPr>
        <p:spPr/>
        <p:txBody>
          <a:bodyPr/>
          <a:lstStyle/>
          <a:p>
            <a:r>
              <a:rPr lang="en-US" dirty="0"/>
              <a:t>TL;DR</a:t>
            </a:r>
          </a:p>
        </p:txBody>
      </p:sp>
      <p:graphicFrame>
        <p:nvGraphicFramePr>
          <p:cNvPr id="5" name="Table 4">
            <a:extLst>
              <a:ext uri="{FF2B5EF4-FFF2-40B4-BE49-F238E27FC236}">
                <a16:creationId xmlns:a16="http://schemas.microsoft.com/office/drawing/2014/main" id="{E00099F5-7665-2E2E-BC45-8DC7FAB2332D}"/>
              </a:ext>
            </a:extLst>
          </p:cNvPr>
          <p:cNvGraphicFramePr>
            <a:graphicFrameLocks noGrp="1"/>
          </p:cNvGraphicFramePr>
          <p:nvPr>
            <p:extLst>
              <p:ext uri="{D42A27DB-BD31-4B8C-83A1-F6EECF244321}">
                <p14:modId xmlns:p14="http://schemas.microsoft.com/office/powerpoint/2010/main" val="1455296409"/>
              </p:ext>
            </p:extLst>
          </p:nvPr>
        </p:nvGraphicFramePr>
        <p:xfrm>
          <a:off x="1890110" y="1418400"/>
          <a:ext cx="7600732" cy="5084876"/>
        </p:xfrm>
        <a:graphic>
          <a:graphicData uri="http://schemas.openxmlformats.org/drawingml/2006/table">
            <a:tbl>
              <a:tblPr firstRow="1" bandRow="1">
                <a:tableStyleId>{5C22544A-7EE6-4342-B048-85BDC9FD1C3A}</a:tableStyleId>
              </a:tblPr>
              <a:tblGrid>
                <a:gridCol w="3800366">
                  <a:extLst>
                    <a:ext uri="{9D8B030D-6E8A-4147-A177-3AD203B41FA5}">
                      <a16:colId xmlns:a16="http://schemas.microsoft.com/office/drawing/2014/main" val="633533107"/>
                    </a:ext>
                  </a:extLst>
                </a:gridCol>
                <a:gridCol w="3800366">
                  <a:extLst>
                    <a:ext uri="{9D8B030D-6E8A-4147-A177-3AD203B41FA5}">
                      <a16:colId xmlns:a16="http://schemas.microsoft.com/office/drawing/2014/main" val="259259128"/>
                    </a:ext>
                  </a:extLst>
                </a:gridCol>
              </a:tblGrid>
              <a:tr h="675613">
                <a:tc>
                  <a:txBody>
                    <a:bodyPr/>
                    <a:lstStyle/>
                    <a:p>
                      <a:pPr algn="l" fontAlgn="t"/>
                      <a:r>
                        <a:rPr lang="en-US" sz="3200" b="1" dirty="0">
                          <a:effectLst/>
                          <a:latin typeface="inherit"/>
                        </a:rPr>
                        <a:t>Drop</a:t>
                      </a:r>
                    </a:p>
                  </a:txBody>
                  <a:tcPr/>
                </a:tc>
                <a:tc>
                  <a:txBody>
                    <a:bodyPr/>
                    <a:lstStyle/>
                    <a:p>
                      <a:pPr algn="l" fontAlgn="t"/>
                      <a:r>
                        <a:rPr lang="en-US" sz="3200" b="1" dirty="0">
                          <a:effectLst/>
                          <a:latin typeface="inherit"/>
                        </a:rPr>
                        <a:t>Adopt</a:t>
                      </a:r>
                    </a:p>
                  </a:txBody>
                  <a:tcPr/>
                </a:tc>
                <a:extLst>
                  <a:ext uri="{0D108BD9-81ED-4DB2-BD59-A6C34878D82A}">
                    <a16:rowId xmlns:a16="http://schemas.microsoft.com/office/drawing/2014/main" val="2778026896"/>
                  </a:ext>
                </a:extLst>
              </a:tr>
              <a:tr h="1244550">
                <a:tc>
                  <a:txBody>
                    <a:bodyPr/>
                    <a:lstStyle/>
                    <a:p>
                      <a:pPr algn="l" fontAlgn="base"/>
                      <a:r>
                        <a:rPr lang="en-US" sz="3200">
                          <a:effectLst/>
                          <a:latin typeface="inherit"/>
                        </a:rPr>
                        <a:t>C-Style Casts</a:t>
                      </a:r>
                    </a:p>
                  </a:txBody>
                  <a:tcPr/>
                </a:tc>
                <a:tc>
                  <a:txBody>
                    <a:bodyPr/>
                    <a:lstStyle/>
                    <a:p>
                      <a:pPr algn="l" fontAlgn="base"/>
                      <a:r>
                        <a:rPr lang="en-US" sz="3200" dirty="0">
                          <a:effectLst/>
                          <a:latin typeface="inherit"/>
                        </a:rPr>
                        <a:t>Named Casts and brace-initialization</a:t>
                      </a:r>
                    </a:p>
                  </a:txBody>
                  <a:tcPr/>
                </a:tc>
                <a:extLst>
                  <a:ext uri="{0D108BD9-81ED-4DB2-BD59-A6C34878D82A}">
                    <a16:rowId xmlns:a16="http://schemas.microsoft.com/office/drawing/2014/main" val="3810823092"/>
                  </a:ext>
                </a:extLst>
              </a:tr>
              <a:tr h="675613">
                <a:tc>
                  <a:txBody>
                    <a:bodyPr/>
                    <a:lstStyle/>
                    <a:p>
                      <a:pPr algn="l" fontAlgn="base"/>
                      <a:r>
                        <a:rPr lang="en-US" sz="3200">
                          <a:effectLst/>
                          <a:latin typeface="inherit"/>
                        </a:rPr>
                        <a:t>union {}</a:t>
                      </a:r>
                    </a:p>
                  </a:txBody>
                  <a:tcPr/>
                </a:tc>
                <a:tc>
                  <a:txBody>
                    <a:bodyPr/>
                    <a:lstStyle/>
                    <a:p>
                      <a:pPr algn="l" fontAlgn="base"/>
                      <a:r>
                        <a:rPr lang="en-US" sz="3200">
                          <a:effectLst/>
                          <a:latin typeface="inherit"/>
                        </a:rPr>
                        <a:t>variant&lt;&gt;</a:t>
                      </a:r>
                    </a:p>
                  </a:txBody>
                  <a:tcPr/>
                </a:tc>
                <a:extLst>
                  <a:ext uri="{0D108BD9-81ED-4DB2-BD59-A6C34878D82A}">
                    <a16:rowId xmlns:a16="http://schemas.microsoft.com/office/drawing/2014/main" val="1052958523"/>
                  </a:ext>
                </a:extLst>
              </a:tr>
              <a:tr h="675613">
                <a:tc>
                  <a:txBody>
                    <a:bodyPr/>
                    <a:lstStyle/>
                    <a:p>
                      <a:pPr algn="l" fontAlgn="base"/>
                      <a:r>
                        <a:rPr lang="en-US" sz="3200">
                          <a:effectLst/>
                          <a:latin typeface="inherit"/>
                        </a:rPr>
                        <a:t>raw_arrays[]</a:t>
                      </a:r>
                    </a:p>
                  </a:txBody>
                  <a:tcPr/>
                </a:tc>
                <a:tc>
                  <a:txBody>
                    <a:bodyPr/>
                    <a:lstStyle/>
                    <a:p>
                      <a:pPr algn="l" fontAlgn="base"/>
                      <a:r>
                        <a:rPr lang="en-US" sz="3200">
                          <a:effectLst/>
                          <a:latin typeface="inherit"/>
                        </a:rPr>
                        <a:t>span&lt;&gt;</a:t>
                      </a:r>
                    </a:p>
                  </a:txBody>
                  <a:tcPr/>
                </a:tc>
                <a:extLst>
                  <a:ext uri="{0D108BD9-81ED-4DB2-BD59-A6C34878D82A}">
                    <a16:rowId xmlns:a16="http://schemas.microsoft.com/office/drawing/2014/main" val="2551172964"/>
                  </a:ext>
                </a:extLst>
              </a:tr>
              <a:tr h="1813487">
                <a:tc>
                  <a:txBody>
                    <a:bodyPr/>
                    <a:lstStyle/>
                    <a:p>
                      <a:pPr algn="l" fontAlgn="base"/>
                      <a:r>
                        <a:rPr lang="en-US" sz="3200">
                          <a:effectLst/>
                          <a:latin typeface="inherit"/>
                        </a:rPr>
                        <a:t>raw_pointers*</a:t>
                      </a:r>
                    </a:p>
                  </a:txBody>
                  <a:tcPr/>
                </a:tc>
                <a:tc>
                  <a:txBody>
                    <a:bodyPr/>
                    <a:lstStyle/>
                    <a:p>
                      <a:pPr algn="l" fontAlgn="base"/>
                      <a:r>
                        <a:rPr lang="en-US" sz="3200" dirty="0">
                          <a:effectLst/>
                          <a:latin typeface="inherit"/>
                        </a:rPr>
                        <a:t>owner&lt;&gt; </a:t>
                      </a:r>
                      <a:r>
                        <a:rPr lang="en-US" sz="3200" dirty="0" err="1">
                          <a:effectLst/>
                          <a:latin typeface="inherit"/>
                        </a:rPr>
                        <a:t>unique_ptr</a:t>
                      </a:r>
                      <a:r>
                        <a:rPr lang="en-US" sz="3200" dirty="0">
                          <a:effectLst/>
                          <a:latin typeface="inherit"/>
                        </a:rPr>
                        <a:t>&lt;&gt; </a:t>
                      </a:r>
                      <a:r>
                        <a:rPr lang="en-US" sz="3200" dirty="0" err="1">
                          <a:effectLst/>
                          <a:latin typeface="inherit"/>
                        </a:rPr>
                        <a:t>shared_ptr</a:t>
                      </a:r>
                      <a:r>
                        <a:rPr lang="en-US" sz="3200" dirty="0">
                          <a:effectLst/>
                          <a:latin typeface="inherit"/>
                        </a:rPr>
                        <a:t>&lt;&gt;</a:t>
                      </a:r>
                    </a:p>
                  </a:txBody>
                  <a:tcPr/>
                </a:tc>
                <a:extLst>
                  <a:ext uri="{0D108BD9-81ED-4DB2-BD59-A6C34878D82A}">
                    <a16:rowId xmlns:a16="http://schemas.microsoft.com/office/drawing/2014/main" val="146568537"/>
                  </a:ext>
                </a:extLst>
              </a:tr>
            </a:tbl>
          </a:graphicData>
        </a:graphic>
      </p:graphicFrame>
    </p:spTree>
    <p:extLst>
      <p:ext uri="{BB962C8B-B14F-4D97-AF65-F5344CB8AC3E}">
        <p14:creationId xmlns:p14="http://schemas.microsoft.com/office/powerpoint/2010/main" val="2450878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2219-93D4-B690-3AFA-B95AE594DFC7}"/>
              </a:ext>
            </a:extLst>
          </p:cNvPr>
          <p:cNvSpPr>
            <a:spLocks noGrp="1"/>
          </p:cNvSpPr>
          <p:nvPr>
            <p:ph type="title"/>
          </p:nvPr>
        </p:nvSpPr>
        <p:spPr/>
        <p:txBody>
          <a:bodyPr/>
          <a:lstStyle/>
          <a:p>
            <a:r>
              <a:rPr lang="en-US" dirty="0"/>
              <a:t>Static Analysis</a:t>
            </a:r>
          </a:p>
        </p:txBody>
      </p:sp>
      <p:sp>
        <p:nvSpPr>
          <p:cNvPr id="3" name="Subtitle 2">
            <a:extLst>
              <a:ext uri="{FF2B5EF4-FFF2-40B4-BE49-F238E27FC236}">
                <a16:creationId xmlns:a16="http://schemas.microsoft.com/office/drawing/2014/main" id="{ACC19BCB-DB81-70DB-7BA5-5B892512DBEB}"/>
              </a:ext>
            </a:extLst>
          </p:cNvPr>
          <p:cNvSpPr>
            <a:spLocks noGrp="1"/>
          </p:cNvSpPr>
          <p:nvPr>
            <p:ph type="subTitle"/>
          </p:nvPr>
        </p:nvSpPr>
        <p:spPr/>
        <p:txBody>
          <a:bodyPr/>
          <a:lstStyle/>
          <a:p>
            <a:pPr marL="0" indent="0">
              <a:buNone/>
            </a:pPr>
            <a:r>
              <a:rPr lang="en-US" dirty="0"/>
              <a:t>clang-tidy test.cpp -checks=-*,</a:t>
            </a:r>
            <a:r>
              <a:rPr lang="en-US" dirty="0" err="1"/>
              <a:t>cppcoreguidelines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984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6"/>
          <p:cNvPicPr/>
          <p:nvPr/>
        </p:nvPicPr>
        <p:blipFill>
          <a:blip r:embed="rId2"/>
          <a:stretch/>
        </p:blipFill>
        <p:spPr>
          <a:xfrm>
            <a:off x="0" y="0"/>
            <a:ext cx="5173884" cy="6771190"/>
          </a:xfrm>
          <a:prstGeom prst="rect">
            <a:avLst/>
          </a:prstGeom>
          <a:ln w="0">
            <a:noFill/>
          </a:ln>
        </p:spPr>
      </p:pic>
      <p:sp>
        <p:nvSpPr>
          <p:cNvPr id="3" name="TextBox 2">
            <a:extLst>
              <a:ext uri="{FF2B5EF4-FFF2-40B4-BE49-F238E27FC236}">
                <a16:creationId xmlns:a16="http://schemas.microsoft.com/office/drawing/2014/main" id="{BD205FE2-A9D3-CFB3-D98D-893DB0E0D2C9}"/>
              </a:ext>
            </a:extLst>
          </p:cNvPr>
          <p:cNvSpPr txBox="1"/>
          <p:nvPr/>
        </p:nvSpPr>
        <p:spPr>
          <a:xfrm>
            <a:off x="5973798" y="1527860"/>
            <a:ext cx="5357817" cy="1815882"/>
          </a:xfrm>
          <a:prstGeom prst="rect">
            <a:avLst/>
          </a:prstGeom>
          <a:noFill/>
        </p:spPr>
        <p:txBody>
          <a:bodyPr wrap="square" rtlCol="0">
            <a:spAutoFit/>
          </a:bodyPr>
          <a:lstStyle/>
          <a:p>
            <a:r>
              <a:rPr lang="en-US" sz="2800" dirty="0"/>
              <a:t>"C and C++ [...] can lead to memory unsafe code and are still among the most widely used languages today."</a:t>
            </a:r>
          </a:p>
        </p:txBody>
      </p:sp>
    </p:spTree>
    <p:extLst>
      <p:ext uri="{BB962C8B-B14F-4D97-AF65-F5344CB8AC3E}">
        <p14:creationId xmlns:p14="http://schemas.microsoft.com/office/powerpoint/2010/main" val="2481111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5D7983D-8412-0FEC-B936-67224CE7495F}"/>
              </a:ext>
            </a:extLst>
          </p:cNvPr>
          <p:cNvGraphicFramePr>
            <a:graphicFrameLocks noGrp="1"/>
          </p:cNvGraphicFramePr>
          <p:nvPr>
            <p:extLst>
              <p:ext uri="{D42A27DB-BD31-4B8C-83A1-F6EECF244321}">
                <p14:modId xmlns:p14="http://schemas.microsoft.com/office/powerpoint/2010/main" val="195483827"/>
              </p:ext>
            </p:extLst>
          </p:nvPr>
        </p:nvGraphicFramePr>
        <p:xfrm>
          <a:off x="0" y="0"/>
          <a:ext cx="12192000" cy="6887476"/>
        </p:xfrm>
        <a:graphic>
          <a:graphicData uri="http://schemas.openxmlformats.org/drawingml/2006/table">
            <a:tbl>
              <a:tblPr/>
              <a:tblGrid>
                <a:gridCol w="6486769">
                  <a:extLst>
                    <a:ext uri="{9D8B030D-6E8A-4147-A177-3AD203B41FA5}">
                      <a16:colId xmlns:a16="http://schemas.microsoft.com/office/drawing/2014/main" val="620666806"/>
                    </a:ext>
                  </a:extLst>
                </a:gridCol>
                <a:gridCol w="5705231">
                  <a:extLst>
                    <a:ext uri="{9D8B030D-6E8A-4147-A177-3AD203B41FA5}">
                      <a16:colId xmlns:a16="http://schemas.microsoft.com/office/drawing/2014/main" val="2791588748"/>
                    </a:ext>
                  </a:extLst>
                </a:gridCol>
              </a:tblGrid>
              <a:tr h="130381">
                <a:tc>
                  <a:txBody>
                    <a:bodyPr/>
                    <a:lstStyle/>
                    <a:p>
                      <a:pPr algn="l" rtl="0" fontAlgn="t"/>
                      <a:r>
                        <a:rPr lang="en-US" sz="2000" b="1">
                          <a:effectLst/>
                          <a:latin typeface="inherit"/>
                        </a:rPr>
                        <a:t>Core Guidelines Rule</a:t>
                      </a:r>
                      <a:endParaRPr lang="en-US" sz="2000" b="1" dirty="0">
                        <a:effectLst/>
                        <a:latin typeface="inherit"/>
                      </a:endParaRPr>
                    </a:p>
                  </a:txBody>
                  <a:tcPr marL="28627" marR="28627" marT="14314" marB="14314">
                    <a:lnL w="9525" cap="flat" cmpd="sng" algn="ctr">
                      <a:solidFill>
                        <a:srgbClr val="50AC76"/>
                      </a:solidFill>
                      <a:prstDash val="solid"/>
                      <a:round/>
                      <a:headEnd type="none" w="med" len="med"/>
                      <a:tailEnd type="none" w="med" len="med"/>
                    </a:lnL>
                    <a:lnR w="9525" cap="flat" cmpd="sng" algn="ctr">
                      <a:solidFill>
                        <a:srgbClr val="B0AA76"/>
                      </a:solidFill>
                      <a:prstDash val="solid"/>
                      <a:round/>
                      <a:headEnd type="none" w="med" len="med"/>
                      <a:tailEnd type="none" w="med" len="med"/>
                    </a:lnR>
                    <a:lnT w="9525" cap="flat" cmpd="sng" algn="ctr">
                      <a:solidFill>
                        <a:srgbClr val="50AC76"/>
                      </a:solidFill>
                      <a:prstDash val="solid"/>
                      <a:round/>
                      <a:headEnd type="none" w="med" len="med"/>
                      <a:tailEnd type="none" w="med" len="med"/>
                    </a:lnT>
                    <a:lnB w="9525" cap="flat" cmpd="sng" algn="ctr">
                      <a:solidFill>
                        <a:srgbClr val="30B176"/>
                      </a:solidFill>
                      <a:prstDash val="solid"/>
                      <a:round/>
                      <a:headEnd type="none" w="med" len="med"/>
                      <a:tailEnd type="none" w="med" len="med"/>
                    </a:lnB>
                    <a:noFill/>
                  </a:tcPr>
                </a:tc>
                <a:tc>
                  <a:txBody>
                    <a:bodyPr/>
                    <a:lstStyle/>
                    <a:p>
                      <a:pPr algn="l" rtl="0" fontAlgn="t"/>
                      <a:r>
                        <a:rPr lang="en-US" sz="2000" b="1" dirty="0">
                          <a:effectLst/>
                          <a:latin typeface="inherit"/>
                        </a:rPr>
                        <a:t>Checker</a:t>
                      </a:r>
                    </a:p>
                  </a:txBody>
                  <a:tcPr marL="28627" marR="28627" marT="14314" marB="14314">
                    <a:lnL w="9525" cap="flat" cmpd="sng" algn="ctr">
                      <a:solidFill>
                        <a:srgbClr val="B0AA76"/>
                      </a:solidFill>
                      <a:prstDash val="solid"/>
                      <a:round/>
                      <a:headEnd type="none" w="med" len="med"/>
                      <a:tailEnd type="none" w="med" len="med"/>
                    </a:lnL>
                    <a:lnR w="9525" cap="flat" cmpd="sng" algn="ctr">
                      <a:solidFill>
                        <a:srgbClr val="B0AA76"/>
                      </a:solidFill>
                      <a:prstDash val="solid"/>
                      <a:round/>
                      <a:headEnd type="none" w="med" len="med"/>
                      <a:tailEnd type="none" w="med" len="med"/>
                    </a:lnR>
                    <a:lnT w="9525" cap="flat" cmpd="sng" algn="ctr">
                      <a:solidFill>
                        <a:srgbClr val="B0AA76"/>
                      </a:solidFill>
                      <a:prstDash val="solid"/>
                      <a:round/>
                      <a:headEnd type="none" w="med" len="med"/>
                      <a:tailEnd type="none" w="med" len="med"/>
                    </a:lnT>
                    <a:lnB w="9525" cap="flat" cmpd="sng" algn="ctr">
                      <a:solidFill>
                        <a:srgbClr val="50AC76"/>
                      </a:solidFill>
                      <a:prstDash val="solid"/>
                      <a:round/>
                      <a:headEnd type="none" w="med" len="med"/>
                      <a:tailEnd type="none" w="med" len="med"/>
                    </a:lnB>
                    <a:noFill/>
                  </a:tcPr>
                </a:tc>
                <a:extLst>
                  <a:ext uri="{0D108BD9-81ED-4DB2-BD59-A6C34878D82A}">
                    <a16:rowId xmlns:a16="http://schemas.microsoft.com/office/drawing/2014/main" val="491330268"/>
                  </a:ext>
                </a:extLst>
              </a:tr>
              <a:tr h="229676">
                <a:tc>
                  <a:txBody>
                    <a:bodyPr/>
                    <a:lstStyle/>
                    <a:p>
                      <a:pPr algn="l" rtl="0" fontAlgn="t"/>
                      <a:r>
                        <a:rPr lang="en-US" sz="2000" b="0">
                          <a:effectLst/>
                          <a:latin typeface="inherit"/>
                        </a:rPr>
                        <a:t>Type.1 Avoid Casts: Don’t use reinterpret_cast</a:t>
                      </a:r>
                    </a:p>
                  </a:txBody>
                  <a:tcPr marL="28627" marR="28627" marT="14314" marB="14314">
                    <a:lnL w="9525" cap="flat" cmpd="sng" algn="ctr">
                      <a:solidFill>
                        <a:srgbClr val="30B176"/>
                      </a:solidFill>
                      <a:prstDash val="solid"/>
                      <a:round/>
                      <a:headEnd type="none" w="med" len="med"/>
                      <a:tailEnd type="none" w="med" len="med"/>
                    </a:lnL>
                    <a:lnR w="9525" cap="flat" cmpd="sng" algn="ctr">
                      <a:solidFill>
                        <a:srgbClr val="50AC76"/>
                      </a:solidFill>
                      <a:prstDash val="solid"/>
                      <a:round/>
                      <a:headEnd type="none" w="med" len="med"/>
                      <a:tailEnd type="none" w="med" len="med"/>
                    </a:lnR>
                    <a:lnT w="9525" cap="flat" cmpd="sng" algn="ctr">
                      <a:solidFill>
                        <a:srgbClr val="30B176"/>
                      </a:solidFill>
                      <a:prstDash val="solid"/>
                      <a:round/>
                      <a:headEnd type="none" w="med" len="med"/>
                      <a:tailEnd type="none" w="med" len="med"/>
                    </a:lnT>
                    <a:lnB w="9525" cap="flat" cmpd="sng" algn="ctr">
                      <a:solidFill>
                        <a:srgbClr val="90AE76"/>
                      </a:solidFill>
                      <a:prstDash val="solid"/>
                      <a:round/>
                      <a:headEnd type="none" w="med" len="med"/>
                      <a:tailEnd type="none" w="med" len="med"/>
                    </a:lnB>
                    <a:noFill/>
                  </a:tcPr>
                </a:tc>
                <a:tc>
                  <a:txBody>
                    <a:bodyPr/>
                    <a:lstStyle/>
                    <a:p>
                      <a:pPr algn="l" rtl="0" fontAlgn="t"/>
                      <a:r>
                        <a:rPr lang="en-US" sz="2000" b="0">
                          <a:effectLst/>
                          <a:latin typeface="inherit"/>
                        </a:rPr>
                        <a:t>cppcoreguidelines-pro-type-reinterpret-cast</a:t>
                      </a:r>
                    </a:p>
                  </a:txBody>
                  <a:tcPr marL="28627" marR="28627" marT="14314" marB="14314">
                    <a:lnL w="9525" cap="flat" cmpd="sng" algn="ctr">
                      <a:solidFill>
                        <a:srgbClr val="50AC76"/>
                      </a:solidFill>
                      <a:prstDash val="solid"/>
                      <a:round/>
                      <a:headEnd type="none" w="med" len="med"/>
                      <a:tailEnd type="none" w="med" len="med"/>
                    </a:lnL>
                    <a:lnR w="9525" cap="flat" cmpd="sng" algn="ctr">
                      <a:solidFill>
                        <a:srgbClr val="50AC76"/>
                      </a:solidFill>
                      <a:prstDash val="solid"/>
                      <a:round/>
                      <a:headEnd type="none" w="med" len="med"/>
                      <a:tailEnd type="none" w="med" len="med"/>
                    </a:lnR>
                    <a:lnT w="9525" cap="flat" cmpd="sng" algn="ctr">
                      <a:solidFill>
                        <a:srgbClr val="50AC76"/>
                      </a:solidFill>
                      <a:prstDash val="solid"/>
                      <a:round/>
                      <a:headEnd type="none" w="med" len="med"/>
                      <a:tailEnd type="none" w="med" len="med"/>
                    </a:lnT>
                    <a:lnB w="9525" cap="flat" cmpd="sng" algn="ctr">
                      <a:solidFill>
                        <a:srgbClr val="B0AF76"/>
                      </a:solidFill>
                      <a:prstDash val="solid"/>
                      <a:round/>
                      <a:headEnd type="none" w="med" len="med"/>
                      <a:tailEnd type="none" w="med" len="med"/>
                    </a:lnB>
                    <a:noFill/>
                  </a:tcPr>
                </a:tc>
                <a:extLst>
                  <a:ext uri="{0D108BD9-81ED-4DB2-BD59-A6C34878D82A}">
                    <a16:rowId xmlns:a16="http://schemas.microsoft.com/office/drawing/2014/main" val="741975310"/>
                  </a:ext>
                </a:extLst>
              </a:tr>
              <a:tr h="229676">
                <a:tc>
                  <a:txBody>
                    <a:bodyPr/>
                    <a:lstStyle/>
                    <a:p>
                      <a:pPr algn="l" rtl="0" fontAlgn="t"/>
                      <a:r>
                        <a:rPr lang="en-US" sz="2000" b="0">
                          <a:effectLst/>
                          <a:latin typeface="inherit"/>
                        </a:rPr>
                        <a:t>Type.1 Avoid Casts: Don’t use static_cast</a:t>
                      </a:r>
                    </a:p>
                  </a:txBody>
                  <a:tcPr marL="28627" marR="28627" marT="14314" marB="14314">
                    <a:lnL w="9525" cap="flat" cmpd="sng" algn="ctr">
                      <a:solidFill>
                        <a:srgbClr val="90AE76"/>
                      </a:solidFill>
                      <a:prstDash val="solid"/>
                      <a:round/>
                      <a:headEnd type="none" w="med" len="med"/>
                      <a:tailEnd type="none" w="med" len="med"/>
                    </a:lnL>
                    <a:lnR w="9525" cap="flat" cmpd="sng" algn="ctr">
                      <a:solidFill>
                        <a:srgbClr val="B0AF76"/>
                      </a:solidFill>
                      <a:prstDash val="solid"/>
                      <a:round/>
                      <a:headEnd type="none" w="med" len="med"/>
                      <a:tailEnd type="none" w="med" len="med"/>
                    </a:lnR>
                    <a:lnT w="9525" cap="flat" cmpd="sng" algn="ctr">
                      <a:solidFill>
                        <a:srgbClr val="90AE76"/>
                      </a:solidFill>
                      <a:prstDash val="solid"/>
                      <a:round/>
                      <a:headEnd type="none" w="med" len="med"/>
                      <a:tailEnd type="none" w="med" len="med"/>
                    </a:lnT>
                    <a:lnB w="9525" cap="flat" cmpd="sng" algn="ctr">
                      <a:solidFill>
                        <a:srgbClr val="90AB76"/>
                      </a:solidFill>
                      <a:prstDash val="solid"/>
                      <a:round/>
                      <a:headEnd type="none" w="med" len="med"/>
                      <a:tailEnd type="none" w="med" len="med"/>
                    </a:lnB>
                    <a:noFill/>
                  </a:tcPr>
                </a:tc>
                <a:tc>
                  <a:txBody>
                    <a:bodyPr/>
                    <a:lstStyle/>
                    <a:p>
                      <a:pPr algn="l" rtl="0" fontAlgn="t"/>
                      <a:endParaRPr lang="en-US" sz="2000" dirty="0">
                        <a:effectLst/>
                      </a:endParaRPr>
                    </a:p>
                  </a:txBody>
                  <a:tcPr marL="28627" marR="28627" marT="14314" marB="14314">
                    <a:lnL w="9525" cap="flat" cmpd="sng" algn="ctr">
                      <a:solidFill>
                        <a:srgbClr val="B0AF76"/>
                      </a:solidFill>
                      <a:prstDash val="solid"/>
                      <a:round/>
                      <a:headEnd type="none" w="med" len="med"/>
                      <a:tailEnd type="none" w="med" len="med"/>
                    </a:lnL>
                    <a:lnR w="9525" cap="flat" cmpd="sng" algn="ctr">
                      <a:solidFill>
                        <a:srgbClr val="B0AF76"/>
                      </a:solidFill>
                      <a:prstDash val="solid"/>
                      <a:round/>
                      <a:headEnd type="none" w="med" len="med"/>
                      <a:tailEnd type="none" w="med" len="med"/>
                    </a:lnR>
                    <a:lnT w="9525" cap="flat" cmpd="sng" algn="ctr">
                      <a:solidFill>
                        <a:srgbClr val="B0AF76"/>
                      </a:solidFill>
                      <a:prstDash val="solid"/>
                      <a:round/>
                      <a:headEnd type="none" w="med" len="med"/>
                      <a:tailEnd type="none" w="med" len="med"/>
                    </a:lnT>
                    <a:lnB w="9525" cap="flat" cmpd="sng" algn="ctr">
                      <a:solidFill>
                        <a:srgbClr val="50B076"/>
                      </a:solidFill>
                      <a:prstDash val="solid"/>
                      <a:round/>
                      <a:headEnd type="none" w="med" len="med"/>
                      <a:tailEnd type="none" w="med" len="med"/>
                    </a:lnB>
                    <a:noFill/>
                  </a:tcPr>
                </a:tc>
                <a:extLst>
                  <a:ext uri="{0D108BD9-81ED-4DB2-BD59-A6C34878D82A}">
                    <a16:rowId xmlns:a16="http://schemas.microsoft.com/office/drawing/2014/main" val="2471487955"/>
                  </a:ext>
                </a:extLst>
              </a:tr>
              <a:tr h="428264">
                <a:tc>
                  <a:txBody>
                    <a:bodyPr/>
                    <a:lstStyle/>
                    <a:p>
                      <a:pPr algn="l" rtl="0" fontAlgn="t"/>
                      <a:r>
                        <a:rPr lang="en-US" sz="2000" b="0">
                          <a:effectLst/>
                          <a:latin typeface="inherit"/>
                        </a:rPr>
                        <a:t>Type.1 Avoid Casts: Don’t cast between pointer types that can be the same</a:t>
                      </a:r>
                    </a:p>
                  </a:txBody>
                  <a:tcPr marL="28627" marR="28627" marT="14314" marB="14314">
                    <a:lnL w="9525" cap="flat" cmpd="sng" algn="ctr">
                      <a:solidFill>
                        <a:srgbClr val="90AB76"/>
                      </a:solidFill>
                      <a:prstDash val="solid"/>
                      <a:round/>
                      <a:headEnd type="none" w="med" len="med"/>
                      <a:tailEnd type="none" w="med" len="med"/>
                    </a:lnL>
                    <a:lnR w="9525" cap="flat" cmpd="sng" algn="ctr">
                      <a:solidFill>
                        <a:srgbClr val="50B076"/>
                      </a:solidFill>
                      <a:prstDash val="solid"/>
                      <a:round/>
                      <a:headEnd type="none" w="med" len="med"/>
                      <a:tailEnd type="none" w="med" len="med"/>
                    </a:lnR>
                    <a:lnT w="9525" cap="flat" cmpd="sng" algn="ctr">
                      <a:solidFill>
                        <a:srgbClr val="90AB76"/>
                      </a:solidFill>
                      <a:prstDash val="solid"/>
                      <a:round/>
                      <a:headEnd type="none" w="med" len="med"/>
                      <a:tailEnd type="none" w="med" len="med"/>
                    </a:lnT>
                    <a:lnB w="9525" cap="flat" cmpd="sng" algn="ctr">
                      <a:solidFill>
                        <a:srgbClr val="30AA76"/>
                      </a:solidFill>
                      <a:prstDash val="solid"/>
                      <a:round/>
                      <a:headEnd type="none" w="med" len="med"/>
                      <a:tailEnd type="none" w="med" len="med"/>
                    </a:lnB>
                    <a:noFill/>
                  </a:tcPr>
                </a:tc>
                <a:tc>
                  <a:txBody>
                    <a:bodyPr/>
                    <a:lstStyle/>
                    <a:p>
                      <a:pPr algn="l" rtl="0" fontAlgn="t"/>
                      <a:endParaRPr lang="en-US" sz="2000">
                        <a:effectLst/>
                      </a:endParaRPr>
                    </a:p>
                  </a:txBody>
                  <a:tcPr marL="28627" marR="28627" marT="14314" marB="14314">
                    <a:lnL w="9525" cap="flat" cmpd="sng" algn="ctr">
                      <a:solidFill>
                        <a:srgbClr val="50B076"/>
                      </a:solidFill>
                      <a:prstDash val="solid"/>
                      <a:round/>
                      <a:headEnd type="none" w="med" len="med"/>
                      <a:tailEnd type="none" w="med" len="med"/>
                    </a:lnL>
                    <a:lnR w="9525" cap="flat" cmpd="sng" algn="ctr">
                      <a:solidFill>
                        <a:srgbClr val="50B076"/>
                      </a:solidFill>
                      <a:prstDash val="solid"/>
                      <a:round/>
                      <a:headEnd type="none" w="med" len="med"/>
                      <a:tailEnd type="none" w="med" len="med"/>
                    </a:lnR>
                    <a:lnT w="9525" cap="flat" cmpd="sng" algn="ctr">
                      <a:solidFill>
                        <a:srgbClr val="50B076"/>
                      </a:solidFill>
                      <a:prstDash val="solid"/>
                      <a:round/>
                      <a:headEnd type="none" w="med" len="med"/>
                      <a:tailEnd type="none" w="med" len="med"/>
                    </a:lnT>
                    <a:lnB w="9525" cap="flat" cmpd="sng" algn="ctr">
                      <a:solidFill>
                        <a:srgbClr val="10AA76"/>
                      </a:solidFill>
                      <a:prstDash val="solid"/>
                      <a:round/>
                      <a:headEnd type="none" w="med" len="med"/>
                      <a:tailEnd type="none" w="med" len="med"/>
                    </a:lnB>
                    <a:noFill/>
                  </a:tcPr>
                </a:tc>
                <a:extLst>
                  <a:ext uri="{0D108BD9-81ED-4DB2-BD59-A6C34878D82A}">
                    <a16:rowId xmlns:a16="http://schemas.microsoft.com/office/drawing/2014/main" val="1569921836"/>
                  </a:ext>
                </a:extLst>
              </a:tr>
              <a:tr h="328970">
                <a:tc>
                  <a:txBody>
                    <a:bodyPr/>
                    <a:lstStyle/>
                    <a:p>
                      <a:pPr algn="l" rtl="0" fontAlgn="t"/>
                      <a:r>
                        <a:rPr lang="en-US" sz="2000" b="0">
                          <a:effectLst/>
                          <a:latin typeface="inherit"/>
                        </a:rPr>
                        <a:t>Type.1 Avoid Casts Don’t cast between pointer types that can be implict</a:t>
                      </a:r>
                    </a:p>
                  </a:txBody>
                  <a:tcPr marL="28627" marR="28627" marT="14314" marB="14314">
                    <a:lnL w="9525" cap="flat" cmpd="sng" algn="ctr">
                      <a:solidFill>
                        <a:srgbClr val="30AA76"/>
                      </a:solidFill>
                      <a:prstDash val="solid"/>
                      <a:round/>
                      <a:headEnd type="none" w="med" len="med"/>
                      <a:tailEnd type="none" w="med" len="med"/>
                    </a:lnL>
                    <a:lnR w="9525" cap="flat" cmpd="sng" algn="ctr">
                      <a:solidFill>
                        <a:srgbClr val="10AA76"/>
                      </a:solidFill>
                      <a:prstDash val="solid"/>
                      <a:round/>
                      <a:headEnd type="none" w="med" len="med"/>
                      <a:tailEnd type="none" w="med" len="med"/>
                    </a:lnR>
                    <a:lnT w="9525" cap="flat" cmpd="sng" algn="ctr">
                      <a:solidFill>
                        <a:srgbClr val="30AA76"/>
                      </a:solidFill>
                      <a:prstDash val="solid"/>
                      <a:round/>
                      <a:headEnd type="none" w="med" len="med"/>
                      <a:tailEnd type="none" w="med" len="med"/>
                    </a:lnT>
                    <a:lnB w="9525" cap="flat" cmpd="sng" algn="ctr">
                      <a:solidFill>
                        <a:srgbClr val="B0B776"/>
                      </a:solidFill>
                      <a:prstDash val="solid"/>
                      <a:round/>
                      <a:headEnd type="none" w="med" len="med"/>
                      <a:tailEnd type="none" w="med" len="med"/>
                    </a:lnB>
                    <a:noFill/>
                  </a:tcPr>
                </a:tc>
                <a:tc>
                  <a:txBody>
                    <a:bodyPr/>
                    <a:lstStyle/>
                    <a:p>
                      <a:pPr algn="l" rtl="0" fontAlgn="t"/>
                      <a:endParaRPr lang="en-US" sz="2000">
                        <a:effectLst/>
                      </a:endParaRPr>
                    </a:p>
                  </a:txBody>
                  <a:tcPr marL="28627" marR="28627" marT="14314" marB="14314">
                    <a:lnL w="9525" cap="flat" cmpd="sng" algn="ctr">
                      <a:solidFill>
                        <a:srgbClr val="10AA76"/>
                      </a:solidFill>
                      <a:prstDash val="solid"/>
                      <a:round/>
                      <a:headEnd type="none" w="med" len="med"/>
                      <a:tailEnd type="none" w="med" len="med"/>
                    </a:lnL>
                    <a:lnR w="9525" cap="flat" cmpd="sng" algn="ctr">
                      <a:solidFill>
                        <a:srgbClr val="10AA76"/>
                      </a:solidFill>
                      <a:prstDash val="solid"/>
                      <a:round/>
                      <a:headEnd type="none" w="med" len="med"/>
                      <a:tailEnd type="none" w="med" len="med"/>
                    </a:lnR>
                    <a:lnT w="9525" cap="flat" cmpd="sng" algn="ctr">
                      <a:solidFill>
                        <a:srgbClr val="10AA76"/>
                      </a:solidFill>
                      <a:prstDash val="solid"/>
                      <a:round/>
                      <a:headEnd type="none" w="med" len="med"/>
                      <a:tailEnd type="none" w="med" len="med"/>
                    </a:lnT>
                    <a:lnB w="9525" cap="flat" cmpd="sng" algn="ctr">
                      <a:solidFill>
                        <a:srgbClr val="90B476"/>
                      </a:solidFill>
                      <a:prstDash val="solid"/>
                      <a:round/>
                      <a:headEnd type="none" w="med" len="med"/>
                      <a:tailEnd type="none" w="med" len="med"/>
                    </a:lnB>
                    <a:noFill/>
                  </a:tcPr>
                </a:tc>
                <a:extLst>
                  <a:ext uri="{0D108BD9-81ED-4DB2-BD59-A6C34878D82A}">
                    <a16:rowId xmlns:a16="http://schemas.microsoft.com/office/drawing/2014/main" val="2117087482"/>
                  </a:ext>
                </a:extLst>
              </a:tr>
              <a:tr h="328970">
                <a:tc>
                  <a:txBody>
                    <a:bodyPr/>
                    <a:lstStyle/>
                    <a:p>
                      <a:pPr algn="l" rtl="0" fontAlgn="t"/>
                      <a:r>
                        <a:rPr lang="en-US" sz="2000" b="0">
                          <a:effectLst/>
                          <a:latin typeface="inherit"/>
                        </a:rPr>
                        <a:t>Type.2 Don’t use static to downcast, use dynamic_cast instaed</a:t>
                      </a:r>
                    </a:p>
                  </a:txBody>
                  <a:tcPr marL="28627" marR="28627" marT="14314" marB="14314">
                    <a:lnL w="9525" cap="flat" cmpd="sng" algn="ctr">
                      <a:solidFill>
                        <a:srgbClr val="B0B776"/>
                      </a:solidFill>
                      <a:prstDash val="solid"/>
                      <a:round/>
                      <a:headEnd type="none" w="med" len="med"/>
                      <a:tailEnd type="none" w="med" len="med"/>
                    </a:lnL>
                    <a:lnR w="9525" cap="flat" cmpd="sng" algn="ctr">
                      <a:solidFill>
                        <a:srgbClr val="90B476"/>
                      </a:solidFill>
                      <a:prstDash val="solid"/>
                      <a:round/>
                      <a:headEnd type="none" w="med" len="med"/>
                      <a:tailEnd type="none" w="med" len="med"/>
                    </a:lnR>
                    <a:lnT w="9525" cap="flat" cmpd="sng" algn="ctr">
                      <a:solidFill>
                        <a:srgbClr val="B0B776"/>
                      </a:solidFill>
                      <a:prstDash val="solid"/>
                      <a:round/>
                      <a:headEnd type="none" w="med" len="med"/>
                      <a:tailEnd type="none" w="med" len="med"/>
                    </a:lnT>
                    <a:lnB w="9525" cap="flat" cmpd="sng" algn="ctr">
                      <a:solidFill>
                        <a:srgbClr val="70B676"/>
                      </a:solidFill>
                      <a:prstDash val="solid"/>
                      <a:round/>
                      <a:headEnd type="none" w="med" len="med"/>
                      <a:tailEnd type="none" w="med" len="med"/>
                    </a:lnB>
                    <a:noFill/>
                  </a:tcPr>
                </a:tc>
                <a:tc>
                  <a:txBody>
                    <a:bodyPr/>
                    <a:lstStyle/>
                    <a:p>
                      <a:pPr algn="l" rtl="0" fontAlgn="t"/>
                      <a:r>
                        <a:rPr lang="en-US" sz="2000" b="0">
                          <a:effectLst/>
                          <a:latin typeface="inherit"/>
                        </a:rPr>
                        <a:t>cppcoreguidelines-pro-type-static-cast-downcast</a:t>
                      </a:r>
                    </a:p>
                  </a:txBody>
                  <a:tcPr marL="28627" marR="28627" marT="14314" marB="14314">
                    <a:lnL w="9525" cap="flat" cmpd="sng" algn="ctr">
                      <a:solidFill>
                        <a:srgbClr val="90B476"/>
                      </a:solidFill>
                      <a:prstDash val="solid"/>
                      <a:round/>
                      <a:headEnd type="none" w="med" len="med"/>
                      <a:tailEnd type="none" w="med" len="med"/>
                    </a:lnL>
                    <a:lnR w="9525" cap="flat" cmpd="sng" algn="ctr">
                      <a:solidFill>
                        <a:srgbClr val="90B476"/>
                      </a:solidFill>
                      <a:prstDash val="solid"/>
                      <a:round/>
                      <a:headEnd type="none" w="med" len="med"/>
                      <a:tailEnd type="none" w="med" len="med"/>
                    </a:lnR>
                    <a:lnT w="9525" cap="flat" cmpd="sng" algn="ctr">
                      <a:solidFill>
                        <a:srgbClr val="90B476"/>
                      </a:solidFill>
                      <a:prstDash val="solid"/>
                      <a:round/>
                      <a:headEnd type="none" w="med" len="med"/>
                      <a:tailEnd type="none" w="med" len="med"/>
                    </a:lnT>
                    <a:lnB w="9525" cap="flat" cmpd="sng" algn="ctr">
                      <a:solidFill>
                        <a:srgbClr val="10B976"/>
                      </a:solidFill>
                      <a:prstDash val="solid"/>
                      <a:round/>
                      <a:headEnd type="none" w="med" len="med"/>
                      <a:tailEnd type="none" w="med" len="med"/>
                    </a:lnB>
                    <a:noFill/>
                  </a:tcPr>
                </a:tc>
                <a:extLst>
                  <a:ext uri="{0D108BD9-81ED-4DB2-BD59-A6C34878D82A}">
                    <a16:rowId xmlns:a16="http://schemas.microsoft.com/office/drawing/2014/main" val="4185749102"/>
                  </a:ext>
                </a:extLst>
              </a:tr>
              <a:tr h="328970">
                <a:tc>
                  <a:txBody>
                    <a:bodyPr/>
                    <a:lstStyle/>
                    <a:p>
                      <a:pPr algn="l" rtl="0" fontAlgn="t"/>
                      <a:r>
                        <a:rPr lang="en-US" sz="2000" b="0">
                          <a:effectLst/>
                          <a:latin typeface="inherit"/>
                        </a:rPr>
                        <a:t>Type.3 Don’t use const_cast to cast away const</a:t>
                      </a:r>
                    </a:p>
                  </a:txBody>
                  <a:tcPr marL="28627" marR="28627" marT="14314" marB="14314">
                    <a:lnL w="9525" cap="flat" cmpd="sng" algn="ctr">
                      <a:solidFill>
                        <a:srgbClr val="70B676"/>
                      </a:solidFill>
                      <a:prstDash val="solid"/>
                      <a:round/>
                      <a:headEnd type="none" w="med" len="med"/>
                      <a:tailEnd type="none" w="med" len="med"/>
                    </a:lnL>
                    <a:lnR w="9525" cap="flat" cmpd="sng" algn="ctr">
                      <a:solidFill>
                        <a:srgbClr val="10B976"/>
                      </a:solidFill>
                      <a:prstDash val="solid"/>
                      <a:round/>
                      <a:headEnd type="none" w="med" len="med"/>
                      <a:tailEnd type="none" w="med" len="med"/>
                    </a:lnR>
                    <a:lnT w="9525" cap="flat" cmpd="sng" algn="ctr">
                      <a:solidFill>
                        <a:srgbClr val="70B676"/>
                      </a:solidFill>
                      <a:prstDash val="solid"/>
                      <a:round/>
                      <a:headEnd type="none" w="med" len="med"/>
                      <a:tailEnd type="none" w="med" len="med"/>
                    </a:lnT>
                    <a:lnB w="9525" cap="flat" cmpd="sng" algn="ctr">
                      <a:solidFill>
                        <a:srgbClr val="D0B576"/>
                      </a:solidFill>
                      <a:prstDash val="solid"/>
                      <a:round/>
                      <a:headEnd type="none" w="med" len="med"/>
                      <a:tailEnd type="none" w="med" len="med"/>
                    </a:lnB>
                    <a:noFill/>
                  </a:tcPr>
                </a:tc>
                <a:tc>
                  <a:txBody>
                    <a:bodyPr/>
                    <a:lstStyle/>
                    <a:p>
                      <a:pPr algn="l" rtl="0" fontAlgn="t"/>
                      <a:r>
                        <a:rPr lang="en-US" sz="2000" b="0">
                          <a:effectLst/>
                          <a:latin typeface="inherit"/>
                        </a:rPr>
                        <a:t>cppcoreguidelines-pro-type-const-cast</a:t>
                      </a:r>
                    </a:p>
                  </a:txBody>
                  <a:tcPr marL="28627" marR="28627" marT="14314" marB="14314">
                    <a:lnL w="9525" cap="flat" cmpd="sng" algn="ctr">
                      <a:solidFill>
                        <a:srgbClr val="10B976"/>
                      </a:solidFill>
                      <a:prstDash val="solid"/>
                      <a:round/>
                      <a:headEnd type="none" w="med" len="med"/>
                      <a:tailEnd type="none" w="med" len="med"/>
                    </a:lnL>
                    <a:lnR w="9525" cap="flat" cmpd="sng" algn="ctr">
                      <a:solidFill>
                        <a:srgbClr val="10B976"/>
                      </a:solidFill>
                      <a:prstDash val="solid"/>
                      <a:round/>
                      <a:headEnd type="none" w="med" len="med"/>
                      <a:tailEnd type="none" w="med" len="med"/>
                    </a:lnR>
                    <a:lnT w="9525" cap="flat" cmpd="sng" algn="ctr">
                      <a:solidFill>
                        <a:srgbClr val="10B976"/>
                      </a:solidFill>
                      <a:prstDash val="solid"/>
                      <a:round/>
                      <a:headEnd type="none" w="med" len="med"/>
                      <a:tailEnd type="none" w="med" len="med"/>
                    </a:lnT>
                    <a:lnB w="9525" cap="flat" cmpd="sng" algn="ctr">
                      <a:solidFill>
                        <a:srgbClr val="90B276"/>
                      </a:solidFill>
                      <a:prstDash val="solid"/>
                      <a:round/>
                      <a:headEnd type="none" w="med" len="med"/>
                      <a:tailEnd type="none" w="med" len="med"/>
                    </a:lnB>
                    <a:noFill/>
                  </a:tcPr>
                </a:tc>
                <a:extLst>
                  <a:ext uri="{0D108BD9-81ED-4DB2-BD59-A6C34878D82A}">
                    <a16:rowId xmlns:a16="http://schemas.microsoft.com/office/drawing/2014/main" val="1389513154"/>
                  </a:ext>
                </a:extLst>
              </a:tr>
              <a:tr h="229676">
                <a:tc>
                  <a:txBody>
                    <a:bodyPr/>
                    <a:lstStyle/>
                    <a:p>
                      <a:pPr algn="l" rtl="0" fontAlgn="t"/>
                      <a:r>
                        <a:rPr lang="en-US" sz="2000" b="0">
                          <a:effectLst/>
                          <a:latin typeface="inherit"/>
                        </a:rPr>
                        <a:t>Type.4: Don’t use C -Style casts</a:t>
                      </a:r>
                    </a:p>
                  </a:txBody>
                  <a:tcPr marL="28627" marR="28627" marT="14314" marB="14314">
                    <a:lnL w="9525" cap="flat" cmpd="sng" algn="ctr">
                      <a:solidFill>
                        <a:srgbClr val="D0B576"/>
                      </a:solidFill>
                      <a:prstDash val="solid"/>
                      <a:round/>
                      <a:headEnd type="none" w="med" len="med"/>
                      <a:tailEnd type="none" w="med" len="med"/>
                    </a:lnL>
                    <a:lnR w="9525" cap="flat" cmpd="sng" algn="ctr">
                      <a:solidFill>
                        <a:srgbClr val="90B276"/>
                      </a:solidFill>
                      <a:prstDash val="solid"/>
                      <a:round/>
                      <a:headEnd type="none" w="med" len="med"/>
                      <a:tailEnd type="none" w="med" len="med"/>
                    </a:lnR>
                    <a:lnT w="9525" cap="flat" cmpd="sng" algn="ctr">
                      <a:solidFill>
                        <a:srgbClr val="D0B576"/>
                      </a:solidFill>
                      <a:prstDash val="solid"/>
                      <a:round/>
                      <a:headEnd type="none" w="med" len="med"/>
                      <a:tailEnd type="none" w="med" len="med"/>
                    </a:lnT>
                    <a:lnB w="9525" cap="flat" cmpd="sng" algn="ctr">
                      <a:solidFill>
                        <a:srgbClr val="90B176"/>
                      </a:solidFill>
                      <a:prstDash val="solid"/>
                      <a:round/>
                      <a:headEnd type="none" w="med" len="med"/>
                      <a:tailEnd type="none" w="med" len="med"/>
                    </a:lnB>
                    <a:noFill/>
                  </a:tcPr>
                </a:tc>
                <a:tc>
                  <a:txBody>
                    <a:bodyPr/>
                    <a:lstStyle/>
                    <a:p>
                      <a:pPr algn="l" rtl="0" fontAlgn="t"/>
                      <a:r>
                        <a:rPr lang="en-US" sz="2000" b="0">
                          <a:effectLst/>
                          <a:latin typeface="inherit"/>
                        </a:rPr>
                        <a:t>cppcoreguidelines-pro-type-cstyle-cast</a:t>
                      </a:r>
                    </a:p>
                  </a:txBody>
                  <a:tcPr marL="28627" marR="28627" marT="14314" marB="14314">
                    <a:lnL w="9525" cap="flat" cmpd="sng" algn="ctr">
                      <a:solidFill>
                        <a:srgbClr val="90B276"/>
                      </a:solidFill>
                      <a:prstDash val="solid"/>
                      <a:round/>
                      <a:headEnd type="none" w="med" len="med"/>
                      <a:tailEnd type="none" w="med" len="med"/>
                    </a:lnL>
                    <a:lnR w="9525" cap="flat" cmpd="sng" algn="ctr">
                      <a:solidFill>
                        <a:srgbClr val="90B276"/>
                      </a:solidFill>
                      <a:prstDash val="solid"/>
                      <a:round/>
                      <a:headEnd type="none" w="med" len="med"/>
                      <a:tailEnd type="none" w="med" len="med"/>
                    </a:lnR>
                    <a:lnT w="9525" cap="flat" cmpd="sng" algn="ctr">
                      <a:solidFill>
                        <a:srgbClr val="90B276"/>
                      </a:solidFill>
                      <a:prstDash val="solid"/>
                      <a:round/>
                      <a:headEnd type="none" w="med" len="med"/>
                      <a:tailEnd type="none" w="med" len="med"/>
                    </a:lnT>
                    <a:lnB w="9525" cap="flat" cmpd="sng" algn="ctr">
                      <a:solidFill>
                        <a:srgbClr val="B0B176"/>
                      </a:solidFill>
                      <a:prstDash val="solid"/>
                      <a:round/>
                      <a:headEnd type="none" w="med" len="med"/>
                      <a:tailEnd type="none" w="med" len="med"/>
                    </a:lnB>
                    <a:noFill/>
                  </a:tcPr>
                </a:tc>
                <a:extLst>
                  <a:ext uri="{0D108BD9-81ED-4DB2-BD59-A6C34878D82A}">
                    <a16:rowId xmlns:a16="http://schemas.microsoft.com/office/drawing/2014/main" val="1190200346"/>
                  </a:ext>
                </a:extLst>
              </a:tr>
              <a:tr h="328970">
                <a:tc>
                  <a:txBody>
                    <a:bodyPr/>
                    <a:lstStyle/>
                    <a:p>
                      <a:pPr algn="l" rtl="0" fontAlgn="t"/>
                      <a:r>
                        <a:rPr lang="en-US" sz="2000" b="0">
                          <a:effectLst/>
                          <a:latin typeface="inherit"/>
                        </a:rPr>
                        <a:t>Type.5: Don’t use a variable before it has been initialized</a:t>
                      </a:r>
                    </a:p>
                  </a:txBody>
                  <a:tcPr marL="28627" marR="28627" marT="14314" marB="14314">
                    <a:lnL w="9525" cap="flat" cmpd="sng" algn="ctr">
                      <a:solidFill>
                        <a:srgbClr val="90B176"/>
                      </a:solidFill>
                      <a:prstDash val="solid"/>
                      <a:round/>
                      <a:headEnd type="none" w="med" len="med"/>
                      <a:tailEnd type="none" w="med" len="med"/>
                    </a:lnL>
                    <a:lnR w="9525" cap="flat" cmpd="sng" algn="ctr">
                      <a:solidFill>
                        <a:srgbClr val="B0B176"/>
                      </a:solidFill>
                      <a:prstDash val="solid"/>
                      <a:round/>
                      <a:headEnd type="none" w="med" len="med"/>
                      <a:tailEnd type="none" w="med" len="med"/>
                    </a:lnR>
                    <a:lnT w="9525" cap="flat" cmpd="sng" algn="ctr">
                      <a:solidFill>
                        <a:srgbClr val="90B176"/>
                      </a:solidFill>
                      <a:prstDash val="solid"/>
                      <a:round/>
                      <a:headEnd type="none" w="med" len="med"/>
                      <a:tailEnd type="none" w="med" len="med"/>
                    </a:lnT>
                    <a:lnB w="9525" cap="flat" cmpd="sng" algn="ctr">
                      <a:solidFill>
                        <a:srgbClr val="B0B276"/>
                      </a:solidFill>
                      <a:prstDash val="solid"/>
                      <a:round/>
                      <a:headEnd type="none" w="med" len="med"/>
                      <a:tailEnd type="none" w="med" len="med"/>
                    </a:lnB>
                    <a:noFill/>
                  </a:tcPr>
                </a:tc>
                <a:tc>
                  <a:txBody>
                    <a:bodyPr/>
                    <a:lstStyle/>
                    <a:p>
                      <a:pPr algn="l" rtl="0" fontAlgn="t"/>
                      <a:r>
                        <a:rPr lang="en-US" sz="2000" b="0">
                          <a:effectLst/>
                          <a:latin typeface="inherit"/>
                        </a:rPr>
                        <a:t>cppcoreguidelines-init-variables</a:t>
                      </a:r>
                    </a:p>
                  </a:txBody>
                  <a:tcPr marL="28627" marR="28627" marT="14314" marB="14314">
                    <a:lnL w="9525" cap="flat" cmpd="sng" algn="ctr">
                      <a:solidFill>
                        <a:srgbClr val="B0B176"/>
                      </a:solidFill>
                      <a:prstDash val="solid"/>
                      <a:round/>
                      <a:headEnd type="none" w="med" len="med"/>
                      <a:tailEnd type="none" w="med" len="med"/>
                    </a:lnL>
                    <a:lnR w="9525" cap="flat" cmpd="sng" algn="ctr">
                      <a:solidFill>
                        <a:srgbClr val="B0B176"/>
                      </a:solidFill>
                      <a:prstDash val="solid"/>
                      <a:round/>
                      <a:headEnd type="none" w="med" len="med"/>
                      <a:tailEnd type="none" w="med" len="med"/>
                    </a:lnR>
                    <a:lnT w="9525" cap="flat" cmpd="sng" algn="ctr">
                      <a:solidFill>
                        <a:srgbClr val="B0B176"/>
                      </a:solidFill>
                      <a:prstDash val="solid"/>
                      <a:round/>
                      <a:headEnd type="none" w="med" len="med"/>
                      <a:tailEnd type="none" w="med" len="med"/>
                    </a:lnT>
                    <a:lnB w="9525" cap="flat" cmpd="sng" algn="ctr">
                      <a:solidFill>
                        <a:srgbClr val="F0B676"/>
                      </a:solidFill>
                      <a:prstDash val="solid"/>
                      <a:round/>
                      <a:headEnd type="none" w="med" len="med"/>
                      <a:tailEnd type="none" w="med" len="med"/>
                    </a:lnB>
                    <a:noFill/>
                  </a:tcPr>
                </a:tc>
                <a:extLst>
                  <a:ext uri="{0D108BD9-81ED-4DB2-BD59-A6C34878D82A}">
                    <a16:rowId xmlns:a16="http://schemas.microsoft.com/office/drawing/2014/main" val="2734400451"/>
                  </a:ext>
                </a:extLst>
              </a:tr>
              <a:tr h="229676">
                <a:tc>
                  <a:txBody>
                    <a:bodyPr/>
                    <a:lstStyle/>
                    <a:p>
                      <a:pPr algn="l" rtl="0" fontAlgn="t"/>
                      <a:r>
                        <a:rPr lang="en-US" sz="2000" b="0">
                          <a:effectLst/>
                          <a:latin typeface="inherit"/>
                        </a:rPr>
                        <a:t>Type.6: Always initialize a data member</a:t>
                      </a:r>
                    </a:p>
                  </a:txBody>
                  <a:tcPr marL="28627" marR="28627" marT="14314" marB="14314">
                    <a:lnL w="9525" cap="flat" cmpd="sng" algn="ctr">
                      <a:solidFill>
                        <a:srgbClr val="B0B276"/>
                      </a:solidFill>
                      <a:prstDash val="solid"/>
                      <a:round/>
                      <a:headEnd type="none" w="med" len="med"/>
                      <a:tailEnd type="none" w="med" len="med"/>
                    </a:lnL>
                    <a:lnR w="9525" cap="flat" cmpd="sng" algn="ctr">
                      <a:solidFill>
                        <a:srgbClr val="F0B676"/>
                      </a:solidFill>
                      <a:prstDash val="solid"/>
                      <a:round/>
                      <a:headEnd type="none" w="med" len="med"/>
                      <a:tailEnd type="none" w="med" len="med"/>
                    </a:lnR>
                    <a:lnT w="9525" cap="flat" cmpd="sng" algn="ctr">
                      <a:solidFill>
                        <a:srgbClr val="B0B276"/>
                      </a:solidFill>
                      <a:prstDash val="solid"/>
                      <a:round/>
                      <a:headEnd type="none" w="med" len="med"/>
                      <a:tailEnd type="none" w="med" len="med"/>
                    </a:lnT>
                    <a:lnB w="9525" cap="flat" cmpd="sng" algn="ctr">
                      <a:solidFill>
                        <a:srgbClr val="D0BF76"/>
                      </a:solidFill>
                      <a:prstDash val="solid"/>
                      <a:round/>
                      <a:headEnd type="none" w="med" len="med"/>
                      <a:tailEnd type="none" w="med" len="med"/>
                    </a:lnB>
                    <a:noFill/>
                  </a:tcPr>
                </a:tc>
                <a:tc>
                  <a:txBody>
                    <a:bodyPr/>
                    <a:lstStyle/>
                    <a:p>
                      <a:pPr algn="l" rtl="0" fontAlgn="t"/>
                      <a:r>
                        <a:rPr lang="en-US" sz="2000" b="0">
                          <a:effectLst/>
                          <a:latin typeface="inherit"/>
                        </a:rPr>
                        <a:t>cppcoreguidelines-pro-type-member-init</a:t>
                      </a:r>
                    </a:p>
                  </a:txBody>
                  <a:tcPr marL="28627" marR="28627" marT="14314" marB="14314">
                    <a:lnL w="9525" cap="flat" cmpd="sng" algn="ctr">
                      <a:solidFill>
                        <a:srgbClr val="F0B676"/>
                      </a:solidFill>
                      <a:prstDash val="solid"/>
                      <a:round/>
                      <a:headEnd type="none" w="med" len="med"/>
                      <a:tailEnd type="none" w="med" len="med"/>
                    </a:lnL>
                    <a:lnR w="9525" cap="flat" cmpd="sng" algn="ctr">
                      <a:solidFill>
                        <a:srgbClr val="F0B676"/>
                      </a:solidFill>
                      <a:prstDash val="solid"/>
                      <a:round/>
                      <a:headEnd type="none" w="med" len="med"/>
                      <a:tailEnd type="none" w="med" len="med"/>
                    </a:lnR>
                    <a:lnT w="9525" cap="flat" cmpd="sng" algn="ctr">
                      <a:solidFill>
                        <a:srgbClr val="F0B676"/>
                      </a:solidFill>
                      <a:prstDash val="solid"/>
                      <a:round/>
                      <a:headEnd type="none" w="med" len="med"/>
                      <a:tailEnd type="none" w="med" len="med"/>
                    </a:lnT>
                    <a:lnB w="9525" cap="flat" cmpd="sng" algn="ctr">
                      <a:solidFill>
                        <a:srgbClr val="D0C076"/>
                      </a:solidFill>
                      <a:prstDash val="solid"/>
                      <a:round/>
                      <a:headEnd type="none" w="med" len="med"/>
                      <a:tailEnd type="none" w="med" len="med"/>
                    </a:lnB>
                    <a:noFill/>
                  </a:tcPr>
                </a:tc>
                <a:extLst>
                  <a:ext uri="{0D108BD9-81ED-4DB2-BD59-A6C34878D82A}">
                    <a16:rowId xmlns:a16="http://schemas.microsoft.com/office/drawing/2014/main" val="4221411143"/>
                  </a:ext>
                </a:extLst>
              </a:tr>
              <a:tr h="328970">
                <a:tc>
                  <a:txBody>
                    <a:bodyPr/>
                    <a:lstStyle/>
                    <a:p>
                      <a:pPr algn="l" rtl="0" fontAlgn="t"/>
                      <a:r>
                        <a:rPr lang="en-US" sz="2000" b="0">
                          <a:effectLst/>
                          <a:latin typeface="inherit"/>
                        </a:rPr>
                        <a:t>Type.7: Avoid naked union: Use variant instead.</a:t>
                      </a:r>
                    </a:p>
                  </a:txBody>
                  <a:tcPr marL="28627" marR="28627" marT="14314" marB="14314">
                    <a:lnL w="9525" cap="flat" cmpd="sng" algn="ctr">
                      <a:solidFill>
                        <a:srgbClr val="D0BF76"/>
                      </a:solidFill>
                      <a:prstDash val="solid"/>
                      <a:round/>
                      <a:headEnd type="none" w="med" len="med"/>
                      <a:tailEnd type="none" w="med" len="med"/>
                    </a:lnL>
                    <a:lnR w="9525" cap="flat" cmpd="sng" algn="ctr">
                      <a:solidFill>
                        <a:srgbClr val="D0C076"/>
                      </a:solidFill>
                      <a:prstDash val="solid"/>
                      <a:round/>
                      <a:headEnd type="none" w="med" len="med"/>
                      <a:tailEnd type="none" w="med" len="med"/>
                    </a:lnR>
                    <a:lnT w="9525" cap="flat" cmpd="sng" algn="ctr">
                      <a:solidFill>
                        <a:srgbClr val="D0BF76"/>
                      </a:solidFill>
                      <a:prstDash val="solid"/>
                      <a:round/>
                      <a:headEnd type="none" w="med" len="med"/>
                      <a:tailEnd type="none" w="med" len="med"/>
                    </a:lnT>
                    <a:lnB w="9525" cap="flat" cmpd="sng" algn="ctr">
                      <a:solidFill>
                        <a:srgbClr val="30C176"/>
                      </a:solidFill>
                      <a:prstDash val="solid"/>
                      <a:round/>
                      <a:headEnd type="none" w="med" len="med"/>
                      <a:tailEnd type="none" w="med" len="med"/>
                    </a:lnB>
                    <a:noFill/>
                  </a:tcPr>
                </a:tc>
                <a:tc>
                  <a:txBody>
                    <a:bodyPr/>
                    <a:lstStyle/>
                    <a:p>
                      <a:pPr algn="l" rtl="0" fontAlgn="t"/>
                      <a:r>
                        <a:rPr lang="en-US" sz="2000" b="0">
                          <a:effectLst/>
                          <a:latin typeface="inherit"/>
                        </a:rPr>
                        <a:t>cppcoreguidelines-pro-type-union-access</a:t>
                      </a:r>
                    </a:p>
                  </a:txBody>
                  <a:tcPr marL="28627" marR="28627" marT="14314" marB="14314">
                    <a:lnL w="9525" cap="flat" cmpd="sng" algn="ctr">
                      <a:solidFill>
                        <a:srgbClr val="D0C076"/>
                      </a:solidFill>
                      <a:prstDash val="solid"/>
                      <a:round/>
                      <a:headEnd type="none" w="med" len="med"/>
                      <a:tailEnd type="none" w="med" len="med"/>
                    </a:lnL>
                    <a:lnR w="9525" cap="flat" cmpd="sng" algn="ctr">
                      <a:solidFill>
                        <a:srgbClr val="D0C076"/>
                      </a:solidFill>
                      <a:prstDash val="solid"/>
                      <a:round/>
                      <a:headEnd type="none" w="med" len="med"/>
                      <a:tailEnd type="none" w="med" len="med"/>
                    </a:lnR>
                    <a:lnT w="9525" cap="flat" cmpd="sng" algn="ctr">
                      <a:solidFill>
                        <a:srgbClr val="D0C076"/>
                      </a:solidFill>
                      <a:prstDash val="solid"/>
                      <a:round/>
                      <a:headEnd type="none" w="med" len="med"/>
                      <a:tailEnd type="none" w="med" len="med"/>
                    </a:lnT>
                    <a:lnB w="9525" cap="flat" cmpd="sng" algn="ctr">
                      <a:solidFill>
                        <a:srgbClr val="70BA76"/>
                      </a:solidFill>
                      <a:prstDash val="solid"/>
                      <a:round/>
                      <a:headEnd type="none" w="med" len="med"/>
                      <a:tailEnd type="none" w="med" len="med"/>
                    </a:lnB>
                    <a:noFill/>
                  </a:tcPr>
                </a:tc>
                <a:extLst>
                  <a:ext uri="{0D108BD9-81ED-4DB2-BD59-A6C34878D82A}">
                    <a16:rowId xmlns:a16="http://schemas.microsoft.com/office/drawing/2014/main" val="3708997422"/>
                  </a:ext>
                </a:extLst>
              </a:tr>
              <a:tr h="328970">
                <a:tc>
                  <a:txBody>
                    <a:bodyPr/>
                    <a:lstStyle/>
                    <a:p>
                      <a:pPr algn="l" rtl="0" fontAlgn="t"/>
                      <a:r>
                        <a:rPr lang="en-US" sz="2000" b="0">
                          <a:effectLst/>
                          <a:latin typeface="inherit"/>
                        </a:rPr>
                        <a:t>Type.8: Avoid varargs: Don’t use va_arg arguments.</a:t>
                      </a:r>
                    </a:p>
                  </a:txBody>
                  <a:tcPr marL="28627" marR="28627" marT="14314" marB="14314">
                    <a:lnL w="9525" cap="flat" cmpd="sng" algn="ctr">
                      <a:solidFill>
                        <a:srgbClr val="30C176"/>
                      </a:solidFill>
                      <a:prstDash val="solid"/>
                      <a:round/>
                      <a:headEnd type="none" w="med" len="med"/>
                      <a:tailEnd type="none" w="med" len="med"/>
                    </a:lnL>
                    <a:lnR w="9525" cap="flat" cmpd="sng" algn="ctr">
                      <a:solidFill>
                        <a:srgbClr val="70BA76"/>
                      </a:solidFill>
                      <a:prstDash val="solid"/>
                      <a:round/>
                      <a:headEnd type="none" w="med" len="med"/>
                      <a:tailEnd type="none" w="med" len="med"/>
                    </a:lnR>
                    <a:lnT w="9525" cap="flat" cmpd="sng" algn="ctr">
                      <a:solidFill>
                        <a:srgbClr val="30C176"/>
                      </a:solidFill>
                      <a:prstDash val="solid"/>
                      <a:round/>
                      <a:headEnd type="none" w="med" len="med"/>
                      <a:tailEnd type="none" w="med" len="med"/>
                    </a:lnT>
                    <a:lnB w="9525" cap="flat" cmpd="sng" algn="ctr">
                      <a:solidFill>
                        <a:srgbClr val="D0BE76"/>
                      </a:solidFill>
                      <a:prstDash val="solid"/>
                      <a:round/>
                      <a:headEnd type="none" w="med" len="med"/>
                      <a:tailEnd type="none" w="med" len="med"/>
                    </a:lnB>
                    <a:noFill/>
                  </a:tcPr>
                </a:tc>
                <a:tc>
                  <a:txBody>
                    <a:bodyPr/>
                    <a:lstStyle/>
                    <a:p>
                      <a:pPr algn="l" rtl="0" fontAlgn="t"/>
                      <a:r>
                        <a:rPr lang="en-US" sz="2000" b="0">
                          <a:effectLst/>
                          <a:latin typeface="inherit"/>
                        </a:rPr>
                        <a:t>cppcoreguidelines-pro-type-vararg</a:t>
                      </a:r>
                    </a:p>
                  </a:txBody>
                  <a:tcPr marL="28627" marR="28627" marT="14314" marB="14314">
                    <a:lnL w="9525" cap="flat" cmpd="sng" algn="ctr">
                      <a:solidFill>
                        <a:srgbClr val="70BA76"/>
                      </a:solidFill>
                      <a:prstDash val="solid"/>
                      <a:round/>
                      <a:headEnd type="none" w="med" len="med"/>
                      <a:tailEnd type="none" w="med" len="med"/>
                    </a:lnL>
                    <a:lnR w="9525" cap="flat" cmpd="sng" algn="ctr">
                      <a:solidFill>
                        <a:srgbClr val="70BA76"/>
                      </a:solidFill>
                      <a:prstDash val="solid"/>
                      <a:round/>
                      <a:headEnd type="none" w="med" len="med"/>
                      <a:tailEnd type="none" w="med" len="med"/>
                    </a:lnR>
                    <a:lnT w="9525" cap="flat" cmpd="sng" algn="ctr">
                      <a:solidFill>
                        <a:srgbClr val="70BA76"/>
                      </a:solidFill>
                      <a:prstDash val="solid"/>
                      <a:round/>
                      <a:headEnd type="none" w="med" len="med"/>
                      <a:tailEnd type="none" w="med" len="med"/>
                    </a:lnT>
                    <a:lnB w="9525" cap="flat" cmpd="sng" algn="ctr">
                      <a:solidFill>
                        <a:srgbClr val="D0BE76"/>
                      </a:solidFill>
                      <a:prstDash val="solid"/>
                      <a:round/>
                      <a:headEnd type="none" w="med" len="med"/>
                      <a:tailEnd type="none" w="med" len="med"/>
                    </a:lnB>
                    <a:noFill/>
                  </a:tcPr>
                </a:tc>
                <a:extLst>
                  <a:ext uri="{0D108BD9-81ED-4DB2-BD59-A6C34878D82A}">
                    <a16:rowId xmlns:a16="http://schemas.microsoft.com/office/drawing/2014/main" val="2775839691"/>
                  </a:ext>
                </a:extLst>
              </a:tr>
              <a:tr h="328970">
                <a:tc>
                  <a:txBody>
                    <a:bodyPr/>
                    <a:lstStyle/>
                    <a:p>
                      <a:pPr algn="l" rtl="0" fontAlgn="t"/>
                      <a:r>
                        <a:rPr lang="en-US" sz="2000" b="0">
                          <a:effectLst/>
                          <a:latin typeface="inherit"/>
                        </a:rPr>
                        <a:t>Bounds.1: Don’t use pointer arithmetic.</a:t>
                      </a:r>
                    </a:p>
                  </a:txBody>
                  <a:tcPr marL="28627" marR="28627" marT="14314" marB="14314">
                    <a:lnL w="9525" cap="flat" cmpd="sng" algn="ctr">
                      <a:solidFill>
                        <a:srgbClr val="D0BE76"/>
                      </a:solidFill>
                      <a:prstDash val="solid"/>
                      <a:round/>
                      <a:headEnd type="none" w="med" len="med"/>
                      <a:tailEnd type="none" w="med" len="med"/>
                    </a:lnL>
                    <a:lnR w="9525" cap="flat" cmpd="sng" algn="ctr">
                      <a:solidFill>
                        <a:srgbClr val="D0BE76"/>
                      </a:solidFill>
                      <a:prstDash val="solid"/>
                      <a:round/>
                      <a:headEnd type="none" w="med" len="med"/>
                      <a:tailEnd type="none" w="med" len="med"/>
                    </a:lnR>
                    <a:lnT w="9525" cap="flat" cmpd="sng" algn="ctr">
                      <a:solidFill>
                        <a:srgbClr val="D0BE76"/>
                      </a:solidFill>
                      <a:prstDash val="solid"/>
                      <a:round/>
                      <a:headEnd type="none" w="med" len="med"/>
                      <a:tailEnd type="none" w="med" len="med"/>
                    </a:lnT>
                    <a:lnB w="9525" cap="flat" cmpd="sng" algn="ctr">
                      <a:solidFill>
                        <a:srgbClr val="90BD76"/>
                      </a:solidFill>
                      <a:prstDash val="solid"/>
                      <a:round/>
                      <a:headEnd type="none" w="med" len="med"/>
                      <a:tailEnd type="none" w="med" len="med"/>
                    </a:lnB>
                    <a:noFill/>
                  </a:tcPr>
                </a:tc>
                <a:tc>
                  <a:txBody>
                    <a:bodyPr/>
                    <a:lstStyle/>
                    <a:p>
                      <a:pPr algn="l" rtl="0" fontAlgn="t"/>
                      <a:r>
                        <a:rPr lang="en-US" sz="2000" b="0">
                          <a:effectLst/>
                          <a:latin typeface="inherit"/>
                        </a:rPr>
                        <a:t>cppcoreguidelines-pro-bounds-pointer-arithmetic</a:t>
                      </a:r>
                    </a:p>
                  </a:txBody>
                  <a:tcPr marL="28627" marR="28627" marT="14314" marB="14314">
                    <a:lnL w="9525" cap="flat" cmpd="sng" algn="ctr">
                      <a:solidFill>
                        <a:srgbClr val="D0BE76"/>
                      </a:solidFill>
                      <a:prstDash val="solid"/>
                      <a:round/>
                      <a:headEnd type="none" w="med" len="med"/>
                      <a:tailEnd type="none" w="med" len="med"/>
                    </a:lnL>
                    <a:lnR w="9525" cap="flat" cmpd="sng" algn="ctr">
                      <a:solidFill>
                        <a:srgbClr val="D0BE76"/>
                      </a:solidFill>
                      <a:prstDash val="solid"/>
                      <a:round/>
                      <a:headEnd type="none" w="med" len="med"/>
                      <a:tailEnd type="none" w="med" len="med"/>
                    </a:lnR>
                    <a:lnT w="9525" cap="flat" cmpd="sng" algn="ctr">
                      <a:solidFill>
                        <a:srgbClr val="D0BE76"/>
                      </a:solidFill>
                      <a:prstDash val="solid"/>
                      <a:round/>
                      <a:headEnd type="none" w="med" len="med"/>
                      <a:tailEnd type="none" w="med" len="med"/>
                    </a:lnT>
                    <a:lnB w="9525" cap="flat" cmpd="sng" algn="ctr">
                      <a:solidFill>
                        <a:srgbClr val="10BA76"/>
                      </a:solidFill>
                      <a:prstDash val="solid"/>
                      <a:round/>
                      <a:headEnd type="none" w="med" len="med"/>
                      <a:tailEnd type="none" w="med" len="med"/>
                    </a:lnB>
                    <a:noFill/>
                  </a:tcPr>
                </a:tc>
                <a:extLst>
                  <a:ext uri="{0D108BD9-81ED-4DB2-BD59-A6C34878D82A}">
                    <a16:rowId xmlns:a16="http://schemas.microsoft.com/office/drawing/2014/main" val="3764480871"/>
                  </a:ext>
                </a:extLst>
              </a:tr>
              <a:tr h="328970">
                <a:tc>
                  <a:txBody>
                    <a:bodyPr/>
                    <a:lstStyle/>
                    <a:p>
                      <a:pPr algn="l" rtl="0" fontAlgn="t"/>
                      <a:r>
                        <a:rPr lang="en-US" sz="2000" b="0">
                          <a:effectLst/>
                          <a:latin typeface="inherit"/>
                        </a:rPr>
                        <a:t>Bounds.2: Only index into arrays using constant expressions:</a:t>
                      </a:r>
                    </a:p>
                  </a:txBody>
                  <a:tcPr marL="28627" marR="28627" marT="14314" marB="14314">
                    <a:lnL w="9525" cap="flat" cmpd="sng" algn="ctr">
                      <a:solidFill>
                        <a:srgbClr val="90BD76"/>
                      </a:solidFill>
                      <a:prstDash val="solid"/>
                      <a:round/>
                      <a:headEnd type="none" w="med" len="med"/>
                      <a:tailEnd type="none" w="med" len="med"/>
                    </a:lnL>
                    <a:lnR w="9525" cap="flat" cmpd="sng" algn="ctr">
                      <a:solidFill>
                        <a:srgbClr val="10BA76"/>
                      </a:solidFill>
                      <a:prstDash val="solid"/>
                      <a:round/>
                      <a:headEnd type="none" w="med" len="med"/>
                      <a:tailEnd type="none" w="med" len="med"/>
                    </a:lnR>
                    <a:lnT w="9525" cap="flat" cmpd="sng" algn="ctr">
                      <a:solidFill>
                        <a:srgbClr val="90BD76"/>
                      </a:solidFill>
                      <a:prstDash val="solid"/>
                      <a:round/>
                      <a:headEnd type="none" w="med" len="med"/>
                      <a:tailEnd type="none" w="med" len="med"/>
                    </a:lnT>
                    <a:lnB w="9525" cap="flat" cmpd="sng" algn="ctr">
                      <a:solidFill>
                        <a:srgbClr val="B0BC76"/>
                      </a:solidFill>
                      <a:prstDash val="solid"/>
                      <a:round/>
                      <a:headEnd type="none" w="med" len="med"/>
                      <a:tailEnd type="none" w="med" len="med"/>
                    </a:lnB>
                    <a:noFill/>
                  </a:tcPr>
                </a:tc>
                <a:tc>
                  <a:txBody>
                    <a:bodyPr/>
                    <a:lstStyle/>
                    <a:p>
                      <a:pPr algn="l" rtl="0" fontAlgn="t"/>
                      <a:r>
                        <a:rPr lang="en-US" sz="2000" b="0">
                          <a:effectLst/>
                          <a:latin typeface="inherit"/>
                        </a:rPr>
                        <a:t>cppcoreguidelines-pro-bounds-constant-array-index</a:t>
                      </a:r>
                    </a:p>
                  </a:txBody>
                  <a:tcPr marL="28627" marR="28627" marT="14314" marB="14314">
                    <a:lnL w="9525" cap="flat" cmpd="sng" algn="ctr">
                      <a:solidFill>
                        <a:srgbClr val="10BA76"/>
                      </a:solidFill>
                      <a:prstDash val="solid"/>
                      <a:round/>
                      <a:headEnd type="none" w="med" len="med"/>
                      <a:tailEnd type="none" w="med" len="med"/>
                    </a:lnL>
                    <a:lnR w="9525" cap="flat" cmpd="sng" algn="ctr">
                      <a:solidFill>
                        <a:srgbClr val="10BA76"/>
                      </a:solidFill>
                      <a:prstDash val="solid"/>
                      <a:round/>
                      <a:headEnd type="none" w="med" len="med"/>
                      <a:tailEnd type="none" w="med" len="med"/>
                    </a:lnR>
                    <a:lnT w="9525" cap="flat" cmpd="sng" algn="ctr">
                      <a:solidFill>
                        <a:srgbClr val="10BA76"/>
                      </a:solidFill>
                      <a:prstDash val="solid"/>
                      <a:round/>
                      <a:headEnd type="none" w="med" len="med"/>
                      <a:tailEnd type="none" w="med" len="med"/>
                    </a:lnT>
                    <a:lnB w="9525" cap="flat" cmpd="sng" algn="ctr">
                      <a:solidFill>
                        <a:srgbClr val="90C076"/>
                      </a:solidFill>
                      <a:prstDash val="solid"/>
                      <a:round/>
                      <a:headEnd type="none" w="med" len="med"/>
                      <a:tailEnd type="none" w="med" len="med"/>
                    </a:lnB>
                    <a:noFill/>
                  </a:tcPr>
                </a:tc>
                <a:extLst>
                  <a:ext uri="{0D108BD9-81ED-4DB2-BD59-A6C34878D82A}">
                    <a16:rowId xmlns:a16="http://schemas.microsoft.com/office/drawing/2014/main" val="1001160471"/>
                  </a:ext>
                </a:extLst>
              </a:tr>
              <a:tr h="328970">
                <a:tc>
                  <a:txBody>
                    <a:bodyPr/>
                    <a:lstStyle/>
                    <a:p>
                      <a:pPr algn="l" rtl="0" fontAlgn="t"/>
                      <a:r>
                        <a:rPr lang="en-US" sz="2000" b="0">
                          <a:effectLst/>
                          <a:latin typeface="inherit"/>
                        </a:rPr>
                        <a:t>Bounds.3: No array-to-pointer decay:</a:t>
                      </a:r>
                    </a:p>
                  </a:txBody>
                  <a:tcPr marL="28627" marR="28627" marT="14314" marB="14314">
                    <a:lnL w="9525" cap="flat" cmpd="sng" algn="ctr">
                      <a:solidFill>
                        <a:srgbClr val="B0BC76"/>
                      </a:solidFill>
                      <a:prstDash val="solid"/>
                      <a:round/>
                      <a:headEnd type="none" w="med" len="med"/>
                      <a:tailEnd type="none" w="med" len="med"/>
                    </a:lnL>
                    <a:lnR w="9525" cap="flat" cmpd="sng" algn="ctr">
                      <a:solidFill>
                        <a:srgbClr val="90C076"/>
                      </a:solidFill>
                      <a:prstDash val="solid"/>
                      <a:round/>
                      <a:headEnd type="none" w="med" len="med"/>
                      <a:tailEnd type="none" w="med" len="med"/>
                    </a:lnR>
                    <a:lnT w="9525" cap="flat" cmpd="sng" algn="ctr">
                      <a:solidFill>
                        <a:srgbClr val="B0BC76"/>
                      </a:solidFill>
                      <a:prstDash val="solid"/>
                      <a:round/>
                      <a:headEnd type="none" w="med" len="med"/>
                      <a:tailEnd type="none" w="med" len="med"/>
                    </a:lnT>
                    <a:lnB w="9525" cap="flat" cmpd="sng" algn="ctr">
                      <a:solidFill>
                        <a:srgbClr val="F0BD76"/>
                      </a:solidFill>
                      <a:prstDash val="solid"/>
                      <a:round/>
                      <a:headEnd type="none" w="med" len="med"/>
                      <a:tailEnd type="none" w="med" len="med"/>
                    </a:lnB>
                    <a:noFill/>
                  </a:tcPr>
                </a:tc>
                <a:tc>
                  <a:txBody>
                    <a:bodyPr/>
                    <a:lstStyle/>
                    <a:p>
                      <a:pPr algn="l" rtl="0" fontAlgn="t"/>
                      <a:r>
                        <a:rPr lang="en-US" sz="2000" b="0">
                          <a:effectLst/>
                          <a:latin typeface="inherit"/>
                        </a:rPr>
                        <a:t>cppcoreguidelines-pro-bounds-array-to-pointer-decay</a:t>
                      </a:r>
                    </a:p>
                  </a:txBody>
                  <a:tcPr marL="28627" marR="28627" marT="14314" marB="14314">
                    <a:lnL w="9525" cap="flat" cmpd="sng" algn="ctr">
                      <a:solidFill>
                        <a:srgbClr val="90C076"/>
                      </a:solidFill>
                      <a:prstDash val="solid"/>
                      <a:round/>
                      <a:headEnd type="none" w="med" len="med"/>
                      <a:tailEnd type="none" w="med" len="med"/>
                    </a:lnL>
                    <a:lnR w="9525" cap="flat" cmpd="sng" algn="ctr">
                      <a:solidFill>
                        <a:srgbClr val="90C076"/>
                      </a:solidFill>
                      <a:prstDash val="solid"/>
                      <a:round/>
                      <a:headEnd type="none" w="med" len="med"/>
                      <a:tailEnd type="none" w="med" len="med"/>
                    </a:lnR>
                    <a:lnT w="9525" cap="flat" cmpd="sng" algn="ctr">
                      <a:solidFill>
                        <a:srgbClr val="90C076"/>
                      </a:solidFill>
                      <a:prstDash val="solid"/>
                      <a:round/>
                      <a:headEnd type="none" w="med" len="med"/>
                      <a:tailEnd type="none" w="med" len="med"/>
                    </a:lnT>
                    <a:lnB w="9525" cap="flat" cmpd="sng" algn="ctr">
                      <a:solidFill>
                        <a:srgbClr val="F0BB76"/>
                      </a:solidFill>
                      <a:prstDash val="solid"/>
                      <a:round/>
                      <a:headEnd type="none" w="med" len="med"/>
                      <a:tailEnd type="none" w="med" len="med"/>
                    </a:lnB>
                    <a:noFill/>
                  </a:tcPr>
                </a:tc>
                <a:extLst>
                  <a:ext uri="{0D108BD9-81ED-4DB2-BD59-A6C34878D82A}">
                    <a16:rowId xmlns:a16="http://schemas.microsoft.com/office/drawing/2014/main" val="3274007269"/>
                  </a:ext>
                </a:extLst>
              </a:tr>
              <a:tr h="428264">
                <a:tc>
                  <a:txBody>
                    <a:bodyPr/>
                    <a:lstStyle/>
                    <a:p>
                      <a:pPr algn="l" rtl="0" fontAlgn="t"/>
                      <a:r>
                        <a:rPr lang="en-US" sz="2000" b="0">
                          <a:effectLst/>
                          <a:latin typeface="inherit"/>
                        </a:rPr>
                        <a:t>Bounds.4: Don’t use standard-library functions and types that are not bounds-checked</a:t>
                      </a:r>
                    </a:p>
                  </a:txBody>
                  <a:tcPr marL="28627" marR="28627" marT="14314" marB="14314">
                    <a:lnL w="9525" cap="flat" cmpd="sng" algn="ctr">
                      <a:solidFill>
                        <a:srgbClr val="F0BD76"/>
                      </a:solidFill>
                      <a:prstDash val="solid"/>
                      <a:round/>
                      <a:headEnd type="none" w="med" len="med"/>
                      <a:tailEnd type="none" w="med" len="med"/>
                    </a:lnL>
                    <a:lnR w="9525" cap="flat" cmpd="sng" algn="ctr">
                      <a:solidFill>
                        <a:srgbClr val="F0BB76"/>
                      </a:solidFill>
                      <a:prstDash val="solid"/>
                      <a:round/>
                      <a:headEnd type="none" w="med" len="med"/>
                      <a:tailEnd type="none" w="med" len="med"/>
                    </a:lnR>
                    <a:lnT w="9525" cap="flat" cmpd="sng" algn="ctr">
                      <a:solidFill>
                        <a:srgbClr val="F0BD76"/>
                      </a:solidFill>
                      <a:prstDash val="solid"/>
                      <a:round/>
                      <a:headEnd type="none" w="med" len="med"/>
                      <a:tailEnd type="none" w="med" len="med"/>
                    </a:lnT>
                    <a:lnB w="9525" cap="flat" cmpd="sng" algn="ctr">
                      <a:solidFill>
                        <a:srgbClr val="70BA76"/>
                      </a:solidFill>
                      <a:prstDash val="solid"/>
                      <a:round/>
                      <a:headEnd type="none" w="med" len="med"/>
                      <a:tailEnd type="none" w="med" len="med"/>
                    </a:lnB>
                    <a:noFill/>
                  </a:tcPr>
                </a:tc>
                <a:tc>
                  <a:txBody>
                    <a:bodyPr/>
                    <a:lstStyle/>
                    <a:p>
                      <a:pPr algn="l" rtl="0" fontAlgn="t"/>
                      <a:endParaRPr lang="en-US" sz="2000">
                        <a:effectLst/>
                      </a:endParaRPr>
                    </a:p>
                  </a:txBody>
                  <a:tcPr marL="28627" marR="28627" marT="14314" marB="14314">
                    <a:lnL w="9525" cap="flat" cmpd="sng" algn="ctr">
                      <a:solidFill>
                        <a:srgbClr val="F0BB76"/>
                      </a:solidFill>
                      <a:prstDash val="solid"/>
                      <a:round/>
                      <a:headEnd type="none" w="med" len="med"/>
                      <a:tailEnd type="none" w="med" len="med"/>
                    </a:lnL>
                    <a:lnR w="9525" cap="flat" cmpd="sng" algn="ctr">
                      <a:solidFill>
                        <a:srgbClr val="F0BB76"/>
                      </a:solidFill>
                      <a:prstDash val="solid"/>
                      <a:round/>
                      <a:headEnd type="none" w="med" len="med"/>
                      <a:tailEnd type="none" w="med" len="med"/>
                    </a:lnR>
                    <a:lnT w="9525" cap="flat" cmpd="sng" algn="ctr">
                      <a:solidFill>
                        <a:srgbClr val="F0BB76"/>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80084954"/>
                  </a:ext>
                </a:extLst>
              </a:tr>
              <a:tr h="428264">
                <a:tc>
                  <a:txBody>
                    <a:bodyPr/>
                    <a:lstStyle/>
                    <a:p>
                      <a:pPr algn="l" rtl="0" fontAlgn="t"/>
                      <a:r>
                        <a:rPr lang="en-US" sz="2000" b="0">
                          <a:effectLst/>
                          <a:latin typeface="inherit"/>
                        </a:rPr>
                        <a:t>Lifetime.1: Don’t dereference a possibly invalid pointer: detect or avoid.</a:t>
                      </a:r>
                    </a:p>
                  </a:txBody>
                  <a:tcPr marL="28627" marR="28627" marT="14314" marB="14314">
                    <a:lnL w="9525" cap="flat" cmpd="sng" algn="ctr">
                      <a:solidFill>
                        <a:srgbClr val="70BA76"/>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70BA76"/>
                      </a:solidFill>
                      <a:prstDash val="solid"/>
                      <a:round/>
                      <a:headEnd type="none" w="med" len="med"/>
                      <a:tailEnd type="none" w="med" len="med"/>
                    </a:lnT>
                    <a:lnB w="9525" cap="flat" cmpd="sng" algn="ctr">
                      <a:solidFill>
                        <a:srgbClr val="70BA76"/>
                      </a:solidFill>
                      <a:prstDash val="solid"/>
                      <a:round/>
                      <a:headEnd type="none" w="med" len="med"/>
                      <a:tailEnd type="none" w="med" len="med"/>
                    </a:lnB>
                    <a:noFill/>
                  </a:tcPr>
                </a:tc>
                <a:tc>
                  <a:txBody>
                    <a:bodyPr/>
                    <a:lstStyle/>
                    <a:p>
                      <a:pPr algn="l" rtl="0" fontAlgn="t"/>
                      <a:r>
                        <a:rPr lang="en-US" sz="2000" b="0" dirty="0" err="1">
                          <a:effectLst/>
                          <a:latin typeface="inherit"/>
                        </a:rPr>
                        <a:t>cppcoreguidelines</a:t>
                      </a:r>
                      <a:r>
                        <a:rPr lang="en-US" sz="2000" b="0" dirty="0">
                          <a:effectLst/>
                          <a:latin typeface="inherit"/>
                        </a:rPr>
                        <a:t>-owning-memory</a:t>
                      </a:r>
                    </a:p>
                  </a:txBody>
                  <a:tcPr marL="28627" marR="28627" marT="14314" marB="1431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02122888"/>
                  </a:ext>
                </a:extLst>
              </a:tr>
            </a:tbl>
          </a:graphicData>
        </a:graphic>
      </p:graphicFrame>
    </p:spTree>
    <p:extLst>
      <p:ext uri="{BB962C8B-B14F-4D97-AF65-F5344CB8AC3E}">
        <p14:creationId xmlns:p14="http://schemas.microsoft.com/office/powerpoint/2010/main" val="1889469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BBE8-DE9A-A6DE-4440-46A7228ACFD0}"/>
              </a:ext>
            </a:extLst>
          </p:cNvPr>
          <p:cNvSpPr>
            <a:spLocks noGrp="1"/>
          </p:cNvSpPr>
          <p:nvPr>
            <p:ph type="title"/>
          </p:nvPr>
        </p:nvSpPr>
        <p:spPr/>
        <p:txBody>
          <a:bodyPr/>
          <a:lstStyle/>
          <a:p>
            <a:r>
              <a:rPr lang="en-US" dirty="0" err="1"/>
              <a:t>Referecnes</a:t>
            </a:r>
            <a:endParaRPr lang="en-US" dirty="0"/>
          </a:p>
        </p:txBody>
      </p:sp>
      <p:sp>
        <p:nvSpPr>
          <p:cNvPr id="5" name="Rectangle 2">
            <a:extLst>
              <a:ext uri="{FF2B5EF4-FFF2-40B4-BE49-F238E27FC236}">
                <a16:creationId xmlns:a16="http://schemas.microsoft.com/office/drawing/2014/main" id="{3ED7293F-617B-F06A-9B5B-71AE9D63FD6A}"/>
              </a:ext>
            </a:extLst>
          </p:cNvPr>
          <p:cNvSpPr>
            <a:spLocks noGrp="1" noChangeArrowheads="1"/>
          </p:cNvSpPr>
          <p:nvPr>
            <p:ph type="subTitle"/>
          </p:nvPr>
        </p:nvSpPr>
        <p:spPr bwMode="auto">
          <a:xfrm>
            <a:off x="609480" y="2254331"/>
            <a:ext cx="955678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100" b="0" i="0" u="none" strike="noStrike" cap="none" normalizeH="0" baseline="0" dirty="0">
                <a:ln>
                  <a:noFill/>
                </a:ln>
                <a:solidFill>
                  <a:srgbClr val="2A76DD"/>
                </a:solidFill>
                <a:effectLst/>
                <a:latin typeface="inherit"/>
                <a:hlinkClick r:id="rId2"/>
              </a:rPr>
              <a:t>github.com/</a:t>
            </a:r>
            <a:r>
              <a:rPr kumimoji="0" lang="en-US" altLang="en-US" sz="3100" b="0" i="0" u="none" strike="noStrike" cap="none" normalizeH="0" baseline="0" dirty="0" err="1">
                <a:ln>
                  <a:noFill/>
                </a:ln>
                <a:solidFill>
                  <a:srgbClr val="2A76DD"/>
                </a:solidFill>
                <a:effectLst/>
                <a:latin typeface="inherit"/>
                <a:hlinkClick r:id="rId2"/>
              </a:rPr>
              <a:t>isocpp</a:t>
            </a:r>
            <a:r>
              <a:rPr kumimoji="0" lang="en-US" altLang="en-US" sz="3100" b="0" i="0" u="none" strike="noStrike" cap="none" normalizeH="0" baseline="0" dirty="0">
                <a:ln>
                  <a:noFill/>
                </a:ln>
                <a:solidFill>
                  <a:srgbClr val="2A76DD"/>
                </a:solidFill>
                <a:effectLst/>
                <a:latin typeface="inherit"/>
                <a:hlinkClick r:id="rId2"/>
              </a:rPr>
              <a:t>/</a:t>
            </a:r>
            <a:r>
              <a:rPr kumimoji="0" lang="en-US" altLang="en-US" sz="3100" b="0" i="0" u="none" strike="noStrike" cap="none" normalizeH="0" baseline="0" dirty="0" err="1">
                <a:ln>
                  <a:noFill/>
                </a:ln>
                <a:solidFill>
                  <a:srgbClr val="2A76DD"/>
                </a:solidFill>
                <a:effectLst/>
                <a:latin typeface="inherit"/>
                <a:hlinkClick r:id="rId2"/>
              </a:rPr>
              <a:t>CppCoreGuidelines</a:t>
            </a:r>
            <a:r>
              <a:rPr kumimoji="0" lang="en-US" altLang="en-US" sz="3100" b="0" i="0" u="none" strike="noStrike" cap="none" normalizeH="0" baseline="0" dirty="0">
                <a:ln>
                  <a:noFill/>
                </a:ln>
                <a:solidFill>
                  <a:srgbClr val="2A76DD"/>
                </a:solidFill>
                <a:effectLst/>
                <a:latin typeface="inherit"/>
                <a:hlinkClick r:id="rId2"/>
              </a:rPr>
              <a:t>/docs</a:t>
            </a:r>
            <a:endParaRPr kumimoji="0" lang="en-US" altLang="en-US" sz="3100" b="0" i="0" u="none" strike="noStrike" cap="none" normalizeH="0" baseline="0" dirty="0">
              <a:ln>
                <a:noFill/>
              </a:ln>
              <a:solidFill>
                <a:srgbClr val="222222"/>
              </a:solidFill>
              <a:effectLst/>
              <a:latin typeface="Source Sans Pro" panose="020B0503030403020204" pitchFamily="34" charset="0"/>
            </a:endParaRPr>
          </a:p>
          <a:p>
            <a:pPr marL="457200" lvl="1" indent="0" algn="just" eaLnBrk="0" fontAlgn="base" hangingPunct="0">
              <a:lnSpc>
                <a:spcPct val="100000"/>
              </a:lnSpc>
              <a:spcBef>
                <a:spcPct val="0"/>
              </a:spcBef>
              <a:spcAft>
                <a:spcPct val="0"/>
              </a:spcAft>
              <a:buFontTx/>
              <a:buChar char="•"/>
            </a:pPr>
            <a:r>
              <a:rPr kumimoji="0" lang="en-US" altLang="en-US" sz="2700" b="0" i="0" u="none" strike="noStrike" cap="none" normalizeH="0" baseline="0" dirty="0">
                <a:ln>
                  <a:noFill/>
                </a:ln>
                <a:solidFill>
                  <a:srgbClr val="2A76DD"/>
                </a:solidFill>
                <a:effectLst/>
                <a:latin typeface="inherit"/>
                <a:hlinkClick r:id="rId3"/>
              </a:rPr>
              <a:t>A brief introduction to C++'s model for type and resource safety</a:t>
            </a:r>
            <a:endParaRPr kumimoji="0" lang="en-US" altLang="en-US" sz="2700" b="0" i="0" u="none" strike="noStrike" cap="none" normalizeH="0" baseline="0" dirty="0">
              <a:ln>
                <a:noFill/>
              </a:ln>
              <a:solidFill>
                <a:srgbClr val="222222"/>
              </a:solidFill>
              <a:effectLst/>
              <a:latin typeface="Source Sans Pro" panose="020B0503030403020204" pitchFamily="34" charset="0"/>
            </a:endParaRPr>
          </a:p>
          <a:p>
            <a:pPr marL="457200" lvl="1" indent="0" eaLnBrk="0" fontAlgn="base" hangingPunct="0">
              <a:lnSpc>
                <a:spcPct val="100000"/>
              </a:lnSpc>
              <a:spcBef>
                <a:spcPct val="0"/>
              </a:spcBef>
              <a:spcAft>
                <a:spcPct val="0"/>
              </a:spcAft>
              <a:buFontTx/>
              <a:buChar char="•"/>
            </a:pPr>
            <a:r>
              <a:rPr kumimoji="0" lang="en-US" altLang="en-US" sz="2700" b="0" i="0" u="none" strike="noStrike" cap="none" normalizeH="0" baseline="0" dirty="0">
                <a:ln>
                  <a:noFill/>
                </a:ln>
                <a:solidFill>
                  <a:srgbClr val="2A76DD"/>
                </a:solidFill>
                <a:effectLst/>
                <a:latin typeface="inherit"/>
                <a:hlinkClick r:id="rId4"/>
              </a:rPr>
              <a:t>Lifetime Safety: Preventing Common dangling</a:t>
            </a:r>
            <a:endParaRPr kumimoji="0" lang="en-US" altLang="en-US" sz="2700" b="0" i="0" u="none" strike="noStrike" cap="none" normalizeH="0" baseline="0" dirty="0">
              <a:ln>
                <a:noFill/>
              </a:ln>
              <a:solidFill>
                <a:srgbClr val="222222"/>
              </a:solidFill>
              <a:effectLst/>
              <a:latin typeface="Source Sans Pro" panose="020B0503030403020204" pitchFamily="34" charset="0"/>
            </a:endParaRPr>
          </a:p>
          <a:p>
            <a:pPr marL="457200" lvl="1" indent="0" eaLnBrk="0" fontAlgn="base" hangingPunct="0">
              <a:lnSpc>
                <a:spcPct val="100000"/>
              </a:lnSpc>
              <a:spcBef>
                <a:spcPct val="0"/>
              </a:spcBef>
              <a:spcAft>
                <a:spcPct val="0"/>
              </a:spcAft>
              <a:buFontTx/>
              <a:buChar char="•"/>
            </a:pPr>
            <a:r>
              <a:rPr kumimoji="0" lang="en-US" altLang="en-US" sz="2700" b="0" i="0" u="none" strike="noStrike" cap="none" normalizeH="0" baseline="0" dirty="0">
                <a:ln>
                  <a:noFill/>
                </a:ln>
                <a:solidFill>
                  <a:srgbClr val="222222"/>
                </a:solidFill>
                <a:effectLst/>
                <a:latin typeface="inherit"/>
              </a:rPr>
              <a:t>Others</a:t>
            </a:r>
            <a:endParaRPr kumimoji="0" lang="en-US" altLang="en-US" sz="27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100" b="0" i="0" u="none" strike="noStrike" cap="none" normalizeH="0" baseline="0" dirty="0">
                <a:ln>
                  <a:noFill/>
                </a:ln>
                <a:solidFill>
                  <a:srgbClr val="2A76DD"/>
                </a:solidFill>
                <a:effectLst/>
                <a:latin typeface="inherit"/>
                <a:hlinkClick r:id="rId5"/>
              </a:rPr>
              <a:t>C++ Safety In Context, Herb Sutter</a:t>
            </a:r>
            <a:endParaRPr kumimoji="0" lang="en-US" altLang="en-US" sz="31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100" b="0" i="0" u="none" strike="noStrike" cap="none" normalizeH="0" baseline="0" dirty="0">
                <a:ln>
                  <a:noFill/>
                </a:ln>
                <a:solidFill>
                  <a:srgbClr val="222222"/>
                </a:solidFill>
                <a:effectLst/>
                <a:latin typeface="inherit"/>
              </a:rPr>
              <a:t>Many conference talks…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0556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icture 22"/>
          <p:cNvSpPr/>
          <p:nvPr/>
        </p:nvSpPr>
        <p:spPr>
          <a:xfrm>
            <a:off x="3733200" y="1948320"/>
            <a:ext cx="4019040" cy="3572640"/>
          </a:xfrm>
          <a:prstGeom prst="round2DiagRect">
            <a:avLst>
              <a:gd name="adj1" fmla="val 16667"/>
              <a:gd name="adj2" fmla="val 0"/>
            </a:avLst>
          </a:prstGeom>
          <a:blipFill rotWithShape="0">
            <a:blip r:embed="rId2"/>
            <a:srcRect/>
            <a:stretch/>
          </a:blipFill>
          <a:ln w="88900" cap="sq">
            <a:solidFill>
              <a:srgbClr val="FFFFFF"/>
            </a:solidFill>
            <a:miter/>
          </a:ln>
          <a:effectLst>
            <a:outerShdw blurRad="25416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110" name="Picture 28"/>
          <p:cNvSpPr/>
          <p:nvPr/>
        </p:nvSpPr>
        <p:spPr>
          <a:xfrm>
            <a:off x="8583480" y="1654200"/>
            <a:ext cx="2935080" cy="4164120"/>
          </a:xfrm>
          <a:prstGeom prst="round2DiagRect">
            <a:avLst>
              <a:gd name="adj1" fmla="val 16667"/>
              <a:gd name="adj2" fmla="val 0"/>
            </a:avLst>
          </a:prstGeom>
          <a:blipFill rotWithShape="0">
            <a:blip r:embed="rId3"/>
            <a:srcRect/>
            <a:stretch/>
          </a:blipFill>
          <a:ln w="88900" cap="sq">
            <a:solidFill>
              <a:srgbClr val="FFFFFF"/>
            </a:solidFill>
            <a:miter/>
          </a:ln>
          <a:effectLst>
            <a:outerShdw blurRad="25416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111" name="Straight Arrow Connector 30"/>
          <p:cNvSpPr/>
          <p:nvPr/>
        </p:nvSpPr>
        <p:spPr>
          <a:xfrm>
            <a:off x="7752960" y="3734640"/>
            <a:ext cx="830160" cy="1080"/>
          </a:xfrm>
          <a:custGeom>
            <a:avLst/>
            <a:gdLst/>
            <a:ahLst/>
            <a:cxnLst/>
            <a:rect l="l" t="t" r="r" b="b"/>
            <a:pathLst>
              <a:path w="21600" h="21600">
                <a:moveTo>
                  <a:pt x="0" y="0"/>
                </a:moveTo>
                <a:lnTo>
                  <a:pt x="21600" y="21600"/>
                </a:lnTo>
              </a:path>
            </a:pathLst>
          </a:custGeom>
          <a:noFill/>
          <a:ln w="82550">
            <a:solidFill>
              <a:srgbClr val="4472C4"/>
            </a:solidFill>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12" name="Rectangle 32"/>
          <p:cNvSpPr/>
          <p:nvPr/>
        </p:nvSpPr>
        <p:spPr>
          <a:xfrm>
            <a:off x="9474120" y="869760"/>
            <a:ext cx="115344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2800" b="0" strike="noStrike" spc="-1">
                <a:solidFill>
                  <a:srgbClr val="000000"/>
                </a:solidFill>
                <a:latin typeface="Calibri"/>
              </a:rPr>
              <a:t>C++17</a:t>
            </a:r>
            <a:endParaRPr lang="en-US" sz="2800" b="0" strike="noStrike" spc="-1">
              <a:latin typeface="Arial"/>
            </a:endParaRPr>
          </a:p>
        </p:txBody>
      </p:sp>
      <p:sp>
        <p:nvSpPr>
          <p:cNvPr id="113" name="Rectangle 58"/>
          <p:cNvSpPr/>
          <p:nvPr/>
        </p:nvSpPr>
        <p:spPr>
          <a:xfrm>
            <a:off x="4892040" y="869760"/>
            <a:ext cx="170136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2800" b="0" strike="noStrike" spc="-1">
                <a:solidFill>
                  <a:srgbClr val="000000"/>
                </a:solidFill>
                <a:latin typeface="Calibri"/>
              </a:rPr>
              <a:t>C++11/14</a:t>
            </a:r>
            <a:endParaRPr lang="en-US" sz="2800" b="0" strike="noStrike" spc="-1">
              <a:latin typeface="Arial"/>
            </a:endParaRPr>
          </a:p>
        </p:txBody>
      </p:sp>
      <p:sp>
        <p:nvSpPr>
          <p:cNvPr id="114" name="Rectangle 60"/>
          <p:cNvSpPr/>
          <p:nvPr/>
        </p:nvSpPr>
        <p:spPr>
          <a:xfrm>
            <a:off x="948240" y="869760"/>
            <a:ext cx="170136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2800" b="0" strike="noStrike" spc="-1">
                <a:solidFill>
                  <a:srgbClr val="000000"/>
                </a:solidFill>
                <a:latin typeface="Calibri"/>
              </a:rPr>
              <a:t>C++03</a:t>
            </a:r>
            <a:endParaRPr lang="en-US" sz="2800" b="0" strike="noStrike" spc="-1">
              <a:latin typeface="Arial"/>
            </a:endParaRPr>
          </a:p>
        </p:txBody>
      </p:sp>
      <p:pic>
        <p:nvPicPr>
          <p:cNvPr id="115" name="Picture 63"/>
          <p:cNvPicPr/>
          <p:nvPr/>
        </p:nvPicPr>
        <p:blipFill>
          <a:blip r:embed="rId4"/>
          <a:stretch/>
        </p:blipFill>
        <p:spPr>
          <a:xfrm>
            <a:off x="480960" y="1978920"/>
            <a:ext cx="2635920" cy="3514680"/>
          </a:xfrm>
          <a:prstGeom prst="rect">
            <a:avLst/>
          </a:prstGeom>
          <a:ln w="0">
            <a:noFill/>
          </a:ln>
        </p:spPr>
      </p:pic>
      <p:sp>
        <p:nvSpPr>
          <p:cNvPr id="116" name="TextBox 13"/>
          <p:cNvSpPr/>
          <p:nvPr/>
        </p:nvSpPr>
        <p:spPr>
          <a:xfrm>
            <a:off x="110160" y="6310080"/>
            <a:ext cx="1208124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Calibri"/>
              </a:rPr>
              <a:t>* </a:t>
            </a:r>
            <a:r>
              <a:rPr lang="en-US" sz="1400" b="0" u="sng" strike="noStrike" spc="-1">
                <a:solidFill>
                  <a:srgbClr val="0563C1"/>
                </a:solidFill>
                <a:uFillTx/>
                <a:latin typeface="Calibri"/>
                <a:hlinkClick r:id="rId5"/>
              </a:rPr>
              <a:t>AUTOSAR Press Release 1/29/2019</a:t>
            </a:r>
            <a:r>
              <a:rPr lang="en-US" sz="1400" b="0" strike="noStrike" spc="-1">
                <a:solidFill>
                  <a:srgbClr val="000000"/>
                </a:solidFill>
                <a:latin typeface="Calibri"/>
              </a:rPr>
              <a:t> - MISRA will merge the AUTOSAR guidelines with its own established best practice to develop a single ‘go to’ language subset for safety-related C++ development. The MISRA led guidelines will incorporate the latest version of C++ language - C++17 - and, when available, its successor C++20.</a:t>
            </a:r>
            <a:endParaRPr lang="en-US" sz="1400" b="0" strike="noStrike" spc="-1">
              <a:latin typeface="Arial"/>
            </a:endParaRPr>
          </a:p>
        </p:txBody>
      </p:sp>
      <p:sp>
        <p:nvSpPr>
          <p:cNvPr id="117" name="TextBox 14"/>
          <p:cNvSpPr/>
          <p:nvPr/>
        </p:nvSpPr>
        <p:spPr>
          <a:xfrm>
            <a:off x="7964280" y="3320640"/>
            <a:ext cx="295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libri"/>
              </a:rPr>
              <a:t>*</a:t>
            </a: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3"/>
          <p:cNvPicPr/>
          <p:nvPr/>
        </p:nvPicPr>
        <p:blipFill>
          <a:blip r:embed="rId2"/>
          <a:stretch/>
        </p:blipFill>
        <p:spPr>
          <a:xfrm>
            <a:off x="8116200" y="0"/>
            <a:ext cx="4075560" cy="5258160"/>
          </a:xfrm>
          <a:prstGeom prst="rect">
            <a:avLst/>
          </a:prstGeom>
          <a:ln w="0">
            <a:noFill/>
          </a:ln>
        </p:spPr>
      </p:pic>
      <p:pic>
        <p:nvPicPr>
          <p:cNvPr id="119" name="Picture 4"/>
          <p:cNvPicPr/>
          <p:nvPr/>
        </p:nvPicPr>
        <p:blipFill>
          <a:blip r:embed="rId3"/>
          <a:stretch/>
        </p:blipFill>
        <p:spPr>
          <a:xfrm>
            <a:off x="0" y="49320"/>
            <a:ext cx="6501600" cy="4720680"/>
          </a:xfrm>
          <a:prstGeom prst="rect">
            <a:avLst/>
          </a:prstGeom>
          <a:ln w="0">
            <a:noFill/>
          </a:ln>
        </p:spPr>
      </p:pic>
      <p:pic>
        <p:nvPicPr>
          <p:cNvPr id="120" name="Picture 6"/>
          <p:cNvPicPr/>
          <p:nvPr/>
        </p:nvPicPr>
        <p:blipFill>
          <a:blip r:embed="rId4"/>
          <a:stretch/>
        </p:blipFill>
        <p:spPr>
          <a:xfrm>
            <a:off x="3844080" y="2025720"/>
            <a:ext cx="4271760" cy="587448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13"/>
          <p:cNvPicPr/>
          <p:nvPr/>
        </p:nvPicPr>
        <p:blipFill>
          <a:blip r:embed="rId3"/>
          <a:stretch/>
        </p:blipFill>
        <p:spPr>
          <a:xfrm>
            <a:off x="235440" y="4322160"/>
            <a:ext cx="5314320" cy="1463400"/>
          </a:xfrm>
          <a:prstGeom prst="rect">
            <a:avLst/>
          </a:prstGeom>
          <a:ln w="0">
            <a:noFill/>
          </a:ln>
        </p:spPr>
      </p:pic>
      <p:sp>
        <p:nvSpPr>
          <p:cNvPr id="89" name="Rectangle 16"/>
          <p:cNvSpPr/>
          <p:nvPr/>
        </p:nvSpPr>
        <p:spPr>
          <a:xfrm>
            <a:off x="6366240" y="457560"/>
            <a:ext cx="4912560" cy="517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2800" b="1" strike="noStrike" spc="-1">
                <a:solidFill>
                  <a:srgbClr val="000000"/>
                </a:solidFill>
                <a:latin typeface="Calibri"/>
              </a:rPr>
              <a:t>GSL: Guidelines Support Library</a:t>
            </a:r>
            <a:endParaRPr lang="en-US" sz="2800" b="0" strike="noStrike" spc="-1">
              <a:latin typeface="Arial"/>
            </a:endParaRPr>
          </a:p>
        </p:txBody>
      </p:sp>
      <p:sp>
        <p:nvSpPr>
          <p:cNvPr id="90" name="Picture 24"/>
          <p:cNvSpPr/>
          <p:nvPr/>
        </p:nvSpPr>
        <p:spPr>
          <a:xfrm>
            <a:off x="1139040" y="2179080"/>
            <a:ext cx="4298760" cy="1391040"/>
          </a:xfrm>
          <a:prstGeom prst="round2DiagRect">
            <a:avLst>
              <a:gd name="adj1" fmla="val 16667"/>
              <a:gd name="adj2" fmla="val 0"/>
            </a:avLst>
          </a:prstGeom>
          <a:blipFill rotWithShape="0">
            <a:blip r:embed="rId4"/>
            <a:srcRect/>
            <a:stretch/>
          </a:blipFill>
          <a:ln w="88900" cap="sq">
            <a:solidFill>
              <a:srgbClr val="FFFFFF"/>
            </a:solidFill>
            <a:miter/>
          </a:ln>
          <a:effectLst>
            <a:outerShdw blurRad="25416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91" name="Picture 26"/>
          <p:cNvSpPr/>
          <p:nvPr/>
        </p:nvSpPr>
        <p:spPr>
          <a:xfrm>
            <a:off x="235440" y="1264680"/>
            <a:ext cx="4510440" cy="982440"/>
          </a:xfrm>
          <a:prstGeom prst="round2DiagRect">
            <a:avLst>
              <a:gd name="adj1" fmla="val 16667"/>
              <a:gd name="adj2" fmla="val 0"/>
            </a:avLst>
          </a:prstGeom>
          <a:blipFill rotWithShape="0">
            <a:blip r:embed="rId5"/>
            <a:srcRect/>
            <a:stretch/>
          </a:blipFill>
          <a:ln w="88900" cap="sq">
            <a:solidFill>
              <a:srgbClr val="FFFFFF"/>
            </a:solidFill>
            <a:miter/>
          </a:ln>
          <a:effectLst>
            <a:outerShdw blurRad="25416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92" name="TextBox 46"/>
          <p:cNvSpPr/>
          <p:nvPr/>
        </p:nvSpPr>
        <p:spPr>
          <a:xfrm>
            <a:off x="2554560" y="795960"/>
            <a:ext cx="696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libri"/>
              </a:rPr>
              <a:t>/docs</a:t>
            </a:r>
            <a:endParaRPr lang="en-US" sz="1800" b="0" strike="noStrike" spc="-1">
              <a:latin typeface="Arial"/>
            </a:endParaRPr>
          </a:p>
        </p:txBody>
      </p:sp>
      <p:pic>
        <p:nvPicPr>
          <p:cNvPr id="93" name="Picture 15"/>
          <p:cNvPicPr/>
          <p:nvPr/>
        </p:nvPicPr>
        <p:blipFill>
          <a:blip r:embed="rId6"/>
          <a:stretch/>
        </p:blipFill>
        <p:spPr>
          <a:xfrm>
            <a:off x="3172320" y="5311440"/>
            <a:ext cx="2377440" cy="1413720"/>
          </a:xfrm>
          <a:prstGeom prst="rect">
            <a:avLst/>
          </a:prstGeom>
          <a:ln w="0">
            <a:noFill/>
          </a:ln>
        </p:spPr>
      </p:pic>
      <p:pic>
        <p:nvPicPr>
          <p:cNvPr id="94" name="Picture 68"/>
          <p:cNvPicPr/>
          <p:nvPr/>
        </p:nvPicPr>
        <p:blipFill>
          <a:blip r:embed="rId7"/>
          <a:stretch/>
        </p:blipFill>
        <p:spPr>
          <a:xfrm>
            <a:off x="7920720" y="1269360"/>
            <a:ext cx="2058480" cy="808920"/>
          </a:xfrm>
          <a:prstGeom prst="rect">
            <a:avLst/>
          </a:prstGeom>
          <a:ln w="0">
            <a:noFill/>
          </a:ln>
        </p:spPr>
      </p:pic>
      <p:pic>
        <p:nvPicPr>
          <p:cNvPr id="95" name="Picture 71"/>
          <p:cNvPicPr/>
          <p:nvPr/>
        </p:nvPicPr>
        <p:blipFill>
          <a:blip r:embed="rId8"/>
          <a:stretch/>
        </p:blipFill>
        <p:spPr>
          <a:xfrm>
            <a:off x="1255320" y="6840"/>
            <a:ext cx="3490200" cy="784440"/>
          </a:xfrm>
          <a:prstGeom prst="rect">
            <a:avLst/>
          </a:prstGeom>
          <a:ln w="0">
            <a:noFill/>
          </a:ln>
        </p:spPr>
      </p:pic>
      <p:pic>
        <p:nvPicPr>
          <p:cNvPr id="96" name="Picture 73"/>
          <p:cNvPicPr/>
          <p:nvPr/>
        </p:nvPicPr>
        <p:blipFill>
          <a:blip r:embed="rId9"/>
          <a:stretch/>
        </p:blipFill>
        <p:spPr>
          <a:xfrm>
            <a:off x="7612560" y="3181680"/>
            <a:ext cx="2675160" cy="808920"/>
          </a:xfrm>
          <a:prstGeom prst="rect">
            <a:avLst/>
          </a:prstGeom>
          <a:ln w="0">
            <a:noFill/>
          </a:ln>
        </p:spPr>
      </p:pic>
      <p:sp>
        <p:nvSpPr>
          <p:cNvPr id="97" name="TextBox 75"/>
          <p:cNvSpPr/>
          <p:nvPr/>
        </p:nvSpPr>
        <p:spPr>
          <a:xfrm>
            <a:off x="6870960" y="3998880"/>
            <a:ext cx="415800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000" b="1" strike="noStrike" spc="-1">
                <a:solidFill>
                  <a:srgbClr val="000000"/>
                </a:solidFill>
                <a:latin typeface="Calibri"/>
              </a:rPr>
              <a:t>gsl-lite</a:t>
            </a:r>
            <a:r>
              <a:rPr lang="en-US" sz="1000" b="0" strike="noStrike" spc="-1">
                <a:solidFill>
                  <a:srgbClr val="000000"/>
                </a:solidFill>
                <a:latin typeface="Calibri"/>
              </a:rPr>
              <a:t> is a single-file header-only implementation of the </a:t>
            </a:r>
            <a:r>
              <a:rPr lang="en-US" sz="1000" b="0" u="sng" strike="noStrike" spc="-1">
                <a:solidFill>
                  <a:srgbClr val="0563C1"/>
                </a:solidFill>
                <a:uFillTx/>
                <a:latin typeface="Calibri"/>
                <a:hlinkClick r:id="rId10"/>
              </a:rPr>
              <a:t>C++ Core Guidelines Support Library</a:t>
            </a:r>
            <a:r>
              <a:rPr lang="en-US" sz="1000" b="0" strike="noStrike" spc="-1">
                <a:solidFill>
                  <a:srgbClr val="000000"/>
                </a:solidFill>
                <a:latin typeface="Calibri"/>
              </a:rPr>
              <a:t> originally based on </a:t>
            </a:r>
            <a:r>
              <a:rPr lang="en-US" sz="1000" b="0" u="sng" strike="noStrike" spc="-1">
                <a:solidFill>
                  <a:srgbClr val="0563C1"/>
                </a:solidFill>
                <a:uFillTx/>
                <a:latin typeface="Calibri"/>
                <a:hlinkClick r:id="rId11"/>
              </a:rPr>
              <a:t>Microsoft GSL</a:t>
            </a:r>
            <a:r>
              <a:rPr lang="en-US" sz="1000" b="0" strike="noStrike" spc="-1">
                <a:solidFill>
                  <a:srgbClr val="000000"/>
                </a:solidFill>
                <a:latin typeface="Calibri"/>
              </a:rPr>
              <a:t> and </a:t>
            </a:r>
            <a:r>
              <a:rPr lang="en-US" sz="1000" b="1" strike="noStrike" spc="-1">
                <a:solidFill>
                  <a:srgbClr val="000000"/>
                </a:solidFill>
                <a:latin typeface="Calibri"/>
              </a:rPr>
              <a:t>adapted for C++98, C++03</a:t>
            </a:r>
            <a:r>
              <a:rPr lang="en-US" sz="1000" b="0" strike="noStrike" spc="-1">
                <a:solidFill>
                  <a:srgbClr val="000000"/>
                </a:solidFill>
                <a:latin typeface="Calibri"/>
              </a:rPr>
              <a:t>. It also works when compiled as C++11, C++14, C++17, C++20.</a:t>
            </a:r>
            <a:endParaRPr lang="en-US" sz="1000" b="0" strike="noStrike" spc="-1">
              <a:latin typeface="Arial"/>
            </a:endParaRPr>
          </a:p>
        </p:txBody>
      </p:sp>
      <p:sp>
        <p:nvSpPr>
          <p:cNvPr id="98" name="TextBox 77"/>
          <p:cNvSpPr/>
          <p:nvPr/>
        </p:nvSpPr>
        <p:spPr>
          <a:xfrm>
            <a:off x="6621120" y="1978560"/>
            <a:ext cx="4657680" cy="88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050" b="0" strike="noStrike" spc="-1">
                <a:solidFill>
                  <a:srgbClr val="000000"/>
                </a:solidFill>
                <a:latin typeface="Calibri"/>
              </a:rPr>
              <a:t>The Guidelines Support Library (GSL) contains functions and types that are suggested for use by the </a:t>
            </a:r>
            <a:r>
              <a:rPr lang="en-US" sz="1050" b="0" u="sng" strike="noStrike" spc="-1">
                <a:solidFill>
                  <a:srgbClr val="0563C1"/>
                </a:solidFill>
                <a:uFillTx/>
                <a:latin typeface="Calibri"/>
                <a:hlinkClick r:id="rId12"/>
              </a:rPr>
              <a:t>C++ Core Guidelines</a:t>
            </a:r>
            <a:r>
              <a:rPr lang="en-US" sz="1050" b="0" strike="noStrike" spc="-1">
                <a:solidFill>
                  <a:srgbClr val="000000"/>
                </a:solidFill>
                <a:latin typeface="Calibri"/>
              </a:rPr>
              <a:t> maintained by the </a:t>
            </a:r>
            <a:r>
              <a:rPr lang="en-US" sz="1050" b="0" u="sng" strike="noStrike" spc="-1">
                <a:solidFill>
                  <a:srgbClr val="0563C1"/>
                </a:solidFill>
                <a:uFillTx/>
                <a:latin typeface="Calibri"/>
                <a:hlinkClick r:id="rId13"/>
              </a:rPr>
              <a:t>Standard C++ Foundation</a:t>
            </a:r>
            <a:r>
              <a:rPr lang="en-US" sz="1050" b="0" strike="noStrike" spc="-1">
                <a:solidFill>
                  <a:srgbClr val="000000"/>
                </a:solidFill>
                <a:latin typeface="Calibri"/>
              </a:rPr>
              <a:t>. This repo contains Microsoft's implementation of GSL. […] The implementation </a:t>
            </a:r>
            <a:r>
              <a:rPr lang="en-US" sz="1050" b="1" strike="noStrike" spc="-1">
                <a:solidFill>
                  <a:srgbClr val="000000"/>
                </a:solidFill>
                <a:latin typeface="Calibri"/>
              </a:rPr>
              <a:t>generally assumes </a:t>
            </a:r>
            <a:r>
              <a:rPr lang="en-US" sz="1050" b="0" strike="noStrike" spc="-1">
                <a:solidFill>
                  <a:srgbClr val="000000"/>
                </a:solidFill>
                <a:latin typeface="Calibri"/>
              </a:rPr>
              <a:t>a platform that implements </a:t>
            </a:r>
            <a:r>
              <a:rPr lang="en-US" sz="1050" b="1" strike="noStrike" spc="-1">
                <a:solidFill>
                  <a:srgbClr val="000000"/>
                </a:solidFill>
                <a:latin typeface="Calibri"/>
              </a:rPr>
              <a:t>C++14 support</a:t>
            </a:r>
            <a:r>
              <a:rPr lang="en-US" sz="1050" b="0" strike="noStrike" spc="-1">
                <a:solidFill>
                  <a:srgbClr val="000000"/>
                </a:solidFill>
                <a:latin typeface="Calibri"/>
              </a:rPr>
              <a:t>.</a:t>
            </a:r>
            <a:endParaRPr lang="en-US" sz="1050" b="0" strike="noStrike" spc="-1">
              <a:latin typeface="Arial"/>
            </a:endParaRPr>
          </a:p>
        </p:txBody>
      </p:sp>
    </p:spTree>
    <p:extLst>
      <p:ext uri="{BB962C8B-B14F-4D97-AF65-F5344CB8AC3E}">
        <p14:creationId xmlns:p14="http://schemas.microsoft.com/office/powerpoint/2010/main" val="4110693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7"/>
          <p:cNvPicPr/>
          <p:nvPr/>
        </p:nvPicPr>
        <p:blipFill>
          <a:blip r:embed="rId3"/>
          <a:stretch/>
        </p:blipFill>
        <p:spPr>
          <a:xfrm>
            <a:off x="6344280" y="1508400"/>
            <a:ext cx="5314320" cy="1463400"/>
          </a:xfrm>
          <a:prstGeom prst="rect">
            <a:avLst/>
          </a:prstGeom>
          <a:ln w="0">
            <a:noFill/>
          </a:ln>
        </p:spPr>
      </p:pic>
      <p:sp>
        <p:nvSpPr>
          <p:cNvPr id="100" name="Picture 8"/>
          <p:cNvSpPr/>
          <p:nvPr/>
        </p:nvSpPr>
        <p:spPr>
          <a:xfrm>
            <a:off x="1416240" y="3409560"/>
            <a:ext cx="4298760" cy="1391040"/>
          </a:xfrm>
          <a:prstGeom prst="round2DiagRect">
            <a:avLst>
              <a:gd name="adj1" fmla="val 16667"/>
              <a:gd name="adj2" fmla="val 0"/>
            </a:avLst>
          </a:prstGeom>
          <a:blipFill rotWithShape="0">
            <a:blip r:embed="rId4"/>
            <a:srcRect/>
            <a:stretch/>
          </a:blipFill>
          <a:ln w="88900" cap="sq">
            <a:solidFill>
              <a:srgbClr val="FFFFFF"/>
            </a:solidFill>
            <a:miter/>
          </a:ln>
          <a:effectLst>
            <a:outerShdw blurRad="25416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101" name="Picture 9"/>
          <p:cNvSpPr/>
          <p:nvPr/>
        </p:nvSpPr>
        <p:spPr>
          <a:xfrm>
            <a:off x="512640" y="2495160"/>
            <a:ext cx="4510440" cy="982440"/>
          </a:xfrm>
          <a:prstGeom prst="round2DiagRect">
            <a:avLst>
              <a:gd name="adj1" fmla="val 16667"/>
              <a:gd name="adj2" fmla="val 0"/>
            </a:avLst>
          </a:prstGeom>
          <a:blipFill rotWithShape="0">
            <a:blip r:embed="rId5"/>
            <a:srcRect/>
            <a:stretch/>
          </a:blipFill>
          <a:ln w="88900" cap="sq">
            <a:solidFill>
              <a:srgbClr val="FFFFFF"/>
            </a:solidFill>
            <a:miter/>
          </a:ln>
          <a:effectLst>
            <a:outerShdw blurRad="25416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102" name="TextBox 4"/>
          <p:cNvSpPr/>
          <p:nvPr/>
        </p:nvSpPr>
        <p:spPr>
          <a:xfrm>
            <a:off x="2554560" y="795960"/>
            <a:ext cx="696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Calibri"/>
              </a:rPr>
              <a:t>/docs</a:t>
            </a:r>
            <a:endParaRPr lang="en-US" sz="1800" b="0" strike="noStrike" spc="-1">
              <a:latin typeface="Arial"/>
            </a:endParaRPr>
          </a:p>
        </p:txBody>
      </p:sp>
      <p:pic>
        <p:nvPicPr>
          <p:cNvPr id="103" name="Picture 10"/>
          <p:cNvPicPr/>
          <p:nvPr/>
        </p:nvPicPr>
        <p:blipFill>
          <a:blip r:embed="rId6"/>
          <a:stretch/>
        </p:blipFill>
        <p:spPr>
          <a:xfrm>
            <a:off x="7086600" y="2929680"/>
            <a:ext cx="3915000" cy="2328120"/>
          </a:xfrm>
          <a:prstGeom prst="rect">
            <a:avLst/>
          </a:prstGeom>
          <a:ln w="0">
            <a:noFill/>
          </a:ln>
        </p:spPr>
      </p:pic>
      <p:pic>
        <p:nvPicPr>
          <p:cNvPr id="104" name="Picture 12"/>
          <p:cNvPicPr/>
          <p:nvPr/>
        </p:nvPicPr>
        <p:blipFill>
          <a:blip r:embed="rId7"/>
          <a:stretch/>
        </p:blipFill>
        <p:spPr>
          <a:xfrm>
            <a:off x="1255320" y="6840"/>
            <a:ext cx="5145480" cy="11563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3"/>
          <p:cNvPicPr/>
          <p:nvPr/>
        </p:nvPicPr>
        <p:blipFill>
          <a:blip r:embed="rId2"/>
          <a:stretch/>
        </p:blipFill>
        <p:spPr>
          <a:xfrm>
            <a:off x="-1" y="0"/>
            <a:ext cx="5197033" cy="6858000"/>
          </a:xfrm>
          <a:prstGeom prst="rect">
            <a:avLst/>
          </a:prstGeom>
          <a:ln w="0">
            <a:noFill/>
          </a:ln>
        </p:spPr>
      </p:pic>
      <p:sp>
        <p:nvSpPr>
          <p:cNvPr id="3" name="TextBox 2">
            <a:extLst>
              <a:ext uri="{FF2B5EF4-FFF2-40B4-BE49-F238E27FC236}">
                <a16:creationId xmlns:a16="http://schemas.microsoft.com/office/drawing/2014/main" id="{2FC5639A-8F5F-5FA6-8717-513CDA8A4FE0}"/>
              </a:ext>
            </a:extLst>
          </p:cNvPr>
          <p:cNvSpPr txBox="1"/>
          <p:nvPr/>
        </p:nvSpPr>
        <p:spPr>
          <a:xfrm>
            <a:off x="5712847" y="2185573"/>
            <a:ext cx="6096000" cy="954107"/>
          </a:xfrm>
          <a:prstGeom prst="rect">
            <a:avLst/>
          </a:prstGeom>
          <a:noFill/>
        </p:spPr>
        <p:txBody>
          <a:bodyPr wrap="square">
            <a:spAutoFit/>
          </a:bodyPr>
          <a:lstStyle/>
          <a:p>
            <a:r>
              <a:rPr lang="en-US" sz="2800" b="0" i="1" dirty="0">
                <a:effectLst/>
                <a:latin typeface="Consolas" panose="020B0609020204030204" pitchFamily="49" charset="0"/>
              </a:rPr>
              <a:t>"</a:t>
            </a:r>
            <a:r>
              <a:rPr lang="en-US" sz="2800" b="1" dirty="0">
                <a:effectLst/>
                <a:latin typeface="Consolas" panose="020B0609020204030204" pitchFamily="49" charset="0"/>
              </a:rPr>
              <a:t>memory unsafe</a:t>
            </a:r>
            <a:r>
              <a:rPr lang="en-US" sz="2800" b="0" i="1" dirty="0">
                <a:effectLst/>
                <a:latin typeface="Consolas" panose="020B0609020204030204" pitchFamily="49" charset="0"/>
              </a:rPr>
              <a:t> programming languages, such as </a:t>
            </a:r>
            <a:r>
              <a:rPr lang="en-US" sz="2800" b="1" dirty="0">
                <a:effectLst/>
                <a:latin typeface="Consolas" panose="020B0609020204030204" pitchFamily="49" charset="0"/>
              </a:rPr>
              <a:t>C and </a:t>
            </a:r>
            <a:r>
              <a:rPr lang="en-US" sz="2800" b="1" dirty="0">
                <a:latin typeface="Consolas" panose="020B0609020204030204" pitchFamily="49" charset="0"/>
              </a:rPr>
              <a:t>C++</a:t>
            </a:r>
            <a:r>
              <a:rPr lang="en-US" sz="2800" b="0" i="1" dirty="0">
                <a:effectLst/>
                <a:latin typeface="Consolas" panose="020B0609020204030204" pitchFamily="49" charset="0"/>
              </a:rPr>
              <a:t>",</a:t>
            </a:r>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140634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7A21-F28D-8669-84CB-ADDE87A933F6}"/>
              </a:ext>
            </a:extLst>
          </p:cNvPr>
          <p:cNvSpPr>
            <a:spLocks noGrp="1"/>
          </p:cNvSpPr>
          <p:nvPr>
            <p:ph type="title"/>
          </p:nvPr>
        </p:nvSpPr>
        <p:spPr/>
        <p:txBody>
          <a:bodyPr/>
          <a:lstStyle/>
          <a:p>
            <a:r>
              <a:rPr lang="en-US" dirty="0"/>
              <a:t>Type Safety, Casting</a:t>
            </a:r>
          </a:p>
        </p:txBody>
      </p:sp>
      <p:sp>
        <p:nvSpPr>
          <p:cNvPr id="3" name="Content Placeholder 2">
            <a:extLst>
              <a:ext uri="{FF2B5EF4-FFF2-40B4-BE49-F238E27FC236}">
                <a16:creationId xmlns:a16="http://schemas.microsoft.com/office/drawing/2014/main" id="{373E1C1F-82AB-5D23-ED7D-E94CF082C6BA}"/>
              </a:ext>
            </a:extLst>
          </p:cNvPr>
          <p:cNvSpPr>
            <a:spLocks noGrp="1"/>
          </p:cNvSpPr>
          <p:nvPr>
            <p:ph/>
          </p:nvPr>
        </p:nvSpPr>
        <p:spPr>
          <a:xfrm>
            <a:off x="609480" y="1604520"/>
            <a:ext cx="11582520" cy="3977280"/>
          </a:xfrm>
        </p:spPr>
        <p:txBody>
          <a:bodyPr/>
          <a:lstStyle/>
          <a:p>
            <a:pPr marL="0" indent="0">
              <a:buNone/>
            </a:pPr>
            <a:r>
              <a:rPr lang="en-US" sz="3200" b="0" i="0" dirty="0">
                <a:effectLst/>
                <a:latin typeface="Courier New" panose="02070309020205020404" pitchFamily="49" charset="0"/>
              </a:rPr>
              <a:t>// IEEE 754 representation of </a:t>
            </a:r>
            <a:r>
              <a:rPr lang="en-US" sz="3200" b="0" i="0" dirty="0" err="1">
                <a:effectLst/>
                <a:latin typeface="Courier New" panose="02070309020205020404" pitchFamily="49" charset="0"/>
              </a:rPr>
              <a:t>NaN</a:t>
            </a:r>
            <a:endParaRPr lang="en-US" sz="3200" dirty="0">
              <a:latin typeface="Courier New" panose="02070309020205020404" pitchFamily="49" charset="0"/>
            </a:endParaRPr>
          </a:p>
          <a:p>
            <a:pPr marL="0" indent="0">
              <a:buNone/>
            </a:pPr>
            <a:r>
              <a:rPr lang="en-US" sz="3200" b="1" i="0" dirty="0">
                <a:effectLst/>
                <a:latin typeface="inherit"/>
              </a:rPr>
              <a:t>uint32_t</a:t>
            </a:r>
            <a:r>
              <a:rPr lang="en-US" sz="3200" b="0" i="0" dirty="0">
                <a:effectLst/>
                <a:latin typeface="Courier New" panose="02070309020205020404" pitchFamily="49" charset="0"/>
              </a:rPr>
              <a:t> </a:t>
            </a:r>
            <a:r>
              <a:rPr lang="en-US" sz="3200" b="0" i="0" dirty="0" err="1">
                <a:effectLst/>
                <a:latin typeface="Courier New" panose="02070309020205020404" pitchFamily="49" charset="0"/>
              </a:rPr>
              <a:t>NaN</a:t>
            </a:r>
            <a:r>
              <a:rPr lang="en-US" sz="3200" b="0" i="0" dirty="0">
                <a:effectLst/>
                <a:latin typeface="Courier New" panose="02070309020205020404" pitchFamily="49" charset="0"/>
              </a:rPr>
              <a:t> = 0x7F800001;</a:t>
            </a:r>
          </a:p>
          <a:p>
            <a:pPr marL="0" indent="0">
              <a:buNone/>
            </a:pPr>
            <a:r>
              <a:rPr lang="en-US" sz="3200" b="1" i="0" dirty="0">
                <a:effectLst/>
                <a:latin typeface="inherit"/>
              </a:rPr>
              <a:t>float</a:t>
            </a:r>
            <a:r>
              <a:rPr lang="en-US" sz="3200" b="0" i="0" dirty="0">
                <a:effectLst/>
                <a:latin typeface="Courier New" panose="02070309020205020404" pitchFamily="49" charset="0"/>
              </a:rPr>
              <a:t> f = *</a:t>
            </a:r>
            <a:r>
              <a:rPr lang="en-US" sz="3200" b="1" i="0" dirty="0" err="1">
                <a:effectLst/>
                <a:latin typeface="inherit"/>
              </a:rPr>
              <a:t>reinterpret_cast</a:t>
            </a:r>
            <a:r>
              <a:rPr lang="en-US" sz="3200" b="0" i="0" dirty="0">
                <a:effectLst/>
                <a:latin typeface="Courier New" panose="02070309020205020404" pitchFamily="49" charset="0"/>
              </a:rPr>
              <a:t>&lt;</a:t>
            </a:r>
            <a:r>
              <a:rPr lang="en-US" sz="3200" b="1" i="0" dirty="0">
                <a:effectLst/>
                <a:latin typeface="inherit"/>
              </a:rPr>
              <a:t>float</a:t>
            </a:r>
            <a:r>
              <a:rPr lang="en-US" sz="3200" b="0" i="0" dirty="0">
                <a:effectLst/>
                <a:latin typeface="Courier New" panose="02070309020205020404" pitchFamily="49" charset="0"/>
              </a:rPr>
              <a:t>*&gt;(&amp;</a:t>
            </a:r>
            <a:r>
              <a:rPr lang="en-US" sz="3200" b="0" i="0" dirty="0" err="1">
                <a:effectLst/>
                <a:latin typeface="Courier New" panose="02070309020205020404" pitchFamily="49" charset="0"/>
              </a:rPr>
              <a:t>bad_value</a:t>
            </a:r>
            <a:r>
              <a:rPr lang="en-US" sz="3200" b="0" i="0" dirty="0">
                <a:effectLst/>
                <a:latin typeface="Courier New" panose="02070309020205020404" pitchFamily="49" charset="0"/>
              </a:rPr>
              <a:t>);</a:t>
            </a:r>
          </a:p>
          <a:p>
            <a:pPr marL="0" indent="0">
              <a:buNone/>
            </a:pPr>
            <a:r>
              <a:rPr lang="en-US" sz="3200" b="0" i="0" dirty="0">
                <a:effectLst/>
                <a:latin typeface="Courier New" panose="02070309020205020404" pitchFamily="49" charset="0"/>
              </a:rPr>
              <a:t>// May raise an exception </a:t>
            </a:r>
          </a:p>
          <a:p>
            <a:pPr marL="0" indent="0">
              <a:buNone/>
            </a:pPr>
            <a:r>
              <a:rPr lang="en-US" sz="3200" b="0" i="0" dirty="0">
                <a:effectLst/>
                <a:latin typeface="Courier New" panose="02070309020205020404" pitchFamily="49" charset="0"/>
              </a:rPr>
              <a:t>std::</a:t>
            </a:r>
            <a:r>
              <a:rPr lang="en-US" sz="3200" b="0" i="0" dirty="0" err="1">
                <a:effectLst/>
                <a:latin typeface="Courier New" panose="02070309020205020404" pitchFamily="49" charset="0"/>
              </a:rPr>
              <a:t>cout</a:t>
            </a:r>
            <a:r>
              <a:rPr lang="en-US" sz="3200" b="0" i="0" dirty="0">
                <a:effectLst/>
                <a:latin typeface="Courier New" panose="02070309020205020404" pitchFamily="49" charset="0"/>
              </a:rPr>
              <a:t> &lt;&lt; f &lt;&lt; std::</a:t>
            </a:r>
            <a:r>
              <a:rPr lang="en-US" sz="3200" b="0" i="0" dirty="0" err="1">
                <a:effectLst/>
                <a:latin typeface="Courier New" panose="02070309020205020404" pitchFamily="49" charset="0"/>
              </a:rPr>
              <a:t>endl</a:t>
            </a:r>
            <a:r>
              <a:rPr lang="en-US" sz="3200" b="0" i="0" dirty="0">
                <a:effectLst/>
                <a:latin typeface="Courier New" panose="02070309020205020404" pitchFamily="49" charset="0"/>
              </a:rPr>
              <a:t>;</a:t>
            </a:r>
            <a:endParaRPr lang="en-US" sz="3200" dirty="0"/>
          </a:p>
        </p:txBody>
      </p:sp>
    </p:spTree>
    <p:extLst>
      <p:ext uri="{BB962C8B-B14F-4D97-AF65-F5344CB8AC3E}">
        <p14:creationId xmlns:p14="http://schemas.microsoft.com/office/powerpoint/2010/main" val="174649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18BC-8917-1BE3-7771-5F13FDDA1FAB}"/>
              </a:ext>
            </a:extLst>
          </p:cNvPr>
          <p:cNvSpPr>
            <a:spLocks noGrp="1"/>
          </p:cNvSpPr>
          <p:nvPr>
            <p:ph type="title"/>
          </p:nvPr>
        </p:nvSpPr>
        <p:spPr/>
        <p:txBody>
          <a:bodyPr/>
          <a:lstStyle/>
          <a:p>
            <a:r>
              <a:rPr lang="en-US" dirty="0"/>
              <a:t>Type Safety, Uninitialized Data</a:t>
            </a:r>
          </a:p>
        </p:txBody>
      </p:sp>
      <p:sp>
        <p:nvSpPr>
          <p:cNvPr id="3" name="Content Placeholder 2">
            <a:extLst>
              <a:ext uri="{FF2B5EF4-FFF2-40B4-BE49-F238E27FC236}">
                <a16:creationId xmlns:a16="http://schemas.microsoft.com/office/drawing/2014/main" id="{2656B242-F57D-19B7-1700-0608F6B9A40A}"/>
              </a:ext>
            </a:extLst>
          </p:cNvPr>
          <p:cNvSpPr>
            <a:spLocks noGrp="1"/>
          </p:cNvSpPr>
          <p:nvPr>
            <p:ph/>
          </p:nvPr>
        </p:nvSpPr>
        <p:spPr>
          <a:xfrm>
            <a:off x="609480" y="1604520"/>
            <a:ext cx="11582520" cy="3977280"/>
          </a:xfrm>
        </p:spPr>
        <p:txBody>
          <a:bodyPr/>
          <a:lstStyle/>
          <a:p>
            <a:pPr marL="0" indent="0">
              <a:buNone/>
            </a:pPr>
            <a:r>
              <a:rPr lang="en-US" sz="3200" b="1" i="0" dirty="0">
                <a:effectLst/>
                <a:latin typeface="inherit"/>
              </a:rPr>
              <a:t>float</a:t>
            </a:r>
            <a:r>
              <a:rPr lang="en-US" sz="3200" b="0" i="0" dirty="0">
                <a:effectLst/>
                <a:latin typeface="Courier New" panose="02070309020205020404" pitchFamily="49" charset="0"/>
              </a:rPr>
              <a:t> f1;</a:t>
            </a:r>
          </a:p>
          <a:p>
            <a:pPr marL="0" indent="0">
              <a:buNone/>
            </a:pPr>
            <a:r>
              <a:rPr lang="en-US" sz="3200" b="1" i="0" dirty="0">
                <a:effectLst/>
                <a:latin typeface="inherit"/>
              </a:rPr>
              <a:t>float</a:t>
            </a:r>
            <a:r>
              <a:rPr lang="en-US" sz="3200" b="0" i="0" dirty="0">
                <a:effectLst/>
                <a:latin typeface="Courier New" panose="02070309020205020404" pitchFamily="49" charset="0"/>
              </a:rPr>
              <a:t> f2;</a:t>
            </a:r>
          </a:p>
          <a:p>
            <a:pPr marL="0" indent="0">
              <a:buNone/>
            </a:pPr>
            <a:r>
              <a:rPr lang="en-US" sz="3200" b="0" i="0" dirty="0">
                <a:effectLst/>
                <a:latin typeface="Courier New" panose="02070309020205020404" pitchFamily="49" charset="0"/>
              </a:rPr>
              <a:t>// Uninitialized stack data can have arbitrary values </a:t>
            </a:r>
          </a:p>
          <a:p>
            <a:pPr marL="0" indent="0">
              <a:buNone/>
            </a:pPr>
            <a:r>
              <a:rPr lang="en-US" sz="3200" b="0" i="0" dirty="0">
                <a:effectLst/>
                <a:latin typeface="Courier New" panose="02070309020205020404" pitchFamily="49" charset="0"/>
              </a:rPr>
              <a:t>// and result in a floating point exception</a:t>
            </a:r>
          </a:p>
          <a:p>
            <a:pPr marL="0" indent="0">
              <a:buNone/>
            </a:pPr>
            <a:r>
              <a:rPr lang="en-US" sz="3200" b="1" i="0" dirty="0">
                <a:effectLst/>
                <a:latin typeface="inherit"/>
              </a:rPr>
              <a:t>float</a:t>
            </a:r>
            <a:r>
              <a:rPr lang="en-US" sz="3200" b="0" i="0" dirty="0">
                <a:effectLst/>
                <a:latin typeface="Courier New" panose="02070309020205020404" pitchFamily="49" charset="0"/>
              </a:rPr>
              <a:t> f3 = f1 / f2;</a:t>
            </a:r>
            <a:endParaRPr lang="en-US" sz="3200" dirty="0"/>
          </a:p>
        </p:txBody>
      </p:sp>
    </p:spTree>
    <p:extLst>
      <p:ext uri="{BB962C8B-B14F-4D97-AF65-F5344CB8AC3E}">
        <p14:creationId xmlns:p14="http://schemas.microsoft.com/office/powerpoint/2010/main" val="393387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8D6C-83D3-40AC-EDB0-DF91FABE37E1}"/>
              </a:ext>
            </a:extLst>
          </p:cNvPr>
          <p:cNvSpPr>
            <a:spLocks noGrp="1"/>
          </p:cNvSpPr>
          <p:nvPr>
            <p:ph type="title"/>
          </p:nvPr>
        </p:nvSpPr>
        <p:spPr/>
        <p:txBody>
          <a:bodyPr/>
          <a:lstStyle/>
          <a:p>
            <a:r>
              <a:rPr lang="en-US" dirty="0"/>
              <a:t>Type Safety, Union</a:t>
            </a:r>
          </a:p>
        </p:txBody>
      </p:sp>
      <p:sp>
        <p:nvSpPr>
          <p:cNvPr id="3" name="Content Placeholder 2">
            <a:extLst>
              <a:ext uri="{FF2B5EF4-FFF2-40B4-BE49-F238E27FC236}">
                <a16:creationId xmlns:a16="http://schemas.microsoft.com/office/drawing/2014/main" id="{C958B752-D60A-374F-0F00-64891436565F}"/>
              </a:ext>
            </a:extLst>
          </p:cNvPr>
          <p:cNvSpPr>
            <a:spLocks noGrp="1"/>
          </p:cNvSpPr>
          <p:nvPr>
            <p:ph/>
          </p:nvPr>
        </p:nvSpPr>
        <p:spPr>
          <a:xfrm>
            <a:off x="609480" y="1604520"/>
            <a:ext cx="10972440" cy="4796280"/>
          </a:xfrm>
        </p:spPr>
        <p:txBody>
          <a:bodyPr>
            <a:noAutofit/>
          </a:bodyPr>
          <a:lstStyle/>
          <a:p>
            <a:pPr marL="0" indent="0">
              <a:buNone/>
            </a:pPr>
            <a:r>
              <a:rPr lang="en-US" sz="3200" b="0" i="0" dirty="0">
                <a:effectLst/>
                <a:latin typeface="Courier New" panose="02070309020205020404" pitchFamily="49" charset="0"/>
              </a:rPr>
              <a:t>// We do this a lot with bits on HW systems</a:t>
            </a:r>
          </a:p>
          <a:p>
            <a:pPr marL="0" indent="0">
              <a:buNone/>
            </a:pPr>
            <a:r>
              <a:rPr lang="en-US" sz="3200" b="1" i="0" dirty="0">
                <a:effectLst/>
                <a:latin typeface="inherit"/>
              </a:rPr>
              <a:t>union</a:t>
            </a:r>
            <a:r>
              <a:rPr lang="en-US" sz="3200" b="0" i="0" dirty="0">
                <a:effectLst/>
                <a:latin typeface="Courier New" panose="02070309020205020404" pitchFamily="49" charset="0"/>
              </a:rPr>
              <a:t> Data </a:t>
            </a:r>
          </a:p>
          <a:p>
            <a:pPr marL="0" indent="0">
              <a:buNone/>
            </a:pPr>
            <a:r>
              <a:rPr lang="en-US" sz="3200" b="0" i="0" dirty="0">
                <a:effectLst/>
                <a:latin typeface="Courier New" panose="02070309020205020404" pitchFamily="49" charset="0"/>
              </a:rPr>
              <a:t>{</a:t>
            </a:r>
          </a:p>
          <a:p>
            <a:pPr marL="0" indent="0">
              <a:buNone/>
            </a:pPr>
            <a:r>
              <a:rPr lang="en-US" sz="3200" b="0" i="0" dirty="0">
                <a:effectLst/>
                <a:latin typeface="Courier New" panose="02070309020205020404" pitchFamily="49" charset="0"/>
              </a:rPr>
              <a:t> </a:t>
            </a:r>
            <a:r>
              <a:rPr lang="en-US" sz="3200" b="1" i="0" dirty="0">
                <a:effectLst/>
                <a:latin typeface="inherit"/>
              </a:rPr>
              <a:t>uint32_t</a:t>
            </a:r>
            <a:r>
              <a:rPr lang="en-US" sz="3200" b="0" i="0" dirty="0">
                <a:effectLst/>
                <a:latin typeface="Courier New" panose="02070309020205020404" pitchFamily="49" charset="0"/>
              </a:rPr>
              <a:t> </a:t>
            </a:r>
            <a:r>
              <a:rPr lang="en-US" sz="3200" b="0" i="0" dirty="0" err="1">
                <a:effectLst/>
                <a:latin typeface="Courier New" panose="02070309020205020404" pitchFamily="49" charset="0"/>
              </a:rPr>
              <a:t>i</a:t>
            </a:r>
            <a:r>
              <a:rPr lang="en-US" sz="3200" b="0" i="0" dirty="0">
                <a:effectLst/>
                <a:latin typeface="Courier New" panose="02070309020205020404" pitchFamily="49" charset="0"/>
              </a:rPr>
              <a:t>;</a:t>
            </a:r>
          </a:p>
          <a:p>
            <a:pPr marL="0" indent="0">
              <a:buNone/>
            </a:pPr>
            <a:r>
              <a:rPr lang="en-US" sz="3200" b="0" i="0" dirty="0">
                <a:effectLst/>
                <a:latin typeface="Courier New" panose="02070309020205020404" pitchFamily="49" charset="0"/>
              </a:rPr>
              <a:t> </a:t>
            </a:r>
            <a:r>
              <a:rPr lang="en-US" sz="3200" b="1" i="0" dirty="0">
                <a:effectLst/>
                <a:latin typeface="inherit"/>
              </a:rPr>
              <a:t>float</a:t>
            </a:r>
            <a:r>
              <a:rPr lang="en-US" sz="3200" b="0" i="0" dirty="0">
                <a:effectLst/>
                <a:latin typeface="Courier New" panose="02070309020205020404" pitchFamily="49" charset="0"/>
              </a:rPr>
              <a:t> f; </a:t>
            </a:r>
          </a:p>
          <a:p>
            <a:pPr marL="0" indent="0">
              <a:buNone/>
            </a:pPr>
            <a:r>
              <a:rPr lang="en-US" sz="3200" b="0" i="0" dirty="0">
                <a:effectLst/>
                <a:latin typeface="Courier New" panose="02070309020205020404" pitchFamily="49" charset="0"/>
              </a:rPr>
              <a:t>} </a:t>
            </a:r>
          </a:p>
          <a:p>
            <a:pPr marL="0" indent="0">
              <a:buNone/>
            </a:pPr>
            <a:r>
              <a:rPr lang="en-US" sz="3200" b="0" i="0" dirty="0">
                <a:effectLst/>
                <a:latin typeface="Courier New" panose="02070309020205020404" pitchFamily="49" charset="0"/>
              </a:rPr>
              <a:t>Data </a:t>
            </a:r>
            <a:r>
              <a:rPr lang="en-US" sz="3200" b="0" i="0" dirty="0" err="1">
                <a:effectLst/>
                <a:latin typeface="Courier New" panose="02070309020205020404" pitchFamily="49" charset="0"/>
              </a:rPr>
              <a:t>data</a:t>
            </a:r>
            <a:r>
              <a:rPr lang="en-US" sz="3200" b="0" i="0" dirty="0">
                <a:effectLst/>
                <a:latin typeface="Courier New" panose="02070309020205020404" pitchFamily="49" charset="0"/>
              </a:rPr>
              <a:t>;</a:t>
            </a:r>
          </a:p>
          <a:p>
            <a:pPr marL="0" indent="0">
              <a:buNone/>
            </a:pPr>
            <a:r>
              <a:rPr lang="en-US" sz="3200" b="0" i="0" dirty="0" err="1">
                <a:effectLst/>
                <a:latin typeface="Courier New" panose="02070309020205020404" pitchFamily="49" charset="0"/>
              </a:rPr>
              <a:t>data.i</a:t>
            </a:r>
            <a:r>
              <a:rPr lang="en-US" sz="3200" b="0" i="0" dirty="0">
                <a:effectLst/>
                <a:latin typeface="Courier New" panose="02070309020205020404" pitchFamily="49" charset="0"/>
              </a:rPr>
              <a:t> = 0x7F800001; </a:t>
            </a:r>
          </a:p>
          <a:p>
            <a:pPr marL="0" indent="0">
              <a:buNone/>
            </a:pPr>
            <a:r>
              <a:rPr lang="en-US" sz="3200" b="0" i="0" dirty="0">
                <a:effectLst/>
                <a:latin typeface="Courier New" panose="02070309020205020404" pitchFamily="49" charset="0"/>
              </a:rPr>
              <a:t>// </a:t>
            </a:r>
            <a:r>
              <a:rPr lang="en-US" sz="3200" b="0" i="0" dirty="0" err="1">
                <a:effectLst/>
                <a:latin typeface="Courier New" panose="02070309020205020404" pitchFamily="49" charset="0"/>
              </a:rPr>
              <a:t>NaN</a:t>
            </a:r>
            <a:r>
              <a:rPr lang="en-US" sz="3200" b="0" i="0" dirty="0">
                <a:effectLst/>
                <a:latin typeface="Courier New" panose="02070309020205020404" pitchFamily="49" charset="0"/>
              </a:rPr>
              <a:t> </a:t>
            </a:r>
          </a:p>
          <a:p>
            <a:pPr marL="0" indent="0">
              <a:buNone/>
            </a:pPr>
            <a:r>
              <a:rPr lang="en-US" sz="3200" b="0" i="0" dirty="0">
                <a:effectLst/>
                <a:latin typeface="Courier New" panose="02070309020205020404" pitchFamily="49" charset="0"/>
              </a:rPr>
              <a:t>std::</a:t>
            </a:r>
            <a:r>
              <a:rPr lang="en-US" sz="3200" b="0" i="0" dirty="0" err="1">
                <a:effectLst/>
                <a:latin typeface="Courier New" panose="02070309020205020404" pitchFamily="49" charset="0"/>
              </a:rPr>
              <a:t>cout</a:t>
            </a:r>
            <a:r>
              <a:rPr lang="en-US" sz="3200" b="0" i="0" dirty="0">
                <a:effectLst/>
                <a:latin typeface="Courier New" panose="02070309020205020404" pitchFamily="49" charset="0"/>
              </a:rPr>
              <a:t> &lt;&lt; f;</a:t>
            </a:r>
            <a:endParaRPr lang="en-US" sz="3200" dirty="0"/>
          </a:p>
        </p:txBody>
      </p:sp>
    </p:spTree>
    <p:extLst>
      <p:ext uri="{BB962C8B-B14F-4D97-AF65-F5344CB8AC3E}">
        <p14:creationId xmlns:p14="http://schemas.microsoft.com/office/powerpoint/2010/main" val="394650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5E11-AB1E-A2E0-FFA0-208DB3BBC1B6}"/>
              </a:ext>
            </a:extLst>
          </p:cNvPr>
          <p:cNvSpPr>
            <a:spLocks noGrp="1"/>
          </p:cNvSpPr>
          <p:nvPr>
            <p:ph type="title"/>
          </p:nvPr>
        </p:nvSpPr>
        <p:spPr/>
        <p:txBody>
          <a:bodyPr/>
          <a:lstStyle/>
          <a:p>
            <a:r>
              <a:rPr lang="en-US" dirty="0"/>
              <a:t>Bounds Safety, Raw Array</a:t>
            </a:r>
          </a:p>
        </p:txBody>
      </p:sp>
      <p:sp>
        <p:nvSpPr>
          <p:cNvPr id="3" name="Content Placeholder 2">
            <a:extLst>
              <a:ext uri="{FF2B5EF4-FFF2-40B4-BE49-F238E27FC236}">
                <a16:creationId xmlns:a16="http://schemas.microsoft.com/office/drawing/2014/main" id="{58446011-26D3-9034-5CD6-0E7092C44480}"/>
              </a:ext>
            </a:extLst>
          </p:cNvPr>
          <p:cNvSpPr>
            <a:spLocks noGrp="1"/>
          </p:cNvSpPr>
          <p:nvPr>
            <p:ph/>
          </p:nvPr>
        </p:nvSpPr>
        <p:spPr>
          <a:xfrm>
            <a:off x="609480" y="1604520"/>
            <a:ext cx="11582520" cy="3977280"/>
          </a:xfrm>
        </p:spPr>
        <p:txBody>
          <a:bodyPr/>
          <a:lstStyle/>
          <a:p>
            <a:pPr marL="0" indent="0">
              <a:buNone/>
            </a:pPr>
            <a:r>
              <a:rPr lang="en-US" sz="3200" b="0" i="0" dirty="0">
                <a:effectLst/>
                <a:latin typeface="Courier New" panose="02070309020205020404" pitchFamily="49" charset="0"/>
              </a:rPr>
              <a:t>// Raw arrays/pointers </a:t>
            </a:r>
          </a:p>
          <a:p>
            <a:pPr marL="0" indent="0">
              <a:buNone/>
            </a:pPr>
            <a:r>
              <a:rPr lang="en-US" sz="3200" b="1" i="0" dirty="0">
                <a:effectLst/>
                <a:latin typeface="inherit"/>
              </a:rPr>
              <a:t>char</a:t>
            </a:r>
            <a:r>
              <a:rPr lang="en-US" sz="3200" b="0" i="0" dirty="0">
                <a:effectLst/>
                <a:latin typeface="Courier New" panose="02070309020205020404" pitchFamily="49" charset="0"/>
              </a:rPr>
              <a:t> buffer[SIZE]; </a:t>
            </a:r>
          </a:p>
          <a:p>
            <a:pPr marL="0" indent="0">
              <a:buNone/>
            </a:pPr>
            <a:r>
              <a:rPr lang="en-US" sz="3200" b="1" i="0" dirty="0">
                <a:effectLst/>
                <a:latin typeface="inherit"/>
              </a:rPr>
              <a:t>for</a:t>
            </a:r>
            <a:r>
              <a:rPr lang="en-US" sz="3200" b="0" i="0" dirty="0">
                <a:effectLst/>
                <a:latin typeface="Courier New" panose="02070309020205020404" pitchFamily="49" charset="0"/>
              </a:rPr>
              <a:t>(</a:t>
            </a:r>
            <a:r>
              <a:rPr lang="en-US" sz="3200" b="1" i="0" dirty="0">
                <a:effectLst/>
                <a:latin typeface="inherit"/>
              </a:rPr>
              <a:t>int</a:t>
            </a:r>
            <a:r>
              <a:rPr lang="en-US" sz="3200" b="0" i="0" dirty="0">
                <a:effectLst/>
                <a:latin typeface="Courier New" panose="02070309020205020404" pitchFamily="49" charset="0"/>
              </a:rPr>
              <a:t> </a:t>
            </a:r>
            <a:r>
              <a:rPr lang="en-US" sz="3200" b="0" i="0" dirty="0" err="1">
                <a:effectLst/>
                <a:latin typeface="Courier New" panose="02070309020205020404" pitchFamily="49" charset="0"/>
              </a:rPr>
              <a:t>i</a:t>
            </a:r>
            <a:r>
              <a:rPr lang="en-US" sz="3200" b="0" i="0" dirty="0">
                <a:effectLst/>
                <a:latin typeface="Courier New" panose="02070309020205020404" pitchFamily="49" charset="0"/>
              </a:rPr>
              <a:t> = 0; </a:t>
            </a:r>
            <a:r>
              <a:rPr lang="en-US" sz="3200" b="0" i="0" dirty="0" err="1">
                <a:effectLst/>
                <a:latin typeface="Courier New" panose="02070309020205020404" pitchFamily="49" charset="0"/>
              </a:rPr>
              <a:t>i</a:t>
            </a:r>
            <a:r>
              <a:rPr lang="en-US" sz="3200" b="0" i="0" dirty="0">
                <a:effectLst/>
                <a:latin typeface="Courier New" panose="02070309020205020404" pitchFamily="49" charset="0"/>
              </a:rPr>
              <a:t>=SIZE; </a:t>
            </a:r>
            <a:r>
              <a:rPr lang="en-US" sz="3200" b="0" i="0" dirty="0" err="1">
                <a:effectLst/>
                <a:latin typeface="Courier New" panose="02070309020205020404" pitchFamily="49" charset="0"/>
              </a:rPr>
              <a:t>i</a:t>
            </a:r>
            <a:r>
              <a:rPr lang="en-US" sz="3200" b="0" i="0" dirty="0">
                <a:effectLst/>
                <a:latin typeface="Courier New" panose="02070309020205020404" pitchFamily="49" charset="0"/>
              </a:rPr>
              <a:t>++){</a:t>
            </a:r>
          </a:p>
          <a:p>
            <a:pPr marL="0" indent="0">
              <a:buNone/>
            </a:pPr>
            <a:r>
              <a:rPr lang="en-US" sz="3200" b="0" i="0" dirty="0">
                <a:effectLst/>
                <a:latin typeface="Courier New" panose="02070309020205020404" pitchFamily="49" charset="0"/>
              </a:rPr>
              <a:t> read(buffer[</a:t>
            </a:r>
            <a:r>
              <a:rPr lang="en-US" sz="3200" b="0" i="0" dirty="0" err="1">
                <a:effectLst/>
                <a:latin typeface="Courier New" panose="02070309020205020404" pitchFamily="49" charset="0"/>
              </a:rPr>
              <a:t>i</a:t>
            </a:r>
            <a:r>
              <a:rPr lang="en-US" sz="3200" b="0" i="0" dirty="0">
                <a:effectLst/>
                <a:latin typeface="Courier New" panose="02070309020205020404" pitchFamily="49" charset="0"/>
              </a:rPr>
              <a:t>]);  // WRONG: </a:t>
            </a:r>
            <a:r>
              <a:rPr lang="en-US" sz="3200" b="0" i="0" dirty="0" err="1">
                <a:effectLst/>
                <a:latin typeface="Courier New" panose="02070309020205020404" pitchFamily="49" charset="0"/>
              </a:rPr>
              <a:t>i</a:t>
            </a:r>
            <a:r>
              <a:rPr lang="en-US" sz="3200" b="0" i="0" dirty="0">
                <a:effectLst/>
                <a:latin typeface="Courier New" panose="02070309020205020404" pitchFamily="49" charset="0"/>
              </a:rPr>
              <a:t> = SIZE is out of bounds </a:t>
            </a:r>
          </a:p>
          <a:p>
            <a:pPr marL="0" indent="0">
              <a:buNone/>
            </a:pPr>
            <a:r>
              <a:rPr lang="en-US" sz="3200" b="0" i="0" dirty="0">
                <a:effectLst/>
                <a:latin typeface="Courier New" panose="02070309020205020404" pitchFamily="49" charset="0"/>
              </a:rPr>
              <a:t>}</a:t>
            </a:r>
            <a:endParaRPr lang="en-US" sz="3200" dirty="0"/>
          </a:p>
        </p:txBody>
      </p:sp>
    </p:spTree>
    <p:extLst>
      <p:ext uri="{BB962C8B-B14F-4D97-AF65-F5344CB8AC3E}">
        <p14:creationId xmlns:p14="http://schemas.microsoft.com/office/powerpoint/2010/main" val="74688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0313-EF4F-8328-A216-64AE5742C24D}"/>
              </a:ext>
            </a:extLst>
          </p:cNvPr>
          <p:cNvSpPr>
            <a:spLocks noGrp="1"/>
          </p:cNvSpPr>
          <p:nvPr>
            <p:ph type="title"/>
          </p:nvPr>
        </p:nvSpPr>
        <p:spPr/>
        <p:txBody>
          <a:bodyPr/>
          <a:lstStyle/>
          <a:p>
            <a:r>
              <a:rPr lang="en-US" dirty="0"/>
              <a:t>Lifetime Safety, Use After Free</a:t>
            </a:r>
          </a:p>
        </p:txBody>
      </p:sp>
      <p:sp>
        <p:nvSpPr>
          <p:cNvPr id="3" name="Content Placeholder 2">
            <a:extLst>
              <a:ext uri="{FF2B5EF4-FFF2-40B4-BE49-F238E27FC236}">
                <a16:creationId xmlns:a16="http://schemas.microsoft.com/office/drawing/2014/main" id="{00220873-C9A3-1264-64B9-482E5EC099A8}"/>
              </a:ext>
            </a:extLst>
          </p:cNvPr>
          <p:cNvSpPr>
            <a:spLocks noGrp="1"/>
          </p:cNvSpPr>
          <p:nvPr>
            <p:ph/>
          </p:nvPr>
        </p:nvSpPr>
        <p:spPr>
          <a:xfrm>
            <a:off x="609480" y="1594338"/>
            <a:ext cx="10972440" cy="4931508"/>
          </a:xfrm>
        </p:spPr>
        <p:txBody>
          <a:bodyPr anchor="ctr"/>
          <a:lstStyle/>
          <a:p>
            <a:pPr marL="0" indent="0">
              <a:buNone/>
            </a:pPr>
            <a:r>
              <a:rPr lang="en-US" sz="3200" b="0" i="0" dirty="0">
                <a:effectLst/>
                <a:latin typeface="Courier New" panose="02070309020205020404" pitchFamily="49" charset="0"/>
              </a:rPr>
              <a:t>// lack of ownership/lifetime checking</a:t>
            </a:r>
          </a:p>
          <a:p>
            <a:pPr marL="0" indent="0">
              <a:buNone/>
            </a:pPr>
            <a:r>
              <a:rPr lang="en-US" sz="3200" b="1" i="0" dirty="0">
                <a:effectLst/>
                <a:latin typeface="inherit"/>
              </a:rPr>
              <a:t>int32_t</a:t>
            </a:r>
            <a:r>
              <a:rPr lang="en-US" sz="3200" b="0" i="0" dirty="0">
                <a:effectLst/>
                <a:latin typeface="Courier New" panose="02070309020205020404" pitchFamily="49" charset="0"/>
              </a:rPr>
              <a:t>* </a:t>
            </a:r>
            <a:r>
              <a:rPr lang="en-US" sz="3200" b="0" i="0" dirty="0" err="1">
                <a:effectLst/>
                <a:latin typeface="Courier New" panose="02070309020205020404" pitchFamily="49" charset="0"/>
              </a:rPr>
              <a:t>anInt</a:t>
            </a:r>
            <a:r>
              <a:rPr lang="en-US" sz="3200" b="0" i="0" dirty="0">
                <a:effectLst/>
                <a:latin typeface="Courier New" panose="02070309020205020404" pitchFamily="49" charset="0"/>
              </a:rPr>
              <a:t> = </a:t>
            </a:r>
            <a:r>
              <a:rPr lang="en-US" sz="3200" b="1" i="0" dirty="0">
                <a:effectLst/>
                <a:latin typeface="inherit"/>
              </a:rPr>
              <a:t>new</a:t>
            </a:r>
            <a:r>
              <a:rPr lang="en-US" sz="3200" b="0" i="0" dirty="0">
                <a:effectLst/>
                <a:latin typeface="Courier New" panose="02070309020205020404" pitchFamily="49" charset="0"/>
              </a:rPr>
              <a:t> </a:t>
            </a:r>
            <a:r>
              <a:rPr lang="en-US" sz="3200" b="1" i="0" dirty="0">
                <a:effectLst/>
                <a:latin typeface="inherit"/>
              </a:rPr>
              <a:t>int32_t</a:t>
            </a:r>
            <a:r>
              <a:rPr lang="en-US" sz="3200" b="0" i="0" dirty="0">
                <a:effectLst/>
                <a:latin typeface="Courier New" panose="02070309020205020404" pitchFamily="49" charset="0"/>
              </a:rPr>
              <a:t>(42); </a:t>
            </a:r>
          </a:p>
          <a:p>
            <a:pPr marL="0" indent="0">
              <a:buNone/>
            </a:pPr>
            <a:r>
              <a:rPr lang="en-US" sz="3200" b="1" i="0" dirty="0">
                <a:effectLst/>
                <a:latin typeface="inherit"/>
              </a:rPr>
              <a:t>delete</a:t>
            </a:r>
            <a:r>
              <a:rPr lang="en-US" sz="3200" b="0" i="0" dirty="0">
                <a:effectLst/>
                <a:latin typeface="Courier New" panose="02070309020205020404" pitchFamily="49" charset="0"/>
              </a:rPr>
              <a:t> </a:t>
            </a:r>
            <a:r>
              <a:rPr lang="en-US" sz="3200" b="0" i="0" dirty="0" err="1">
                <a:effectLst/>
                <a:latin typeface="Courier New" panose="02070309020205020404" pitchFamily="49" charset="0"/>
              </a:rPr>
              <a:t>anInt</a:t>
            </a:r>
            <a:r>
              <a:rPr lang="en-US" sz="3200" b="0" i="0" dirty="0">
                <a:effectLst/>
                <a:latin typeface="Courier New" panose="02070309020205020404" pitchFamily="49" charset="0"/>
              </a:rPr>
              <a:t>; </a:t>
            </a:r>
          </a:p>
          <a:p>
            <a:pPr marL="0" indent="0">
              <a:buNone/>
            </a:pPr>
            <a:r>
              <a:rPr lang="en-US" sz="3200" b="1" i="0" dirty="0">
                <a:effectLst/>
                <a:latin typeface="inherit"/>
              </a:rPr>
              <a:t>int32_t</a:t>
            </a:r>
            <a:r>
              <a:rPr lang="en-US" sz="3200" b="0" i="0" dirty="0">
                <a:effectLst/>
                <a:latin typeface="Courier New" panose="02070309020205020404" pitchFamily="49" charset="0"/>
              </a:rPr>
              <a:t> </a:t>
            </a:r>
            <a:r>
              <a:rPr lang="en-US" sz="3200" b="0" i="0" dirty="0" err="1">
                <a:effectLst/>
                <a:latin typeface="Courier New" panose="02070309020205020404" pitchFamily="49" charset="0"/>
              </a:rPr>
              <a:t>badRead</a:t>
            </a:r>
            <a:r>
              <a:rPr lang="en-US" sz="3200" b="0" i="0" dirty="0">
                <a:effectLst/>
                <a:latin typeface="Courier New" panose="02070309020205020404" pitchFamily="49" charset="0"/>
              </a:rPr>
              <a:t> = *</a:t>
            </a:r>
            <a:r>
              <a:rPr lang="en-US" sz="3200" b="0" i="0" dirty="0" err="1">
                <a:effectLst/>
                <a:latin typeface="Courier New" panose="02070309020205020404" pitchFamily="49" charset="0"/>
              </a:rPr>
              <a:t>anInt</a:t>
            </a:r>
            <a:r>
              <a:rPr lang="en-US" sz="3200" b="0" i="0" dirty="0">
                <a:effectLst/>
                <a:latin typeface="Courier New" panose="02070309020205020404" pitchFamily="49" charset="0"/>
              </a:rPr>
              <a:t>;</a:t>
            </a:r>
            <a:endParaRPr lang="en-US" sz="3200" dirty="0"/>
          </a:p>
        </p:txBody>
      </p:sp>
    </p:spTree>
    <p:extLst>
      <p:ext uri="{BB962C8B-B14F-4D97-AF65-F5344CB8AC3E}">
        <p14:creationId xmlns:p14="http://schemas.microsoft.com/office/powerpoint/2010/main" val="162970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2152</Words>
  <Application>Microsoft Office PowerPoint</Application>
  <PresentationFormat>Widescreen</PresentationFormat>
  <Paragraphs>227</Paragraphs>
  <Slides>35</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Arial</vt:lpstr>
      <vt:lpstr>Calibri</vt:lpstr>
      <vt:lpstr>Calibri Light</vt:lpstr>
      <vt:lpstr>Consolas</vt:lpstr>
      <vt:lpstr>Courier New</vt:lpstr>
      <vt:lpstr>inherit</vt:lpstr>
      <vt:lpstr>Source Sans Pro</vt:lpstr>
      <vt:lpstr>Symbol</vt:lpstr>
      <vt:lpstr>Times New Roman</vt:lpstr>
      <vt:lpstr>Wingdings</vt:lpstr>
      <vt:lpstr>Office Theme</vt:lpstr>
      <vt:lpstr>Office Theme</vt:lpstr>
      <vt:lpstr>TL;DR</vt:lpstr>
      <vt:lpstr>PowerPoint Presentation</vt:lpstr>
      <vt:lpstr>PowerPoint Presentation</vt:lpstr>
      <vt:lpstr>PowerPoint Presentation</vt:lpstr>
      <vt:lpstr>Type Safety, Casting</vt:lpstr>
      <vt:lpstr>Type Safety, Uninitialized Data</vt:lpstr>
      <vt:lpstr>Type Safety, Union</vt:lpstr>
      <vt:lpstr>Bounds Safety, Raw Array</vt:lpstr>
      <vt:lpstr>Lifetime Safety, Use After Free</vt:lpstr>
      <vt:lpstr>PowerPoint Presentation</vt:lpstr>
      <vt:lpstr>Superset of a Subset</vt:lpstr>
      <vt:lpstr>Core Guidelines Profiles</vt:lpstr>
      <vt:lpstr>Type Safety Profile</vt:lpstr>
      <vt:lpstr>Type Safety Profile Summary</vt:lpstr>
      <vt:lpstr>Type Safety Profile Summary</vt:lpstr>
      <vt:lpstr>Type Safety Profile Summary</vt:lpstr>
      <vt:lpstr>Bounds Safety Profile</vt:lpstr>
      <vt:lpstr>Bounds Safety Profile Summary</vt:lpstr>
      <vt:lpstr>Lifetime Safety</vt:lpstr>
      <vt:lpstr>Lifetime Safety Profile Summary</vt:lpstr>
      <vt:lpstr>PowerPoint Presentation</vt:lpstr>
      <vt:lpstr>GSL Key Facilities </vt:lpstr>
      <vt:lpstr>Variants over Unions</vt:lpstr>
      <vt:lpstr>Span Over Raw Arrays</vt:lpstr>
      <vt:lpstr>Owner&lt;&gt;</vt:lpstr>
      <vt:lpstr>Shared_ptr&lt;&gt;</vt:lpstr>
      <vt:lpstr>Unique_ptr&lt;&gt;</vt:lpstr>
      <vt:lpstr>TL;DR</vt:lpstr>
      <vt:lpstr>Static Analysis</vt:lpstr>
      <vt:lpstr>PowerPoint Presentation</vt:lpstr>
      <vt:lpstr>Referecnes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description/>
  <cp:revision>5</cp:revision>
  <dcterms:created xsi:type="dcterms:W3CDTF">2024-04-22T21:32:16Z</dcterms:created>
  <dcterms:modified xsi:type="dcterms:W3CDTF">2024-10-20T18:15:14Z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vt:i4>
  </property>
</Properties>
</file>