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2.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_rels/notesSlide44.xml.rels" ContentType="application/vnd.openxmlformats-package.relationships+xml"/>
  <Override PartName="/ppt/notesSlides/_rels/notesSlide27.xml.rels" ContentType="application/vnd.openxmlformats-package.relationships+xml"/>
  <Override PartName="/ppt/notesSlides/_rels/notesSlide18.xml.rels" ContentType="application/vnd.openxmlformats-package.relationships+xml"/>
  <Override PartName="/ppt/notesSlides/_rels/notesSlide5.xml.rels" ContentType="application/vnd.openxmlformats-package.relationships+xml"/>
  <Override PartName="/ppt/notesSlides/_rels/notesSlide16.xml.rels" ContentType="application/vnd.openxmlformats-package.relationships+xml"/>
  <Override PartName="/ppt/notesSlides/_rels/notesSlide10.xml.rels" ContentType="application/vnd.openxmlformats-package.relationships+xml"/>
  <Override PartName="/ppt/notesSlides/_rels/notesSlide3.xml.rels" ContentType="application/vnd.openxmlformats-package.relationships+xml"/>
  <Override PartName="/ppt/notesSlides/_rels/notesSlide7.xml.rels" ContentType="application/vnd.openxmlformats-package.relationships+xml"/>
  <Override PartName="/ppt/notesSlides/_rels/notesSlide11.xml.rels" ContentType="application/vnd.openxmlformats-package.relationships+xml"/>
  <Override PartName="/ppt/notesSlides/_rels/notesSlide4.xml.rels" ContentType="application/vnd.openxmlformats-package.relationships+xml"/>
  <Override PartName="/ppt/notesSlides/_rels/notesSlide45.xml.rels" ContentType="application/vnd.openxmlformats-package.relationships+xml"/>
  <Override PartName="/ppt/notesSlides/notesSlide3.xml" ContentType="application/vnd.openxmlformats-officedocument.presentationml.notesSlide+xml"/>
  <Override PartName="/ppt/notesSlides/notesSlide45.xml" ContentType="application/vnd.openxmlformats-officedocument.presentationml.notesSlide+xml"/>
  <Override PartName="/ppt/notesSlides/notesSlide4.xml" ContentType="application/vnd.openxmlformats-officedocument.presentationml.notesSlide+xml"/>
  <Override PartName="/ppt/notesSlides/notesSlide10.xml" ContentType="application/vnd.openxmlformats-officedocument.presentationml.notesSlide+xml"/>
  <Override PartName="/ppt/notesSlides/notesSlide5.xml" ContentType="application/vnd.openxmlformats-officedocument.presentationml.notesSlide+xml"/>
  <Override PartName="/ppt/notesSlides/notesSlide11.xml" ContentType="application/vnd.openxmlformats-officedocument.presentationml.notesSlide+xml"/>
  <Override PartName="/ppt/notesSlides/notesSlide7.xml" ContentType="application/vnd.openxmlformats-officedocument.presentationml.notesSlide+xml"/>
  <Override PartName="/ppt/notesSlides/notesSlide16.xml" ContentType="application/vnd.openxmlformats-officedocument.presentationml.notesSlide+xml"/>
  <Override PartName="/ppt/notesSlides/notesSlide18.xml" ContentType="application/vnd.openxmlformats-officedocument.presentationml.notesSlide+xml"/>
  <Override PartName="/ppt/notesSlides/notesSlide27.xml" ContentType="application/vnd.openxmlformats-officedocument.presentationml.notesSlide+xml"/>
  <Override PartName="/ppt/notesSlides/notesSlide44.xml" ContentType="application/vnd.openxmlformats-officedocument.presentationml.notesSlide+xml"/>
  <Override PartName="/ppt/_rels/presentation.xml.rels" ContentType="application/vnd.openxmlformats-package.relationships+xml"/>
  <Override PartName="/ppt/slideLayouts/_rels/slideLayout9.xml.rels" ContentType="application/vnd.openxmlformats-package.relationships+xml"/>
  <Override PartName="/ppt/slideLayouts/_rels/slideLayout19.xml.rels" ContentType="application/vnd.openxmlformats-package.relationships+xml"/>
  <Override PartName="/ppt/slideLayouts/_rels/slideLayout23.xml.rels" ContentType="application/vnd.openxmlformats-package.relationships+xml"/>
  <Override PartName="/ppt/slideLayouts/_rels/slideLayout91.xml.rels" ContentType="application/vnd.openxmlformats-package.relationships+xml"/>
  <Override PartName="/ppt/slideLayouts/_rels/slideLayout84.xml.rels" ContentType="application/vnd.openxmlformats-package.relationships+xml"/>
  <Override PartName="/ppt/slideLayouts/_rels/slideLayout31.xml.rels" ContentType="application/vnd.openxmlformats-package.relationships+xml"/>
  <Override PartName="/ppt/slideLayouts/_rels/slideLayout18.xml.rels" ContentType="application/vnd.openxmlformats-package.relationships+xml"/>
  <Override PartName="/ppt/slideLayouts/_rels/slideLayout22.xml.rels" ContentType="application/vnd.openxmlformats-package.relationships+xml"/>
  <Override PartName="/ppt/slideLayouts/_rels/slideLayout90.xml.rels" ContentType="application/vnd.openxmlformats-package.relationships+xml"/>
  <Override PartName="/ppt/slideLayouts/_rels/slideLayout83.xml.rels" ContentType="application/vnd.openxmlformats-package.relationships+xml"/>
  <Override PartName="/ppt/slideLayouts/_rels/slideLayout79.xml.rels" ContentType="application/vnd.openxmlformats-package.relationships+xml"/>
  <Override PartName="/ppt/slideLayouts/_rels/slideLayout30.xml.rels" ContentType="application/vnd.openxmlformats-package.relationships+xml"/>
  <Override PartName="/ppt/slideLayouts/_rels/slideLayout57.xml.rels" ContentType="application/vnd.openxmlformats-package.relationships+xml"/>
  <Override PartName="/ppt/slideLayouts/_rels/slideLayout61.xml.rels" ContentType="application/vnd.openxmlformats-package.relationships+xml"/>
  <Override PartName="/ppt/slideLayouts/_rels/slideLayout20.xml.rels" ContentType="application/vnd.openxmlformats-package.relationships+xml"/>
  <Override PartName="/ppt/slideLayouts/_rels/slideLayout16.xml.rels" ContentType="application/vnd.openxmlformats-package.relationships+xml"/>
  <Override PartName="/ppt/slideLayouts/_rels/slideLayout27.xml.rels" ContentType="application/vnd.openxmlformats-package.relationships+xml"/>
  <Override PartName="/ppt/slideLayouts/_rels/slideLayout21.xml.rels" ContentType="application/vnd.openxmlformats-package.relationships+xml"/>
  <Override PartName="/ppt/slideLayouts/_rels/slideLayout17.xml.rels" ContentType="application/vnd.openxmlformats-package.relationships+xml"/>
  <Override PartName="/ppt/slideLayouts/_rels/slideLayout1.xml.rels" ContentType="application/vnd.openxmlformats-package.relationships+xml"/>
  <Override PartName="/ppt/slideLayouts/_rels/slideLayout26.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10.xml.rels" ContentType="application/vnd.openxmlformats-package.relationships+xml"/>
  <Override PartName="/ppt/slideLayouts/_rels/slideLayout59.xml.rels" ContentType="application/vnd.openxmlformats-package.relationships+xml"/>
  <Override PartName="/ppt/slideLayouts/_rels/slideLayout25.xml.rels" ContentType="application/vnd.openxmlformats-package.relationships+xml"/>
  <Override PartName="/ppt/slideLayouts/_rels/slideLayout28.xml.rels" ContentType="application/vnd.openxmlformats-package.relationships+xml"/>
  <Override PartName="/ppt/slideLayouts/_rels/slideLayout92.xml.rels" ContentType="application/vnd.openxmlformats-package.relationships+xml"/>
  <Override PartName="/ppt/slideLayouts/_rels/slideLayout85.xml.rels" ContentType="application/vnd.openxmlformats-package.relationships+xml"/>
  <Override PartName="/ppt/slideLayouts/_rels/slideLayout32.xml.rels" ContentType="application/vnd.openxmlformats-package.relationships+xml"/>
  <Override PartName="/ppt/slideLayouts/_rels/slideLayout70.xml.rels" ContentType="application/vnd.openxmlformats-package.relationships+xml"/>
  <Override PartName="/ppt/slideLayouts/_rels/slideLayout66.xml.rels" ContentType="application/vnd.openxmlformats-package.relationships+xml"/>
  <Override PartName="/ppt/slideLayouts/_rels/slideLayout93.xml.rels" ContentType="application/vnd.openxmlformats-package.relationships+xml"/>
  <Override PartName="/ppt/slideLayouts/_rels/slideLayout86.xml.rels" ContentType="application/vnd.openxmlformats-package.relationships+xml"/>
  <Override PartName="/ppt/slideLayouts/_rels/slideLayout71.xml.rels" ContentType="application/vnd.openxmlformats-package.relationships+xml"/>
  <Override PartName="/ppt/slideLayouts/_rels/slideLayout67.xml.rels" ContentType="application/vnd.openxmlformats-package.relationships+xml"/>
  <Override PartName="/ppt/slideLayouts/_rels/slideLayout77.xml.rels" ContentType="application/vnd.openxmlformats-package.relationships+xml"/>
  <Override PartName="/ppt/slideLayouts/_rels/slideLayout48.xml.rels" ContentType="application/vnd.openxmlformats-package.relationships+xml"/>
  <Override PartName="/ppt/slideLayouts/_rels/slideLayout39.xml.rels" ContentType="application/vnd.openxmlformats-package.relationships+xml"/>
  <Override PartName="/ppt/slideLayouts/_rels/slideLayout40.xml.rels" ContentType="application/vnd.openxmlformats-package.relationships+xml"/>
  <Override PartName="/ppt/slideLayouts/_rels/slideLayout55.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3.xml.rels" ContentType="application/vnd.openxmlformats-package.relationships+xml"/>
  <Override PartName="/ppt/slideLayouts/_rels/slideLayout41.xml.rels" ContentType="application/vnd.openxmlformats-package.relationships+xml"/>
  <Override PartName="/ppt/slideLayouts/_rels/slideLayout49.xml.rels" ContentType="application/vnd.openxmlformats-package.relationships+xml"/>
  <Override PartName="/ppt/slideLayouts/_rels/slideLayout34.xml.rels" ContentType="application/vnd.openxmlformats-package.relationships+xml"/>
  <Override PartName="/ppt/slideLayouts/_rels/slideLayout50.xml.rels" ContentType="application/vnd.openxmlformats-package.relationships+xml"/>
  <Override PartName="/ppt/slideLayouts/_rels/slideLayout4.xml.rels" ContentType="application/vnd.openxmlformats-package.relationships+xml"/>
  <Override PartName="/ppt/slideLayouts/_rels/slideLayout42.xml.rels" ContentType="application/vnd.openxmlformats-package.relationships+xml"/>
  <Override PartName="/ppt/slideLayouts/_rels/slideLayout35.xml.rels" ContentType="application/vnd.openxmlformats-package.relationships+xml"/>
  <Override PartName="/ppt/slideLayouts/_rels/slideLayout51.xml.rels" ContentType="application/vnd.openxmlformats-package.relationships+xml"/>
  <Override PartName="/ppt/slideLayouts/_rels/slideLayout54.xml.rels" ContentType="application/vnd.openxmlformats-package.relationships+xml"/>
  <Override PartName="/ppt/slideLayouts/_rels/slideLayout47.xml.rels" ContentType="application/vnd.openxmlformats-package.relationships+xml"/>
  <Override PartName="/ppt/slideLayouts/_rels/slideLayout63.xml.rels" ContentType="application/vnd.openxmlformats-package.relationships+xml"/>
  <Override PartName="/ppt/slideLayouts/_rels/slideLayout53.xml.rels" ContentType="application/vnd.openxmlformats-package.relationships+xml"/>
  <Override PartName="/ppt/slideLayouts/_rels/slideLayout46.xml.rels" ContentType="application/vnd.openxmlformats-package.relationships+xml"/>
  <Override PartName="/ppt/slideLayouts/_rels/slideLayout62.xml.rels" ContentType="application/vnd.openxmlformats-package.relationships+xml"/>
  <Override PartName="/ppt/slideLayouts/_rels/slideLayout52.xml.rels" ContentType="application/vnd.openxmlformats-package.relationships+xml"/>
  <Override PartName="/ppt/slideLayouts/_rels/slideLayout76.xml.rels" ContentType="application/vnd.openxmlformats-package.relationships+xml"/>
  <Override PartName="/ppt/slideLayouts/_rels/slideLayout38.xml.rels" ContentType="application/vnd.openxmlformats-package.relationships+xml"/>
  <Override PartName="/ppt/slideLayouts/_rels/slideLayout45.xml.rels" ContentType="application/vnd.openxmlformats-package.relationships+xml"/>
  <Override PartName="/ppt/slideLayouts/_rels/slideLayout33.xml.rels" ContentType="application/vnd.openxmlformats-package.relationships+xml"/>
  <Override PartName="/ppt/slideLayouts/_rels/slideLayout29.xml.rels" ContentType="application/vnd.openxmlformats-package.relationships+xml"/>
  <Override PartName="/ppt/slideLayouts/_rels/slideLayout5.xml.rels" ContentType="application/vnd.openxmlformats-package.relationships+xml"/>
  <Override PartName="/ppt/slideLayouts/_rels/slideLayout37.xml.rels" ContentType="application/vnd.openxmlformats-package.relationships+xml"/>
  <Override PartName="/ppt/slideLayouts/_rels/slideLayout44.xml.rels" ContentType="application/vnd.openxmlformats-package.relationships+xml"/>
  <Override PartName="/ppt/slideLayouts/_rels/slideLayout7.xml.rels" ContentType="application/vnd.openxmlformats-package.relationships+xml"/>
  <Override PartName="/ppt/slideLayouts/_rels/slideLayout36.xml.rels" ContentType="application/vnd.openxmlformats-package.relationships+xml"/>
  <Override PartName="/ppt/slideLayouts/_rels/slideLayout6.xml.rels" ContentType="application/vnd.openxmlformats-package.relationships+xml"/>
  <Override PartName="/ppt/slideLayouts/_rels/slideLayout11.xml.rels" ContentType="application/vnd.openxmlformats-package.relationships+xml"/>
  <Override PartName="/ppt/slideLayouts/_rels/slideLayout65.xml.rels" ContentType="application/vnd.openxmlformats-package.relationships+xml"/>
  <Override PartName="/ppt/slideLayouts/_rels/slideLayout14.xml.rels" ContentType="application/vnd.openxmlformats-package.relationships+xml"/>
  <Override PartName="/ppt/slideLayouts/_rels/slideLayout89.xml.rels" ContentType="application/vnd.openxmlformats-package.relationships+xml"/>
  <Override PartName="/ppt/slideLayouts/_rels/slideLayout74.xml.rels" ContentType="application/vnd.openxmlformats-package.relationships+xml"/>
  <Override PartName="/ppt/slideLayouts/_rels/slideLayout81.xml.rels" ContentType="application/vnd.openxmlformats-package.relationships+xml"/>
  <Override PartName="/ppt/slideLayouts/_rels/slideLayout58.xml.rels" ContentType="application/vnd.openxmlformats-package.relationships+xml"/>
  <Override PartName="/ppt/slideLayouts/_rels/slideLayout56.xml.rels" ContentType="application/vnd.openxmlformats-package.relationships+xml"/>
  <Override PartName="/ppt/slideLayouts/_rels/slideLayout60.xml.rels" ContentType="application/vnd.openxmlformats-package.relationships+xml"/>
  <Override PartName="/ppt/slideLayouts/_rels/slideLayout75.xml.rels" ContentType="application/vnd.openxmlformats-package.relationships+xml"/>
  <Override PartName="/ppt/slideLayouts/_rels/slideLayout82.xml.rels" ContentType="application/vnd.openxmlformats-package.relationships+xml"/>
  <Override PartName="/ppt/slideLayouts/_rels/slideLayout43.xml.rels" ContentType="application/vnd.openxmlformats-package.relationships+xml"/>
  <Override PartName="/ppt/slideLayouts/_rels/slideLayout96.xml.rels" ContentType="application/vnd.openxmlformats-package.relationships+xml"/>
  <Override PartName="/ppt/slideLayouts/_rels/slideLayout69.xml.rels" ContentType="application/vnd.openxmlformats-package.relationships+xml"/>
  <Override PartName="/ppt/slideLayouts/_rels/slideLayout73.xml.rels" ContentType="application/vnd.openxmlformats-package.relationships+xml"/>
  <Override PartName="/ppt/slideLayouts/_rels/slideLayout88.xml.rels" ContentType="application/vnd.openxmlformats-package.relationships+xml"/>
  <Override PartName="/ppt/slideLayouts/_rels/slideLayout64.xml.rels" ContentType="application/vnd.openxmlformats-package.relationships+xml"/>
  <Override PartName="/ppt/slideLayouts/_rels/slideLayout95.xml.rels" ContentType="application/vnd.openxmlformats-package.relationships+xml"/>
  <Override PartName="/ppt/slideLayouts/_rels/slideLayout80.xml.rels" ContentType="application/vnd.openxmlformats-package.relationships+xml"/>
  <Override PartName="/ppt/slideLayouts/_rels/slideLayout94.xml.rels" ContentType="application/vnd.openxmlformats-package.relationships+xml"/>
  <Override PartName="/ppt/slideLayouts/_rels/slideLayout78.xml.rels" ContentType="application/vnd.openxmlformats-package.relationships+xml"/>
  <Override PartName="/ppt/slideLayouts/_rels/slideLayout68.xml.rels" ContentType="application/vnd.openxmlformats-package.relationships+xml"/>
  <Override PartName="/ppt/slideLayouts/_rels/slideLayout72.xml.rels" ContentType="application/vnd.openxmlformats-package.relationships+xml"/>
  <Override PartName="/ppt/slideLayouts/_rels/slideLayout87.xml.rels" ContentType="application/vnd.openxmlformats-package.relationships+xml"/>
  <Override PartName="/ppt/slideLayouts/slideLayout56.xml" ContentType="application/vnd.openxmlformats-officedocument.presentationml.slideLayout+xml"/>
  <Override PartName="/ppt/slideLayouts/slideLayout55.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slideLayout50.xml" ContentType="application/vnd.openxmlformats-officedocument.presentationml.slideLayout+xml"/>
  <Override PartName="/ppt/slideLayouts/slideLayout46.xml" ContentType="application/vnd.openxmlformats-officedocument.presentationml.slideLayout+xml"/>
  <Override PartName="/ppt/slideLayouts/slideLayout8.xml" ContentType="application/vnd.openxmlformats-officedocument.presentationml.slideLayout+xml"/>
  <Override PartName="/ppt/slideLayouts/slideLayout45.xml" ContentType="application/vnd.openxmlformats-officedocument.presentationml.slideLayout+xml"/>
  <Override PartName="/ppt/slideLayouts/slideLayout7.xml" ContentType="application/vnd.openxmlformats-officedocument.presentationml.slideLayout+xml"/>
  <Override PartName="/ppt/slideLayouts/slideLayout44.xml" ContentType="application/vnd.openxmlformats-officedocument.presentationml.slideLayout+xml"/>
  <Override PartName="/ppt/slideLayouts/slideLayout6.xml" ContentType="application/vnd.openxmlformats-officedocument.presentationml.slideLayout+xml"/>
  <Override PartName="/ppt/slideLayouts/slideLayout43.xml" ContentType="application/vnd.openxmlformats-officedocument.presentationml.slideLayout+xml"/>
  <Override PartName="/ppt/slideLayouts/slideLayout5.xml" ContentType="application/vnd.openxmlformats-officedocument.presentationml.slideLayout+xml"/>
  <Override PartName="/ppt/slideLayouts/slideLayout42.xml" ContentType="application/vnd.openxmlformats-officedocument.presentationml.slideLayout+xml"/>
  <Override PartName="/ppt/slideLayouts/slideLayout4.xml" ContentType="application/vnd.openxmlformats-officedocument.presentationml.slideLayout+xml"/>
  <Override PartName="/ppt/slideLayouts/slideLayout41.xml" ContentType="application/vnd.openxmlformats-officedocument.presentationml.slideLayout+xml"/>
  <Override PartName="/ppt/slideLayouts/slideLayout3.xml" ContentType="application/vnd.openxmlformats-officedocument.presentationml.slideLayout+xml"/>
  <Override PartName="/ppt/slideLayouts/slideLayout40.xml" ContentType="application/vnd.openxmlformats-officedocument.presentationml.slideLayout+xml"/>
  <Override PartName="/ppt/slideLayouts/slideLayout2.xml" ContentType="application/vnd.openxmlformats-officedocument.presentationml.slideLayout+xml"/>
  <Override PartName="/ppt/slideLayouts/slideLayout39.xml" ContentType="application/vnd.openxmlformats-officedocument.presentationml.slideLayout+xml"/>
  <Override PartName="/ppt/slideLayouts/slideLayout38.xml" ContentType="application/vnd.openxmlformats-officedocument.presentationml.slideLayout+xml"/>
  <Override PartName="/ppt/slideLayouts/slideLayout37.xml" ContentType="application/vnd.openxmlformats-officedocument.presentationml.slideLayout+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13.xml" ContentType="application/vnd.openxmlformats-officedocument.presentationml.slideLayout+xml"/>
  <Override PartName="/ppt/slideLayouts/slideLayout49.xml" ContentType="application/vnd.openxmlformats-officedocument.presentationml.slideLayout+xml"/>
  <Override PartName="/ppt/slideLayouts/slideLayout12.xml" ContentType="application/vnd.openxmlformats-officedocument.presentationml.slideLayout+xml"/>
  <Override PartName="/ppt/slideLayouts/slideLayout48.xml" ContentType="application/vnd.openxmlformats-officedocument.presentationml.slideLayout+xml"/>
  <Override PartName="/ppt/slideLayouts/slideLayout1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94.xml" ContentType="application/vnd.openxmlformats-officedocument.presentationml.slideLayout+xml"/>
  <Override PartName="/ppt/slideLayouts/slideLayout29.xml" ContentType="application/vnd.openxmlformats-officedocument.presentationml.slideLayout+xml"/>
  <Override PartName="/ppt/slideLayouts/slideLayout71.xml" ContentType="application/vnd.openxmlformats-officedocument.presentationml.slideLayout+xml"/>
  <Override PartName="/ppt/slideLayouts/slideLayout47.xml" ContentType="application/vnd.openxmlformats-officedocument.presentationml.slideLayout+xml"/>
  <Override PartName="/ppt/slideLayouts/slideLayout9.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70.xml" ContentType="application/vnd.openxmlformats-officedocument.presentationml.slideLayout+xml"/>
  <Override PartName="/ppt/slideLayouts/slideLayout69.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61.xml" ContentType="application/vnd.openxmlformats-officedocument.presentationml.slideLayout+xml"/>
  <Override PartName="/ppt/slideLayouts/slideLayout96.xml" ContentType="application/vnd.openxmlformats-officedocument.presentationml.slideLayout+xml"/>
  <Override PartName="/ppt/slideLayouts/slideLayout60.xml" ContentType="application/vnd.openxmlformats-officedocument.presentationml.slideLayout+xml"/>
  <Override PartName="/ppt/slideLayouts/slideLayout95.xml" ContentType="application/vnd.openxmlformats-officedocument.presentationml.slideLayout+xml"/>
  <Override PartName="/ppt/slideLayouts/slideLayout89.xml" ContentType="application/vnd.openxmlformats-officedocument.presentationml.slideLayout+xml"/>
  <Override PartName="/ppt/slideLayouts/slideLayout77.xml" ContentType="application/vnd.openxmlformats-officedocument.presentationml.slideLayout+xml"/>
  <Override PartName="/ppt/slideLayouts/slideLayout88.xml" ContentType="application/vnd.openxmlformats-officedocument.presentationml.slideLayout+xml"/>
  <Override PartName="/ppt/slideLayouts/slideLayout76.xml" ContentType="application/vnd.openxmlformats-officedocument.presentationml.slideLayout+xml"/>
  <Override PartName="/ppt/slideLayouts/slideLayout87.xml" ContentType="application/vnd.openxmlformats-officedocument.presentationml.slideLayout+xml"/>
  <Override PartName="/ppt/slideLayouts/slideLayout75.xml" ContentType="application/vnd.openxmlformats-officedocument.presentationml.slideLayout+xml"/>
  <Override PartName="/ppt/slideLayouts/slideLayout86.xml" ContentType="application/vnd.openxmlformats-officedocument.presentationml.slideLayout+xml"/>
  <Override PartName="/ppt/slideLayouts/slideLayout74.xml" ContentType="application/vnd.openxmlformats-officedocument.presentationml.slideLayout+xml"/>
  <Override PartName="/ppt/slideLayouts/slideLayout85.xml" ContentType="application/vnd.openxmlformats-officedocument.presentationml.slideLayout+xml"/>
  <Override PartName="/ppt/slideLayouts/slideLayout79.xml" ContentType="application/vnd.openxmlformats-officedocument.presentationml.slideLayout+xml"/>
  <Override PartName="/ppt/slideLayouts/slideLayout78.xml" ContentType="application/vnd.openxmlformats-officedocument.presentationml.slideLayout+xml"/>
  <Override PartName="/ppt/slideLayouts/slideLayout28.xml" ContentType="application/vnd.openxmlformats-officedocument.presentationml.slideLayout+xml"/>
  <Override PartName="/ppt/slideLayouts/slideLayout93.xml" ContentType="application/vnd.openxmlformats-officedocument.presentationml.slideLayout+xml"/>
  <Override PartName="/ppt/slideLayouts/slideLayout14.xml" ContentType="application/vnd.openxmlformats-officedocument.presentationml.slideLayout+xml"/>
  <Override PartName="/ppt/slideLayouts/slideLayout16.xml" ContentType="application/vnd.openxmlformats-officedocument.presentationml.slideLayout+xml"/>
  <Override PartName="/ppt/slideLayouts/slideLayout81.xml" ContentType="application/vnd.openxmlformats-officedocument.presentationml.slideLayout+xml"/>
  <Override PartName="/ppt/slideLayouts/slideLayout15.xml" ContentType="application/vnd.openxmlformats-officedocument.presentationml.slideLayout+xml"/>
  <Override PartName="/ppt/slideLayouts/slideLayout80.xml" ContentType="application/vnd.openxmlformats-officedocument.presentationml.slideLayout+xml"/>
  <Override PartName="/ppt/slideLayouts/slideLayout17.xml" ContentType="application/vnd.openxmlformats-officedocument.presentationml.slideLayout+xml"/>
  <Override PartName="/ppt/slideLayouts/slideLayout82.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58.xml" ContentType="application/vnd.openxmlformats-officedocument.presentationml.slideLayout+xml"/>
  <Override PartName="/ppt/slideLayouts/slideLayout20.xml" ContentType="application/vnd.openxmlformats-officedocument.presentationml.slideLayout+xml"/>
  <Override PartName="/ppt/slideLayouts/slideLayout57.xml" ContentType="application/vnd.openxmlformats-officedocument.presentationml.slideLayout+xml"/>
  <Override PartName="/ppt/slideLayouts/slideLayout18.xml" ContentType="application/vnd.openxmlformats-officedocument.presentationml.slideLayout+xml"/>
  <Override PartName="/ppt/slideLayouts/slideLayout83.xml" ContentType="application/vnd.openxmlformats-officedocument.presentationml.slideLayout+xml"/>
  <Override PartName="/ppt/slideLayouts/slideLayout22.xml" ContentType="application/vnd.openxmlformats-officedocument.presentationml.slideLayout+xml"/>
  <Override PartName="/ppt/slideLayouts/slideLayout59.xml" ContentType="application/vnd.openxmlformats-officedocument.presentationml.slideLayout+xml"/>
  <Override PartName="/ppt/slideLayouts/slideLayout19.xml" ContentType="application/vnd.openxmlformats-officedocument.presentationml.slideLayout+xml"/>
  <Override PartName="/ppt/slideLayouts/slideLayout84.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90.xml" ContentType="application/vnd.openxmlformats-officedocument.presentationml.slideLayout+xml"/>
  <Override PartName="/ppt/slideLayouts/slideLayout25.xml" ContentType="application/vnd.openxmlformats-officedocument.presentationml.slideLayout+xml"/>
  <Override PartName="/ppt/slideLayouts/slideLayout91.xml" ContentType="application/vnd.openxmlformats-officedocument.presentationml.slideLayout+xml"/>
  <Override PartName="/ppt/slideLayouts/slideLayout26.xml" ContentType="application/vnd.openxmlformats-officedocument.presentationml.slideLayout+xml"/>
  <Override PartName="/ppt/slideLayouts/slideLayout92.xml" ContentType="application/vnd.openxmlformats-officedocument.presentationml.slideLayout+xml"/>
  <Override PartName="/ppt/slideLayouts/slideLayout27.xml" ContentType="application/vnd.openxmlformats-officedocument.presentationml.slideLayout+xml"/>
  <Override PartName="/ppt/slideLayouts/slideLayout10.xml" ContentType="application/vnd.openxmlformats-officedocument.presentationml.slideLayout+xml"/>
  <Override PartName="/ppt/media/image23.png" ContentType="image/png"/>
  <Override PartName="/ppt/media/image22.png" ContentType="image/png"/>
  <Override PartName="/ppt/media/image20.png" ContentType="image/png"/>
  <Override PartName="/ppt/media/image21.png" ContentType="image/png"/>
  <Override PartName="/ppt/media/image4.png" ContentType="image/png"/>
  <Override PartName="/ppt/media/image27.png" ContentType="image/png"/>
  <Override PartName="/ppt/media/image28.png" ContentType="image/png"/>
  <Override PartName="/ppt/media/image5.png" ContentType="image/png"/>
  <Override PartName="/ppt/media/image30.png" ContentType="image/png"/>
  <Override PartName="/ppt/media/image10.png" ContentType="image/png"/>
  <Override PartName="/ppt/media/image29.png" ContentType="image/png"/>
  <Override PartName="/ppt/media/image6.png" ContentType="image/png"/>
  <Override PartName="/ppt/media/image11.png" ContentType="image/png"/>
  <Override PartName="/ppt/media/image7.png" ContentType="image/png"/>
  <Override PartName="/ppt/media/image12.png" ContentType="image/png"/>
  <Override PartName="/ppt/media/image8.png" ContentType="image/png"/>
  <Override PartName="/ppt/media/image13.png" ContentType="image/png"/>
  <Override PartName="/ppt/media/image9.png" ContentType="image/png"/>
  <Override PartName="/ppt/media/image33.png" ContentType="image/png"/>
  <Override PartName="/ppt/media/image3.png" ContentType="image/png"/>
  <Override PartName="/ppt/media/image17.jpeg" ContentType="image/jpeg"/>
  <Override PartName="/ppt/media/image26.png" ContentType="image/png"/>
  <Override PartName="/ppt/media/image32.png" ContentType="image/png"/>
  <Override PartName="/ppt/media/image2.png" ContentType="image/png"/>
  <Override PartName="/ppt/media/image25.png" ContentType="image/png"/>
  <Override PartName="/ppt/media/image31.png" ContentType="image/png"/>
  <Override PartName="/ppt/media/image1.png" ContentType="image/png"/>
  <Override PartName="/ppt/media/image24.png" ContentType="image/png"/>
  <Override PartName="/ppt/media/image14.png" ContentType="image/png"/>
  <Override PartName="/ppt/media/image16.png" ContentType="image/png"/>
  <Override PartName="/ppt/media/image15.png" ContentType="image/png"/>
  <Override PartName="/ppt/media/image18.jpeg" ContentType="image/jpeg"/>
  <Override PartName="/ppt/media/image19.png" ContentType="image/png"/>
  <Override PartName="/ppt/presProps.xml" ContentType="application/vnd.openxmlformats-officedocument.presentationml.presProps+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_rels/slide4.xml.rels" ContentType="application/vnd.openxmlformats-package.relationships+xml"/>
  <Override PartName="/ppt/slides/_rels/slide5.xml.rels" ContentType="application/vnd.openxmlformats-package.relationships+xml"/>
  <Override PartName="/ppt/slides/_rels/slide40.xml.rels" ContentType="application/vnd.openxmlformats-package.relationships+xml"/>
  <Override PartName="/ppt/slides/_rels/slide33.xml.rels" ContentType="application/vnd.openxmlformats-package.relationships+xml"/>
  <Override PartName="/ppt/slides/_rels/slide6.xml.rels" ContentType="application/vnd.openxmlformats-package.relationships+xml"/>
  <Override PartName="/ppt/slides/_rels/slide41.xml.rels" ContentType="application/vnd.openxmlformats-package.relationships+xml"/>
  <Override PartName="/ppt/slides/_rels/slide34.xml.rels" ContentType="application/vnd.openxmlformats-package.relationships+xml"/>
  <Override PartName="/ppt/slides/_rels/slide7.xml.rels" ContentType="application/vnd.openxmlformats-package.relationships+xml"/>
  <Override PartName="/ppt/slides/_rels/slide42.xml.rels" ContentType="application/vnd.openxmlformats-package.relationships+xml"/>
  <Override PartName="/ppt/slides/_rels/slide35.xml.rels" ContentType="application/vnd.openxmlformats-package.relationships+xml"/>
  <Override PartName="/ppt/slides/_rels/slide1.xml.rels" ContentType="application/vnd.openxmlformats-package.relationships+xml"/>
  <Override PartName="/ppt/slides/_rels/slide20.xml.rels" ContentType="application/vnd.openxmlformats-package.relationships+xml"/>
  <Override PartName="/ppt/slides/_rels/slide10.xml.rels" ContentType="application/vnd.openxmlformats-package.relationships+xml"/>
  <Override PartName="/ppt/slides/_rels/slide32.xml.rels" ContentType="application/vnd.openxmlformats-package.relationships+xml"/>
  <Override PartName="/ppt/slides/_rels/slide16.xml.rels" ContentType="application/vnd.openxmlformats-package.relationships+xml"/>
  <Override PartName="/ppt/slides/_rels/slide25.xml.rels" ContentType="application/vnd.openxmlformats-package.relationships+xml"/>
  <Override PartName="/ppt/slides/_rels/slide30.xml.rels" ContentType="application/vnd.openxmlformats-package.relationships+xml"/>
  <Override PartName="/ppt/slides/_rels/slide45.xml.rels" ContentType="application/vnd.openxmlformats-package.relationships+xml"/>
  <Override PartName="/ppt/slides/_rels/slide14.xml.rels" ContentType="application/vnd.openxmlformats-package.relationships+xml"/>
  <Override PartName="/ppt/slides/_rels/slide29.xml.rels" ContentType="application/vnd.openxmlformats-package.relationships+xml"/>
  <Override PartName="/ppt/slides/_rels/slide23.xml.rels" ContentType="application/vnd.openxmlformats-package.relationships+xml"/>
  <Override PartName="/ppt/slides/_rels/slide38.xml.rels" ContentType="application/vnd.openxmlformats-package.relationships+xml"/>
  <Override PartName="/ppt/slides/_rels/slide18.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31.xml.rels" ContentType="application/vnd.openxmlformats-package.relationships+xml"/>
  <Override PartName="/ppt/slides/_rels/slide24.xml.rels" ContentType="application/vnd.openxmlformats-package.relationships+xml"/>
  <Override PartName="/ppt/slides/_rels/slide39.xml.rels" ContentType="application/vnd.openxmlformats-package.relationships+xml"/>
  <Override PartName="/ppt/slides/_rels/slide13.xml.rels" ContentType="application/vnd.openxmlformats-package.relationships+xml"/>
  <Override PartName="/ppt/slides/_rels/slide19.xml.rels" ContentType="application/vnd.openxmlformats-package.relationships+xml"/>
  <Override PartName="/ppt/slides/_rels/slide28.xml.rels" ContentType="application/vnd.openxmlformats-package.relationships+xml"/>
  <Override PartName="/ppt/slides/_rels/slide44.xml.rels" ContentType="application/vnd.openxmlformats-package.relationships+xml"/>
  <Override PartName="/ppt/slides/_rels/slide22.xml.rels" ContentType="application/vnd.openxmlformats-package.relationships+xml"/>
  <Override PartName="/ppt/slides/_rels/slide37.xml.rels" ContentType="application/vnd.openxmlformats-package.relationships+xml"/>
  <Override PartName="/ppt/slides/_rels/slide3.xml.rels" ContentType="application/vnd.openxmlformats-package.relationships+xml"/>
  <Override PartName="/ppt/slides/_rels/slide9.xml.rels" ContentType="application/vnd.openxmlformats-package.relationships+xml"/>
  <Override PartName="/ppt/slides/_rels/slide26.xml.rels" ContentType="application/vnd.openxmlformats-package.relationships+xml"/>
  <Override PartName="/ppt/slides/_rels/slide11.xml.rels" ContentType="application/vnd.openxmlformats-package.relationships+xml"/>
  <Override PartName="/ppt/slides/_rels/slide17.xml.rels" ContentType="application/vnd.openxmlformats-package.relationships+xml"/>
  <Override PartName="/ppt/slides/_rels/slide21.xml.rels" ContentType="application/vnd.openxmlformats-package.relationships+xml"/>
  <Override PartName="/ppt/slides/_rels/slide36.xml.rels" ContentType="application/vnd.openxmlformats-package.relationships+xml"/>
  <Override PartName="/ppt/slides/_rels/slide27.xml.rels" ContentType="application/vnd.openxmlformats-package.relationships+xml"/>
  <Override PartName="/ppt/slides/_rels/slide43.xml.rels" ContentType="application/vnd.openxmlformats-package.relationships+xml"/>
  <Override PartName="/ppt/slides/_rels/slide2.xml.rels" ContentType="application/vnd.openxmlformats-package.relationships+xml"/>
  <Override PartName="/ppt/slides/_rels/slide8.xml.rels" ContentType="application/vnd.openxmlformats-package.relationships+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12.xml" ContentType="application/vnd.openxmlformats-officedocument.presentationml.slide+xml"/>
  <Override PartName="/ppt/slides/slide36.xml" ContentType="application/vnd.openxmlformats-officedocument.presentationml.slide+xml"/>
  <Override PartName="/ppt/slides/slide13.xml" ContentType="application/vnd.openxmlformats-officedocument.presentationml.slide+xml"/>
  <Override PartName="/ppt/slides/slide37.xml" ContentType="application/vnd.openxmlformats-officedocument.presentationml.slide+xml"/>
  <Override PartName="/ppt/slides/slide1.xml" ContentType="application/vnd.openxmlformats-officedocument.presentationml.slide+xml"/>
  <Override PartName="/ppt/slides/slide38.xml" ContentType="application/vnd.openxmlformats-officedocument.presentationml.slide+xml"/>
  <Override PartName="/ppt/slides/slide2.xml" ContentType="application/vnd.openxmlformats-officedocument.presentationml.slide+xml"/>
  <Override PartName="/ppt/slides/slide39.xml" ContentType="application/vnd.openxmlformats-officedocument.presentationml.slide+xml"/>
  <Override PartName="/ppt/slides/slide3.xml" ContentType="application/vnd.openxmlformats-officedocument.presentationml.slide+xml"/>
  <Override PartName="/ppt/slides/slide33.xml" ContentType="application/vnd.openxmlformats-officedocument.presentationml.slide+xml"/>
  <Override PartName="/ppt/slides/slide45.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44.xml" ContentType="application/vnd.openxmlformats-officedocument.presentationml.slide+xml"/>
  <Override PartName="/ppt/slides/slide41.xml" ContentType="application/vnd.openxmlformats-officedocument.presentationml.slide+xml"/>
  <Override PartName="/ppt/slides/slide6.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43.xml" ContentType="application/vnd.openxmlformats-officedocument.presentationml.slide+xml"/>
  <Override PartName="/ppt/slides/slide40.xml" ContentType="application/vnd.openxmlformats-officedocument.presentationml.slide+xml"/>
  <Override PartName="/ppt/slides/slide5.xml" ContentType="application/vnd.openxmlformats-officedocument.presentationml.slide+xml"/>
  <Override PartName="/ppt/slides/slide7.xml" ContentType="application/vnd.openxmlformats-officedocument.presentationml.slide+xml"/>
  <Override PartName="/ppt/slides/slide42.xml" ContentType="application/vnd.openxmlformats-officedocument.presentationml.slide+xml"/>
  <Override PartName="/ppt/slides/slide4.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 id="2147483739" r:id="rId9"/>
  </p:sldMasterIdLst>
  <p:notesMasterIdLst>
    <p:notesMasterId r:id="rId10"/>
  </p:notesMasterIdLst>
  <p:sldIdLst>
    <p:sldId id="256" r:id="rId11"/>
    <p:sldId id="257" r:id="rId12"/>
    <p:sldId id="258" r:id="rId13"/>
    <p:sldId id="259" r:id="rId14"/>
    <p:sldId id="260" r:id="rId15"/>
    <p:sldId id="261" r:id="rId16"/>
    <p:sldId id="262" r:id="rId17"/>
    <p:sldId id="263" r:id="rId18"/>
    <p:sldId id="264" r:id="rId19"/>
    <p:sldId id="265" r:id="rId20"/>
    <p:sldId id="266" r:id="rId21"/>
    <p:sldId id="267" r:id="rId22"/>
    <p:sldId id="268" r:id="rId23"/>
    <p:sldId id="269" r:id="rId24"/>
    <p:sldId id="270" r:id="rId25"/>
    <p:sldId id="271" r:id="rId26"/>
    <p:sldId id="272" r:id="rId27"/>
    <p:sldId id="273" r:id="rId28"/>
    <p:sldId id="274" r:id="rId29"/>
    <p:sldId id="275" r:id="rId30"/>
    <p:sldId id="276" r:id="rId31"/>
    <p:sldId id="277" r:id="rId32"/>
    <p:sldId id="278" r:id="rId33"/>
    <p:sldId id="279" r:id="rId34"/>
    <p:sldId id="280" r:id="rId35"/>
    <p:sldId id="281" r:id="rId36"/>
    <p:sldId id="282" r:id="rId37"/>
    <p:sldId id="283" r:id="rId38"/>
    <p:sldId id="284" r:id="rId39"/>
    <p:sldId id="285" r:id="rId40"/>
    <p:sldId id="286" r:id="rId41"/>
    <p:sldId id="287" r:id="rId42"/>
    <p:sldId id="288" r:id="rId43"/>
    <p:sldId id="289" r:id="rId44"/>
    <p:sldId id="290" r:id="rId45"/>
    <p:sldId id="291" r:id="rId46"/>
    <p:sldId id="292" r:id="rId47"/>
    <p:sldId id="293" r:id="rId48"/>
    <p:sldId id="294" r:id="rId49"/>
    <p:sldId id="295" r:id="rId50"/>
    <p:sldId id="296" r:id="rId51"/>
    <p:sldId id="297" r:id="rId52"/>
    <p:sldId id="298" r:id="rId53"/>
    <p:sldId id="299" r:id="rId54"/>
    <p:sldId id="300" r:id="rId55"/>
  </p:sldIdLst>
  <p:sldSz cx="12192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notesMaster" Target="notesMasters/notesMaster1.xml"/><Relationship Id="rId11" Type="http://schemas.openxmlformats.org/officeDocument/2006/relationships/slide" Target="slides/slide1.xml"/><Relationship Id="rId12" Type="http://schemas.openxmlformats.org/officeDocument/2006/relationships/slide" Target="slides/slide2.xml"/><Relationship Id="rId13" Type="http://schemas.openxmlformats.org/officeDocument/2006/relationships/slide" Target="slides/slide3.xml"/><Relationship Id="rId14" Type="http://schemas.openxmlformats.org/officeDocument/2006/relationships/slide" Target="slides/slide4.xml"/><Relationship Id="rId15" Type="http://schemas.openxmlformats.org/officeDocument/2006/relationships/slide" Target="slides/slide5.xml"/><Relationship Id="rId16" Type="http://schemas.openxmlformats.org/officeDocument/2006/relationships/slide" Target="slides/slide6.xml"/><Relationship Id="rId17" Type="http://schemas.openxmlformats.org/officeDocument/2006/relationships/slide" Target="slides/slide7.xml"/><Relationship Id="rId18" Type="http://schemas.openxmlformats.org/officeDocument/2006/relationships/slide" Target="slides/slide8.xml"/><Relationship Id="rId19" Type="http://schemas.openxmlformats.org/officeDocument/2006/relationships/slide" Target="slides/slide9.xml"/><Relationship Id="rId20" Type="http://schemas.openxmlformats.org/officeDocument/2006/relationships/slide" Target="slides/slide10.xml"/><Relationship Id="rId21" Type="http://schemas.openxmlformats.org/officeDocument/2006/relationships/slide" Target="slides/slide11.xml"/><Relationship Id="rId22" Type="http://schemas.openxmlformats.org/officeDocument/2006/relationships/slide" Target="slides/slide12.xml"/><Relationship Id="rId23" Type="http://schemas.openxmlformats.org/officeDocument/2006/relationships/slide" Target="slides/slide13.xml"/><Relationship Id="rId24" Type="http://schemas.openxmlformats.org/officeDocument/2006/relationships/slide" Target="slides/slide14.xml"/><Relationship Id="rId25" Type="http://schemas.openxmlformats.org/officeDocument/2006/relationships/slide" Target="slides/slide15.xml"/><Relationship Id="rId26" Type="http://schemas.openxmlformats.org/officeDocument/2006/relationships/slide" Target="slides/slide16.xml"/><Relationship Id="rId27" Type="http://schemas.openxmlformats.org/officeDocument/2006/relationships/slide" Target="slides/slide17.xml"/><Relationship Id="rId28" Type="http://schemas.openxmlformats.org/officeDocument/2006/relationships/slide" Target="slides/slide18.xml"/><Relationship Id="rId29" Type="http://schemas.openxmlformats.org/officeDocument/2006/relationships/slide" Target="slides/slide19.xml"/><Relationship Id="rId30" Type="http://schemas.openxmlformats.org/officeDocument/2006/relationships/slide" Target="slides/slide20.xml"/><Relationship Id="rId31" Type="http://schemas.openxmlformats.org/officeDocument/2006/relationships/slide" Target="slides/slide21.xml"/><Relationship Id="rId32" Type="http://schemas.openxmlformats.org/officeDocument/2006/relationships/slide" Target="slides/slide22.xml"/><Relationship Id="rId33" Type="http://schemas.openxmlformats.org/officeDocument/2006/relationships/slide" Target="slides/slide23.xml"/><Relationship Id="rId34" Type="http://schemas.openxmlformats.org/officeDocument/2006/relationships/slide" Target="slides/slide24.xml"/><Relationship Id="rId35" Type="http://schemas.openxmlformats.org/officeDocument/2006/relationships/slide" Target="slides/slide25.xml"/><Relationship Id="rId36" Type="http://schemas.openxmlformats.org/officeDocument/2006/relationships/slide" Target="slides/slide26.xml"/><Relationship Id="rId37" Type="http://schemas.openxmlformats.org/officeDocument/2006/relationships/slide" Target="slides/slide27.xml"/><Relationship Id="rId38" Type="http://schemas.openxmlformats.org/officeDocument/2006/relationships/slide" Target="slides/slide28.xml"/><Relationship Id="rId39" Type="http://schemas.openxmlformats.org/officeDocument/2006/relationships/slide" Target="slides/slide29.xml"/><Relationship Id="rId40" Type="http://schemas.openxmlformats.org/officeDocument/2006/relationships/slide" Target="slides/slide30.xml"/><Relationship Id="rId41" Type="http://schemas.openxmlformats.org/officeDocument/2006/relationships/slide" Target="slides/slide31.xml"/><Relationship Id="rId42" Type="http://schemas.openxmlformats.org/officeDocument/2006/relationships/slide" Target="slides/slide32.xml"/><Relationship Id="rId43" Type="http://schemas.openxmlformats.org/officeDocument/2006/relationships/slide" Target="slides/slide33.xml"/><Relationship Id="rId44" Type="http://schemas.openxmlformats.org/officeDocument/2006/relationships/slide" Target="slides/slide34.xml"/><Relationship Id="rId45" Type="http://schemas.openxmlformats.org/officeDocument/2006/relationships/slide" Target="slides/slide35.xml"/><Relationship Id="rId46" Type="http://schemas.openxmlformats.org/officeDocument/2006/relationships/slide" Target="slides/slide36.xml"/><Relationship Id="rId47" Type="http://schemas.openxmlformats.org/officeDocument/2006/relationships/slide" Target="slides/slide37.xml"/><Relationship Id="rId48" Type="http://schemas.openxmlformats.org/officeDocument/2006/relationships/slide" Target="slides/slide38.xml"/><Relationship Id="rId49" Type="http://schemas.openxmlformats.org/officeDocument/2006/relationships/slide" Target="slides/slide39.xml"/><Relationship Id="rId50" Type="http://schemas.openxmlformats.org/officeDocument/2006/relationships/slide" Target="slides/slide40.xml"/><Relationship Id="rId51" Type="http://schemas.openxmlformats.org/officeDocument/2006/relationships/slide" Target="slides/slide41.xml"/><Relationship Id="rId52" Type="http://schemas.openxmlformats.org/officeDocument/2006/relationships/slide" Target="slides/slide42.xml"/><Relationship Id="rId53" Type="http://schemas.openxmlformats.org/officeDocument/2006/relationships/slide" Target="slides/slide43.xml"/><Relationship Id="rId54" Type="http://schemas.openxmlformats.org/officeDocument/2006/relationships/slide" Target="slides/slide44.xml"/><Relationship Id="rId55" Type="http://schemas.openxmlformats.org/officeDocument/2006/relationships/slide" Target="slides/slide45.xml"/><Relationship Id="rId56"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9.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8"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pPr algn="ctr">
              <a:buNone/>
            </a:pPr>
            <a:r>
              <a:rPr b="0" lang="en-US" sz="4400" spc="-1" strike="noStrike">
                <a:latin typeface="Arial"/>
              </a:rPr>
              <a:t>Click to move the slide</a:t>
            </a:r>
            <a:endParaRPr b="0" lang="en-US" sz="4400" spc="-1" strike="noStrike">
              <a:latin typeface="Arial"/>
            </a:endParaRPr>
          </a:p>
        </p:txBody>
      </p:sp>
      <p:sp>
        <p:nvSpPr>
          <p:cNvPr id="329"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r>
              <a:rPr b="0" lang="en-US" sz="2000" spc="-1" strike="noStrike">
                <a:latin typeface="Arial"/>
              </a:rPr>
              <a:t>Click to edit the notes format</a:t>
            </a:r>
            <a:endParaRPr b="0" lang="en-US" sz="2000" spc="-1" strike="noStrike">
              <a:latin typeface="Arial"/>
            </a:endParaRPr>
          </a:p>
        </p:txBody>
      </p:sp>
      <p:sp>
        <p:nvSpPr>
          <p:cNvPr id="330" name="PlaceHolder 3"/>
          <p:cNvSpPr>
            <a:spLocks noGrp="1"/>
          </p:cNvSpPr>
          <p:nvPr>
            <p:ph type="hdr"/>
          </p:nvPr>
        </p:nvSpPr>
        <p:spPr>
          <a:xfrm>
            <a:off x="0" y="0"/>
            <a:ext cx="3280680" cy="534240"/>
          </a:xfrm>
          <a:prstGeom prst="rect">
            <a:avLst/>
          </a:prstGeom>
          <a:noFill/>
          <a:ln w="0">
            <a:noFill/>
          </a:ln>
        </p:spPr>
        <p:txBody>
          <a:bodyPr lIns="0" rIns="0" tIns="0" bIns="0" anchor="t">
            <a:noAutofit/>
          </a:bodyPr>
          <a:p>
            <a:r>
              <a:rPr b="0" lang="en-US" sz="1400" spc="-1" strike="noStrike">
                <a:latin typeface="Times New Roman"/>
              </a:rPr>
              <a:t>&lt;header&gt;</a:t>
            </a:r>
            <a:endParaRPr b="0" lang="en-US" sz="1400" spc="-1" strike="noStrike">
              <a:latin typeface="Times New Roman"/>
            </a:endParaRPr>
          </a:p>
        </p:txBody>
      </p:sp>
      <p:sp>
        <p:nvSpPr>
          <p:cNvPr id="331" name="PlaceHolder 4"/>
          <p:cNvSpPr>
            <a:spLocks noGrp="1"/>
          </p:cNvSpPr>
          <p:nvPr>
            <p:ph type="dt" idx="25"/>
          </p:nvPr>
        </p:nvSpPr>
        <p:spPr>
          <a:xfrm>
            <a:off x="4278960" y="0"/>
            <a:ext cx="3280680" cy="534240"/>
          </a:xfrm>
          <a:prstGeom prst="rect">
            <a:avLst/>
          </a:prstGeom>
          <a:noFill/>
          <a:ln w="0">
            <a:noFill/>
          </a:ln>
        </p:spPr>
        <p:txBody>
          <a:bodyPr lIns="0" rIns="0" tIns="0" bIns="0" anchor="t">
            <a:noAutofit/>
          </a:bodyPr>
          <a:lstStyle>
            <a:lvl1pPr algn="r">
              <a:buNone/>
              <a:defRPr b="0" lang="en-US" sz="1400" spc="-1" strike="noStrike">
                <a:latin typeface="Times New Roman"/>
              </a:defRPr>
            </a:lvl1pPr>
          </a:lstStyle>
          <a:p>
            <a:pPr algn="r">
              <a:buNone/>
            </a:pPr>
            <a:r>
              <a:rPr b="0" lang="en-US" sz="1400" spc="-1" strike="noStrike">
                <a:latin typeface="Times New Roman"/>
              </a:rPr>
              <a:t>&lt;date/time&gt;</a:t>
            </a:r>
            <a:endParaRPr b="0" lang="en-US" sz="1400" spc="-1" strike="noStrike">
              <a:latin typeface="Times New Roman"/>
            </a:endParaRPr>
          </a:p>
        </p:txBody>
      </p:sp>
      <p:sp>
        <p:nvSpPr>
          <p:cNvPr id="332" name="PlaceHolder 5"/>
          <p:cNvSpPr>
            <a:spLocks noGrp="1"/>
          </p:cNvSpPr>
          <p:nvPr>
            <p:ph type="ftr" idx="26"/>
          </p:nvPr>
        </p:nvSpPr>
        <p:spPr>
          <a:xfrm>
            <a:off x="0" y="10157400"/>
            <a:ext cx="3280680" cy="534240"/>
          </a:xfrm>
          <a:prstGeom prst="rect">
            <a:avLst/>
          </a:prstGeom>
          <a:noFill/>
          <a:ln w="0">
            <a:noFill/>
          </a:ln>
        </p:spPr>
        <p:txBody>
          <a:bodyPr lIns="0" rIns="0" tIns="0" bIns="0" anchor="b">
            <a:noAutofit/>
          </a:bodyPr>
          <a:lstStyle>
            <a:lvl1pPr>
              <a:defRPr b="0" lang="en-US" sz="1400" spc="-1" strike="noStrike">
                <a:latin typeface="Times New Roman"/>
              </a:defRPr>
            </a:lvl1pPr>
          </a:lstStyle>
          <a:p>
            <a:r>
              <a:rPr b="0" lang="en-US" sz="1400" spc="-1" strike="noStrike">
                <a:latin typeface="Times New Roman"/>
              </a:rPr>
              <a:t>&lt;footer&gt;</a:t>
            </a:r>
            <a:endParaRPr b="0" lang="en-US" sz="1400" spc="-1" strike="noStrike">
              <a:latin typeface="Times New Roman"/>
            </a:endParaRPr>
          </a:p>
        </p:txBody>
      </p:sp>
      <p:sp>
        <p:nvSpPr>
          <p:cNvPr id="333" name="PlaceHolder 6"/>
          <p:cNvSpPr>
            <a:spLocks noGrp="1"/>
          </p:cNvSpPr>
          <p:nvPr>
            <p:ph type="sldNum" idx="27"/>
          </p:nvPr>
        </p:nvSpPr>
        <p:spPr>
          <a:xfrm>
            <a:off x="4278960" y="10157400"/>
            <a:ext cx="3280680" cy="534240"/>
          </a:xfrm>
          <a:prstGeom prst="rect">
            <a:avLst/>
          </a:prstGeom>
          <a:noFill/>
          <a:ln w="0">
            <a:noFill/>
          </a:ln>
        </p:spPr>
        <p:txBody>
          <a:bodyPr lIns="0" rIns="0" tIns="0" bIns="0" anchor="b">
            <a:noAutofit/>
          </a:bodyPr>
          <a:lstStyle>
            <a:lvl1pPr algn="r">
              <a:buNone/>
              <a:defRPr b="0" lang="en-US" sz="1400" spc="-1" strike="noStrike">
                <a:latin typeface="Times New Roman"/>
              </a:defRPr>
            </a:lvl1pPr>
          </a:lstStyle>
          <a:p>
            <a:pPr algn="r">
              <a:buNone/>
            </a:pPr>
            <a:fld id="{8D83A5EF-9FB7-4CFF-A960-45584FD02ED8}"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44.xml.rels><?xml version="1.0" encoding="UTF-8"?>
<Relationships xmlns="http://schemas.openxmlformats.org/package/2006/relationships"><Relationship Id="rId1" Type="http://schemas.openxmlformats.org/officeDocument/2006/relationships/slide" Target="../slides/slide44.xml"/><Relationship Id="rId2" Type="http://schemas.openxmlformats.org/officeDocument/2006/relationships/notesMaster" Target="../notesMasters/notesMaster1.xml"/>
</Relationships>
</file>

<file path=ppt/notesSlides/_rels/notesSlide45.xml.rels><?xml version="1.0" encoding="UTF-8"?>
<Relationships xmlns="http://schemas.openxmlformats.org/package/2006/relationships"><Relationship Id="rId1" Type="http://schemas.openxmlformats.org/officeDocument/2006/relationships/slide" Target="../slides/slide45.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6" name="PlaceHolder 1"/>
          <p:cNvSpPr>
            <a:spLocks noGrp="1"/>
          </p:cNvSpPr>
          <p:nvPr>
            <p:ph type="sldImg"/>
          </p:nvPr>
        </p:nvSpPr>
        <p:spPr>
          <a:xfrm>
            <a:off x="216000" y="812520"/>
            <a:ext cx="7125840" cy="4007520"/>
          </a:xfrm>
          <a:prstGeom prst="rect">
            <a:avLst/>
          </a:prstGeom>
          <a:ln w="0">
            <a:noFill/>
          </a:ln>
        </p:spPr>
      </p:sp>
      <p:sp>
        <p:nvSpPr>
          <p:cNvPr id="477" name="PlaceHolder 2"/>
          <p:cNvSpPr>
            <a:spLocks noGrp="1"/>
          </p:cNvSpPr>
          <p:nvPr>
            <p:ph type="body"/>
          </p:nvPr>
        </p:nvSpPr>
        <p:spPr>
          <a:xfrm>
            <a:off x="756000" y="5078520"/>
            <a:ext cx="6046200" cy="4809600"/>
          </a:xfrm>
          <a:prstGeom prst="rect">
            <a:avLst/>
          </a:prstGeom>
          <a:noFill/>
          <a:ln w="0">
            <a:noFill/>
          </a:ln>
        </p:spPr>
        <p:txBody>
          <a:bodyPr lIns="0" rIns="0" tIns="0" bIns="0" anchor="t">
            <a:noAutofit/>
          </a:bodyPr>
          <a:p>
            <a:pPr marL="216000" indent="-216000">
              <a:lnSpc>
                <a:spcPct val="100000"/>
              </a:lnSpc>
              <a:buNone/>
              <a:tabLst>
                <a:tab algn="l" pos="0"/>
              </a:tabLst>
            </a:pPr>
            <a:r>
              <a:rPr b="0" lang="en-US" sz="2000" spc="-1" strike="noStrike">
                <a:latin typeface="Arial"/>
              </a:rPr>
              <a:t>We can break down the reasons why it’s unsafe as follows..</a:t>
            </a:r>
            <a:endParaRPr b="0" lang="en-US" sz="2000" spc="-1" strike="noStrike">
              <a:latin typeface="Arial"/>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8" name="PlaceHolder 1"/>
          <p:cNvSpPr>
            <a:spLocks noGrp="1"/>
          </p:cNvSpPr>
          <p:nvPr>
            <p:ph type="sldImg"/>
          </p:nvPr>
        </p:nvSpPr>
        <p:spPr>
          <a:xfrm>
            <a:off x="216000" y="812520"/>
            <a:ext cx="7125840" cy="4007520"/>
          </a:xfrm>
          <a:prstGeom prst="rect">
            <a:avLst/>
          </a:prstGeom>
          <a:ln w="0">
            <a:noFill/>
          </a:ln>
        </p:spPr>
      </p:sp>
      <p:sp>
        <p:nvSpPr>
          <p:cNvPr id="479" name="PlaceHolder 2"/>
          <p:cNvSpPr>
            <a:spLocks noGrp="1"/>
          </p:cNvSpPr>
          <p:nvPr>
            <p:ph type="body"/>
          </p:nvPr>
        </p:nvSpPr>
        <p:spPr>
          <a:xfrm>
            <a:off x="756000" y="5078520"/>
            <a:ext cx="6046200" cy="4809600"/>
          </a:xfrm>
          <a:prstGeom prst="rect">
            <a:avLst/>
          </a:prstGeom>
          <a:noFill/>
          <a:ln w="0">
            <a:noFill/>
          </a:ln>
        </p:spPr>
        <p:txBody>
          <a:bodyPr lIns="0" rIns="0" tIns="0" bIns="0" anchor="t">
            <a:noAutofit/>
          </a:bodyPr>
          <a:p>
            <a:pPr marL="216000" indent="-216000">
              <a:lnSpc>
                <a:spcPct val="100000"/>
              </a:lnSpc>
              <a:buNone/>
              <a:tabLst>
                <a:tab algn="l" pos="0"/>
              </a:tabLst>
            </a:pPr>
            <a:r>
              <a:rPr b="0" lang="en-US" sz="2000" spc="-1" strike="noStrike">
                <a:latin typeface="Arial"/>
              </a:rPr>
              <a:t>Examples...</a:t>
            </a:r>
            <a:endParaRPr b="0" lang="en-US" sz="2000" spc="-1" strike="noStrike">
              <a:latin typeface="Arial"/>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0" name="PlaceHolder 1"/>
          <p:cNvSpPr>
            <a:spLocks noGrp="1"/>
          </p:cNvSpPr>
          <p:nvPr>
            <p:ph type="sldImg"/>
          </p:nvPr>
        </p:nvSpPr>
        <p:spPr>
          <a:xfrm>
            <a:off x="685800" y="1143000"/>
            <a:ext cx="5484600" cy="3084480"/>
          </a:xfrm>
          <a:prstGeom prst="rect">
            <a:avLst/>
          </a:prstGeom>
          <a:ln w="0">
            <a:noFill/>
          </a:ln>
        </p:spPr>
      </p:sp>
      <p:sp>
        <p:nvSpPr>
          <p:cNvPr id="481" name="PlaceHolder 2"/>
          <p:cNvSpPr>
            <a:spLocks noGrp="1"/>
          </p:cNvSpPr>
          <p:nvPr>
            <p:ph type="body"/>
          </p:nvPr>
        </p:nvSpPr>
        <p:spPr>
          <a:xfrm>
            <a:off x="685800" y="4400640"/>
            <a:ext cx="5484240" cy="3598200"/>
          </a:xfrm>
          <a:prstGeom prst="rect">
            <a:avLst/>
          </a:prstGeom>
          <a:noFill/>
          <a:ln w="0">
            <a:noFill/>
          </a:ln>
        </p:spPr>
        <p:txBody>
          <a:bodyPr lIns="0" rIns="0" tIns="0" bIns="0" anchor="t">
            <a:noAutofit/>
          </a:bodyPr>
          <a:p>
            <a:endParaRPr b="0" lang="en-US" sz="2000" spc="-1" strike="noStrike">
              <a:latin typeface="Arial"/>
            </a:endParaRPr>
          </a:p>
        </p:txBody>
      </p:sp>
      <p:sp>
        <p:nvSpPr>
          <p:cNvPr id="482" name="PlaceHolder 3"/>
          <p:cNvSpPr>
            <a:spLocks noGrp="1"/>
          </p:cNvSpPr>
          <p:nvPr>
            <p:ph type="sldNum" idx="28"/>
          </p:nvPr>
        </p:nvSpPr>
        <p:spPr>
          <a:xfrm>
            <a:off x="3884760" y="8685360"/>
            <a:ext cx="2969640" cy="456480"/>
          </a:xfrm>
          <a:prstGeom prst="rect">
            <a:avLst/>
          </a:prstGeom>
          <a:noFill/>
          <a:ln w="0">
            <a:noFill/>
          </a:ln>
        </p:spPr>
        <p:txBody>
          <a:bodyPr lIns="0" rIns="0" tIns="0" bIns="0" anchor="b">
            <a:noAutofit/>
          </a:bodyPr>
          <a:lstStyle>
            <a:lvl1pPr algn="r">
              <a:lnSpc>
                <a:spcPct val="100000"/>
              </a:lnSpc>
              <a:buNone/>
              <a:defRPr b="0" lang="en-US" sz="1200" spc="-1" strike="noStrike">
                <a:solidFill>
                  <a:srgbClr val="000000"/>
                </a:solidFill>
                <a:latin typeface="Times New Roman"/>
                <a:ea typeface="+mn-ea"/>
              </a:defRPr>
            </a:lvl1pPr>
          </a:lstStyle>
          <a:p>
            <a:pPr algn="r">
              <a:lnSpc>
                <a:spcPct val="100000"/>
              </a:lnSpc>
              <a:buNone/>
            </a:pPr>
            <a:fld id="{4B95E048-203C-4591-B33A-2AB866D96297}" type="slidenum">
              <a:rPr b="0" lang="en-US" sz="1200" spc="-1" strike="noStrike">
                <a:solidFill>
                  <a:srgbClr val="000000"/>
                </a:solidFill>
                <a:latin typeface="Times New Roman"/>
                <a:ea typeface="+mn-ea"/>
              </a:rPr>
              <a:t>&lt;number&gt;</a:t>
            </a:fld>
            <a:endParaRPr b="0" lang="en-US" sz="1200" spc="-1" strike="noStrike">
              <a:latin typeface="Times New Roman"/>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3" name="PlaceHolder 1"/>
          <p:cNvSpPr>
            <a:spLocks noGrp="1"/>
          </p:cNvSpPr>
          <p:nvPr>
            <p:ph type="sldImg"/>
          </p:nvPr>
        </p:nvSpPr>
        <p:spPr>
          <a:xfrm>
            <a:off x="216000" y="812520"/>
            <a:ext cx="7125840" cy="4007520"/>
          </a:xfrm>
          <a:prstGeom prst="rect">
            <a:avLst/>
          </a:prstGeom>
          <a:ln w="0">
            <a:noFill/>
          </a:ln>
        </p:spPr>
      </p:sp>
      <p:sp>
        <p:nvSpPr>
          <p:cNvPr id="484" name="PlaceHolder 2"/>
          <p:cNvSpPr>
            <a:spLocks noGrp="1"/>
          </p:cNvSpPr>
          <p:nvPr>
            <p:ph type="body"/>
          </p:nvPr>
        </p:nvSpPr>
        <p:spPr>
          <a:xfrm>
            <a:off x="756000" y="5078520"/>
            <a:ext cx="6046200" cy="4809600"/>
          </a:xfrm>
          <a:prstGeom prst="rect">
            <a:avLst/>
          </a:prstGeom>
          <a:noFill/>
          <a:ln w="0">
            <a:noFill/>
          </a:ln>
        </p:spPr>
        <p:txBody>
          <a:bodyPr lIns="0" rIns="0" tIns="0" bIns="0" anchor="t">
            <a:noAutofit/>
          </a:bodyPr>
          <a:p>
            <a:pPr marL="216000" indent="-216000">
              <a:lnSpc>
                <a:spcPct val="100000"/>
              </a:lnSpc>
              <a:buNone/>
              <a:tabLst>
                <a:tab algn="l" pos="0"/>
              </a:tabLst>
            </a:pPr>
            <a:r>
              <a:rPr b="0" lang="en-US" sz="2000" spc="-1" strike="noStrike">
                <a:latin typeface="Arial"/>
              </a:rPr>
              <a:t>This text is minimally paraphrased from the CGL</a:t>
            </a:r>
            <a:endParaRPr b="0" lang="en-US" sz="2000" spc="-1" strike="noStrike">
              <a:latin typeface="Arial"/>
            </a:endParaRPr>
          </a:p>
        </p:txBody>
      </p:sp>
    </p:spTree>
  </p:cSld>
</p:notes>
</file>

<file path=ppt/notesSlides/notesSlide2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5" name="PlaceHolder 1"/>
          <p:cNvSpPr>
            <a:spLocks noGrp="1"/>
          </p:cNvSpPr>
          <p:nvPr>
            <p:ph type="sldImg"/>
          </p:nvPr>
        </p:nvSpPr>
        <p:spPr>
          <a:xfrm>
            <a:off x="685800" y="1143000"/>
            <a:ext cx="5484240" cy="3084120"/>
          </a:xfrm>
          <a:prstGeom prst="rect">
            <a:avLst/>
          </a:prstGeom>
          <a:ln w="0">
            <a:noFill/>
          </a:ln>
        </p:spPr>
      </p:sp>
      <p:sp>
        <p:nvSpPr>
          <p:cNvPr id="486" name="PlaceHolder 2"/>
          <p:cNvSpPr>
            <a:spLocks noGrp="1"/>
          </p:cNvSpPr>
          <p:nvPr>
            <p:ph type="body"/>
          </p:nvPr>
        </p:nvSpPr>
        <p:spPr>
          <a:xfrm>
            <a:off x="685800" y="4400640"/>
            <a:ext cx="5484240" cy="3598200"/>
          </a:xfrm>
          <a:prstGeom prst="rect">
            <a:avLst/>
          </a:prstGeom>
          <a:noFill/>
          <a:ln w="0">
            <a:noFill/>
          </a:ln>
        </p:spPr>
        <p:txBody>
          <a:bodyPr lIns="0" rIns="0" tIns="0" bIns="0" anchor="t">
            <a:noAutofit/>
          </a:bodyPr>
          <a:p>
            <a:endParaRPr b="0" lang="en-US" sz="2000" spc="-1" strike="noStrike">
              <a:latin typeface="Arial"/>
            </a:endParaRPr>
          </a:p>
        </p:txBody>
      </p:sp>
      <p:sp>
        <p:nvSpPr>
          <p:cNvPr id="487" name="PlaceHolder 3"/>
          <p:cNvSpPr>
            <a:spLocks noGrp="1"/>
          </p:cNvSpPr>
          <p:nvPr>
            <p:ph type="sldNum" idx="29"/>
          </p:nvPr>
        </p:nvSpPr>
        <p:spPr>
          <a:xfrm>
            <a:off x="3884760" y="8685360"/>
            <a:ext cx="2969640" cy="456480"/>
          </a:xfrm>
          <a:prstGeom prst="rect">
            <a:avLst/>
          </a:prstGeom>
          <a:noFill/>
          <a:ln w="0">
            <a:noFill/>
          </a:ln>
        </p:spPr>
        <p:txBody>
          <a:bodyPr lIns="0" rIns="0" tIns="0" bIns="0" anchor="b">
            <a:noAutofit/>
          </a:bodyPr>
          <a:lstStyle>
            <a:lvl1pPr algn="r">
              <a:lnSpc>
                <a:spcPct val="100000"/>
              </a:lnSpc>
              <a:buNone/>
              <a:defRPr b="0" lang="en-US" sz="1200" spc="-1" strike="noStrike">
                <a:solidFill>
                  <a:srgbClr val="000000"/>
                </a:solidFill>
                <a:latin typeface="Times New Roman"/>
                <a:ea typeface="+mn-ea"/>
              </a:defRPr>
            </a:lvl1pPr>
          </a:lstStyle>
          <a:p>
            <a:pPr algn="r">
              <a:lnSpc>
                <a:spcPct val="100000"/>
              </a:lnSpc>
              <a:buNone/>
            </a:pPr>
            <a:fld id="{D4340A39-441C-4DB0-94D8-D078DE23013C}" type="slidenum">
              <a:rPr b="0" lang="en-US" sz="1200" spc="-1" strike="noStrike">
                <a:solidFill>
                  <a:srgbClr val="000000"/>
                </a:solidFill>
                <a:latin typeface="Times New Roman"/>
                <a:ea typeface="+mn-ea"/>
              </a:rPr>
              <a:t>&lt;number&gt;</a:t>
            </a:fld>
            <a:endParaRPr b="0" lang="en-US" sz="1200" spc="-1" strike="noStrike">
              <a:latin typeface="Times New Roman"/>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8" name="PlaceHolder 1"/>
          <p:cNvSpPr>
            <a:spLocks noGrp="1"/>
          </p:cNvSpPr>
          <p:nvPr>
            <p:ph type="sldImg"/>
          </p:nvPr>
        </p:nvSpPr>
        <p:spPr>
          <a:xfrm>
            <a:off x="216000" y="812520"/>
            <a:ext cx="7125840" cy="4007520"/>
          </a:xfrm>
          <a:prstGeom prst="rect">
            <a:avLst/>
          </a:prstGeom>
          <a:ln w="0">
            <a:noFill/>
          </a:ln>
        </p:spPr>
      </p:sp>
      <p:sp>
        <p:nvSpPr>
          <p:cNvPr id="469" name="PlaceHolder 2"/>
          <p:cNvSpPr>
            <a:spLocks noGrp="1"/>
          </p:cNvSpPr>
          <p:nvPr>
            <p:ph type="body"/>
          </p:nvPr>
        </p:nvSpPr>
        <p:spPr>
          <a:xfrm>
            <a:off x="756000" y="5078520"/>
            <a:ext cx="6046200" cy="4809600"/>
          </a:xfrm>
          <a:prstGeom prst="rect">
            <a:avLst/>
          </a:prstGeom>
          <a:noFill/>
          <a:ln w="0">
            <a:noFill/>
          </a:ln>
        </p:spPr>
        <p:txBody>
          <a:bodyPr lIns="0" rIns="0" tIns="0" bIns="0" anchor="t">
            <a:noAutofit/>
          </a:bodyPr>
          <a:p>
            <a:pPr marL="216000" indent="-216000">
              <a:lnSpc>
                <a:spcPct val="100000"/>
              </a:lnSpc>
              <a:buNone/>
              <a:tabLst>
                <a:tab algn="l" pos="0"/>
              </a:tabLst>
            </a:pPr>
            <a:r>
              <a:rPr b="0" lang="en-US" sz="2000" spc="-1" strike="noStrike">
                <a:latin typeface="Arial"/>
              </a:rPr>
              <a:t>Memory Safety is hot</a:t>
            </a:r>
            <a:endParaRPr b="0" lang="en-US" sz="2000" spc="-1" strike="noStrike">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0" name="PlaceHolder 1"/>
          <p:cNvSpPr>
            <a:spLocks noGrp="1"/>
          </p:cNvSpPr>
          <p:nvPr>
            <p:ph type="sldImg"/>
          </p:nvPr>
        </p:nvSpPr>
        <p:spPr>
          <a:xfrm>
            <a:off x="216000" y="812520"/>
            <a:ext cx="7125840" cy="4007520"/>
          </a:xfrm>
          <a:prstGeom prst="rect">
            <a:avLst/>
          </a:prstGeom>
          <a:ln w="0">
            <a:noFill/>
          </a:ln>
        </p:spPr>
      </p:sp>
      <p:sp>
        <p:nvSpPr>
          <p:cNvPr id="471" name="PlaceHolder 2"/>
          <p:cNvSpPr>
            <a:spLocks noGrp="1"/>
          </p:cNvSpPr>
          <p:nvPr>
            <p:ph type="body"/>
          </p:nvPr>
        </p:nvSpPr>
        <p:spPr>
          <a:xfrm>
            <a:off x="756000" y="5078520"/>
            <a:ext cx="6046200" cy="4809600"/>
          </a:xfrm>
          <a:prstGeom prst="rect">
            <a:avLst/>
          </a:prstGeom>
          <a:noFill/>
          <a:ln w="0">
            <a:noFill/>
          </a:ln>
        </p:spPr>
        <p:txBody>
          <a:bodyPr lIns="0" rIns="0" tIns="0" bIns="0" anchor="t">
            <a:noAutofit/>
          </a:bodyPr>
          <a:p>
            <a:pPr marL="216000" indent="-216000">
              <a:lnSpc>
                <a:spcPct val="100000"/>
              </a:lnSpc>
              <a:buNone/>
              <a:tabLst>
                <a:tab algn="l" pos="0"/>
              </a:tabLst>
            </a:pPr>
            <a:r>
              <a:rPr b="0" lang="en-US" sz="2000" spc="-1" strike="noStrike">
                <a:latin typeface="Arial"/>
              </a:rPr>
              <a:t>C++ has a bad reputation</a:t>
            </a:r>
            <a:endParaRPr b="0" lang="en-US" sz="2000" spc="-1" strike="noStrike">
              <a:latin typeface="Arial"/>
            </a:endParaRPr>
          </a:p>
        </p:txBody>
      </p:sp>
    </p:spTree>
  </p:cSld>
</p:notes>
</file>

<file path=ppt/notesSlides/notesSlide4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8" name="PlaceHolder 1"/>
          <p:cNvSpPr>
            <a:spLocks noGrp="1"/>
          </p:cNvSpPr>
          <p:nvPr>
            <p:ph type="sldImg"/>
          </p:nvPr>
        </p:nvSpPr>
        <p:spPr>
          <a:xfrm>
            <a:off x="685800" y="1143000"/>
            <a:ext cx="5484600" cy="3084480"/>
          </a:xfrm>
          <a:prstGeom prst="rect">
            <a:avLst/>
          </a:prstGeom>
          <a:ln w="0">
            <a:noFill/>
          </a:ln>
        </p:spPr>
      </p:sp>
      <p:sp>
        <p:nvSpPr>
          <p:cNvPr id="489" name="PlaceHolder 2"/>
          <p:cNvSpPr>
            <a:spLocks noGrp="1"/>
          </p:cNvSpPr>
          <p:nvPr>
            <p:ph type="body"/>
          </p:nvPr>
        </p:nvSpPr>
        <p:spPr>
          <a:xfrm>
            <a:off x="685800" y="4400640"/>
            <a:ext cx="5484240" cy="3598200"/>
          </a:xfrm>
          <a:prstGeom prst="rect">
            <a:avLst/>
          </a:prstGeom>
          <a:noFill/>
          <a:ln w="0">
            <a:noFill/>
          </a:ln>
        </p:spPr>
        <p:txBody>
          <a:bodyPr lIns="0" rIns="0" tIns="0" bIns="0" anchor="t">
            <a:noAutofit/>
          </a:bodyPr>
          <a:p>
            <a:endParaRPr b="0" lang="en-US" sz="2000" spc="-1" strike="noStrike">
              <a:latin typeface="Arial"/>
            </a:endParaRPr>
          </a:p>
        </p:txBody>
      </p:sp>
      <p:sp>
        <p:nvSpPr>
          <p:cNvPr id="490" name="PlaceHolder 3"/>
          <p:cNvSpPr>
            <a:spLocks noGrp="1"/>
          </p:cNvSpPr>
          <p:nvPr>
            <p:ph type="sldNum" idx="30"/>
          </p:nvPr>
        </p:nvSpPr>
        <p:spPr>
          <a:xfrm>
            <a:off x="3884760" y="8685360"/>
            <a:ext cx="2969640" cy="456480"/>
          </a:xfrm>
          <a:prstGeom prst="rect">
            <a:avLst/>
          </a:prstGeom>
          <a:noFill/>
          <a:ln w="0">
            <a:noFill/>
          </a:ln>
        </p:spPr>
        <p:txBody>
          <a:bodyPr lIns="0" rIns="0" tIns="0" bIns="0" anchor="b">
            <a:noAutofit/>
          </a:bodyPr>
          <a:lstStyle>
            <a:lvl1pPr algn="r">
              <a:lnSpc>
                <a:spcPct val="100000"/>
              </a:lnSpc>
              <a:buNone/>
              <a:defRPr b="0" lang="en-US" sz="1200" spc="-1" strike="noStrike">
                <a:solidFill>
                  <a:srgbClr val="000000"/>
                </a:solidFill>
                <a:latin typeface="Times New Roman"/>
                <a:ea typeface="+mn-ea"/>
              </a:defRPr>
            </a:lvl1pPr>
          </a:lstStyle>
          <a:p>
            <a:pPr algn="r">
              <a:lnSpc>
                <a:spcPct val="100000"/>
              </a:lnSpc>
              <a:buNone/>
            </a:pPr>
            <a:fld id="{D76F48D2-FE11-4A66-A17B-2BB67568DCDF}" type="slidenum">
              <a:rPr b="0" lang="en-US" sz="1200" spc="-1" strike="noStrike">
                <a:solidFill>
                  <a:srgbClr val="000000"/>
                </a:solidFill>
                <a:latin typeface="Times New Roman"/>
                <a:ea typeface="+mn-ea"/>
              </a:rPr>
              <a:t>&lt;number&gt;</a:t>
            </a:fld>
            <a:endParaRPr b="0" lang="en-US" sz="1200" spc="-1" strike="noStrike">
              <a:latin typeface="Times New Roman"/>
            </a:endParaRPr>
          </a:p>
        </p:txBody>
      </p:sp>
    </p:spTree>
  </p:cSld>
</p:notes>
</file>

<file path=ppt/notesSlides/notesSlide4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1" name="PlaceHolder 1"/>
          <p:cNvSpPr>
            <a:spLocks noGrp="1"/>
          </p:cNvSpPr>
          <p:nvPr>
            <p:ph type="sldImg"/>
          </p:nvPr>
        </p:nvSpPr>
        <p:spPr>
          <a:xfrm>
            <a:off x="685800" y="1143000"/>
            <a:ext cx="5484600" cy="3084480"/>
          </a:xfrm>
          <a:prstGeom prst="rect">
            <a:avLst/>
          </a:prstGeom>
          <a:ln w="0">
            <a:noFill/>
          </a:ln>
        </p:spPr>
      </p:sp>
      <p:sp>
        <p:nvSpPr>
          <p:cNvPr id="492" name="PlaceHolder 2"/>
          <p:cNvSpPr>
            <a:spLocks noGrp="1"/>
          </p:cNvSpPr>
          <p:nvPr>
            <p:ph type="body"/>
          </p:nvPr>
        </p:nvSpPr>
        <p:spPr>
          <a:xfrm>
            <a:off x="685800" y="4400640"/>
            <a:ext cx="5484240" cy="3598200"/>
          </a:xfrm>
          <a:prstGeom prst="rect">
            <a:avLst/>
          </a:prstGeom>
          <a:noFill/>
          <a:ln w="0">
            <a:noFill/>
          </a:ln>
        </p:spPr>
        <p:txBody>
          <a:bodyPr lIns="0" rIns="0" tIns="0" bIns="0" anchor="t">
            <a:noAutofit/>
          </a:bodyPr>
          <a:p>
            <a:endParaRPr b="0" lang="en-US" sz="2000" spc="-1" strike="noStrike">
              <a:latin typeface="Arial"/>
            </a:endParaRPr>
          </a:p>
        </p:txBody>
      </p:sp>
      <p:sp>
        <p:nvSpPr>
          <p:cNvPr id="493" name="PlaceHolder 3"/>
          <p:cNvSpPr>
            <a:spLocks noGrp="1"/>
          </p:cNvSpPr>
          <p:nvPr>
            <p:ph type="sldNum" idx="31"/>
          </p:nvPr>
        </p:nvSpPr>
        <p:spPr>
          <a:xfrm>
            <a:off x="3884760" y="8685360"/>
            <a:ext cx="2969640" cy="456480"/>
          </a:xfrm>
          <a:prstGeom prst="rect">
            <a:avLst/>
          </a:prstGeom>
          <a:noFill/>
          <a:ln w="0">
            <a:noFill/>
          </a:ln>
        </p:spPr>
        <p:txBody>
          <a:bodyPr lIns="0" rIns="0" tIns="0" bIns="0" anchor="b">
            <a:noAutofit/>
          </a:bodyPr>
          <a:lstStyle>
            <a:lvl1pPr algn="r">
              <a:lnSpc>
                <a:spcPct val="100000"/>
              </a:lnSpc>
              <a:buNone/>
              <a:defRPr b="0" lang="en-US" sz="1200" spc="-1" strike="noStrike">
                <a:solidFill>
                  <a:srgbClr val="000000"/>
                </a:solidFill>
                <a:latin typeface="Times New Roman"/>
                <a:ea typeface="+mn-ea"/>
              </a:defRPr>
            </a:lvl1pPr>
          </a:lstStyle>
          <a:p>
            <a:pPr algn="r">
              <a:lnSpc>
                <a:spcPct val="100000"/>
              </a:lnSpc>
              <a:buNone/>
            </a:pPr>
            <a:fld id="{1BC54345-03BA-4DEE-920C-310CCE2806AF}" type="slidenum">
              <a:rPr b="0" lang="en-US" sz="1200" spc="-1" strike="noStrike">
                <a:solidFill>
                  <a:srgbClr val="000000"/>
                </a:solidFill>
                <a:latin typeface="Times New Roman"/>
                <a:ea typeface="+mn-ea"/>
              </a:rPr>
              <a:t>&lt;number&gt;</a:t>
            </a:fld>
            <a:endParaRPr b="0" lang="en-US" sz="1200" spc="-1" strike="noStrike">
              <a:latin typeface="Times New Roman"/>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2" name="PlaceHolder 1"/>
          <p:cNvSpPr>
            <a:spLocks noGrp="1"/>
          </p:cNvSpPr>
          <p:nvPr>
            <p:ph type="sldImg"/>
          </p:nvPr>
        </p:nvSpPr>
        <p:spPr>
          <a:xfrm>
            <a:off x="216000" y="812520"/>
            <a:ext cx="7125840" cy="4007520"/>
          </a:xfrm>
          <a:prstGeom prst="rect">
            <a:avLst/>
          </a:prstGeom>
          <a:ln w="0">
            <a:noFill/>
          </a:ln>
        </p:spPr>
      </p:sp>
      <p:sp>
        <p:nvSpPr>
          <p:cNvPr id="473" name="PlaceHolder 2"/>
          <p:cNvSpPr>
            <a:spLocks noGrp="1"/>
          </p:cNvSpPr>
          <p:nvPr>
            <p:ph type="body"/>
          </p:nvPr>
        </p:nvSpPr>
        <p:spPr>
          <a:xfrm>
            <a:off x="756000" y="5078520"/>
            <a:ext cx="6046200" cy="4809600"/>
          </a:xfrm>
          <a:prstGeom prst="rect">
            <a:avLst/>
          </a:prstGeom>
          <a:noFill/>
          <a:ln w="0">
            <a:noFill/>
          </a:ln>
        </p:spPr>
        <p:txBody>
          <a:bodyPr lIns="0" rIns="0" tIns="0" bIns="0" anchor="t">
            <a:noAutofit/>
          </a:bodyPr>
          <a:p>
            <a:pPr marL="216000" indent="-216000">
              <a:lnSpc>
                <a:spcPct val="100000"/>
              </a:lnSpc>
              <a:buNone/>
              <a:tabLst>
                <a:tab algn="l" pos="0"/>
              </a:tabLst>
            </a:pPr>
            <a:r>
              <a:rPr b="0" lang="en-US" sz="2000" spc="-1" strike="noStrike">
                <a:latin typeface="Arial"/>
              </a:rPr>
              <a:t>C++ has a bad reputation</a:t>
            </a:r>
            <a:endParaRPr b="0" lang="en-US" sz="2000" spc="-1" strike="noStrike">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4" name="PlaceHolder 1"/>
          <p:cNvSpPr>
            <a:spLocks noGrp="1"/>
          </p:cNvSpPr>
          <p:nvPr>
            <p:ph type="sldImg"/>
          </p:nvPr>
        </p:nvSpPr>
        <p:spPr>
          <a:xfrm>
            <a:off x="216000" y="812520"/>
            <a:ext cx="7125840" cy="4007520"/>
          </a:xfrm>
          <a:prstGeom prst="rect">
            <a:avLst/>
          </a:prstGeom>
          <a:ln w="0">
            <a:noFill/>
          </a:ln>
        </p:spPr>
      </p:sp>
      <p:sp>
        <p:nvSpPr>
          <p:cNvPr id="475" name="PlaceHolder 2"/>
          <p:cNvSpPr>
            <a:spLocks noGrp="1"/>
          </p:cNvSpPr>
          <p:nvPr>
            <p:ph type="body"/>
          </p:nvPr>
        </p:nvSpPr>
        <p:spPr>
          <a:xfrm>
            <a:off x="756000" y="5078520"/>
            <a:ext cx="6046200" cy="4809600"/>
          </a:xfrm>
          <a:prstGeom prst="rect">
            <a:avLst/>
          </a:prstGeom>
          <a:noFill/>
          <a:ln w="0">
            <a:noFill/>
          </a:ln>
        </p:spPr>
        <p:txBody>
          <a:bodyPr lIns="0" rIns="0" tIns="0" bIns="0" anchor="t">
            <a:noAutofit/>
          </a:bodyPr>
          <a:p>
            <a:pPr marL="216000" indent="-216000">
              <a:lnSpc>
                <a:spcPct val="100000"/>
              </a:lnSpc>
              <a:buNone/>
              <a:tabLst>
                <a:tab algn="l" pos="0"/>
              </a:tabLst>
            </a:pPr>
            <a:r>
              <a:rPr b="0" lang="en-US" sz="2000" spc="-1" strike="noStrike">
                <a:latin typeface="Arial"/>
              </a:rPr>
              <a:t>C++ has a bad reputation</a:t>
            </a:r>
            <a:endParaRPr b="0" lang="en-US" sz="20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7.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9.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0.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1.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2.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3.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4.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6.xml.rels><?xml version="1.0" encoding="UTF-8"?>
<Relationships xmlns="http://schemas.openxmlformats.org/package/2006/relationships"><Relationship Id="rId1" Type="http://schemas.openxmlformats.org/officeDocument/2006/relationships/slideMaster" Target="../slideMasters/slideMaster8.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7D3B91A2-937E-49DD-9F5F-7E8727F1F44D}" type="slidenum">
              <a:t>&lt;#&gt;</a:t>
            </a:fld>
          </a:p>
        </p:txBody>
      </p:sp>
      <p:sp>
        <p:nvSpPr>
          <p:cNvPr id="4" name="PlaceHolder 3"/>
          <p:cNvSpPr>
            <a:spLocks noGrp="1"/>
          </p:cNvSpPr>
          <p:nvPr>
            <p:ph type="dt" idx="3"/>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7"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8"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8BAADD18-259D-4B5E-8D7F-5D3DE6276C21}"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2"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3"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EFDC332D-810C-42F9-AB05-8CD3A717D31E}" type="slidenum">
              <a:t>&lt;#&gt;</a:t>
            </a:fld>
          </a:p>
        </p:txBody>
      </p:sp>
      <p:sp>
        <p:nvSpPr>
          <p:cNvPr id="9" name="PlaceHolder 8"/>
          <p:cNvSpPr>
            <a:spLocks noGrp="1"/>
          </p:cNvSpPr>
          <p:nvPr>
            <p:ph type="dt" idx="3"/>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5"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6"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7"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8"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9"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40"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A5E3D72A-B26A-448D-9AF7-8D8E6520D70D}" type="slidenum">
              <a:t>&lt;#&gt;</a:t>
            </a:fld>
          </a:p>
        </p:txBody>
      </p:sp>
      <p:sp>
        <p:nvSpPr>
          <p:cNvPr id="11" name="PlaceHolder 10"/>
          <p:cNvSpPr>
            <a:spLocks noGrp="1"/>
          </p:cNvSpPr>
          <p:nvPr>
            <p:ph type="dt" idx="3"/>
          </p:nvPr>
        </p:nvSpPr>
        <p:spPr/>
        <p:txBody>
          <a:bodyPr/>
          <a:p>
            <a:r>
              <a:rPr lang="en-U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7453E5C4-D02C-4531-A002-A6D1045AB4F9}" type="slidenum">
              <a:t>&lt;#&gt;</a:t>
            </a:fld>
          </a:p>
        </p:txBody>
      </p:sp>
      <p:sp>
        <p:nvSpPr>
          <p:cNvPr id="4" name="PlaceHolder 3"/>
          <p:cNvSpPr>
            <a:spLocks noGrp="1"/>
          </p:cNvSpPr>
          <p:nvPr>
            <p:ph type="dt" idx="6"/>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7"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E533C1BD-69B1-4230-A4B2-93D27DD6C0A7}" type="slidenum">
              <a:t>&lt;#&gt;</a:t>
            </a:fld>
          </a:p>
        </p:txBody>
      </p:sp>
      <p:sp>
        <p:nvSpPr>
          <p:cNvPr id="6" name="PlaceHolder 5"/>
          <p:cNvSpPr>
            <a:spLocks noGrp="1"/>
          </p:cNvSpPr>
          <p:nvPr>
            <p:ph type="dt" idx="6"/>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9"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2AF0E9DA-A362-4FB3-9EC2-5B62196F96BA}" type="slidenum">
              <a:t>&lt;#&gt;</a:t>
            </a:fld>
          </a:p>
        </p:txBody>
      </p:sp>
      <p:sp>
        <p:nvSpPr>
          <p:cNvPr id="6" name="PlaceHolder 5"/>
          <p:cNvSpPr>
            <a:spLocks noGrp="1"/>
          </p:cNvSpPr>
          <p:nvPr>
            <p:ph type="dt" idx="6"/>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1"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52"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C75FC3B7-F5A8-4446-A6E0-7DD26F89307E}" type="slidenum">
              <a:t>&lt;#&gt;</a:t>
            </a:fld>
          </a:p>
        </p:txBody>
      </p:sp>
      <p:sp>
        <p:nvSpPr>
          <p:cNvPr id="7" name="PlaceHolder 6"/>
          <p:cNvSpPr>
            <a:spLocks noGrp="1"/>
          </p:cNvSpPr>
          <p:nvPr>
            <p:ph type="dt" idx="6"/>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A8B34DAA-0804-42E7-BEA8-523B3317A5BA}" type="slidenum">
              <a:t>&lt;#&gt;</a:t>
            </a:fld>
          </a:p>
        </p:txBody>
      </p:sp>
      <p:sp>
        <p:nvSpPr>
          <p:cNvPr id="5" name="PlaceHolder 4"/>
          <p:cNvSpPr>
            <a:spLocks noGrp="1"/>
          </p:cNvSpPr>
          <p:nvPr>
            <p:ph type="dt" idx="6"/>
          </p:nvPr>
        </p:nvSpPr>
        <p:spPr/>
        <p:txBody>
          <a:bodyPr/>
          <a:p>
            <a:r>
              <a:rPr lang="en-U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A159A9E8-0E34-452C-BC14-920300727988}" type="slidenum">
              <a:t>&lt;#&gt;</a:t>
            </a:fld>
          </a:p>
        </p:txBody>
      </p:sp>
      <p:sp>
        <p:nvSpPr>
          <p:cNvPr id="5" name="PlaceHolder 4"/>
          <p:cNvSpPr>
            <a:spLocks noGrp="1"/>
          </p:cNvSpPr>
          <p:nvPr>
            <p:ph type="dt" idx="6"/>
          </p:nvPr>
        </p:nvSpPr>
        <p:spPr/>
        <p:txBody>
          <a:bodyPr/>
          <a:p>
            <a:r>
              <a:rPr lang="en-US"/>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7"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58"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429FC945-1CF8-4F69-8313-A3EE13778C69}"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912DB5DC-5808-40D6-BCDA-6321E9470C6B}"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6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2"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6A08AFA4-54A3-41E0-8165-994E64D84F8D}"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6"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AC39D2FB-DFFD-4FF5-A738-8AC8C1D34D9F}"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8"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9"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D624AB79-8029-4962-9FD6-10425F74ED37}" type="slidenum">
              <a:t>&lt;#&gt;</a:t>
            </a:fld>
          </a:p>
        </p:txBody>
      </p:sp>
      <p:sp>
        <p:nvSpPr>
          <p:cNvPr id="7" name="PlaceHolder 6"/>
          <p:cNvSpPr>
            <a:spLocks noGrp="1"/>
          </p:cNvSpPr>
          <p:nvPr>
            <p:ph type="dt" idx="6"/>
          </p:nvPr>
        </p:nvSpPr>
        <p:spPr/>
        <p:txBody>
          <a:bodyPr/>
          <a:p>
            <a:r>
              <a:rPr lang="en-US"/>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3"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4"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148374B7-2411-440C-866A-839BADC1D6AA}" type="slidenum">
              <a:t>&lt;#&gt;</a:t>
            </a:fld>
          </a:p>
        </p:txBody>
      </p:sp>
      <p:sp>
        <p:nvSpPr>
          <p:cNvPr id="9" name="PlaceHolder 8"/>
          <p:cNvSpPr>
            <a:spLocks noGrp="1"/>
          </p:cNvSpPr>
          <p:nvPr>
            <p:ph type="dt" idx="6"/>
          </p:nvPr>
        </p:nvSpPr>
        <p:spPr/>
        <p:txBody>
          <a:bodyPr/>
          <a:p>
            <a:r>
              <a:rPr lang="en-US"/>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6"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7"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8"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9"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80"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81"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1BE460E2-2214-45D7-8FE8-28AF9B7B7B82}" type="slidenum">
              <a:t>&lt;#&gt;</a:t>
            </a:fld>
          </a:p>
        </p:txBody>
      </p:sp>
      <p:sp>
        <p:nvSpPr>
          <p:cNvPr id="11" name="PlaceHolder 10"/>
          <p:cNvSpPr>
            <a:spLocks noGrp="1"/>
          </p:cNvSpPr>
          <p:nvPr>
            <p:ph type="dt" idx="6"/>
          </p:nvPr>
        </p:nvSpPr>
        <p:spPr/>
        <p:txBody>
          <a:bodyPr/>
          <a:p>
            <a:r>
              <a:rPr lang="en-US"/>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p>
            <a:r>
              <a:t>Footer</a:t>
            </a:r>
          </a:p>
        </p:txBody>
      </p:sp>
      <p:sp>
        <p:nvSpPr>
          <p:cNvPr id="3" name="PlaceHolder 2"/>
          <p:cNvSpPr>
            <a:spLocks noGrp="1"/>
          </p:cNvSpPr>
          <p:nvPr>
            <p:ph type="sldNum" idx="8"/>
          </p:nvPr>
        </p:nvSpPr>
        <p:spPr/>
        <p:txBody>
          <a:bodyPr/>
          <a:p>
            <a:fld id="{694B8D9E-ACEB-455F-AAFA-30BF4A3165B7}" type="slidenum">
              <a:t>&lt;#&gt;</a:t>
            </a:fld>
          </a:p>
        </p:txBody>
      </p:sp>
      <p:sp>
        <p:nvSpPr>
          <p:cNvPr id="4" name="PlaceHolder 3"/>
          <p:cNvSpPr>
            <a:spLocks noGrp="1"/>
          </p:cNvSpPr>
          <p:nvPr>
            <p:ph type="dt" idx="9"/>
          </p:nvPr>
        </p:nvSpPr>
        <p:spPr/>
        <p:txBody>
          <a:bodyPr/>
          <a:p>
            <a:r>
              <a:rPr lang="en-US"/>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8"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54EBB80F-C7BE-4CCE-8FD8-4AD68D08C313}" type="slidenum">
              <a:t>&lt;#&gt;</a:t>
            </a:fld>
          </a:p>
        </p:txBody>
      </p:sp>
      <p:sp>
        <p:nvSpPr>
          <p:cNvPr id="6" name="PlaceHolder 5"/>
          <p:cNvSpPr>
            <a:spLocks noGrp="1"/>
          </p:cNvSpPr>
          <p:nvPr>
            <p:ph type="dt" idx="9"/>
          </p:nvPr>
        </p:nvSpPr>
        <p:spPr/>
        <p:txBody>
          <a:bodyPr/>
          <a:p>
            <a:r>
              <a:rPr lang="en-US"/>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90"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63699F0C-4015-4035-9D08-8BEE24C10FD1}" type="slidenum">
              <a:t>&lt;#&gt;</a:t>
            </a:fld>
          </a:p>
        </p:txBody>
      </p:sp>
      <p:sp>
        <p:nvSpPr>
          <p:cNvPr id="6" name="PlaceHolder 5"/>
          <p:cNvSpPr>
            <a:spLocks noGrp="1"/>
          </p:cNvSpPr>
          <p:nvPr>
            <p:ph type="dt" idx="9"/>
          </p:nvPr>
        </p:nvSpPr>
        <p:spPr/>
        <p:txBody>
          <a:bodyPr/>
          <a:p>
            <a:r>
              <a:rPr lang="en-US"/>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92"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93"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A9D92512-1F54-4C8C-A851-2CD05DA5B73E}" type="slidenum">
              <a:t>&lt;#&gt;</a:t>
            </a:fld>
          </a:p>
        </p:txBody>
      </p:sp>
      <p:sp>
        <p:nvSpPr>
          <p:cNvPr id="7" name="PlaceHolder 6"/>
          <p:cNvSpPr>
            <a:spLocks noGrp="1"/>
          </p:cNvSpPr>
          <p:nvPr>
            <p:ph type="dt" idx="9"/>
          </p:nvPr>
        </p:nvSpPr>
        <p:spPr/>
        <p:txBody>
          <a:bodyPr/>
          <a:p>
            <a:r>
              <a:rPr lang="en-US"/>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E5E4DF4A-10B4-4ABA-89D1-9D1E22913451}" type="slidenum">
              <a:t>&lt;#&gt;</a:t>
            </a:fld>
          </a:p>
        </p:txBody>
      </p:sp>
      <p:sp>
        <p:nvSpPr>
          <p:cNvPr id="5" name="PlaceHolder 4"/>
          <p:cNvSpPr>
            <a:spLocks noGrp="1"/>
          </p:cNvSpPr>
          <p:nvPr>
            <p:ph type="dt" idx="9"/>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F574AC93-E242-4566-B93D-5674CBB6968F}"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764558B8-9E75-478E-ABF5-7F7554B2B539}" type="slidenum">
              <a:t>&lt;#&gt;</a:t>
            </a:fld>
          </a:p>
        </p:txBody>
      </p:sp>
      <p:sp>
        <p:nvSpPr>
          <p:cNvPr id="5" name="PlaceHolder 4"/>
          <p:cNvSpPr>
            <a:spLocks noGrp="1"/>
          </p:cNvSpPr>
          <p:nvPr>
            <p:ph type="dt" idx="9"/>
          </p:nvPr>
        </p:nvSpPr>
        <p:spPr/>
        <p:txBody>
          <a:bodyPr/>
          <a:p>
            <a:r>
              <a:rPr lang="en-US"/>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97"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8"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99"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92F787CA-BC7F-4876-A3A2-58B2445DBA83}" type="slidenum">
              <a:t>&lt;#&gt;</a:t>
            </a:fld>
          </a:p>
        </p:txBody>
      </p:sp>
      <p:sp>
        <p:nvSpPr>
          <p:cNvPr id="8" name="PlaceHolder 7"/>
          <p:cNvSpPr>
            <a:spLocks noGrp="1"/>
          </p:cNvSpPr>
          <p:nvPr>
            <p:ph type="dt" idx="9"/>
          </p:nvPr>
        </p:nvSpPr>
        <p:spPr/>
        <p:txBody>
          <a:bodyPr/>
          <a:p>
            <a:r>
              <a:rPr lang="en-US"/>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1"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0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03"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4F0E46FF-C396-455D-9DF6-A0FC6AC8B172}" type="slidenum">
              <a:t>&lt;#&gt;</a:t>
            </a:fld>
          </a:p>
        </p:txBody>
      </p:sp>
      <p:sp>
        <p:nvSpPr>
          <p:cNvPr id="8" name="PlaceHolder 7"/>
          <p:cNvSpPr>
            <a:spLocks noGrp="1"/>
          </p:cNvSpPr>
          <p:nvPr>
            <p:ph type="dt" idx="9"/>
          </p:nvPr>
        </p:nvSpPr>
        <p:spPr/>
        <p:txBody>
          <a:bodyPr/>
          <a:p>
            <a:r>
              <a:rPr lang="en-US"/>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06"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07"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50992540-F2CC-4E83-A62B-B50FA84870CD}" type="slidenum">
              <a:t>&lt;#&gt;</a:t>
            </a:fld>
          </a:p>
        </p:txBody>
      </p:sp>
      <p:sp>
        <p:nvSpPr>
          <p:cNvPr id="8" name="PlaceHolder 7"/>
          <p:cNvSpPr>
            <a:spLocks noGrp="1"/>
          </p:cNvSpPr>
          <p:nvPr>
            <p:ph type="dt" idx="9"/>
          </p:nvPr>
        </p:nvSpPr>
        <p:spPr/>
        <p:txBody>
          <a:bodyPr/>
          <a:p>
            <a:r>
              <a:rPr lang="en-US"/>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9"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10"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A8B6DE1E-EB02-473C-8C26-20182616520E}" type="slidenum">
              <a:t>&lt;#&gt;</a:t>
            </a:fld>
          </a:p>
        </p:txBody>
      </p:sp>
      <p:sp>
        <p:nvSpPr>
          <p:cNvPr id="7" name="PlaceHolder 6"/>
          <p:cNvSpPr>
            <a:spLocks noGrp="1"/>
          </p:cNvSpPr>
          <p:nvPr>
            <p:ph type="dt" idx="9"/>
          </p:nvPr>
        </p:nvSpPr>
        <p:spPr/>
        <p:txBody>
          <a:bodyPr/>
          <a:p>
            <a:r>
              <a:rPr lang="en-US"/>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12"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1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14"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15"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7"/>
          </p:nvPr>
        </p:nvSpPr>
        <p:spPr/>
        <p:txBody>
          <a:bodyPr/>
          <a:p>
            <a:r>
              <a:t>Footer</a:t>
            </a:r>
          </a:p>
        </p:txBody>
      </p:sp>
      <p:sp>
        <p:nvSpPr>
          <p:cNvPr id="8" name="PlaceHolder 7"/>
          <p:cNvSpPr>
            <a:spLocks noGrp="1"/>
          </p:cNvSpPr>
          <p:nvPr>
            <p:ph type="sldNum" idx="8"/>
          </p:nvPr>
        </p:nvSpPr>
        <p:spPr/>
        <p:txBody>
          <a:bodyPr/>
          <a:p>
            <a:fld id="{E656E02D-38C4-4A6F-A2C7-7F6034518937}" type="slidenum">
              <a:t>&lt;#&gt;</a:t>
            </a:fld>
          </a:p>
        </p:txBody>
      </p:sp>
      <p:sp>
        <p:nvSpPr>
          <p:cNvPr id="9" name="PlaceHolder 8"/>
          <p:cNvSpPr>
            <a:spLocks noGrp="1"/>
          </p:cNvSpPr>
          <p:nvPr>
            <p:ph type="dt" idx="9"/>
          </p:nvPr>
        </p:nvSpPr>
        <p:spPr/>
        <p:txBody>
          <a:bodyPr/>
          <a:p>
            <a:r>
              <a:rPr lang="en-US"/>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17"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18"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19"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20"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21"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22"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7"/>
          </p:nvPr>
        </p:nvSpPr>
        <p:spPr/>
        <p:txBody>
          <a:bodyPr/>
          <a:p>
            <a:r>
              <a:t>Footer</a:t>
            </a:r>
          </a:p>
        </p:txBody>
      </p:sp>
      <p:sp>
        <p:nvSpPr>
          <p:cNvPr id="10" name="PlaceHolder 9"/>
          <p:cNvSpPr>
            <a:spLocks noGrp="1"/>
          </p:cNvSpPr>
          <p:nvPr>
            <p:ph type="sldNum" idx="8"/>
          </p:nvPr>
        </p:nvSpPr>
        <p:spPr/>
        <p:txBody>
          <a:bodyPr/>
          <a:p>
            <a:fld id="{B5EB6BCF-F8E5-4516-AE96-CD2112E4EBF1}" type="slidenum">
              <a:t>&lt;#&gt;</a:t>
            </a:fld>
          </a:p>
        </p:txBody>
      </p:sp>
      <p:sp>
        <p:nvSpPr>
          <p:cNvPr id="11" name="PlaceHolder 10"/>
          <p:cNvSpPr>
            <a:spLocks noGrp="1"/>
          </p:cNvSpPr>
          <p:nvPr>
            <p:ph type="dt" idx="9"/>
          </p:nvPr>
        </p:nvSpPr>
        <p:spPr/>
        <p:txBody>
          <a:bodyPr/>
          <a:p>
            <a:r>
              <a:rPr lang="en-US"/>
              <a:t/>
            </a: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0"/>
          </p:nvPr>
        </p:nvSpPr>
        <p:spPr/>
        <p:txBody>
          <a:bodyPr/>
          <a:p>
            <a:r>
              <a:t>Footer</a:t>
            </a:r>
          </a:p>
        </p:txBody>
      </p:sp>
      <p:sp>
        <p:nvSpPr>
          <p:cNvPr id="3" name="PlaceHolder 2"/>
          <p:cNvSpPr>
            <a:spLocks noGrp="1"/>
          </p:cNvSpPr>
          <p:nvPr>
            <p:ph type="sldNum" idx="11"/>
          </p:nvPr>
        </p:nvSpPr>
        <p:spPr/>
        <p:txBody>
          <a:bodyPr/>
          <a:p>
            <a:fld id="{95558450-3D87-4104-8A09-DA60D41041BF}" type="slidenum">
              <a:t>&lt;#&gt;</a:t>
            </a:fld>
          </a:p>
        </p:txBody>
      </p:sp>
      <p:sp>
        <p:nvSpPr>
          <p:cNvPr id="4" name="PlaceHolder 3"/>
          <p:cNvSpPr>
            <a:spLocks noGrp="1"/>
          </p:cNvSpPr>
          <p:nvPr>
            <p:ph type="dt" idx="12"/>
          </p:nvPr>
        </p:nvSpPr>
        <p:spPr/>
        <p:txBody>
          <a:bodyPr/>
          <a:p>
            <a:r>
              <a:rPr lang="en-US"/>
              <a:t/>
            </a:r>
          </a:p>
        </p:txBody>
      </p:sp>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29"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1"/>
          </p:nvPr>
        </p:nvSpPr>
        <p:spPr/>
        <p:txBody>
          <a:bodyPr/>
          <a:p>
            <a:fld id="{04EC1D82-89C6-4F1A-A7BD-F2194A83CD70}" type="slidenum">
              <a:t>&lt;#&gt;</a:t>
            </a:fld>
          </a:p>
        </p:txBody>
      </p:sp>
      <p:sp>
        <p:nvSpPr>
          <p:cNvPr id="6" name="PlaceHolder 5"/>
          <p:cNvSpPr>
            <a:spLocks noGrp="1"/>
          </p:cNvSpPr>
          <p:nvPr>
            <p:ph type="dt" idx="12"/>
          </p:nvPr>
        </p:nvSpPr>
        <p:spPr/>
        <p:txBody>
          <a:bodyPr/>
          <a:p>
            <a:r>
              <a:rPr lang="en-US"/>
              <a:t/>
            </a: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31"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1"/>
          </p:nvPr>
        </p:nvSpPr>
        <p:spPr/>
        <p:txBody>
          <a:bodyPr/>
          <a:p>
            <a:fld id="{06E5392F-54EA-443D-8FF8-DBAF54251BD5}" type="slidenum">
              <a:t>&lt;#&gt;</a:t>
            </a:fld>
          </a:p>
        </p:txBody>
      </p:sp>
      <p:sp>
        <p:nvSpPr>
          <p:cNvPr id="6" name="PlaceHolder 5"/>
          <p:cNvSpPr>
            <a:spLocks noGrp="1"/>
          </p:cNvSpPr>
          <p:nvPr>
            <p:ph type="dt" idx="12"/>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1"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8DBCEE7C-516F-4A28-929E-710085369F08}"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33"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34"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0"/>
          </p:nvPr>
        </p:nvSpPr>
        <p:spPr/>
        <p:txBody>
          <a:bodyPr/>
          <a:p>
            <a:r>
              <a:t>Footer</a:t>
            </a:r>
          </a:p>
        </p:txBody>
      </p:sp>
      <p:sp>
        <p:nvSpPr>
          <p:cNvPr id="6" name="PlaceHolder 5"/>
          <p:cNvSpPr>
            <a:spLocks noGrp="1"/>
          </p:cNvSpPr>
          <p:nvPr>
            <p:ph type="sldNum" idx="11"/>
          </p:nvPr>
        </p:nvSpPr>
        <p:spPr/>
        <p:txBody>
          <a:bodyPr/>
          <a:p>
            <a:fld id="{AF2B9636-7F20-4BD2-ABB7-23B435D67861}" type="slidenum">
              <a:t>&lt;#&gt;</a:t>
            </a:fld>
          </a:p>
        </p:txBody>
      </p:sp>
      <p:sp>
        <p:nvSpPr>
          <p:cNvPr id="7" name="PlaceHolder 6"/>
          <p:cNvSpPr>
            <a:spLocks noGrp="1"/>
          </p:cNvSpPr>
          <p:nvPr>
            <p:ph type="dt" idx="12"/>
          </p:nvPr>
        </p:nvSpPr>
        <p:spPr/>
        <p:txBody>
          <a:bodyPr/>
          <a:p>
            <a:r>
              <a:rPr lang="en-US"/>
              <a:t/>
            </a: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10"/>
          </p:nvPr>
        </p:nvSpPr>
        <p:spPr/>
        <p:txBody>
          <a:bodyPr/>
          <a:p>
            <a:r>
              <a:t>Footer</a:t>
            </a:r>
          </a:p>
        </p:txBody>
      </p:sp>
      <p:sp>
        <p:nvSpPr>
          <p:cNvPr id="4" name="PlaceHolder 3"/>
          <p:cNvSpPr>
            <a:spLocks noGrp="1"/>
          </p:cNvSpPr>
          <p:nvPr>
            <p:ph type="sldNum" idx="11"/>
          </p:nvPr>
        </p:nvSpPr>
        <p:spPr/>
        <p:txBody>
          <a:bodyPr/>
          <a:p>
            <a:fld id="{5846202A-65B1-4BFE-ADD2-0F9729F74A35}" type="slidenum">
              <a:t>&lt;#&gt;</a:t>
            </a:fld>
          </a:p>
        </p:txBody>
      </p:sp>
      <p:sp>
        <p:nvSpPr>
          <p:cNvPr id="5" name="PlaceHolder 4"/>
          <p:cNvSpPr>
            <a:spLocks noGrp="1"/>
          </p:cNvSpPr>
          <p:nvPr>
            <p:ph type="dt" idx="12"/>
          </p:nvPr>
        </p:nvSpPr>
        <p:spPr/>
        <p:txBody>
          <a:bodyPr/>
          <a:p>
            <a:r>
              <a:rPr lang="en-US"/>
              <a:t/>
            </a: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6"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10"/>
          </p:nvPr>
        </p:nvSpPr>
        <p:spPr/>
        <p:txBody>
          <a:bodyPr/>
          <a:p>
            <a:r>
              <a:t>Footer</a:t>
            </a:r>
          </a:p>
        </p:txBody>
      </p:sp>
      <p:sp>
        <p:nvSpPr>
          <p:cNvPr id="4" name="PlaceHolder 3"/>
          <p:cNvSpPr>
            <a:spLocks noGrp="1"/>
          </p:cNvSpPr>
          <p:nvPr>
            <p:ph type="sldNum" idx="11"/>
          </p:nvPr>
        </p:nvSpPr>
        <p:spPr/>
        <p:txBody>
          <a:bodyPr/>
          <a:p>
            <a:fld id="{F95A3531-38C4-407F-9AC1-9067E5486516}" type="slidenum">
              <a:t>&lt;#&gt;</a:t>
            </a:fld>
          </a:p>
        </p:txBody>
      </p:sp>
      <p:sp>
        <p:nvSpPr>
          <p:cNvPr id="5" name="PlaceHolder 4"/>
          <p:cNvSpPr>
            <a:spLocks noGrp="1"/>
          </p:cNvSpPr>
          <p:nvPr>
            <p:ph type="dt" idx="12"/>
          </p:nvPr>
        </p:nvSpPr>
        <p:spPr/>
        <p:txBody>
          <a:bodyPr/>
          <a:p>
            <a:r>
              <a:rPr lang="en-US"/>
              <a:t/>
            </a: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3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39"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40"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1"/>
          </p:nvPr>
        </p:nvSpPr>
        <p:spPr/>
        <p:txBody>
          <a:bodyPr/>
          <a:p>
            <a:fld id="{201D5F34-FB19-4AC1-95D7-D0FFE54BE1DD}" type="slidenum">
              <a:t>&lt;#&gt;</a:t>
            </a:fld>
          </a:p>
        </p:txBody>
      </p:sp>
      <p:sp>
        <p:nvSpPr>
          <p:cNvPr id="8" name="PlaceHolder 7"/>
          <p:cNvSpPr>
            <a:spLocks noGrp="1"/>
          </p:cNvSpPr>
          <p:nvPr>
            <p:ph type="dt" idx="12"/>
          </p:nvPr>
        </p:nvSpPr>
        <p:spPr/>
        <p:txBody>
          <a:bodyPr/>
          <a:p>
            <a:r>
              <a:rPr lang="en-US"/>
              <a:t/>
            </a: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42"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4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44"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1"/>
          </p:nvPr>
        </p:nvSpPr>
        <p:spPr/>
        <p:txBody>
          <a:bodyPr/>
          <a:p>
            <a:fld id="{1A87D0FD-A6F3-4F4D-9B8F-9AFED822C105}" type="slidenum">
              <a:t>&lt;#&gt;</a:t>
            </a:fld>
          </a:p>
        </p:txBody>
      </p:sp>
      <p:sp>
        <p:nvSpPr>
          <p:cNvPr id="8" name="PlaceHolder 7"/>
          <p:cNvSpPr>
            <a:spLocks noGrp="1"/>
          </p:cNvSpPr>
          <p:nvPr>
            <p:ph type="dt" idx="12"/>
          </p:nvPr>
        </p:nvSpPr>
        <p:spPr/>
        <p:txBody>
          <a:bodyPr/>
          <a:p>
            <a:r>
              <a:rPr lang="en-US"/>
              <a:t/>
            </a: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4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4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48"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1"/>
          </p:nvPr>
        </p:nvSpPr>
        <p:spPr/>
        <p:txBody>
          <a:bodyPr/>
          <a:p>
            <a:fld id="{7346B6C4-E510-4A4B-89C1-B355B5741E21}" type="slidenum">
              <a:t>&lt;#&gt;</a:t>
            </a:fld>
          </a:p>
        </p:txBody>
      </p:sp>
      <p:sp>
        <p:nvSpPr>
          <p:cNvPr id="8" name="PlaceHolder 7"/>
          <p:cNvSpPr>
            <a:spLocks noGrp="1"/>
          </p:cNvSpPr>
          <p:nvPr>
            <p:ph type="dt" idx="12"/>
          </p:nvPr>
        </p:nvSpPr>
        <p:spPr/>
        <p:txBody>
          <a:bodyPr/>
          <a:p>
            <a:r>
              <a:rPr lang="en-US"/>
              <a:t/>
            </a: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50"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51"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0"/>
          </p:nvPr>
        </p:nvSpPr>
        <p:spPr/>
        <p:txBody>
          <a:bodyPr/>
          <a:p>
            <a:r>
              <a:t>Footer</a:t>
            </a:r>
          </a:p>
        </p:txBody>
      </p:sp>
      <p:sp>
        <p:nvSpPr>
          <p:cNvPr id="6" name="PlaceHolder 5"/>
          <p:cNvSpPr>
            <a:spLocks noGrp="1"/>
          </p:cNvSpPr>
          <p:nvPr>
            <p:ph type="sldNum" idx="11"/>
          </p:nvPr>
        </p:nvSpPr>
        <p:spPr/>
        <p:txBody>
          <a:bodyPr/>
          <a:p>
            <a:fld id="{045C6B57-9FCF-4752-B730-CD71DCC0E701}" type="slidenum">
              <a:t>&lt;#&gt;</a:t>
            </a:fld>
          </a:p>
        </p:txBody>
      </p:sp>
      <p:sp>
        <p:nvSpPr>
          <p:cNvPr id="7" name="PlaceHolder 6"/>
          <p:cNvSpPr>
            <a:spLocks noGrp="1"/>
          </p:cNvSpPr>
          <p:nvPr>
            <p:ph type="dt" idx="12"/>
          </p:nvPr>
        </p:nvSpPr>
        <p:spPr/>
        <p:txBody>
          <a:bodyPr/>
          <a:p>
            <a:r>
              <a:rPr lang="en-US"/>
              <a:t/>
            </a: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5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5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55"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56"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10"/>
          </p:nvPr>
        </p:nvSpPr>
        <p:spPr/>
        <p:txBody>
          <a:bodyPr/>
          <a:p>
            <a:r>
              <a:t>Footer</a:t>
            </a:r>
          </a:p>
        </p:txBody>
      </p:sp>
      <p:sp>
        <p:nvSpPr>
          <p:cNvPr id="8" name="PlaceHolder 7"/>
          <p:cNvSpPr>
            <a:spLocks noGrp="1"/>
          </p:cNvSpPr>
          <p:nvPr>
            <p:ph type="sldNum" idx="11"/>
          </p:nvPr>
        </p:nvSpPr>
        <p:spPr/>
        <p:txBody>
          <a:bodyPr/>
          <a:p>
            <a:fld id="{A87580EA-4A5B-4963-836C-EB88415E23E9}" type="slidenum">
              <a:t>&lt;#&gt;</a:t>
            </a:fld>
          </a:p>
        </p:txBody>
      </p:sp>
      <p:sp>
        <p:nvSpPr>
          <p:cNvPr id="9" name="PlaceHolder 8"/>
          <p:cNvSpPr>
            <a:spLocks noGrp="1"/>
          </p:cNvSpPr>
          <p:nvPr>
            <p:ph type="dt" idx="12"/>
          </p:nvPr>
        </p:nvSpPr>
        <p:spPr/>
        <p:txBody>
          <a:bodyPr/>
          <a:p>
            <a:r>
              <a:rPr lang="en-US"/>
              <a:t/>
            </a: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58"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59"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60"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61"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62"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63"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10"/>
          </p:nvPr>
        </p:nvSpPr>
        <p:spPr/>
        <p:txBody>
          <a:bodyPr/>
          <a:p>
            <a:r>
              <a:t>Footer</a:t>
            </a:r>
          </a:p>
        </p:txBody>
      </p:sp>
      <p:sp>
        <p:nvSpPr>
          <p:cNvPr id="10" name="PlaceHolder 9"/>
          <p:cNvSpPr>
            <a:spLocks noGrp="1"/>
          </p:cNvSpPr>
          <p:nvPr>
            <p:ph type="sldNum" idx="11"/>
          </p:nvPr>
        </p:nvSpPr>
        <p:spPr/>
        <p:txBody>
          <a:bodyPr/>
          <a:p>
            <a:fld id="{87320981-8020-44C9-820D-11C428A33DCA}" type="slidenum">
              <a:t>&lt;#&gt;</a:t>
            </a:fld>
          </a:p>
        </p:txBody>
      </p:sp>
      <p:sp>
        <p:nvSpPr>
          <p:cNvPr id="11" name="PlaceHolder 10"/>
          <p:cNvSpPr>
            <a:spLocks noGrp="1"/>
          </p:cNvSpPr>
          <p:nvPr>
            <p:ph type="dt" idx="12"/>
          </p:nvPr>
        </p:nvSpPr>
        <p:spPr/>
        <p:txBody>
          <a:bodyPr/>
          <a:p>
            <a:r>
              <a:rPr lang="en-US"/>
              <a:t/>
            </a: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3"/>
          </p:nvPr>
        </p:nvSpPr>
        <p:spPr/>
        <p:txBody>
          <a:bodyPr/>
          <a:p>
            <a:r>
              <a:t>Footer</a:t>
            </a:r>
          </a:p>
        </p:txBody>
      </p:sp>
      <p:sp>
        <p:nvSpPr>
          <p:cNvPr id="3" name="PlaceHolder 2"/>
          <p:cNvSpPr>
            <a:spLocks noGrp="1"/>
          </p:cNvSpPr>
          <p:nvPr>
            <p:ph type="sldNum" idx="14"/>
          </p:nvPr>
        </p:nvSpPr>
        <p:spPr/>
        <p:txBody>
          <a:bodyPr/>
          <a:p>
            <a:fld id="{0A8E6A3B-C8F3-45B5-808D-D440BCEBFF86}" type="slidenum">
              <a:t>&lt;#&gt;</a:t>
            </a:fld>
          </a:p>
        </p:txBody>
      </p:sp>
      <p:sp>
        <p:nvSpPr>
          <p:cNvPr id="4" name="PlaceHolder 3"/>
          <p:cNvSpPr>
            <a:spLocks noGrp="1"/>
          </p:cNvSpPr>
          <p:nvPr>
            <p:ph type="dt" idx="15"/>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D5D00B0F-8ADF-4346-A3AA-A1347C6BB42A}"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6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70"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13"/>
          </p:nvPr>
        </p:nvSpPr>
        <p:spPr/>
        <p:txBody>
          <a:bodyPr/>
          <a:p>
            <a:r>
              <a:t>Footer</a:t>
            </a:r>
          </a:p>
        </p:txBody>
      </p:sp>
      <p:sp>
        <p:nvSpPr>
          <p:cNvPr id="5" name="PlaceHolder 4"/>
          <p:cNvSpPr>
            <a:spLocks noGrp="1"/>
          </p:cNvSpPr>
          <p:nvPr>
            <p:ph type="sldNum" idx="14"/>
          </p:nvPr>
        </p:nvSpPr>
        <p:spPr/>
        <p:txBody>
          <a:bodyPr/>
          <a:p>
            <a:fld id="{D47FCBB2-21E0-472F-B48A-A72D04BC9AA1}" type="slidenum">
              <a:t>&lt;#&gt;</a:t>
            </a:fld>
          </a:p>
        </p:txBody>
      </p:sp>
      <p:sp>
        <p:nvSpPr>
          <p:cNvPr id="6" name="PlaceHolder 5"/>
          <p:cNvSpPr>
            <a:spLocks noGrp="1"/>
          </p:cNvSpPr>
          <p:nvPr>
            <p:ph type="dt" idx="15"/>
          </p:nvPr>
        </p:nvSpPr>
        <p:spPr/>
        <p:txBody>
          <a:bodyPr/>
          <a:p>
            <a:r>
              <a:rPr lang="en-US"/>
              <a:t/>
            </a: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72"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13"/>
          </p:nvPr>
        </p:nvSpPr>
        <p:spPr/>
        <p:txBody>
          <a:bodyPr/>
          <a:p>
            <a:r>
              <a:t>Footer</a:t>
            </a:r>
          </a:p>
        </p:txBody>
      </p:sp>
      <p:sp>
        <p:nvSpPr>
          <p:cNvPr id="5" name="PlaceHolder 4"/>
          <p:cNvSpPr>
            <a:spLocks noGrp="1"/>
          </p:cNvSpPr>
          <p:nvPr>
            <p:ph type="sldNum" idx="14"/>
          </p:nvPr>
        </p:nvSpPr>
        <p:spPr/>
        <p:txBody>
          <a:bodyPr/>
          <a:p>
            <a:fld id="{40C58E26-ABD5-4A5A-A96A-693C36CEFEBB}" type="slidenum">
              <a:t>&lt;#&gt;</a:t>
            </a:fld>
          </a:p>
        </p:txBody>
      </p:sp>
      <p:sp>
        <p:nvSpPr>
          <p:cNvPr id="6" name="PlaceHolder 5"/>
          <p:cNvSpPr>
            <a:spLocks noGrp="1"/>
          </p:cNvSpPr>
          <p:nvPr>
            <p:ph type="dt" idx="15"/>
          </p:nvPr>
        </p:nvSpPr>
        <p:spPr/>
        <p:txBody>
          <a:bodyPr/>
          <a:p>
            <a:r>
              <a:rPr lang="en-US"/>
              <a:t/>
            </a: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7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74"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75"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3"/>
          </p:nvPr>
        </p:nvSpPr>
        <p:spPr/>
        <p:txBody>
          <a:bodyPr/>
          <a:p>
            <a:r>
              <a:t>Footer</a:t>
            </a:r>
          </a:p>
        </p:txBody>
      </p:sp>
      <p:sp>
        <p:nvSpPr>
          <p:cNvPr id="6" name="PlaceHolder 5"/>
          <p:cNvSpPr>
            <a:spLocks noGrp="1"/>
          </p:cNvSpPr>
          <p:nvPr>
            <p:ph type="sldNum" idx="14"/>
          </p:nvPr>
        </p:nvSpPr>
        <p:spPr/>
        <p:txBody>
          <a:bodyPr/>
          <a:p>
            <a:fld id="{D2726336-D3F8-4E73-A056-73B3244BE995}" type="slidenum">
              <a:t>&lt;#&gt;</a:t>
            </a:fld>
          </a:p>
        </p:txBody>
      </p:sp>
      <p:sp>
        <p:nvSpPr>
          <p:cNvPr id="7" name="PlaceHolder 6"/>
          <p:cNvSpPr>
            <a:spLocks noGrp="1"/>
          </p:cNvSpPr>
          <p:nvPr>
            <p:ph type="dt" idx="15"/>
          </p:nvPr>
        </p:nvSpPr>
        <p:spPr/>
        <p:txBody>
          <a:bodyPr/>
          <a:p>
            <a:r>
              <a:rPr lang="en-US"/>
              <a:t/>
            </a: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13"/>
          </p:nvPr>
        </p:nvSpPr>
        <p:spPr/>
        <p:txBody>
          <a:bodyPr/>
          <a:p>
            <a:r>
              <a:t>Footer</a:t>
            </a:r>
          </a:p>
        </p:txBody>
      </p:sp>
      <p:sp>
        <p:nvSpPr>
          <p:cNvPr id="4" name="PlaceHolder 3"/>
          <p:cNvSpPr>
            <a:spLocks noGrp="1"/>
          </p:cNvSpPr>
          <p:nvPr>
            <p:ph type="sldNum" idx="14"/>
          </p:nvPr>
        </p:nvSpPr>
        <p:spPr/>
        <p:txBody>
          <a:bodyPr/>
          <a:p>
            <a:fld id="{82CC2641-C00E-4C92-9DAA-CB42C344C03A}" type="slidenum">
              <a:t>&lt;#&gt;</a:t>
            </a:fld>
          </a:p>
        </p:txBody>
      </p:sp>
      <p:sp>
        <p:nvSpPr>
          <p:cNvPr id="5" name="PlaceHolder 4"/>
          <p:cNvSpPr>
            <a:spLocks noGrp="1"/>
          </p:cNvSpPr>
          <p:nvPr>
            <p:ph type="dt" idx="15"/>
          </p:nvPr>
        </p:nvSpPr>
        <p:spPr/>
        <p:txBody>
          <a:bodyPr/>
          <a:p>
            <a:r>
              <a:rPr lang="en-US"/>
              <a:t/>
            </a: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7"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13"/>
          </p:nvPr>
        </p:nvSpPr>
        <p:spPr/>
        <p:txBody>
          <a:bodyPr/>
          <a:p>
            <a:r>
              <a:t>Footer</a:t>
            </a:r>
          </a:p>
        </p:txBody>
      </p:sp>
      <p:sp>
        <p:nvSpPr>
          <p:cNvPr id="4" name="PlaceHolder 3"/>
          <p:cNvSpPr>
            <a:spLocks noGrp="1"/>
          </p:cNvSpPr>
          <p:nvPr>
            <p:ph type="sldNum" idx="14"/>
          </p:nvPr>
        </p:nvSpPr>
        <p:spPr/>
        <p:txBody>
          <a:bodyPr/>
          <a:p>
            <a:fld id="{AC88F82B-8C7A-416B-A8DF-348843BCF5C1}" type="slidenum">
              <a:t>&lt;#&gt;</a:t>
            </a:fld>
          </a:p>
        </p:txBody>
      </p:sp>
      <p:sp>
        <p:nvSpPr>
          <p:cNvPr id="5" name="PlaceHolder 4"/>
          <p:cNvSpPr>
            <a:spLocks noGrp="1"/>
          </p:cNvSpPr>
          <p:nvPr>
            <p:ph type="dt" idx="15"/>
          </p:nvPr>
        </p:nvSpPr>
        <p:spPr/>
        <p:txBody>
          <a:bodyPr/>
          <a:p>
            <a:r>
              <a:rPr lang="en-US"/>
              <a:t/>
            </a: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79"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80"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81"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3"/>
          </p:nvPr>
        </p:nvSpPr>
        <p:spPr/>
        <p:txBody>
          <a:bodyPr/>
          <a:p>
            <a:r>
              <a:t>Footer</a:t>
            </a:r>
          </a:p>
        </p:txBody>
      </p:sp>
      <p:sp>
        <p:nvSpPr>
          <p:cNvPr id="7" name="PlaceHolder 6"/>
          <p:cNvSpPr>
            <a:spLocks noGrp="1"/>
          </p:cNvSpPr>
          <p:nvPr>
            <p:ph type="sldNum" idx="14"/>
          </p:nvPr>
        </p:nvSpPr>
        <p:spPr/>
        <p:txBody>
          <a:bodyPr/>
          <a:p>
            <a:fld id="{7C8C8985-071D-4320-AF0C-29364D5EA201}" type="slidenum">
              <a:t>&lt;#&gt;</a:t>
            </a:fld>
          </a:p>
        </p:txBody>
      </p:sp>
      <p:sp>
        <p:nvSpPr>
          <p:cNvPr id="8" name="PlaceHolder 7"/>
          <p:cNvSpPr>
            <a:spLocks noGrp="1"/>
          </p:cNvSpPr>
          <p:nvPr>
            <p:ph type="dt" idx="15"/>
          </p:nvPr>
        </p:nvSpPr>
        <p:spPr/>
        <p:txBody>
          <a:bodyPr/>
          <a:p>
            <a:r>
              <a:rPr lang="en-US"/>
              <a:t/>
            </a: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83"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8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85"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3"/>
          </p:nvPr>
        </p:nvSpPr>
        <p:spPr/>
        <p:txBody>
          <a:bodyPr/>
          <a:p>
            <a:r>
              <a:t>Footer</a:t>
            </a:r>
          </a:p>
        </p:txBody>
      </p:sp>
      <p:sp>
        <p:nvSpPr>
          <p:cNvPr id="7" name="PlaceHolder 6"/>
          <p:cNvSpPr>
            <a:spLocks noGrp="1"/>
          </p:cNvSpPr>
          <p:nvPr>
            <p:ph type="sldNum" idx="14"/>
          </p:nvPr>
        </p:nvSpPr>
        <p:spPr/>
        <p:txBody>
          <a:bodyPr/>
          <a:p>
            <a:fld id="{BFC922ED-B1EC-4A02-9B4E-18836B337C4F}" type="slidenum">
              <a:t>&lt;#&gt;</a:t>
            </a:fld>
          </a:p>
        </p:txBody>
      </p:sp>
      <p:sp>
        <p:nvSpPr>
          <p:cNvPr id="8" name="PlaceHolder 7"/>
          <p:cNvSpPr>
            <a:spLocks noGrp="1"/>
          </p:cNvSpPr>
          <p:nvPr>
            <p:ph type="dt" idx="15"/>
          </p:nvPr>
        </p:nvSpPr>
        <p:spPr/>
        <p:txBody>
          <a:bodyPr/>
          <a:p>
            <a:r>
              <a:rPr lang="en-US"/>
              <a:t/>
            </a: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8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87"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88"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89"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3"/>
          </p:nvPr>
        </p:nvSpPr>
        <p:spPr/>
        <p:txBody>
          <a:bodyPr/>
          <a:p>
            <a:r>
              <a:t>Footer</a:t>
            </a:r>
          </a:p>
        </p:txBody>
      </p:sp>
      <p:sp>
        <p:nvSpPr>
          <p:cNvPr id="7" name="PlaceHolder 6"/>
          <p:cNvSpPr>
            <a:spLocks noGrp="1"/>
          </p:cNvSpPr>
          <p:nvPr>
            <p:ph type="sldNum" idx="14"/>
          </p:nvPr>
        </p:nvSpPr>
        <p:spPr/>
        <p:txBody>
          <a:bodyPr/>
          <a:p>
            <a:fld id="{51D9ADC2-E553-449A-9915-2E58AAF7800A}" type="slidenum">
              <a:t>&lt;#&gt;</a:t>
            </a:fld>
          </a:p>
        </p:txBody>
      </p:sp>
      <p:sp>
        <p:nvSpPr>
          <p:cNvPr id="8" name="PlaceHolder 7"/>
          <p:cNvSpPr>
            <a:spLocks noGrp="1"/>
          </p:cNvSpPr>
          <p:nvPr>
            <p:ph type="dt" idx="15"/>
          </p:nvPr>
        </p:nvSpPr>
        <p:spPr/>
        <p:txBody>
          <a:bodyPr/>
          <a:p>
            <a:r>
              <a:rPr lang="en-US"/>
              <a:t/>
            </a: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9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91"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92"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3"/>
          </p:nvPr>
        </p:nvSpPr>
        <p:spPr/>
        <p:txBody>
          <a:bodyPr/>
          <a:p>
            <a:r>
              <a:t>Footer</a:t>
            </a:r>
          </a:p>
        </p:txBody>
      </p:sp>
      <p:sp>
        <p:nvSpPr>
          <p:cNvPr id="6" name="PlaceHolder 5"/>
          <p:cNvSpPr>
            <a:spLocks noGrp="1"/>
          </p:cNvSpPr>
          <p:nvPr>
            <p:ph type="sldNum" idx="14"/>
          </p:nvPr>
        </p:nvSpPr>
        <p:spPr/>
        <p:txBody>
          <a:bodyPr/>
          <a:p>
            <a:fld id="{0496AB63-32D4-4EE6-962B-61B09481F39B}" type="slidenum">
              <a:t>&lt;#&gt;</a:t>
            </a:fld>
          </a:p>
        </p:txBody>
      </p:sp>
      <p:sp>
        <p:nvSpPr>
          <p:cNvPr id="7" name="PlaceHolder 6"/>
          <p:cNvSpPr>
            <a:spLocks noGrp="1"/>
          </p:cNvSpPr>
          <p:nvPr>
            <p:ph type="dt" idx="15"/>
          </p:nvPr>
        </p:nvSpPr>
        <p:spPr/>
        <p:txBody>
          <a:bodyPr/>
          <a:p>
            <a:r>
              <a:rPr lang="en-US"/>
              <a:t/>
            </a: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9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9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9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96"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97"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13"/>
          </p:nvPr>
        </p:nvSpPr>
        <p:spPr/>
        <p:txBody>
          <a:bodyPr/>
          <a:p>
            <a:r>
              <a:t>Footer</a:t>
            </a:r>
          </a:p>
        </p:txBody>
      </p:sp>
      <p:sp>
        <p:nvSpPr>
          <p:cNvPr id="8" name="PlaceHolder 7"/>
          <p:cNvSpPr>
            <a:spLocks noGrp="1"/>
          </p:cNvSpPr>
          <p:nvPr>
            <p:ph type="sldNum" idx="14"/>
          </p:nvPr>
        </p:nvSpPr>
        <p:spPr/>
        <p:txBody>
          <a:bodyPr/>
          <a:p>
            <a:fld id="{71F24CB5-2495-497A-A8BE-637D29E28709}" type="slidenum">
              <a:t>&lt;#&gt;</a:t>
            </a:fld>
          </a:p>
        </p:txBody>
      </p:sp>
      <p:sp>
        <p:nvSpPr>
          <p:cNvPr id="9" name="PlaceHolder 8"/>
          <p:cNvSpPr>
            <a:spLocks noGrp="1"/>
          </p:cNvSpPr>
          <p:nvPr>
            <p:ph type="dt" idx="15"/>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5279762A-96E3-4725-A347-DD3AA1BC7989}"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9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99"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00"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01"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02"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03"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04"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13"/>
          </p:nvPr>
        </p:nvSpPr>
        <p:spPr/>
        <p:txBody>
          <a:bodyPr/>
          <a:p>
            <a:r>
              <a:t>Footer</a:t>
            </a:r>
          </a:p>
        </p:txBody>
      </p:sp>
      <p:sp>
        <p:nvSpPr>
          <p:cNvPr id="10" name="PlaceHolder 9"/>
          <p:cNvSpPr>
            <a:spLocks noGrp="1"/>
          </p:cNvSpPr>
          <p:nvPr>
            <p:ph type="sldNum" idx="14"/>
          </p:nvPr>
        </p:nvSpPr>
        <p:spPr/>
        <p:txBody>
          <a:bodyPr/>
          <a:p>
            <a:fld id="{86B88262-02CB-4ADB-8DC6-4636C6F9B880}" type="slidenum">
              <a:t>&lt;#&gt;</a:t>
            </a:fld>
          </a:p>
        </p:txBody>
      </p:sp>
      <p:sp>
        <p:nvSpPr>
          <p:cNvPr id="11" name="PlaceHolder 10"/>
          <p:cNvSpPr>
            <a:spLocks noGrp="1"/>
          </p:cNvSpPr>
          <p:nvPr>
            <p:ph type="dt" idx="15"/>
          </p:nvPr>
        </p:nvSpPr>
        <p:spPr/>
        <p:txBody>
          <a:bodyPr/>
          <a:p>
            <a:r>
              <a:rPr lang="en-US"/>
              <a:t/>
            </a: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6"/>
          </p:nvPr>
        </p:nvSpPr>
        <p:spPr/>
        <p:txBody>
          <a:bodyPr/>
          <a:p>
            <a:r>
              <a:t>Footer</a:t>
            </a:r>
          </a:p>
        </p:txBody>
      </p:sp>
      <p:sp>
        <p:nvSpPr>
          <p:cNvPr id="3" name="PlaceHolder 2"/>
          <p:cNvSpPr>
            <a:spLocks noGrp="1"/>
          </p:cNvSpPr>
          <p:nvPr>
            <p:ph type="sldNum" idx="17"/>
          </p:nvPr>
        </p:nvSpPr>
        <p:spPr/>
        <p:txBody>
          <a:bodyPr/>
          <a:p>
            <a:fld id="{13EFA4E4-8D0F-4B8E-981B-CC203D7BED46}" type="slidenum">
              <a:t>&lt;#&gt;</a:t>
            </a:fld>
          </a:p>
        </p:txBody>
      </p:sp>
      <p:sp>
        <p:nvSpPr>
          <p:cNvPr id="4" name="PlaceHolder 3"/>
          <p:cNvSpPr>
            <a:spLocks noGrp="1"/>
          </p:cNvSpPr>
          <p:nvPr>
            <p:ph type="dt" idx="18"/>
          </p:nvPr>
        </p:nvSpPr>
        <p:spPr/>
        <p:txBody>
          <a:bodyPr/>
          <a:p>
            <a:r>
              <a:rPr lang="en-US"/>
              <a:t/>
            </a:r>
          </a:p>
        </p:txBody>
      </p:sp>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1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11"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16"/>
          </p:nvPr>
        </p:nvSpPr>
        <p:spPr/>
        <p:txBody>
          <a:bodyPr/>
          <a:p>
            <a:r>
              <a:t>Footer</a:t>
            </a:r>
          </a:p>
        </p:txBody>
      </p:sp>
      <p:sp>
        <p:nvSpPr>
          <p:cNvPr id="5" name="PlaceHolder 4"/>
          <p:cNvSpPr>
            <a:spLocks noGrp="1"/>
          </p:cNvSpPr>
          <p:nvPr>
            <p:ph type="sldNum" idx="17"/>
          </p:nvPr>
        </p:nvSpPr>
        <p:spPr/>
        <p:txBody>
          <a:bodyPr/>
          <a:p>
            <a:fld id="{857C4420-35F8-4E5A-BC92-44CC5304A763}" type="slidenum">
              <a:t>&lt;#&gt;</a:t>
            </a:fld>
          </a:p>
        </p:txBody>
      </p:sp>
      <p:sp>
        <p:nvSpPr>
          <p:cNvPr id="6" name="PlaceHolder 5"/>
          <p:cNvSpPr>
            <a:spLocks noGrp="1"/>
          </p:cNvSpPr>
          <p:nvPr>
            <p:ph type="dt" idx="18"/>
          </p:nvPr>
        </p:nvSpPr>
        <p:spPr/>
        <p:txBody>
          <a:bodyPr/>
          <a:p>
            <a:r>
              <a:rPr lang="en-US"/>
              <a:t/>
            </a: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1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13"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16"/>
          </p:nvPr>
        </p:nvSpPr>
        <p:spPr/>
        <p:txBody>
          <a:bodyPr/>
          <a:p>
            <a:r>
              <a:t>Footer</a:t>
            </a:r>
          </a:p>
        </p:txBody>
      </p:sp>
      <p:sp>
        <p:nvSpPr>
          <p:cNvPr id="5" name="PlaceHolder 4"/>
          <p:cNvSpPr>
            <a:spLocks noGrp="1"/>
          </p:cNvSpPr>
          <p:nvPr>
            <p:ph type="sldNum" idx="17"/>
          </p:nvPr>
        </p:nvSpPr>
        <p:spPr/>
        <p:txBody>
          <a:bodyPr/>
          <a:p>
            <a:fld id="{2C178E9C-522A-4ED0-BF72-5E31933EEC35}" type="slidenum">
              <a:t>&lt;#&gt;</a:t>
            </a:fld>
          </a:p>
        </p:txBody>
      </p:sp>
      <p:sp>
        <p:nvSpPr>
          <p:cNvPr id="6" name="PlaceHolder 5"/>
          <p:cNvSpPr>
            <a:spLocks noGrp="1"/>
          </p:cNvSpPr>
          <p:nvPr>
            <p:ph type="dt" idx="18"/>
          </p:nvPr>
        </p:nvSpPr>
        <p:spPr/>
        <p:txBody>
          <a:bodyPr/>
          <a:p>
            <a:r>
              <a:rPr lang="en-US"/>
              <a:t/>
            </a: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1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15"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216"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6"/>
          </p:nvPr>
        </p:nvSpPr>
        <p:spPr/>
        <p:txBody>
          <a:bodyPr/>
          <a:p>
            <a:r>
              <a:t>Footer</a:t>
            </a:r>
          </a:p>
        </p:txBody>
      </p:sp>
      <p:sp>
        <p:nvSpPr>
          <p:cNvPr id="6" name="PlaceHolder 5"/>
          <p:cNvSpPr>
            <a:spLocks noGrp="1"/>
          </p:cNvSpPr>
          <p:nvPr>
            <p:ph type="sldNum" idx="17"/>
          </p:nvPr>
        </p:nvSpPr>
        <p:spPr/>
        <p:txBody>
          <a:bodyPr/>
          <a:p>
            <a:fld id="{0377D43F-97C6-4555-9288-5252197A1481}" type="slidenum">
              <a:t>&lt;#&gt;</a:t>
            </a:fld>
          </a:p>
        </p:txBody>
      </p:sp>
      <p:sp>
        <p:nvSpPr>
          <p:cNvPr id="7" name="PlaceHolder 6"/>
          <p:cNvSpPr>
            <a:spLocks noGrp="1"/>
          </p:cNvSpPr>
          <p:nvPr>
            <p:ph type="dt" idx="18"/>
          </p:nvPr>
        </p:nvSpPr>
        <p:spPr/>
        <p:txBody>
          <a:bodyPr/>
          <a:p>
            <a:r>
              <a:rPr lang="en-US"/>
              <a:t/>
            </a: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1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16"/>
          </p:nvPr>
        </p:nvSpPr>
        <p:spPr/>
        <p:txBody>
          <a:bodyPr/>
          <a:p>
            <a:r>
              <a:t>Footer</a:t>
            </a:r>
          </a:p>
        </p:txBody>
      </p:sp>
      <p:sp>
        <p:nvSpPr>
          <p:cNvPr id="4" name="PlaceHolder 3"/>
          <p:cNvSpPr>
            <a:spLocks noGrp="1"/>
          </p:cNvSpPr>
          <p:nvPr>
            <p:ph type="sldNum" idx="17"/>
          </p:nvPr>
        </p:nvSpPr>
        <p:spPr/>
        <p:txBody>
          <a:bodyPr/>
          <a:p>
            <a:fld id="{D95DAA06-1763-4BF7-9737-5E0A8DC1F7DD}" type="slidenum">
              <a:t>&lt;#&gt;</a:t>
            </a:fld>
          </a:p>
        </p:txBody>
      </p:sp>
      <p:sp>
        <p:nvSpPr>
          <p:cNvPr id="5" name="PlaceHolder 4"/>
          <p:cNvSpPr>
            <a:spLocks noGrp="1"/>
          </p:cNvSpPr>
          <p:nvPr>
            <p:ph type="dt" idx="18"/>
          </p:nvPr>
        </p:nvSpPr>
        <p:spPr/>
        <p:txBody>
          <a:bodyPr/>
          <a:p>
            <a:r>
              <a:rPr lang="en-US"/>
              <a:t/>
            </a: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18"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16"/>
          </p:nvPr>
        </p:nvSpPr>
        <p:spPr/>
        <p:txBody>
          <a:bodyPr/>
          <a:p>
            <a:r>
              <a:t>Footer</a:t>
            </a:r>
          </a:p>
        </p:txBody>
      </p:sp>
      <p:sp>
        <p:nvSpPr>
          <p:cNvPr id="4" name="PlaceHolder 3"/>
          <p:cNvSpPr>
            <a:spLocks noGrp="1"/>
          </p:cNvSpPr>
          <p:nvPr>
            <p:ph type="sldNum" idx="17"/>
          </p:nvPr>
        </p:nvSpPr>
        <p:spPr/>
        <p:txBody>
          <a:bodyPr/>
          <a:p>
            <a:fld id="{C5562CD5-F298-4F20-8D0A-AB882187F636}" type="slidenum">
              <a:t>&lt;#&gt;</a:t>
            </a:fld>
          </a:p>
        </p:txBody>
      </p:sp>
      <p:sp>
        <p:nvSpPr>
          <p:cNvPr id="5" name="PlaceHolder 4"/>
          <p:cNvSpPr>
            <a:spLocks noGrp="1"/>
          </p:cNvSpPr>
          <p:nvPr>
            <p:ph type="dt" idx="18"/>
          </p:nvPr>
        </p:nvSpPr>
        <p:spPr/>
        <p:txBody>
          <a:bodyPr/>
          <a:p>
            <a:r>
              <a:rPr lang="en-US"/>
              <a:t/>
            </a: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1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2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21"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222"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6"/>
          </p:nvPr>
        </p:nvSpPr>
        <p:spPr/>
        <p:txBody>
          <a:bodyPr/>
          <a:p>
            <a:r>
              <a:t>Footer</a:t>
            </a:r>
          </a:p>
        </p:txBody>
      </p:sp>
      <p:sp>
        <p:nvSpPr>
          <p:cNvPr id="7" name="PlaceHolder 6"/>
          <p:cNvSpPr>
            <a:spLocks noGrp="1"/>
          </p:cNvSpPr>
          <p:nvPr>
            <p:ph type="sldNum" idx="17"/>
          </p:nvPr>
        </p:nvSpPr>
        <p:spPr/>
        <p:txBody>
          <a:bodyPr/>
          <a:p>
            <a:fld id="{0FEAB4C4-5726-4649-867E-F499206A21BB}" type="slidenum">
              <a:t>&lt;#&gt;</a:t>
            </a:fld>
          </a:p>
        </p:txBody>
      </p:sp>
      <p:sp>
        <p:nvSpPr>
          <p:cNvPr id="8" name="PlaceHolder 7"/>
          <p:cNvSpPr>
            <a:spLocks noGrp="1"/>
          </p:cNvSpPr>
          <p:nvPr>
            <p:ph type="dt" idx="18"/>
          </p:nvPr>
        </p:nvSpPr>
        <p:spPr/>
        <p:txBody>
          <a:bodyPr/>
          <a:p>
            <a:r>
              <a:rPr lang="en-US"/>
              <a:t/>
            </a: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24"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22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26"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6"/>
          </p:nvPr>
        </p:nvSpPr>
        <p:spPr/>
        <p:txBody>
          <a:bodyPr/>
          <a:p>
            <a:r>
              <a:t>Footer</a:t>
            </a:r>
          </a:p>
        </p:txBody>
      </p:sp>
      <p:sp>
        <p:nvSpPr>
          <p:cNvPr id="7" name="PlaceHolder 6"/>
          <p:cNvSpPr>
            <a:spLocks noGrp="1"/>
          </p:cNvSpPr>
          <p:nvPr>
            <p:ph type="sldNum" idx="17"/>
          </p:nvPr>
        </p:nvSpPr>
        <p:spPr/>
        <p:txBody>
          <a:bodyPr/>
          <a:p>
            <a:fld id="{09E4BD5A-11BC-4944-A730-17E68DC6D497}" type="slidenum">
              <a:t>&lt;#&gt;</a:t>
            </a:fld>
          </a:p>
        </p:txBody>
      </p:sp>
      <p:sp>
        <p:nvSpPr>
          <p:cNvPr id="8" name="PlaceHolder 7"/>
          <p:cNvSpPr>
            <a:spLocks noGrp="1"/>
          </p:cNvSpPr>
          <p:nvPr>
            <p:ph type="dt" idx="18"/>
          </p:nvPr>
        </p:nvSpPr>
        <p:spPr/>
        <p:txBody>
          <a:bodyPr/>
          <a:p>
            <a:r>
              <a:rPr lang="en-US"/>
              <a:t/>
            </a: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2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2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30"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6"/>
          </p:nvPr>
        </p:nvSpPr>
        <p:spPr/>
        <p:txBody>
          <a:bodyPr/>
          <a:p>
            <a:r>
              <a:t>Footer</a:t>
            </a:r>
          </a:p>
        </p:txBody>
      </p:sp>
      <p:sp>
        <p:nvSpPr>
          <p:cNvPr id="7" name="PlaceHolder 6"/>
          <p:cNvSpPr>
            <a:spLocks noGrp="1"/>
          </p:cNvSpPr>
          <p:nvPr>
            <p:ph type="sldNum" idx="17"/>
          </p:nvPr>
        </p:nvSpPr>
        <p:spPr/>
        <p:txBody>
          <a:bodyPr/>
          <a:p>
            <a:fld id="{B5D749BF-D75A-4A29-B701-264C57115AA8}" type="slidenum">
              <a:t>&lt;#&gt;</a:t>
            </a:fld>
          </a:p>
        </p:txBody>
      </p:sp>
      <p:sp>
        <p:nvSpPr>
          <p:cNvPr id="8" name="PlaceHolder 7"/>
          <p:cNvSpPr>
            <a:spLocks noGrp="1"/>
          </p:cNvSpPr>
          <p:nvPr>
            <p:ph type="dt" idx="18"/>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6"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7"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E398332D-FAB9-4D32-AC86-5D71B78C80DA}"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32"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33"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6"/>
          </p:nvPr>
        </p:nvSpPr>
        <p:spPr/>
        <p:txBody>
          <a:bodyPr/>
          <a:p>
            <a:r>
              <a:t>Footer</a:t>
            </a:r>
          </a:p>
        </p:txBody>
      </p:sp>
      <p:sp>
        <p:nvSpPr>
          <p:cNvPr id="6" name="PlaceHolder 5"/>
          <p:cNvSpPr>
            <a:spLocks noGrp="1"/>
          </p:cNvSpPr>
          <p:nvPr>
            <p:ph type="sldNum" idx="17"/>
          </p:nvPr>
        </p:nvSpPr>
        <p:spPr/>
        <p:txBody>
          <a:bodyPr/>
          <a:p>
            <a:fld id="{57691F2E-1E92-4332-8858-9848FE755FAD}" type="slidenum">
              <a:t>&lt;#&gt;</a:t>
            </a:fld>
          </a:p>
        </p:txBody>
      </p:sp>
      <p:sp>
        <p:nvSpPr>
          <p:cNvPr id="7" name="PlaceHolder 6"/>
          <p:cNvSpPr>
            <a:spLocks noGrp="1"/>
          </p:cNvSpPr>
          <p:nvPr>
            <p:ph type="dt" idx="18"/>
          </p:nvPr>
        </p:nvSpPr>
        <p:spPr/>
        <p:txBody>
          <a:bodyPr/>
          <a:p>
            <a:r>
              <a:rPr lang="en-US"/>
              <a:t/>
            </a: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3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3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36"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37"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38"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16"/>
          </p:nvPr>
        </p:nvSpPr>
        <p:spPr/>
        <p:txBody>
          <a:bodyPr/>
          <a:p>
            <a:r>
              <a:t>Footer</a:t>
            </a:r>
          </a:p>
        </p:txBody>
      </p:sp>
      <p:sp>
        <p:nvSpPr>
          <p:cNvPr id="8" name="PlaceHolder 7"/>
          <p:cNvSpPr>
            <a:spLocks noGrp="1"/>
          </p:cNvSpPr>
          <p:nvPr>
            <p:ph type="sldNum" idx="17"/>
          </p:nvPr>
        </p:nvSpPr>
        <p:spPr/>
        <p:txBody>
          <a:bodyPr/>
          <a:p>
            <a:fld id="{2CB0C8AD-BCA3-4040-BF31-0ADF61124869}" type="slidenum">
              <a:t>&lt;#&gt;</a:t>
            </a:fld>
          </a:p>
        </p:txBody>
      </p:sp>
      <p:sp>
        <p:nvSpPr>
          <p:cNvPr id="9" name="PlaceHolder 8"/>
          <p:cNvSpPr>
            <a:spLocks noGrp="1"/>
          </p:cNvSpPr>
          <p:nvPr>
            <p:ph type="dt" idx="18"/>
          </p:nvPr>
        </p:nvSpPr>
        <p:spPr/>
        <p:txBody>
          <a:bodyPr/>
          <a:p>
            <a:r>
              <a:rPr lang="en-US"/>
              <a:t/>
            </a: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3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40"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41"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42"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43"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44"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45"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16"/>
          </p:nvPr>
        </p:nvSpPr>
        <p:spPr/>
        <p:txBody>
          <a:bodyPr/>
          <a:p>
            <a:r>
              <a:t>Footer</a:t>
            </a:r>
          </a:p>
        </p:txBody>
      </p:sp>
      <p:sp>
        <p:nvSpPr>
          <p:cNvPr id="10" name="PlaceHolder 9"/>
          <p:cNvSpPr>
            <a:spLocks noGrp="1"/>
          </p:cNvSpPr>
          <p:nvPr>
            <p:ph type="sldNum" idx="17"/>
          </p:nvPr>
        </p:nvSpPr>
        <p:spPr/>
        <p:txBody>
          <a:bodyPr/>
          <a:p>
            <a:fld id="{0ACFFBBC-BFC1-4621-9430-E3CA51E4F273}" type="slidenum">
              <a:t>&lt;#&gt;</a:t>
            </a:fld>
          </a:p>
        </p:txBody>
      </p:sp>
      <p:sp>
        <p:nvSpPr>
          <p:cNvPr id="11" name="PlaceHolder 10"/>
          <p:cNvSpPr>
            <a:spLocks noGrp="1"/>
          </p:cNvSpPr>
          <p:nvPr>
            <p:ph type="dt" idx="18"/>
          </p:nvPr>
        </p:nvSpPr>
        <p:spPr/>
        <p:txBody>
          <a:bodyPr/>
          <a:p>
            <a:r>
              <a:rPr lang="en-US"/>
              <a:t/>
            </a:r>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9"/>
          </p:nvPr>
        </p:nvSpPr>
        <p:spPr/>
        <p:txBody>
          <a:bodyPr/>
          <a:p>
            <a:r>
              <a:t>Footer</a:t>
            </a:r>
          </a:p>
        </p:txBody>
      </p:sp>
      <p:sp>
        <p:nvSpPr>
          <p:cNvPr id="3" name="PlaceHolder 2"/>
          <p:cNvSpPr>
            <a:spLocks noGrp="1"/>
          </p:cNvSpPr>
          <p:nvPr>
            <p:ph type="sldNum" idx="20"/>
          </p:nvPr>
        </p:nvSpPr>
        <p:spPr/>
        <p:txBody>
          <a:bodyPr/>
          <a:p>
            <a:fld id="{C94C7263-771F-4F1A-A96A-B207B1A141A6}" type="slidenum">
              <a:t>&lt;#&gt;</a:t>
            </a:fld>
          </a:p>
        </p:txBody>
      </p:sp>
      <p:sp>
        <p:nvSpPr>
          <p:cNvPr id="4" name="PlaceHolder 3"/>
          <p:cNvSpPr>
            <a:spLocks noGrp="1"/>
          </p:cNvSpPr>
          <p:nvPr>
            <p:ph type="dt" idx="21"/>
          </p:nvPr>
        </p:nvSpPr>
        <p:spPr/>
        <p:txBody>
          <a:bodyPr/>
          <a:p>
            <a:r>
              <a:rPr lang="en-US"/>
              <a:t/>
            </a:r>
          </a:p>
        </p:txBody>
      </p:sp>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5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52"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19"/>
          </p:nvPr>
        </p:nvSpPr>
        <p:spPr/>
        <p:txBody>
          <a:bodyPr/>
          <a:p>
            <a:r>
              <a:t>Footer</a:t>
            </a:r>
          </a:p>
        </p:txBody>
      </p:sp>
      <p:sp>
        <p:nvSpPr>
          <p:cNvPr id="5" name="PlaceHolder 4"/>
          <p:cNvSpPr>
            <a:spLocks noGrp="1"/>
          </p:cNvSpPr>
          <p:nvPr>
            <p:ph type="sldNum" idx="20"/>
          </p:nvPr>
        </p:nvSpPr>
        <p:spPr/>
        <p:txBody>
          <a:bodyPr/>
          <a:p>
            <a:fld id="{74799E3D-92E6-4C87-893B-AC5B6C08289D}" type="slidenum">
              <a:t>&lt;#&gt;</a:t>
            </a:fld>
          </a:p>
        </p:txBody>
      </p:sp>
      <p:sp>
        <p:nvSpPr>
          <p:cNvPr id="6" name="PlaceHolder 5"/>
          <p:cNvSpPr>
            <a:spLocks noGrp="1"/>
          </p:cNvSpPr>
          <p:nvPr>
            <p:ph type="dt" idx="21"/>
          </p:nvPr>
        </p:nvSpPr>
        <p:spPr/>
        <p:txBody>
          <a:bodyPr/>
          <a:p>
            <a:r>
              <a:rPr lang="en-US"/>
              <a:t/>
            </a: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5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54"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19"/>
          </p:nvPr>
        </p:nvSpPr>
        <p:spPr/>
        <p:txBody>
          <a:bodyPr/>
          <a:p>
            <a:r>
              <a:t>Footer</a:t>
            </a:r>
          </a:p>
        </p:txBody>
      </p:sp>
      <p:sp>
        <p:nvSpPr>
          <p:cNvPr id="5" name="PlaceHolder 4"/>
          <p:cNvSpPr>
            <a:spLocks noGrp="1"/>
          </p:cNvSpPr>
          <p:nvPr>
            <p:ph type="sldNum" idx="20"/>
          </p:nvPr>
        </p:nvSpPr>
        <p:spPr/>
        <p:txBody>
          <a:bodyPr/>
          <a:p>
            <a:fld id="{2C4C4D34-7252-440B-A455-7290AD955EA1}" type="slidenum">
              <a:t>&lt;#&gt;</a:t>
            </a:fld>
          </a:p>
        </p:txBody>
      </p:sp>
      <p:sp>
        <p:nvSpPr>
          <p:cNvPr id="6" name="PlaceHolder 5"/>
          <p:cNvSpPr>
            <a:spLocks noGrp="1"/>
          </p:cNvSpPr>
          <p:nvPr>
            <p:ph type="dt" idx="21"/>
          </p:nvPr>
        </p:nvSpPr>
        <p:spPr/>
        <p:txBody>
          <a:bodyPr/>
          <a:p>
            <a:r>
              <a:rPr lang="en-US"/>
              <a:t/>
            </a: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5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56"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257"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9"/>
          </p:nvPr>
        </p:nvSpPr>
        <p:spPr/>
        <p:txBody>
          <a:bodyPr/>
          <a:p>
            <a:r>
              <a:t>Footer</a:t>
            </a:r>
          </a:p>
        </p:txBody>
      </p:sp>
      <p:sp>
        <p:nvSpPr>
          <p:cNvPr id="6" name="PlaceHolder 5"/>
          <p:cNvSpPr>
            <a:spLocks noGrp="1"/>
          </p:cNvSpPr>
          <p:nvPr>
            <p:ph type="sldNum" idx="20"/>
          </p:nvPr>
        </p:nvSpPr>
        <p:spPr/>
        <p:txBody>
          <a:bodyPr/>
          <a:p>
            <a:fld id="{E8876529-9CBE-4A40-8D40-78089521DB29}" type="slidenum">
              <a:t>&lt;#&gt;</a:t>
            </a:fld>
          </a:p>
        </p:txBody>
      </p:sp>
      <p:sp>
        <p:nvSpPr>
          <p:cNvPr id="7" name="PlaceHolder 6"/>
          <p:cNvSpPr>
            <a:spLocks noGrp="1"/>
          </p:cNvSpPr>
          <p:nvPr>
            <p:ph type="dt" idx="21"/>
          </p:nvPr>
        </p:nvSpPr>
        <p:spPr/>
        <p:txBody>
          <a:bodyPr/>
          <a:p>
            <a:r>
              <a:rPr lang="en-US"/>
              <a:t/>
            </a: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5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19"/>
          </p:nvPr>
        </p:nvSpPr>
        <p:spPr/>
        <p:txBody>
          <a:bodyPr/>
          <a:p>
            <a:r>
              <a:t>Footer</a:t>
            </a:r>
          </a:p>
        </p:txBody>
      </p:sp>
      <p:sp>
        <p:nvSpPr>
          <p:cNvPr id="4" name="PlaceHolder 3"/>
          <p:cNvSpPr>
            <a:spLocks noGrp="1"/>
          </p:cNvSpPr>
          <p:nvPr>
            <p:ph type="sldNum" idx="20"/>
          </p:nvPr>
        </p:nvSpPr>
        <p:spPr/>
        <p:txBody>
          <a:bodyPr/>
          <a:p>
            <a:fld id="{4EFDC688-8CD7-4558-A139-F67053275766}" type="slidenum">
              <a:t>&lt;#&gt;</a:t>
            </a:fld>
          </a:p>
        </p:txBody>
      </p:sp>
      <p:sp>
        <p:nvSpPr>
          <p:cNvPr id="5" name="PlaceHolder 4"/>
          <p:cNvSpPr>
            <a:spLocks noGrp="1"/>
          </p:cNvSpPr>
          <p:nvPr>
            <p:ph type="dt" idx="21"/>
          </p:nvPr>
        </p:nvSpPr>
        <p:spPr/>
        <p:txBody>
          <a:bodyPr/>
          <a:p>
            <a:r>
              <a:rPr lang="en-US"/>
              <a:t/>
            </a: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59"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19"/>
          </p:nvPr>
        </p:nvSpPr>
        <p:spPr/>
        <p:txBody>
          <a:bodyPr/>
          <a:p>
            <a:r>
              <a:t>Footer</a:t>
            </a:r>
          </a:p>
        </p:txBody>
      </p:sp>
      <p:sp>
        <p:nvSpPr>
          <p:cNvPr id="4" name="PlaceHolder 3"/>
          <p:cNvSpPr>
            <a:spLocks noGrp="1"/>
          </p:cNvSpPr>
          <p:nvPr>
            <p:ph type="sldNum" idx="20"/>
          </p:nvPr>
        </p:nvSpPr>
        <p:spPr/>
        <p:txBody>
          <a:bodyPr/>
          <a:p>
            <a:fld id="{36C72B74-E52D-46DE-97B6-E7BA273C9246}" type="slidenum">
              <a:t>&lt;#&gt;</a:t>
            </a:fld>
          </a:p>
        </p:txBody>
      </p:sp>
      <p:sp>
        <p:nvSpPr>
          <p:cNvPr id="5" name="PlaceHolder 4"/>
          <p:cNvSpPr>
            <a:spLocks noGrp="1"/>
          </p:cNvSpPr>
          <p:nvPr>
            <p:ph type="dt" idx="21"/>
          </p:nvPr>
        </p:nvSpPr>
        <p:spPr/>
        <p:txBody>
          <a:bodyPr/>
          <a:p>
            <a:r>
              <a:rPr lang="en-US"/>
              <a:t/>
            </a: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6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6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62"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263"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9"/>
          </p:nvPr>
        </p:nvSpPr>
        <p:spPr/>
        <p:txBody>
          <a:bodyPr/>
          <a:p>
            <a:r>
              <a:t>Footer</a:t>
            </a:r>
          </a:p>
        </p:txBody>
      </p:sp>
      <p:sp>
        <p:nvSpPr>
          <p:cNvPr id="7" name="PlaceHolder 6"/>
          <p:cNvSpPr>
            <a:spLocks noGrp="1"/>
          </p:cNvSpPr>
          <p:nvPr>
            <p:ph type="sldNum" idx="20"/>
          </p:nvPr>
        </p:nvSpPr>
        <p:spPr/>
        <p:txBody>
          <a:bodyPr/>
          <a:p>
            <a:fld id="{BD8C6AAA-F1FA-44D5-8CEB-B93BDB5EAE3D}" type="slidenum">
              <a:t>&lt;#&gt;</a:t>
            </a:fld>
          </a:p>
        </p:txBody>
      </p:sp>
      <p:sp>
        <p:nvSpPr>
          <p:cNvPr id="8" name="PlaceHolder 7"/>
          <p:cNvSpPr>
            <a:spLocks noGrp="1"/>
          </p:cNvSpPr>
          <p:nvPr>
            <p:ph type="dt" idx="21"/>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9"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2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1"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62838C20-30F6-4372-B86C-08A382632626}"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6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65"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266"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67"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9"/>
          </p:nvPr>
        </p:nvSpPr>
        <p:spPr/>
        <p:txBody>
          <a:bodyPr/>
          <a:p>
            <a:r>
              <a:t>Footer</a:t>
            </a:r>
          </a:p>
        </p:txBody>
      </p:sp>
      <p:sp>
        <p:nvSpPr>
          <p:cNvPr id="7" name="PlaceHolder 6"/>
          <p:cNvSpPr>
            <a:spLocks noGrp="1"/>
          </p:cNvSpPr>
          <p:nvPr>
            <p:ph type="sldNum" idx="20"/>
          </p:nvPr>
        </p:nvSpPr>
        <p:spPr/>
        <p:txBody>
          <a:bodyPr/>
          <a:p>
            <a:fld id="{3EE99C12-9AF0-45D0-8E5A-777C3911EADF}" type="slidenum">
              <a:t>&lt;#&gt;</a:t>
            </a:fld>
          </a:p>
        </p:txBody>
      </p:sp>
      <p:sp>
        <p:nvSpPr>
          <p:cNvPr id="8" name="PlaceHolder 7"/>
          <p:cNvSpPr>
            <a:spLocks noGrp="1"/>
          </p:cNvSpPr>
          <p:nvPr>
            <p:ph type="dt" idx="21"/>
          </p:nvPr>
        </p:nvSpPr>
        <p:spPr/>
        <p:txBody>
          <a:bodyPr/>
          <a:p>
            <a:r>
              <a:rPr lang="en-US"/>
              <a:t/>
            </a: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69"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7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71"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9"/>
          </p:nvPr>
        </p:nvSpPr>
        <p:spPr/>
        <p:txBody>
          <a:bodyPr/>
          <a:p>
            <a:r>
              <a:t>Footer</a:t>
            </a:r>
          </a:p>
        </p:txBody>
      </p:sp>
      <p:sp>
        <p:nvSpPr>
          <p:cNvPr id="7" name="PlaceHolder 6"/>
          <p:cNvSpPr>
            <a:spLocks noGrp="1"/>
          </p:cNvSpPr>
          <p:nvPr>
            <p:ph type="sldNum" idx="20"/>
          </p:nvPr>
        </p:nvSpPr>
        <p:spPr/>
        <p:txBody>
          <a:bodyPr/>
          <a:p>
            <a:fld id="{EF1BDBB6-5239-4105-8BE2-A128CD580B31}" type="slidenum">
              <a:t>&lt;#&gt;</a:t>
            </a:fld>
          </a:p>
        </p:txBody>
      </p:sp>
      <p:sp>
        <p:nvSpPr>
          <p:cNvPr id="8" name="PlaceHolder 7"/>
          <p:cNvSpPr>
            <a:spLocks noGrp="1"/>
          </p:cNvSpPr>
          <p:nvPr>
            <p:ph type="dt" idx="21"/>
          </p:nvPr>
        </p:nvSpPr>
        <p:spPr/>
        <p:txBody>
          <a:bodyPr/>
          <a:p>
            <a:r>
              <a:rPr lang="en-US"/>
              <a:t/>
            </a: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73"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74"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9"/>
          </p:nvPr>
        </p:nvSpPr>
        <p:spPr/>
        <p:txBody>
          <a:bodyPr/>
          <a:p>
            <a:r>
              <a:t>Footer</a:t>
            </a:r>
          </a:p>
        </p:txBody>
      </p:sp>
      <p:sp>
        <p:nvSpPr>
          <p:cNvPr id="6" name="PlaceHolder 5"/>
          <p:cNvSpPr>
            <a:spLocks noGrp="1"/>
          </p:cNvSpPr>
          <p:nvPr>
            <p:ph type="sldNum" idx="20"/>
          </p:nvPr>
        </p:nvSpPr>
        <p:spPr/>
        <p:txBody>
          <a:bodyPr/>
          <a:p>
            <a:fld id="{188B34F2-D744-4016-B0CC-D53CF15C1026}" type="slidenum">
              <a:t>&lt;#&gt;</a:t>
            </a:fld>
          </a:p>
        </p:txBody>
      </p:sp>
      <p:sp>
        <p:nvSpPr>
          <p:cNvPr id="7" name="PlaceHolder 6"/>
          <p:cNvSpPr>
            <a:spLocks noGrp="1"/>
          </p:cNvSpPr>
          <p:nvPr>
            <p:ph type="dt" idx="21"/>
          </p:nvPr>
        </p:nvSpPr>
        <p:spPr/>
        <p:txBody>
          <a:bodyPr/>
          <a:p>
            <a:r>
              <a:rPr lang="en-US"/>
              <a:t/>
            </a: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7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7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78"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79"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19"/>
          </p:nvPr>
        </p:nvSpPr>
        <p:spPr/>
        <p:txBody>
          <a:bodyPr/>
          <a:p>
            <a:r>
              <a:t>Footer</a:t>
            </a:r>
          </a:p>
        </p:txBody>
      </p:sp>
      <p:sp>
        <p:nvSpPr>
          <p:cNvPr id="8" name="PlaceHolder 7"/>
          <p:cNvSpPr>
            <a:spLocks noGrp="1"/>
          </p:cNvSpPr>
          <p:nvPr>
            <p:ph type="sldNum" idx="20"/>
          </p:nvPr>
        </p:nvSpPr>
        <p:spPr/>
        <p:txBody>
          <a:bodyPr/>
          <a:p>
            <a:fld id="{AFEFBB80-F102-412A-90CD-041A6FA2355C}" type="slidenum">
              <a:t>&lt;#&gt;</a:t>
            </a:fld>
          </a:p>
        </p:txBody>
      </p:sp>
      <p:sp>
        <p:nvSpPr>
          <p:cNvPr id="9" name="PlaceHolder 8"/>
          <p:cNvSpPr>
            <a:spLocks noGrp="1"/>
          </p:cNvSpPr>
          <p:nvPr>
            <p:ph type="dt" idx="21"/>
          </p:nvPr>
        </p:nvSpPr>
        <p:spPr/>
        <p:txBody>
          <a:bodyPr/>
          <a:p>
            <a:r>
              <a:rPr lang="en-US"/>
              <a:t/>
            </a: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8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81"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82"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83"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84"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85"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86"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19"/>
          </p:nvPr>
        </p:nvSpPr>
        <p:spPr/>
        <p:txBody>
          <a:bodyPr/>
          <a:p>
            <a:r>
              <a:t>Footer</a:t>
            </a:r>
          </a:p>
        </p:txBody>
      </p:sp>
      <p:sp>
        <p:nvSpPr>
          <p:cNvPr id="10" name="PlaceHolder 9"/>
          <p:cNvSpPr>
            <a:spLocks noGrp="1"/>
          </p:cNvSpPr>
          <p:nvPr>
            <p:ph type="sldNum" idx="20"/>
          </p:nvPr>
        </p:nvSpPr>
        <p:spPr/>
        <p:txBody>
          <a:bodyPr/>
          <a:p>
            <a:fld id="{7EAEFD88-EEC5-423B-831B-3E20E39993E8}" type="slidenum">
              <a:t>&lt;#&gt;</a:t>
            </a:fld>
          </a:p>
        </p:txBody>
      </p:sp>
      <p:sp>
        <p:nvSpPr>
          <p:cNvPr id="11" name="PlaceHolder 10"/>
          <p:cNvSpPr>
            <a:spLocks noGrp="1"/>
          </p:cNvSpPr>
          <p:nvPr>
            <p:ph type="dt" idx="21"/>
          </p:nvPr>
        </p:nvSpPr>
        <p:spPr/>
        <p:txBody>
          <a:bodyPr/>
          <a:p>
            <a:r>
              <a:rPr lang="en-US"/>
              <a:t/>
            </a:r>
          </a:p>
        </p:txBody>
      </p:sp>
    </p:spTree>
  </p:cSld>
</p:sldLayout>
</file>

<file path=ppt/slideLayouts/slideLayout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2"/>
          </p:nvPr>
        </p:nvSpPr>
        <p:spPr/>
        <p:txBody>
          <a:bodyPr/>
          <a:p>
            <a:r>
              <a:t>Footer</a:t>
            </a:r>
          </a:p>
        </p:txBody>
      </p:sp>
      <p:sp>
        <p:nvSpPr>
          <p:cNvPr id="3" name="PlaceHolder 2"/>
          <p:cNvSpPr>
            <a:spLocks noGrp="1"/>
          </p:cNvSpPr>
          <p:nvPr>
            <p:ph type="sldNum" idx="23"/>
          </p:nvPr>
        </p:nvSpPr>
        <p:spPr/>
        <p:txBody>
          <a:bodyPr/>
          <a:p>
            <a:fld id="{005740BF-E3EF-4DFD-86EA-7036BE97C54A}" type="slidenum">
              <a:t>&lt;#&gt;</a:t>
            </a:fld>
          </a:p>
        </p:txBody>
      </p:sp>
      <p:sp>
        <p:nvSpPr>
          <p:cNvPr id="4" name="PlaceHolder 3"/>
          <p:cNvSpPr>
            <a:spLocks noGrp="1"/>
          </p:cNvSpPr>
          <p:nvPr>
            <p:ph type="dt" idx="24"/>
          </p:nvPr>
        </p:nvSpPr>
        <p:spPr/>
        <p:txBody>
          <a:bodyPr/>
          <a:p>
            <a:r>
              <a:rPr lang="en-US"/>
              <a:t/>
            </a:r>
          </a:p>
        </p:txBody>
      </p:sp>
    </p:spTree>
  </p:cSld>
</p:sldLayout>
</file>

<file path=ppt/slideLayouts/slideLayout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9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93"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22"/>
          </p:nvPr>
        </p:nvSpPr>
        <p:spPr/>
        <p:txBody>
          <a:bodyPr/>
          <a:p>
            <a:r>
              <a:t>Footer</a:t>
            </a:r>
          </a:p>
        </p:txBody>
      </p:sp>
      <p:sp>
        <p:nvSpPr>
          <p:cNvPr id="5" name="PlaceHolder 4"/>
          <p:cNvSpPr>
            <a:spLocks noGrp="1"/>
          </p:cNvSpPr>
          <p:nvPr>
            <p:ph type="sldNum" idx="23"/>
          </p:nvPr>
        </p:nvSpPr>
        <p:spPr/>
        <p:txBody>
          <a:bodyPr/>
          <a:p>
            <a:fld id="{B4005850-19BD-4B49-AEE9-3D15FD679759}" type="slidenum">
              <a:t>&lt;#&gt;</a:t>
            </a:fld>
          </a:p>
        </p:txBody>
      </p:sp>
      <p:sp>
        <p:nvSpPr>
          <p:cNvPr id="6" name="PlaceHolder 5"/>
          <p:cNvSpPr>
            <a:spLocks noGrp="1"/>
          </p:cNvSpPr>
          <p:nvPr>
            <p:ph type="dt" idx="24"/>
          </p:nvPr>
        </p:nvSpPr>
        <p:spPr/>
        <p:txBody>
          <a:bodyPr/>
          <a:p>
            <a:r>
              <a:rPr lang="en-US"/>
              <a:t/>
            </a:r>
          </a:p>
        </p:txBody>
      </p:sp>
    </p:spTree>
  </p:cSld>
</p:sldLayout>
</file>

<file path=ppt/slideLayouts/slideLayout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9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95"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22"/>
          </p:nvPr>
        </p:nvSpPr>
        <p:spPr/>
        <p:txBody>
          <a:bodyPr/>
          <a:p>
            <a:r>
              <a:t>Footer</a:t>
            </a:r>
          </a:p>
        </p:txBody>
      </p:sp>
      <p:sp>
        <p:nvSpPr>
          <p:cNvPr id="5" name="PlaceHolder 4"/>
          <p:cNvSpPr>
            <a:spLocks noGrp="1"/>
          </p:cNvSpPr>
          <p:nvPr>
            <p:ph type="sldNum" idx="23"/>
          </p:nvPr>
        </p:nvSpPr>
        <p:spPr/>
        <p:txBody>
          <a:bodyPr/>
          <a:p>
            <a:fld id="{2773DAAB-8DB2-4323-8571-6762E77F9EBA}" type="slidenum">
              <a:t>&lt;#&gt;</a:t>
            </a:fld>
          </a:p>
        </p:txBody>
      </p:sp>
      <p:sp>
        <p:nvSpPr>
          <p:cNvPr id="6" name="PlaceHolder 5"/>
          <p:cNvSpPr>
            <a:spLocks noGrp="1"/>
          </p:cNvSpPr>
          <p:nvPr>
            <p:ph type="dt" idx="24"/>
          </p:nvPr>
        </p:nvSpPr>
        <p:spPr/>
        <p:txBody>
          <a:bodyPr/>
          <a:p>
            <a:r>
              <a:rPr lang="en-US"/>
              <a:t/>
            </a:r>
          </a:p>
        </p:txBody>
      </p:sp>
    </p:spTree>
  </p:cSld>
</p:sldLayout>
</file>

<file path=ppt/slideLayouts/slideLayout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9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97"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298"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22"/>
          </p:nvPr>
        </p:nvSpPr>
        <p:spPr/>
        <p:txBody>
          <a:bodyPr/>
          <a:p>
            <a:r>
              <a:t>Footer</a:t>
            </a:r>
          </a:p>
        </p:txBody>
      </p:sp>
      <p:sp>
        <p:nvSpPr>
          <p:cNvPr id="6" name="PlaceHolder 5"/>
          <p:cNvSpPr>
            <a:spLocks noGrp="1"/>
          </p:cNvSpPr>
          <p:nvPr>
            <p:ph type="sldNum" idx="23"/>
          </p:nvPr>
        </p:nvSpPr>
        <p:spPr/>
        <p:txBody>
          <a:bodyPr/>
          <a:p>
            <a:fld id="{06189756-7EC0-424F-AA7C-C54696287F7C}" type="slidenum">
              <a:t>&lt;#&gt;</a:t>
            </a:fld>
          </a:p>
        </p:txBody>
      </p:sp>
      <p:sp>
        <p:nvSpPr>
          <p:cNvPr id="7" name="PlaceHolder 6"/>
          <p:cNvSpPr>
            <a:spLocks noGrp="1"/>
          </p:cNvSpPr>
          <p:nvPr>
            <p:ph type="dt" idx="24"/>
          </p:nvPr>
        </p:nvSpPr>
        <p:spPr/>
        <p:txBody>
          <a:bodyPr/>
          <a:p>
            <a:r>
              <a:rPr lang="en-US"/>
              <a:t/>
            </a:r>
          </a:p>
        </p:txBody>
      </p:sp>
    </p:spTree>
  </p:cSld>
</p:sldLayout>
</file>

<file path=ppt/slideLayouts/slideLayout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9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22"/>
          </p:nvPr>
        </p:nvSpPr>
        <p:spPr/>
        <p:txBody>
          <a:bodyPr/>
          <a:p>
            <a:r>
              <a:t>Footer</a:t>
            </a:r>
          </a:p>
        </p:txBody>
      </p:sp>
      <p:sp>
        <p:nvSpPr>
          <p:cNvPr id="4" name="PlaceHolder 3"/>
          <p:cNvSpPr>
            <a:spLocks noGrp="1"/>
          </p:cNvSpPr>
          <p:nvPr>
            <p:ph type="sldNum" idx="23"/>
          </p:nvPr>
        </p:nvSpPr>
        <p:spPr/>
        <p:txBody>
          <a:bodyPr/>
          <a:p>
            <a:fld id="{013524F5-FE9C-4B5A-915E-CD945DBC2A35}" type="slidenum">
              <a:t>&lt;#&gt;</a:t>
            </a:fld>
          </a:p>
        </p:txBody>
      </p:sp>
      <p:sp>
        <p:nvSpPr>
          <p:cNvPr id="5" name="PlaceHolder 4"/>
          <p:cNvSpPr>
            <a:spLocks noGrp="1"/>
          </p:cNvSpPr>
          <p:nvPr>
            <p:ph type="dt" idx="24"/>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5"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6B4C1FA9-6645-4450-89C4-B1E30CB33B43}"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00"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22"/>
          </p:nvPr>
        </p:nvSpPr>
        <p:spPr/>
        <p:txBody>
          <a:bodyPr/>
          <a:p>
            <a:r>
              <a:t>Footer</a:t>
            </a:r>
          </a:p>
        </p:txBody>
      </p:sp>
      <p:sp>
        <p:nvSpPr>
          <p:cNvPr id="4" name="PlaceHolder 3"/>
          <p:cNvSpPr>
            <a:spLocks noGrp="1"/>
          </p:cNvSpPr>
          <p:nvPr>
            <p:ph type="sldNum" idx="23"/>
          </p:nvPr>
        </p:nvSpPr>
        <p:spPr/>
        <p:txBody>
          <a:bodyPr/>
          <a:p>
            <a:fld id="{F15A23B7-F2D6-4926-B979-B26FBE57EEB7}" type="slidenum">
              <a:t>&lt;#&gt;</a:t>
            </a:fld>
          </a:p>
        </p:txBody>
      </p:sp>
      <p:sp>
        <p:nvSpPr>
          <p:cNvPr id="5" name="PlaceHolder 4"/>
          <p:cNvSpPr>
            <a:spLocks noGrp="1"/>
          </p:cNvSpPr>
          <p:nvPr>
            <p:ph type="dt" idx="24"/>
          </p:nvPr>
        </p:nvSpPr>
        <p:spPr/>
        <p:txBody>
          <a:bodyPr/>
          <a:p>
            <a:r>
              <a:rPr lang="en-US"/>
              <a:t/>
            </a:r>
          </a:p>
        </p:txBody>
      </p:sp>
    </p:spTree>
  </p:cSld>
</p:sldLayout>
</file>

<file path=ppt/slideLayouts/slideLayout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0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02"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03"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304"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22"/>
          </p:nvPr>
        </p:nvSpPr>
        <p:spPr/>
        <p:txBody>
          <a:bodyPr/>
          <a:p>
            <a:r>
              <a:t>Footer</a:t>
            </a:r>
          </a:p>
        </p:txBody>
      </p:sp>
      <p:sp>
        <p:nvSpPr>
          <p:cNvPr id="7" name="PlaceHolder 6"/>
          <p:cNvSpPr>
            <a:spLocks noGrp="1"/>
          </p:cNvSpPr>
          <p:nvPr>
            <p:ph type="sldNum" idx="23"/>
          </p:nvPr>
        </p:nvSpPr>
        <p:spPr/>
        <p:txBody>
          <a:bodyPr/>
          <a:p>
            <a:fld id="{9B249600-B5A4-4B97-BD96-92F3A22F3679}" type="slidenum">
              <a:t>&lt;#&gt;</a:t>
            </a:fld>
          </a:p>
        </p:txBody>
      </p:sp>
      <p:sp>
        <p:nvSpPr>
          <p:cNvPr id="8" name="PlaceHolder 7"/>
          <p:cNvSpPr>
            <a:spLocks noGrp="1"/>
          </p:cNvSpPr>
          <p:nvPr>
            <p:ph type="dt" idx="24"/>
          </p:nvPr>
        </p:nvSpPr>
        <p:spPr/>
        <p:txBody>
          <a:bodyPr/>
          <a:p>
            <a:r>
              <a:rPr lang="en-US"/>
              <a:t/>
            </a:r>
          </a:p>
        </p:txBody>
      </p:sp>
    </p:spTree>
  </p:cSld>
</p:sldLayout>
</file>

<file path=ppt/slideLayouts/slideLayout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0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06"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30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08"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22"/>
          </p:nvPr>
        </p:nvSpPr>
        <p:spPr/>
        <p:txBody>
          <a:bodyPr/>
          <a:p>
            <a:r>
              <a:t>Footer</a:t>
            </a:r>
          </a:p>
        </p:txBody>
      </p:sp>
      <p:sp>
        <p:nvSpPr>
          <p:cNvPr id="7" name="PlaceHolder 6"/>
          <p:cNvSpPr>
            <a:spLocks noGrp="1"/>
          </p:cNvSpPr>
          <p:nvPr>
            <p:ph type="sldNum" idx="23"/>
          </p:nvPr>
        </p:nvSpPr>
        <p:spPr/>
        <p:txBody>
          <a:bodyPr/>
          <a:p>
            <a:fld id="{08EC76BB-4578-43D5-8C4F-3AD1469C7182}" type="slidenum">
              <a:t>&lt;#&gt;</a:t>
            </a:fld>
          </a:p>
        </p:txBody>
      </p:sp>
      <p:sp>
        <p:nvSpPr>
          <p:cNvPr id="8" name="PlaceHolder 7"/>
          <p:cNvSpPr>
            <a:spLocks noGrp="1"/>
          </p:cNvSpPr>
          <p:nvPr>
            <p:ph type="dt" idx="24"/>
          </p:nvPr>
        </p:nvSpPr>
        <p:spPr/>
        <p:txBody>
          <a:bodyPr/>
          <a:p>
            <a:r>
              <a:rPr lang="en-US"/>
              <a:t/>
            </a:r>
          </a:p>
        </p:txBody>
      </p:sp>
    </p:spTree>
  </p:cSld>
</p:sldLayout>
</file>

<file path=ppt/slideLayouts/slideLayout9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0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1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1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12"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22"/>
          </p:nvPr>
        </p:nvSpPr>
        <p:spPr/>
        <p:txBody>
          <a:bodyPr/>
          <a:p>
            <a:r>
              <a:t>Footer</a:t>
            </a:r>
          </a:p>
        </p:txBody>
      </p:sp>
      <p:sp>
        <p:nvSpPr>
          <p:cNvPr id="7" name="PlaceHolder 6"/>
          <p:cNvSpPr>
            <a:spLocks noGrp="1"/>
          </p:cNvSpPr>
          <p:nvPr>
            <p:ph type="sldNum" idx="23"/>
          </p:nvPr>
        </p:nvSpPr>
        <p:spPr/>
        <p:txBody>
          <a:bodyPr/>
          <a:p>
            <a:fld id="{7C53C3FE-403E-41F3-9766-3E4D968C8DF6}" type="slidenum">
              <a:t>&lt;#&gt;</a:t>
            </a:fld>
          </a:p>
        </p:txBody>
      </p:sp>
      <p:sp>
        <p:nvSpPr>
          <p:cNvPr id="8" name="PlaceHolder 7"/>
          <p:cNvSpPr>
            <a:spLocks noGrp="1"/>
          </p:cNvSpPr>
          <p:nvPr>
            <p:ph type="dt" idx="24"/>
          </p:nvPr>
        </p:nvSpPr>
        <p:spPr/>
        <p:txBody>
          <a:bodyPr/>
          <a:p>
            <a:r>
              <a:rPr lang="en-US"/>
              <a:t/>
            </a:r>
          </a:p>
        </p:txBody>
      </p:sp>
    </p:spTree>
  </p:cSld>
</p:sldLayout>
</file>

<file path=ppt/slideLayouts/slideLayout9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1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14"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15"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22"/>
          </p:nvPr>
        </p:nvSpPr>
        <p:spPr/>
        <p:txBody>
          <a:bodyPr/>
          <a:p>
            <a:r>
              <a:t>Footer</a:t>
            </a:r>
          </a:p>
        </p:txBody>
      </p:sp>
      <p:sp>
        <p:nvSpPr>
          <p:cNvPr id="6" name="PlaceHolder 5"/>
          <p:cNvSpPr>
            <a:spLocks noGrp="1"/>
          </p:cNvSpPr>
          <p:nvPr>
            <p:ph type="sldNum" idx="23"/>
          </p:nvPr>
        </p:nvSpPr>
        <p:spPr/>
        <p:txBody>
          <a:bodyPr/>
          <a:p>
            <a:fld id="{017475D1-6C04-4363-898F-719AD6118879}" type="slidenum">
              <a:t>&lt;#&gt;</a:t>
            </a:fld>
          </a:p>
        </p:txBody>
      </p:sp>
      <p:sp>
        <p:nvSpPr>
          <p:cNvPr id="7" name="PlaceHolder 6"/>
          <p:cNvSpPr>
            <a:spLocks noGrp="1"/>
          </p:cNvSpPr>
          <p:nvPr>
            <p:ph type="dt" idx="24"/>
          </p:nvPr>
        </p:nvSpPr>
        <p:spPr/>
        <p:txBody>
          <a:bodyPr/>
          <a:p>
            <a:r>
              <a:rPr lang="en-US"/>
              <a:t/>
            </a:r>
          </a:p>
        </p:txBody>
      </p:sp>
    </p:spTree>
  </p:cSld>
</p:sldLayout>
</file>

<file path=ppt/slideLayouts/slideLayout9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17"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18"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19"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20"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22"/>
          </p:nvPr>
        </p:nvSpPr>
        <p:spPr/>
        <p:txBody>
          <a:bodyPr/>
          <a:p>
            <a:r>
              <a:t>Footer</a:t>
            </a:r>
          </a:p>
        </p:txBody>
      </p:sp>
      <p:sp>
        <p:nvSpPr>
          <p:cNvPr id="8" name="PlaceHolder 7"/>
          <p:cNvSpPr>
            <a:spLocks noGrp="1"/>
          </p:cNvSpPr>
          <p:nvPr>
            <p:ph type="sldNum" idx="23"/>
          </p:nvPr>
        </p:nvSpPr>
        <p:spPr/>
        <p:txBody>
          <a:bodyPr/>
          <a:p>
            <a:fld id="{A244E973-6EA3-400D-AB29-5E250C8B5062}" type="slidenum">
              <a:t>&lt;#&gt;</a:t>
            </a:fld>
          </a:p>
        </p:txBody>
      </p:sp>
      <p:sp>
        <p:nvSpPr>
          <p:cNvPr id="9" name="PlaceHolder 8"/>
          <p:cNvSpPr>
            <a:spLocks noGrp="1"/>
          </p:cNvSpPr>
          <p:nvPr>
            <p:ph type="dt" idx="24"/>
          </p:nvPr>
        </p:nvSpPr>
        <p:spPr/>
        <p:txBody>
          <a:bodyPr/>
          <a:p>
            <a:r>
              <a:rPr lang="en-US"/>
              <a:t/>
            </a:r>
          </a:p>
        </p:txBody>
      </p:sp>
    </p:spTree>
  </p:cSld>
</p:sldLayout>
</file>

<file path=ppt/slideLayouts/slideLayout9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22"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23"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24"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25"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26"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27"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22"/>
          </p:nvPr>
        </p:nvSpPr>
        <p:spPr/>
        <p:txBody>
          <a:bodyPr/>
          <a:p>
            <a:r>
              <a:t>Footer</a:t>
            </a:r>
          </a:p>
        </p:txBody>
      </p:sp>
      <p:sp>
        <p:nvSpPr>
          <p:cNvPr id="10" name="PlaceHolder 9"/>
          <p:cNvSpPr>
            <a:spLocks noGrp="1"/>
          </p:cNvSpPr>
          <p:nvPr>
            <p:ph type="sldNum" idx="23"/>
          </p:nvPr>
        </p:nvSpPr>
        <p:spPr/>
        <p:txBody>
          <a:bodyPr/>
          <a:p>
            <a:fld id="{27E77CDF-830F-4D77-8CB3-022D0DA641D1}" type="slidenum">
              <a:t>&lt;#&gt;</a:t>
            </a:fld>
          </a:p>
        </p:txBody>
      </p:sp>
      <p:sp>
        <p:nvSpPr>
          <p:cNvPr id="11" name="PlaceHolder 10"/>
          <p:cNvSpPr>
            <a:spLocks noGrp="1"/>
          </p:cNvSpPr>
          <p:nvPr>
            <p:ph type="dt" idx="24"/>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3.xml"/><Relationship Id="rId3" Type="http://schemas.openxmlformats.org/officeDocument/2006/relationships/slideLayout" Target="../slideLayouts/slideLayout74.xml"/><Relationship Id="rId4" Type="http://schemas.openxmlformats.org/officeDocument/2006/relationships/slideLayout" Target="../slideLayouts/slideLayout75.xml"/><Relationship Id="rId5" Type="http://schemas.openxmlformats.org/officeDocument/2006/relationships/slideLayout" Target="../slideLayouts/slideLayout76.xml"/><Relationship Id="rId6" Type="http://schemas.openxmlformats.org/officeDocument/2006/relationships/slideLayout" Target="../slideLayouts/slideLayout77.xml"/><Relationship Id="rId7" Type="http://schemas.openxmlformats.org/officeDocument/2006/relationships/slideLayout" Target="../slideLayouts/slideLayout78.xml"/><Relationship Id="rId8" Type="http://schemas.openxmlformats.org/officeDocument/2006/relationships/slideLayout" Target="../slideLayouts/slideLayout79.xml"/><Relationship Id="rId9" Type="http://schemas.openxmlformats.org/officeDocument/2006/relationships/slideLayout" Target="../slideLayouts/slideLayout80.xml"/><Relationship Id="rId10" Type="http://schemas.openxmlformats.org/officeDocument/2006/relationships/slideLayout" Target="../slideLayouts/slideLayout81.xml"/><Relationship Id="rId11" Type="http://schemas.openxmlformats.org/officeDocument/2006/relationships/slideLayout" Target="../slideLayouts/slideLayout82.xml"/><Relationship Id="rId12" Type="http://schemas.openxmlformats.org/officeDocument/2006/relationships/slideLayout" Target="../slideLayouts/slideLayout83.xml"/><Relationship Id="rId13" Type="http://schemas.openxmlformats.org/officeDocument/2006/relationships/slideLayout" Target="../slideLayouts/slideLayout84.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5.xml"/><Relationship Id="rId3" Type="http://schemas.openxmlformats.org/officeDocument/2006/relationships/slideLayout" Target="../slideLayouts/slideLayout86.xml"/><Relationship Id="rId4" Type="http://schemas.openxmlformats.org/officeDocument/2006/relationships/slideLayout" Target="../slideLayouts/slideLayout87.xml"/><Relationship Id="rId5" Type="http://schemas.openxmlformats.org/officeDocument/2006/relationships/slideLayout" Target="../slideLayouts/slideLayout88.xml"/><Relationship Id="rId6" Type="http://schemas.openxmlformats.org/officeDocument/2006/relationships/slideLayout" Target="../slideLayouts/slideLayout89.xml"/><Relationship Id="rId7" Type="http://schemas.openxmlformats.org/officeDocument/2006/relationships/slideLayout" Target="../slideLayouts/slideLayout90.xml"/><Relationship Id="rId8" Type="http://schemas.openxmlformats.org/officeDocument/2006/relationships/slideLayout" Target="../slideLayouts/slideLayout91.xml"/><Relationship Id="rId9" Type="http://schemas.openxmlformats.org/officeDocument/2006/relationships/slideLayout" Target="../slideLayouts/slideLayout92.xml"/><Relationship Id="rId10" Type="http://schemas.openxmlformats.org/officeDocument/2006/relationships/slideLayout" Target="../slideLayouts/slideLayout93.xml"/><Relationship Id="rId11" Type="http://schemas.openxmlformats.org/officeDocument/2006/relationships/slideLayout" Target="../slideLayouts/slideLayout94.xml"/><Relationship Id="rId12" Type="http://schemas.openxmlformats.org/officeDocument/2006/relationships/slideLayout" Target="../slideLayouts/slideLayout95.xml"/><Relationship Id="rId13" Type="http://schemas.openxmlformats.org/officeDocument/2006/relationships/slideLayout" Target="../slideLayouts/slideLayout9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r>
              <a:rPr b="0" lang="en-US" sz="1800" spc="-1" strike="noStrike">
                <a:latin typeface="Arial"/>
              </a:rPr>
              <a:t>C</a:t>
            </a:r>
            <a:r>
              <a:rPr b="0" lang="en-US" sz="1800" spc="-1" strike="noStrike">
                <a:latin typeface="Arial"/>
              </a:rPr>
              <a:t>l</a:t>
            </a:r>
            <a:r>
              <a:rPr b="0" lang="en-US" sz="1800" spc="-1" strike="noStrike">
                <a:latin typeface="Arial"/>
              </a:rPr>
              <a:t>i</a:t>
            </a:r>
            <a:r>
              <a:rPr b="0" lang="en-US" sz="1800" spc="-1" strike="noStrike">
                <a:latin typeface="Arial"/>
              </a:rPr>
              <a:t>c</a:t>
            </a:r>
            <a:r>
              <a:rPr b="0" lang="en-US" sz="1800" spc="-1" strike="noStrike">
                <a:latin typeface="Arial"/>
              </a:rPr>
              <a:t>k</a:t>
            </a:r>
            <a:r>
              <a:rPr b="0" lang="en-US" sz="1800" spc="-1" strike="noStrike">
                <a:latin typeface="Arial"/>
              </a:rPr>
              <a:t> </a:t>
            </a:r>
            <a:r>
              <a:rPr b="0" lang="en-US" sz="1800" spc="-1" strike="noStrike">
                <a:latin typeface="Arial"/>
              </a:rPr>
              <a:t>t</a:t>
            </a:r>
            <a:r>
              <a:rPr b="0" lang="en-US" sz="1800" spc="-1" strike="noStrike">
                <a:latin typeface="Arial"/>
              </a:rPr>
              <a:t>o</a:t>
            </a:r>
            <a:r>
              <a:rPr b="0" lang="en-US" sz="1800" spc="-1" strike="noStrike">
                <a:latin typeface="Arial"/>
              </a:rPr>
              <a:t> </a:t>
            </a:r>
            <a:r>
              <a:rPr b="0" lang="en-US" sz="1800" spc="-1" strike="noStrike">
                <a:latin typeface="Arial"/>
              </a:rPr>
              <a:t>e</a:t>
            </a:r>
            <a:r>
              <a:rPr b="0" lang="en-US" sz="1800" spc="-1" strike="noStrike">
                <a:latin typeface="Arial"/>
              </a:rPr>
              <a:t>d</a:t>
            </a:r>
            <a:r>
              <a:rPr b="0" lang="en-US" sz="1800" spc="-1" strike="noStrike">
                <a:latin typeface="Arial"/>
              </a:rPr>
              <a:t>i</a:t>
            </a:r>
            <a:r>
              <a:rPr b="0" lang="en-US" sz="1800" spc="-1" strike="noStrike">
                <a:latin typeface="Arial"/>
              </a:rPr>
              <a:t>t</a:t>
            </a:r>
            <a:r>
              <a:rPr b="0" lang="en-US" sz="1800" spc="-1" strike="noStrike">
                <a:latin typeface="Arial"/>
              </a:rPr>
              <a:t> </a:t>
            </a:r>
            <a:r>
              <a:rPr b="0" lang="en-US" sz="1800" spc="-1" strike="noStrike">
                <a:latin typeface="Arial"/>
              </a:rPr>
              <a:t>t</a:t>
            </a:r>
            <a:r>
              <a:rPr b="0" lang="en-US" sz="1800" spc="-1" strike="noStrike">
                <a:latin typeface="Arial"/>
              </a:rPr>
              <a:t>h</a:t>
            </a:r>
            <a:r>
              <a:rPr b="0" lang="en-US" sz="1800" spc="-1" strike="noStrike">
                <a:latin typeface="Arial"/>
              </a:rPr>
              <a:t>e</a:t>
            </a:r>
            <a:r>
              <a:rPr b="0" lang="en-US" sz="1800" spc="-1" strike="noStrike">
                <a:latin typeface="Arial"/>
              </a:rPr>
              <a:t> </a:t>
            </a:r>
            <a:r>
              <a:rPr b="0" lang="en-US" sz="1800" spc="-1" strike="noStrike">
                <a:latin typeface="Arial"/>
              </a:rPr>
              <a:t>t</a:t>
            </a:r>
            <a:r>
              <a:rPr b="0" lang="en-US" sz="1800" spc="-1" strike="noStrike">
                <a:latin typeface="Arial"/>
              </a:rPr>
              <a:t>i</a:t>
            </a:r>
            <a:r>
              <a:rPr b="0" lang="en-US" sz="1800" spc="-1" strike="noStrike">
                <a:latin typeface="Arial"/>
              </a:rPr>
              <a:t>t</a:t>
            </a:r>
            <a:r>
              <a:rPr b="0" lang="en-US" sz="1800" spc="-1" strike="noStrike">
                <a:latin typeface="Arial"/>
              </a:rPr>
              <a:t>l</a:t>
            </a:r>
            <a:r>
              <a:rPr b="0" lang="en-US" sz="1800" spc="-1" strike="noStrike">
                <a:latin typeface="Arial"/>
              </a:rPr>
              <a:t>e</a:t>
            </a:r>
            <a:r>
              <a:rPr b="0" lang="en-US" sz="1800" spc="-1" strike="noStrike">
                <a:latin typeface="Arial"/>
              </a:rPr>
              <a:t> </a:t>
            </a:r>
            <a:r>
              <a:rPr b="0" lang="en-US" sz="1800" spc="-1" strike="noStrike">
                <a:latin typeface="Arial"/>
              </a:rPr>
              <a:t>t</a:t>
            </a:r>
            <a:r>
              <a:rPr b="0" lang="en-US" sz="1800" spc="-1" strike="noStrike">
                <a:latin typeface="Arial"/>
              </a:rPr>
              <a:t>e</a:t>
            </a:r>
            <a:r>
              <a:rPr b="0" lang="en-US" sz="1800" spc="-1" strike="noStrike">
                <a:latin typeface="Arial"/>
              </a:rPr>
              <a:t>x</a:t>
            </a:r>
            <a:r>
              <a:rPr b="0" lang="en-US" sz="1800" spc="-1" strike="noStrike">
                <a:latin typeface="Arial"/>
              </a:rPr>
              <a:t>t</a:t>
            </a:r>
            <a:r>
              <a:rPr b="0" lang="en-US" sz="1800" spc="-1" strike="noStrike">
                <a:latin typeface="Arial"/>
              </a:rPr>
              <a:t> </a:t>
            </a:r>
            <a:r>
              <a:rPr b="0" lang="en-US" sz="1800" spc="-1" strike="noStrike">
                <a:latin typeface="Arial"/>
              </a:rPr>
              <a:t>f</a:t>
            </a:r>
            <a:r>
              <a:rPr b="0" lang="en-US" sz="1800" spc="-1" strike="noStrike">
                <a:latin typeface="Arial"/>
              </a:rPr>
              <a:t>o</a:t>
            </a:r>
            <a:r>
              <a:rPr b="0" lang="en-US" sz="1800" spc="-1" strike="noStrike">
                <a:latin typeface="Arial"/>
              </a:rPr>
              <a:t>r</a:t>
            </a:r>
            <a:r>
              <a:rPr b="0" lang="en-US" sz="1800" spc="-1" strike="noStrike">
                <a:latin typeface="Arial"/>
              </a:rPr>
              <a:t>m</a:t>
            </a:r>
            <a:r>
              <a:rPr b="0" lang="en-US" sz="1800" spc="-1" strike="noStrike">
                <a:latin typeface="Arial"/>
              </a:rPr>
              <a:t>a</a:t>
            </a:r>
            <a:r>
              <a:rPr b="0" lang="en-US" sz="1800" spc="-1" strike="noStrike">
                <a:latin typeface="Arial"/>
              </a:rPr>
              <a:t>t</a:t>
            </a:r>
            <a:endParaRPr b="0" lang="en-US" sz="1800" spc="-1" strike="noStrike">
              <a:latin typeface="Arial"/>
            </a:endParaRPr>
          </a:p>
        </p:txBody>
      </p:sp>
      <p:sp>
        <p:nvSpPr>
          <p:cNvPr id="1" name="PlaceHolder 2"/>
          <p:cNvSpPr>
            <a:spLocks noGrp="1"/>
          </p:cNvSpPr>
          <p:nvPr>
            <p:ph type="ftr" idx="1"/>
          </p:nvPr>
        </p:nvSpPr>
        <p:spPr>
          <a:xfrm>
            <a:off x="4038480" y="6356520"/>
            <a:ext cx="4112640" cy="362880"/>
          </a:xfrm>
          <a:prstGeom prst="rect">
            <a:avLst/>
          </a:prstGeom>
          <a:noFill/>
          <a:ln w="0">
            <a:noFill/>
          </a:ln>
        </p:spPr>
        <p:txBody>
          <a:bodyPr lIns="90000" rIns="90000" tIns="45000" bIns="45000" anchor="ctr">
            <a:noAutofit/>
          </a:bodyPr>
          <a:lstStyle>
            <a:lvl1pPr algn="ctr">
              <a:lnSpc>
                <a:spcPct val="100000"/>
              </a:lnSpc>
              <a:buNone/>
              <a:defRPr b="0" lang="en-US" sz="1400" spc="-1" strike="noStrike">
                <a:solidFill>
                  <a:srgbClr val="000000"/>
                </a:solidFill>
                <a:latin typeface="Times New Roman"/>
                <a:ea typeface="DejaVu Sans"/>
              </a:defRPr>
            </a:lvl1pPr>
          </a:lstStyle>
          <a:p>
            <a:pPr algn="ctr">
              <a:lnSpc>
                <a:spcPct val="100000"/>
              </a:lnSpc>
              <a:buNone/>
            </a:pPr>
            <a:r>
              <a:rPr b="0" lang="en-US" sz="1400" spc="-1" strike="noStrike">
                <a:solidFill>
                  <a:srgbClr val="000000"/>
                </a:solidFill>
                <a:latin typeface="Times New Roman"/>
                <a:ea typeface="DejaVu Sans"/>
              </a:rPr>
              <a:t> </a:t>
            </a:r>
            <a:endParaRPr b="0" lang="en-US" sz="1400" spc="-1" strike="noStrike">
              <a:latin typeface="Times New Roman"/>
            </a:endParaRPr>
          </a:p>
        </p:txBody>
      </p:sp>
      <p:sp>
        <p:nvSpPr>
          <p:cNvPr id="2" name="PlaceHolder 3"/>
          <p:cNvSpPr>
            <a:spLocks noGrp="1"/>
          </p:cNvSpPr>
          <p:nvPr>
            <p:ph type="sldNum" idx="2"/>
          </p:nvPr>
        </p:nvSpPr>
        <p:spPr>
          <a:xfrm>
            <a:off x="8610480" y="6356520"/>
            <a:ext cx="2741040" cy="362880"/>
          </a:xfrm>
          <a:prstGeom prst="rect">
            <a:avLst/>
          </a:prstGeom>
          <a:noFill/>
          <a:ln w="0">
            <a:noFill/>
          </a:ln>
        </p:spPr>
        <p:txBody>
          <a:bodyPr lIns="90000" rIns="90000" tIns="45000" bIns="45000" anchor="ctr">
            <a:noAutofit/>
          </a:bodyPr>
          <a:lstStyle>
            <a:lvl1pPr algn="r">
              <a:lnSpc>
                <a:spcPct val="100000"/>
              </a:lnSpc>
              <a:buNone/>
              <a:defRPr b="0" lang="en-US" sz="1200" spc="-1" strike="noStrike">
                <a:solidFill>
                  <a:srgbClr val="8b8b8b"/>
                </a:solidFill>
                <a:latin typeface="Calibri"/>
                <a:ea typeface="DejaVu Sans"/>
              </a:defRPr>
            </a:lvl1pPr>
          </a:lstStyle>
          <a:p>
            <a:pPr algn="r">
              <a:lnSpc>
                <a:spcPct val="100000"/>
              </a:lnSpc>
              <a:buNone/>
            </a:pPr>
            <a:fld id="{790C300B-CE2B-47D2-821C-7C9C068E2C18}" type="slidenum">
              <a:rPr b="0" lang="en-US" sz="1200" spc="-1" strike="noStrike">
                <a:solidFill>
                  <a:srgbClr val="8b8b8b"/>
                </a:solidFill>
                <a:latin typeface="Calibri"/>
                <a:ea typeface="DejaVu Sans"/>
              </a:rPr>
              <a:t>1</a:t>
            </a:fld>
            <a:endParaRPr b="0" lang="en-US" sz="1200" spc="-1" strike="noStrike">
              <a:latin typeface="Times New Roman"/>
            </a:endParaRPr>
          </a:p>
        </p:txBody>
      </p:sp>
      <p:sp>
        <p:nvSpPr>
          <p:cNvPr id="3" name="PlaceHolder 4"/>
          <p:cNvSpPr>
            <a:spLocks noGrp="1"/>
          </p:cNvSpPr>
          <p:nvPr>
            <p:ph type="dt" idx="3"/>
          </p:nvPr>
        </p:nvSpPr>
        <p:spPr>
          <a:xfrm>
            <a:off x="838080" y="6356520"/>
            <a:ext cx="2741040" cy="362880"/>
          </a:xfrm>
          <a:prstGeom prst="rect">
            <a:avLst/>
          </a:prstGeom>
          <a:noFill/>
          <a:ln w="0">
            <a:noFill/>
          </a:ln>
        </p:spPr>
        <p:txBody>
          <a:bodyPr lIns="90000" rIns="90000" tIns="45000" bIns="45000" anchor="ctr">
            <a:noAutofit/>
          </a:bodyPr>
          <a:lstStyle>
            <a:lvl1pPr>
              <a:defRPr b="0" lang="en-US" sz="1400" spc="-1" strike="noStrike">
                <a:latin typeface="Times New Roman"/>
              </a:defRPr>
            </a:lvl1pPr>
          </a:lstStyle>
          <a:p>
            <a:r>
              <a:rPr b="0" lang="en-US" sz="1400" spc="-1" strike="noStrike">
                <a:latin typeface="Times New Roman"/>
              </a:rPr>
              <a:t> </a:t>
            </a:r>
            <a:endParaRPr b="0" lang="en-US" sz="1400" spc="-1" strike="noStrike">
              <a:latin typeface="Times New Roman"/>
            </a:endParaRPr>
          </a:p>
        </p:txBody>
      </p:sp>
      <p:sp>
        <p:nvSpPr>
          <p:cNvPr id="4"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ftr" idx="4"/>
          </p:nvPr>
        </p:nvSpPr>
        <p:spPr>
          <a:xfrm>
            <a:off x="4038480" y="6356520"/>
            <a:ext cx="4112640" cy="362880"/>
          </a:xfrm>
          <a:prstGeom prst="rect">
            <a:avLst/>
          </a:prstGeom>
          <a:noFill/>
          <a:ln w="0">
            <a:noFill/>
          </a:ln>
        </p:spPr>
        <p:txBody>
          <a:bodyPr lIns="90000" rIns="90000" tIns="45000" bIns="45000" anchor="ctr">
            <a:noAutofit/>
          </a:bodyPr>
          <a:lstStyle>
            <a:lvl1pPr algn="ctr">
              <a:lnSpc>
                <a:spcPct val="100000"/>
              </a:lnSpc>
              <a:buNone/>
              <a:defRPr b="0" lang="en-US" sz="1400" spc="-1" strike="noStrike">
                <a:solidFill>
                  <a:srgbClr val="000000"/>
                </a:solidFill>
                <a:latin typeface="Times New Roman"/>
                <a:ea typeface="DejaVu Sans"/>
              </a:defRPr>
            </a:lvl1pPr>
          </a:lstStyle>
          <a:p>
            <a:pPr algn="ctr">
              <a:lnSpc>
                <a:spcPct val="100000"/>
              </a:lnSpc>
              <a:buNone/>
            </a:pPr>
            <a:r>
              <a:rPr b="0" lang="en-US" sz="1400" spc="-1" strike="noStrike">
                <a:solidFill>
                  <a:srgbClr val="000000"/>
                </a:solidFill>
                <a:latin typeface="Times New Roman"/>
                <a:ea typeface="DejaVu Sans"/>
              </a:rPr>
              <a:t>&lt;footer&gt;</a:t>
            </a:r>
            <a:endParaRPr b="0" lang="en-US" sz="1400" spc="-1" strike="noStrike">
              <a:latin typeface="Times New Roman"/>
            </a:endParaRPr>
          </a:p>
        </p:txBody>
      </p:sp>
      <p:sp>
        <p:nvSpPr>
          <p:cNvPr id="42" name="PlaceHolder 2"/>
          <p:cNvSpPr>
            <a:spLocks noGrp="1"/>
          </p:cNvSpPr>
          <p:nvPr>
            <p:ph type="sldNum" idx="5"/>
          </p:nvPr>
        </p:nvSpPr>
        <p:spPr>
          <a:xfrm>
            <a:off x="8610480" y="6356520"/>
            <a:ext cx="2741040" cy="362880"/>
          </a:xfrm>
          <a:prstGeom prst="rect">
            <a:avLst/>
          </a:prstGeom>
          <a:noFill/>
          <a:ln w="0">
            <a:noFill/>
          </a:ln>
        </p:spPr>
        <p:txBody>
          <a:bodyPr lIns="90000" rIns="90000" tIns="45000" bIns="45000" anchor="ctr">
            <a:noAutofit/>
          </a:bodyPr>
          <a:lstStyle>
            <a:lvl1pPr algn="r">
              <a:lnSpc>
                <a:spcPct val="100000"/>
              </a:lnSpc>
              <a:buNone/>
              <a:defRPr b="0" lang="en-US" sz="1200" spc="-1" strike="noStrike">
                <a:solidFill>
                  <a:srgbClr val="8b8b8b"/>
                </a:solidFill>
                <a:latin typeface="Calibri"/>
                <a:ea typeface="DejaVu Sans"/>
              </a:defRPr>
            </a:lvl1pPr>
          </a:lstStyle>
          <a:p>
            <a:pPr algn="r">
              <a:lnSpc>
                <a:spcPct val="100000"/>
              </a:lnSpc>
              <a:buNone/>
            </a:pPr>
            <a:fld id="{76B549D2-25A7-4E31-A936-0D081C863508}" type="slidenum">
              <a:rPr b="0" lang="en-US" sz="1200" spc="-1" strike="noStrike">
                <a:solidFill>
                  <a:srgbClr val="8b8b8b"/>
                </a:solidFill>
                <a:latin typeface="Calibri"/>
                <a:ea typeface="DejaVu Sans"/>
              </a:rPr>
              <a:t>&lt;number&gt;</a:t>
            </a:fld>
            <a:endParaRPr b="0" lang="en-US" sz="1200" spc="-1" strike="noStrike">
              <a:latin typeface="Times New Roman"/>
            </a:endParaRPr>
          </a:p>
        </p:txBody>
      </p:sp>
      <p:sp>
        <p:nvSpPr>
          <p:cNvPr id="43" name="PlaceHolder 3"/>
          <p:cNvSpPr>
            <a:spLocks noGrp="1"/>
          </p:cNvSpPr>
          <p:nvPr>
            <p:ph type="dt" idx="6"/>
          </p:nvPr>
        </p:nvSpPr>
        <p:spPr>
          <a:xfrm>
            <a:off x="838080" y="6356520"/>
            <a:ext cx="2741040" cy="362880"/>
          </a:xfrm>
          <a:prstGeom prst="rect">
            <a:avLst/>
          </a:prstGeom>
          <a:noFill/>
          <a:ln w="0">
            <a:noFill/>
          </a:ln>
        </p:spPr>
        <p:txBody>
          <a:bodyPr lIns="90000" rIns="90000" tIns="45000" bIns="45000" anchor="ctr">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44"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US" sz="4400" spc="-1" strike="noStrike">
                <a:latin typeface="Arial"/>
              </a:rPr>
              <a:t>Click to edit the title </a:t>
            </a:r>
            <a:r>
              <a:rPr b="0" lang="en-US" sz="4400" spc="-1" strike="noStrike">
                <a:latin typeface="Arial"/>
              </a:rPr>
              <a:t>text format</a:t>
            </a:r>
            <a:endParaRPr b="0" lang="en-US" sz="4400" spc="-1" strike="noStrike">
              <a:latin typeface="Arial"/>
            </a:endParaRPr>
          </a:p>
        </p:txBody>
      </p:sp>
      <p:sp>
        <p:nvSpPr>
          <p:cNvPr id="45"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2" name="PlaceHolder 1"/>
          <p:cNvSpPr>
            <a:spLocks noGrp="1"/>
          </p:cNvSpPr>
          <p:nvPr>
            <p:ph type="ftr" idx="7"/>
          </p:nvPr>
        </p:nvSpPr>
        <p:spPr>
          <a:xfrm>
            <a:off x="4038480" y="6356520"/>
            <a:ext cx="4112640" cy="362880"/>
          </a:xfrm>
          <a:prstGeom prst="rect">
            <a:avLst/>
          </a:prstGeom>
          <a:noFill/>
          <a:ln w="0">
            <a:noFill/>
          </a:ln>
        </p:spPr>
        <p:txBody>
          <a:bodyPr lIns="90000" rIns="90000" tIns="45000" bIns="45000" anchor="ctr">
            <a:noAutofit/>
          </a:bodyPr>
          <a:lstStyle>
            <a:lvl1pPr algn="ctr">
              <a:lnSpc>
                <a:spcPct val="100000"/>
              </a:lnSpc>
              <a:buNone/>
              <a:defRPr b="0" lang="en-US" sz="1400" spc="-1" strike="noStrike">
                <a:solidFill>
                  <a:srgbClr val="000000"/>
                </a:solidFill>
                <a:latin typeface="Times New Roman"/>
                <a:ea typeface="DejaVu Sans"/>
              </a:defRPr>
            </a:lvl1pPr>
          </a:lstStyle>
          <a:p>
            <a:pPr algn="ctr">
              <a:lnSpc>
                <a:spcPct val="100000"/>
              </a:lnSpc>
              <a:buNone/>
            </a:pPr>
            <a:r>
              <a:rPr b="0" lang="en-US" sz="1400" spc="-1" strike="noStrike">
                <a:solidFill>
                  <a:srgbClr val="000000"/>
                </a:solidFill>
                <a:latin typeface="Times New Roman"/>
                <a:ea typeface="DejaVu Sans"/>
              </a:rPr>
              <a:t>&lt;footer&gt;</a:t>
            </a:r>
            <a:endParaRPr b="0" lang="en-US" sz="1400" spc="-1" strike="noStrike">
              <a:latin typeface="Times New Roman"/>
            </a:endParaRPr>
          </a:p>
        </p:txBody>
      </p:sp>
      <p:sp>
        <p:nvSpPr>
          <p:cNvPr id="83" name="PlaceHolder 2"/>
          <p:cNvSpPr>
            <a:spLocks noGrp="1"/>
          </p:cNvSpPr>
          <p:nvPr>
            <p:ph type="sldNum" idx="8"/>
          </p:nvPr>
        </p:nvSpPr>
        <p:spPr>
          <a:xfrm>
            <a:off x="8610480" y="6356520"/>
            <a:ext cx="2741040" cy="362880"/>
          </a:xfrm>
          <a:prstGeom prst="rect">
            <a:avLst/>
          </a:prstGeom>
          <a:noFill/>
          <a:ln w="0">
            <a:noFill/>
          </a:ln>
        </p:spPr>
        <p:txBody>
          <a:bodyPr lIns="90000" rIns="90000" tIns="45000" bIns="45000" anchor="ctr">
            <a:noAutofit/>
          </a:bodyPr>
          <a:lstStyle>
            <a:lvl1pPr algn="r">
              <a:lnSpc>
                <a:spcPct val="100000"/>
              </a:lnSpc>
              <a:buNone/>
              <a:defRPr b="0" lang="en-US" sz="1200" spc="-1" strike="noStrike">
                <a:solidFill>
                  <a:srgbClr val="8b8b8b"/>
                </a:solidFill>
                <a:latin typeface="Calibri"/>
                <a:ea typeface="DejaVu Sans"/>
              </a:defRPr>
            </a:lvl1pPr>
          </a:lstStyle>
          <a:p>
            <a:pPr algn="r">
              <a:lnSpc>
                <a:spcPct val="100000"/>
              </a:lnSpc>
              <a:buNone/>
            </a:pPr>
            <a:fld id="{3BA7DA89-B835-4CCF-BBA4-DBC669963352}" type="slidenum">
              <a:rPr b="0" lang="en-US" sz="1200" spc="-1" strike="noStrike">
                <a:solidFill>
                  <a:srgbClr val="8b8b8b"/>
                </a:solidFill>
                <a:latin typeface="Calibri"/>
                <a:ea typeface="DejaVu Sans"/>
              </a:rPr>
              <a:t>&lt;number&gt;</a:t>
            </a:fld>
            <a:endParaRPr b="0" lang="en-US" sz="1200" spc="-1" strike="noStrike">
              <a:latin typeface="Times New Roman"/>
            </a:endParaRPr>
          </a:p>
        </p:txBody>
      </p:sp>
      <p:sp>
        <p:nvSpPr>
          <p:cNvPr id="84" name="PlaceHolder 3"/>
          <p:cNvSpPr>
            <a:spLocks noGrp="1"/>
          </p:cNvSpPr>
          <p:nvPr>
            <p:ph type="dt" idx="9"/>
          </p:nvPr>
        </p:nvSpPr>
        <p:spPr>
          <a:xfrm>
            <a:off x="838080" y="6356520"/>
            <a:ext cx="2741040" cy="362880"/>
          </a:xfrm>
          <a:prstGeom prst="rect">
            <a:avLst/>
          </a:prstGeom>
          <a:noFill/>
          <a:ln w="0">
            <a:noFill/>
          </a:ln>
        </p:spPr>
        <p:txBody>
          <a:bodyPr lIns="90000" rIns="90000" tIns="45000" bIns="45000" anchor="ctr">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85"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86"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3"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r>
              <a:rPr b="0" lang="en-US" sz="1800" spc="-1" strike="noStrike">
                <a:latin typeface="Arial"/>
              </a:rPr>
              <a:t>Click to edit the title text format</a:t>
            </a:r>
            <a:endParaRPr b="0" lang="en-US" sz="1800" spc="-1" strike="noStrike">
              <a:latin typeface="Arial"/>
            </a:endParaRPr>
          </a:p>
        </p:txBody>
      </p:sp>
      <p:sp>
        <p:nvSpPr>
          <p:cNvPr id="124" name="PlaceHolder 2"/>
          <p:cNvSpPr>
            <a:spLocks noGrp="1"/>
          </p:cNvSpPr>
          <p:nvPr>
            <p:ph type="body"/>
          </p:nvPr>
        </p:nvSpPr>
        <p:spPr>
          <a:xfrm>
            <a:off x="609480" y="1604520"/>
            <a:ext cx="1097208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
        <p:nvSpPr>
          <p:cNvPr id="125" name="PlaceHolder 3"/>
          <p:cNvSpPr>
            <a:spLocks noGrp="1"/>
          </p:cNvSpPr>
          <p:nvPr>
            <p:ph type="ftr" idx="10"/>
          </p:nvPr>
        </p:nvSpPr>
        <p:spPr>
          <a:xfrm>
            <a:off x="4038480" y="6356520"/>
            <a:ext cx="4112640" cy="362880"/>
          </a:xfrm>
          <a:prstGeom prst="rect">
            <a:avLst/>
          </a:prstGeom>
          <a:noFill/>
          <a:ln w="0">
            <a:noFill/>
          </a:ln>
        </p:spPr>
        <p:txBody>
          <a:bodyPr lIns="90000" rIns="90000" tIns="45000" bIns="45000" anchor="ctr">
            <a:noAutofit/>
          </a:bodyPr>
          <a:lstStyle>
            <a:lvl1pPr algn="ctr">
              <a:lnSpc>
                <a:spcPct val="100000"/>
              </a:lnSpc>
              <a:buNone/>
              <a:defRPr b="0" lang="en-US" sz="1400" spc="-1" strike="noStrike">
                <a:solidFill>
                  <a:srgbClr val="000000"/>
                </a:solidFill>
                <a:latin typeface="Times New Roman"/>
                <a:ea typeface="DejaVu Sans"/>
              </a:defRPr>
            </a:lvl1pPr>
          </a:lstStyle>
          <a:p>
            <a:pPr algn="ctr">
              <a:lnSpc>
                <a:spcPct val="100000"/>
              </a:lnSpc>
              <a:buNone/>
            </a:pPr>
            <a:r>
              <a:rPr b="0" lang="en-US" sz="1400" spc="-1" strike="noStrike">
                <a:solidFill>
                  <a:srgbClr val="000000"/>
                </a:solidFill>
                <a:latin typeface="Times New Roman"/>
                <a:ea typeface="DejaVu Sans"/>
              </a:rPr>
              <a:t>&lt;footer&gt;</a:t>
            </a:r>
            <a:endParaRPr b="0" lang="en-US" sz="1400" spc="-1" strike="noStrike">
              <a:latin typeface="Times New Roman"/>
            </a:endParaRPr>
          </a:p>
        </p:txBody>
      </p:sp>
      <p:sp>
        <p:nvSpPr>
          <p:cNvPr id="126" name="PlaceHolder 4"/>
          <p:cNvSpPr>
            <a:spLocks noGrp="1"/>
          </p:cNvSpPr>
          <p:nvPr>
            <p:ph type="sldNum" idx="11"/>
          </p:nvPr>
        </p:nvSpPr>
        <p:spPr>
          <a:xfrm>
            <a:off x="8610480" y="6356520"/>
            <a:ext cx="2741040" cy="362880"/>
          </a:xfrm>
          <a:prstGeom prst="rect">
            <a:avLst/>
          </a:prstGeom>
          <a:noFill/>
          <a:ln w="0">
            <a:noFill/>
          </a:ln>
        </p:spPr>
        <p:txBody>
          <a:bodyPr lIns="90000" rIns="90000" tIns="45000" bIns="45000" anchor="ctr">
            <a:noAutofit/>
          </a:bodyPr>
          <a:lstStyle>
            <a:lvl1pPr algn="r">
              <a:lnSpc>
                <a:spcPct val="100000"/>
              </a:lnSpc>
              <a:buNone/>
              <a:defRPr b="0" lang="en-US" sz="1200" spc="-1" strike="noStrike">
                <a:solidFill>
                  <a:srgbClr val="8b8b8b"/>
                </a:solidFill>
                <a:latin typeface="Calibri"/>
                <a:ea typeface="DejaVu Sans"/>
              </a:defRPr>
            </a:lvl1pPr>
          </a:lstStyle>
          <a:p>
            <a:pPr algn="r">
              <a:lnSpc>
                <a:spcPct val="100000"/>
              </a:lnSpc>
              <a:buNone/>
            </a:pPr>
            <a:fld id="{1C1124F7-EC61-4EB0-8764-4843D0C7F8AE}" type="slidenum">
              <a:rPr b="0" lang="en-US" sz="1200" spc="-1" strike="noStrike">
                <a:solidFill>
                  <a:srgbClr val="8b8b8b"/>
                </a:solidFill>
                <a:latin typeface="Calibri"/>
                <a:ea typeface="DejaVu Sans"/>
              </a:rPr>
              <a:t>&lt;number&gt;</a:t>
            </a:fld>
            <a:endParaRPr b="0" lang="en-US" sz="1200" spc="-1" strike="noStrike">
              <a:latin typeface="Times New Roman"/>
            </a:endParaRPr>
          </a:p>
        </p:txBody>
      </p:sp>
      <p:sp>
        <p:nvSpPr>
          <p:cNvPr id="127" name="PlaceHolder 5"/>
          <p:cNvSpPr>
            <a:spLocks noGrp="1"/>
          </p:cNvSpPr>
          <p:nvPr>
            <p:ph type="dt" idx="12"/>
          </p:nvPr>
        </p:nvSpPr>
        <p:spPr>
          <a:xfrm>
            <a:off x="838080" y="6356520"/>
            <a:ext cx="2741040" cy="362880"/>
          </a:xfrm>
          <a:prstGeom prst="rect">
            <a:avLst/>
          </a:prstGeom>
          <a:noFill/>
          <a:ln w="0">
            <a:noFill/>
          </a:ln>
        </p:spPr>
        <p:txBody>
          <a:bodyPr lIns="90000" rIns="90000" tIns="45000" bIns="45000" anchor="ctr">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64" name="PlaceHolder 1"/>
          <p:cNvSpPr>
            <a:spLocks noGrp="1"/>
          </p:cNvSpPr>
          <p:nvPr>
            <p:ph type="ftr" idx="13"/>
          </p:nvPr>
        </p:nvSpPr>
        <p:spPr>
          <a:xfrm>
            <a:off x="4038480" y="6356520"/>
            <a:ext cx="4112640" cy="362880"/>
          </a:xfrm>
          <a:prstGeom prst="rect">
            <a:avLst/>
          </a:prstGeom>
          <a:noFill/>
          <a:ln w="0">
            <a:noFill/>
          </a:ln>
        </p:spPr>
        <p:txBody>
          <a:bodyPr lIns="90000" rIns="90000" tIns="45000" bIns="45000" anchor="ctr">
            <a:noAutofit/>
          </a:bodyPr>
          <a:lstStyle>
            <a:lvl1pPr algn="ctr">
              <a:lnSpc>
                <a:spcPct val="100000"/>
              </a:lnSpc>
              <a:buNone/>
              <a:defRPr b="0" lang="en-US" sz="1400" spc="-1" strike="noStrike">
                <a:solidFill>
                  <a:srgbClr val="000000"/>
                </a:solidFill>
                <a:latin typeface="Times New Roman"/>
                <a:ea typeface="DejaVu Sans"/>
              </a:defRPr>
            </a:lvl1pPr>
          </a:lstStyle>
          <a:p>
            <a:pPr algn="ctr">
              <a:lnSpc>
                <a:spcPct val="100000"/>
              </a:lnSpc>
              <a:buNone/>
            </a:pPr>
            <a:r>
              <a:rPr b="0" lang="en-US" sz="1400" spc="-1" strike="noStrike">
                <a:solidFill>
                  <a:srgbClr val="000000"/>
                </a:solidFill>
                <a:latin typeface="Times New Roman"/>
                <a:ea typeface="DejaVu Sans"/>
              </a:rPr>
              <a:t>&lt;footer&gt;</a:t>
            </a:r>
            <a:endParaRPr b="0" lang="en-US" sz="1400" spc="-1" strike="noStrike">
              <a:latin typeface="Times New Roman"/>
            </a:endParaRPr>
          </a:p>
        </p:txBody>
      </p:sp>
      <p:sp>
        <p:nvSpPr>
          <p:cNvPr id="165" name="PlaceHolder 2"/>
          <p:cNvSpPr>
            <a:spLocks noGrp="1"/>
          </p:cNvSpPr>
          <p:nvPr>
            <p:ph type="sldNum" idx="14"/>
          </p:nvPr>
        </p:nvSpPr>
        <p:spPr>
          <a:xfrm>
            <a:off x="8610480" y="6356520"/>
            <a:ext cx="2741040" cy="362880"/>
          </a:xfrm>
          <a:prstGeom prst="rect">
            <a:avLst/>
          </a:prstGeom>
          <a:noFill/>
          <a:ln w="0">
            <a:noFill/>
          </a:ln>
        </p:spPr>
        <p:txBody>
          <a:bodyPr lIns="90000" rIns="90000" tIns="45000" bIns="45000" anchor="ctr">
            <a:noAutofit/>
          </a:bodyPr>
          <a:lstStyle>
            <a:lvl1pPr algn="r">
              <a:lnSpc>
                <a:spcPct val="100000"/>
              </a:lnSpc>
              <a:buNone/>
              <a:defRPr b="0" lang="en-US" sz="1200" spc="-1" strike="noStrike">
                <a:solidFill>
                  <a:srgbClr val="8b8b8b"/>
                </a:solidFill>
                <a:latin typeface="Calibri"/>
                <a:ea typeface="DejaVu Sans"/>
              </a:defRPr>
            </a:lvl1pPr>
          </a:lstStyle>
          <a:p>
            <a:pPr algn="r">
              <a:lnSpc>
                <a:spcPct val="100000"/>
              </a:lnSpc>
              <a:buNone/>
            </a:pPr>
            <a:fld id="{74CB1701-40BD-469F-9C6E-37585F0087E4}" type="slidenum">
              <a:rPr b="0" lang="en-US" sz="1200" spc="-1" strike="noStrike">
                <a:solidFill>
                  <a:srgbClr val="8b8b8b"/>
                </a:solidFill>
                <a:latin typeface="Calibri"/>
                <a:ea typeface="DejaVu Sans"/>
              </a:rPr>
              <a:t>&lt;number&gt;</a:t>
            </a:fld>
            <a:endParaRPr b="0" lang="en-US" sz="1200" spc="-1" strike="noStrike">
              <a:latin typeface="Times New Roman"/>
            </a:endParaRPr>
          </a:p>
        </p:txBody>
      </p:sp>
      <p:sp>
        <p:nvSpPr>
          <p:cNvPr id="166" name="PlaceHolder 3"/>
          <p:cNvSpPr>
            <a:spLocks noGrp="1"/>
          </p:cNvSpPr>
          <p:nvPr>
            <p:ph type="dt" idx="15"/>
          </p:nvPr>
        </p:nvSpPr>
        <p:spPr>
          <a:xfrm>
            <a:off x="838080" y="6356520"/>
            <a:ext cx="2741040" cy="362880"/>
          </a:xfrm>
          <a:prstGeom prst="rect">
            <a:avLst/>
          </a:prstGeom>
          <a:noFill/>
          <a:ln w="0">
            <a:noFill/>
          </a:ln>
        </p:spPr>
        <p:txBody>
          <a:bodyPr lIns="90000" rIns="90000" tIns="45000" bIns="45000" anchor="ctr">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167"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168"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05"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r>
              <a:rPr b="0" lang="en-US" sz="1800" spc="-1" strike="noStrike">
                <a:latin typeface="Arial"/>
              </a:rPr>
              <a:t>Click to edit the title text format</a:t>
            </a:r>
            <a:endParaRPr b="0" lang="en-US" sz="1800" spc="-1" strike="noStrike">
              <a:latin typeface="Arial"/>
            </a:endParaRPr>
          </a:p>
        </p:txBody>
      </p:sp>
      <p:sp>
        <p:nvSpPr>
          <p:cNvPr id="206" name="PlaceHolder 2"/>
          <p:cNvSpPr>
            <a:spLocks noGrp="1"/>
          </p:cNvSpPr>
          <p:nvPr>
            <p:ph type="body"/>
          </p:nvPr>
        </p:nvSpPr>
        <p:spPr>
          <a:xfrm>
            <a:off x="609480" y="1604520"/>
            <a:ext cx="1097208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
        <p:nvSpPr>
          <p:cNvPr id="207" name="PlaceHolder 3"/>
          <p:cNvSpPr>
            <a:spLocks noGrp="1"/>
          </p:cNvSpPr>
          <p:nvPr>
            <p:ph type="ftr" idx="16"/>
          </p:nvPr>
        </p:nvSpPr>
        <p:spPr>
          <a:xfrm>
            <a:off x="4038480" y="6356520"/>
            <a:ext cx="4112640" cy="362880"/>
          </a:xfrm>
          <a:prstGeom prst="rect">
            <a:avLst/>
          </a:prstGeom>
          <a:noFill/>
          <a:ln w="0">
            <a:noFill/>
          </a:ln>
        </p:spPr>
        <p:txBody>
          <a:bodyPr lIns="90000" rIns="90000" tIns="45000" bIns="45000" anchor="ctr">
            <a:noAutofit/>
          </a:bodyPr>
          <a:lstStyle>
            <a:lvl1pPr algn="ctr">
              <a:lnSpc>
                <a:spcPct val="100000"/>
              </a:lnSpc>
              <a:buNone/>
              <a:defRPr b="0" lang="en-US" sz="1400" spc="-1" strike="noStrike">
                <a:solidFill>
                  <a:srgbClr val="000000"/>
                </a:solidFill>
                <a:latin typeface="Times New Roman"/>
                <a:ea typeface="DejaVu Sans"/>
              </a:defRPr>
            </a:lvl1pPr>
          </a:lstStyle>
          <a:p>
            <a:pPr algn="ctr">
              <a:lnSpc>
                <a:spcPct val="100000"/>
              </a:lnSpc>
              <a:buNone/>
            </a:pPr>
            <a:r>
              <a:rPr b="0" lang="en-US" sz="1400" spc="-1" strike="noStrike">
                <a:solidFill>
                  <a:srgbClr val="000000"/>
                </a:solidFill>
                <a:latin typeface="Times New Roman"/>
                <a:ea typeface="DejaVu Sans"/>
              </a:rPr>
              <a:t>&lt;footer&gt;</a:t>
            </a:r>
            <a:endParaRPr b="0" lang="en-US" sz="1400" spc="-1" strike="noStrike">
              <a:latin typeface="Times New Roman"/>
            </a:endParaRPr>
          </a:p>
        </p:txBody>
      </p:sp>
      <p:sp>
        <p:nvSpPr>
          <p:cNvPr id="208" name="PlaceHolder 4"/>
          <p:cNvSpPr>
            <a:spLocks noGrp="1"/>
          </p:cNvSpPr>
          <p:nvPr>
            <p:ph type="sldNum" idx="17"/>
          </p:nvPr>
        </p:nvSpPr>
        <p:spPr>
          <a:xfrm>
            <a:off x="8610480" y="6356520"/>
            <a:ext cx="2741040" cy="362880"/>
          </a:xfrm>
          <a:prstGeom prst="rect">
            <a:avLst/>
          </a:prstGeom>
          <a:noFill/>
          <a:ln w="0">
            <a:noFill/>
          </a:ln>
        </p:spPr>
        <p:txBody>
          <a:bodyPr lIns="90000" rIns="90000" tIns="45000" bIns="45000" anchor="ctr">
            <a:noAutofit/>
          </a:bodyPr>
          <a:lstStyle>
            <a:lvl1pPr algn="r">
              <a:lnSpc>
                <a:spcPct val="100000"/>
              </a:lnSpc>
              <a:buNone/>
              <a:defRPr b="0" lang="en-US" sz="1200" spc="-1" strike="noStrike">
                <a:solidFill>
                  <a:srgbClr val="8b8b8b"/>
                </a:solidFill>
                <a:latin typeface="Calibri"/>
                <a:ea typeface="DejaVu Sans"/>
              </a:defRPr>
            </a:lvl1pPr>
          </a:lstStyle>
          <a:p>
            <a:pPr algn="r">
              <a:lnSpc>
                <a:spcPct val="100000"/>
              </a:lnSpc>
              <a:buNone/>
            </a:pPr>
            <a:fld id="{AE7CFA21-21E4-4708-8A9F-3B2ECB46B3BE}" type="slidenum">
              <a:rPr b="0" lang="en-US" sz="1200" spc="-1" strike="noStrike">
                <a:solidFill>
                  <a:srgbClr val="8b8b8b"/>
                </a:solidFill>
                <a:latin typeface="Calibri"/>
                <a:ea typeface="DejaVu Sans"/>
              </a:rPr>
              <a:t>&lt;number&gt;</a:t>
            </a:fld>
            <a:endParaRPr b="0" lang="en-US" sz="1200" spc="-1" strike="noStrike">
              <a:latin typeface="Times New Roman"/>
            </a:endParaRPr>
          </a:p>
        </p:txBody>
      </p:sp>
      <p:sp>
        <p:nvSpPr>
          <p:cNvPr id="209" name="PlaceHolder 5"/>
          <p:cNvSpPr>
            <a:spLocks noGrp="1"/>
          </p:cNvSpPr>
          <p:nvPr>
            <p:ph type="dt" idx="18"/>
          </p:nvPr>
        </p:nvSpPr>
        <p:spPr>
          <a:xfrm>
            <a:off x="838080" y="6356520"/>
            <a:ext cx="2741040" cy="362880"/>
          </a:xfrm>
          <a:prstGeom prst="rect">
            <a:avLst/>
          </a:prstGeom>
          <a:noFill/>
          <a:ln w="0">
            <a:noFill/>
          </a:ln>
        </p:spPr>
        <p:txBody>
          <a:bodyPr lIns="90000" rIns="90000" tIns="45000" bIns="45000" anchor="ctr">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46"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r>
              <a:rPr b="0" lang="en-US" sz="1800" spc="-1" strike="noStrike">
                <a:latin typeface="Arial"/>
              </a:rPr>
              <a:t>Click to edit the title text format</a:t>
            </a:r>
            <a:endParaRPr b="0" lang="en-US" sz="1800" spc="-1" strike="noStrike">
              <a:latin typeface="Arial"/>
            </a:endParaRPr>
          </a:p>
        </p:txBody>
      </p:sp>
      <p:sp>
        <p:nvSpPr>
          <p:cNvPr id="247" name="PlaceHolder 2"/>
          <p:cNvSpPr>
            <a:spLocks noGrp="1"/>
          </p:cNvSpPr>
          <p:nvPr>
            <p:ph type="ftr" idx="19"/>
          </p:nvPr>
        </p:nvSpPr>
        <p:spPr>
          <a:xfrm>
            <a:off x="4038480" y="6356520"/>
            <a:ext cx="4112640" cy="362880"/>
          </a:xfrm>
          <a:prstGeom prst="rect">
            <a:avLst/>
          </a:prstGeom>
          <a:noFill/>
          <a:ln w="0">
            <a:noFill/>
          </a:ln>
        </p:spPr>
        <p:txBody>
          <a:bodyPr lIns="90000" rIns="90000" tIns="45000" bIns="45000" anchor="ctr">
            <a:noAutofit/>
          </a:bodyPr>
          <a:lstStyle>
            <a:lvl1pPr algn="ctr">
              <a:lnSpc>
                <a:spcPct val="100000"/>
              </a:lnSpc>
              <a:buNone/>
              <a:defRPr b="0" lang="en-US" sz="1400" spc="-1" strike="noStrike">
                <a:solidFill>
                  <a:srgbClr val="000000"/>
                </a:solidFill>
                <a:latin typeface="Times New Roman"/>
                <a:ea typeface="DejaVu Sans"/>
              </a:defRPr>
            </a:lvl1pPr>
          </a:lstStyle>
          <a:p>
            <a:pPr algn="ctr">
              <a:lnSpc>
                <a:spcPct val="100000"/>
              </a:lnSpc>
              <a:buNone/>
            </a:pPr>
            <a:r>
              <a:rPr b="0" lang="en-US" sz="1400" spc="-1" strike="noStrike">
                <a:solidFill>
                  <a:srgbClr val="000000"/>
                </a:solidFill>
                <a:latin typeface="Times New Roman"/>
                <a:ea typeface="DejaVu Sans"/>
              </a:rPr>
              <a:t>&lt;footer&gt;</a:t>
            </a:r>
            <a:endParaRPr b="0" lang="en-US" sz="1400" spc="-1" strike="noStrike">
              <a:latin typeface="Times New Roman"/>
            </a:endParaRPr>
          </a:p>
        </p:txBody>
      </p:sp>
      <p:sp>
        <p:nvSpPr>
          <p:cNvPr id="248" name="PlaceHolder 3"/>
          <p:cNvSpPr>
            <a:spLocks noGrp="1"/>
          </p:cNvSpPr>
          <p:nvPr>
            <p:ph type="sldNum" idx="20"/>
          </p:nvPr>
        </p:nvSpPr>
        <p:spPr>
          <a:xfrm>
            <a:off x="8610480" y="6356520"/>
            <a:ext cx="2741040" cy="362880"/>
          </a:xfrm>
          <a:prstGeom prst="rect">
            <a:avLst/>
          </a:prstGeom>
          <a:noFill/>
          <a:ln w="0">
            <a:noFill/>
          </a:ln>
        </p:spPr>
        <p:txBody>
          <a:bodyPr lIns="90000" rIns="90000" tIns="45000" bIns="45000" anchor="ctr">
            <a:noAutofit/>
          </a:bodyPr>
          <a:lstStyle>
            <a:lvl1pPr algn="r">
              <a:lnSpc>
                <a:spcPct val="100000"/>
              </a:lnSpc>
              <a:buNone/>
              <a:defRPr b="0" lang="en-US" sz="1200" spc="-1" strike="noStrike">
                <a:solidFill>
                  <a:srgbClr val="8b8b8b"/>
                </a:solidFill>
                <a:latin typeface="Calibri"/>
                <a:ea typeface="DejaVu Sans"/>
              </a:defRPr>
            </a:lvl1pPr>
          </a:lstStyle>
          <a:p>
            <a:pPr algn="r">
              <a:lnSpc>
                <a:spcPct val="100000"/>
              </a:lnSpc>
              <a:buNone/>
            </a:pPr>
            <a:fld id="{26710DE1-69E6-4640-8D0C-4C1DA1D189E5}" type="slidenum">
              <a:rPr b="0" lang="en-US" sz="1200" spc="-1" strike="noStrike">
                <a:solidFill>
                  <a:srgbClr val="8b8b8b"/>
                </a:solidFill>
                <a:latin typeface="Calibri"/>
                <a:ea typeface="DejaVu Sans"/>
              </a:rPr>
              <a:t>&lt;number&gt;</a:t>
            </a:fld>
            <a:endParaRPr b="0" lang="en-US" sz="1200" spc="-1" strike="noStrike">
              <a:latin typeface="Times New Roman"/>
            </a:endParaRPr>
          </a:p>
        </p:txBody>
      </p:sp>
      <p:sp>
        <p:nvSpPr>
          <p:cNvPr id="249" name="PlaceHolder 4"/>
          <p:cNvSpPr>
            <a:spLocks noGrp="1"/>
          </p:cNvSpPr>
          <p:nvPr>
            <p:ph type="dt" idx="21"/>
          </p:nvPr>
        </p:nvSpPr>
        <p:spPr>
          <a:xfrm>
            <a:off x="838080" y="6356520"/>
            <a:ext cx="2741040" cy="362880"/>
          </a:xfrm>
          <a:prstGeom prst="rect">
            <a:avLst/>
          </a:prstGeom>
          <a:noFill/>
          <a:ln w="0">
            <a:noFill/>
          </a:ln>
        </p:spPr>
        <p:txBody>
          <a:bodyPr lIns="90000" rIns="90000" tIns="45000" bIns="45000" anchor="ctr">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250"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87" name="PlaceHolder 1"/>
          <p:cNvSpPr>
            <a:spLocks noGrp="1"/>
          </p:cNvSpPr>
          <p:nvPr>
            <p:ph type="ftr" idx="22"/>
          </p:nvPr>
        </p:nvSpPr>
        <p:spPr>
          <a:xfrm>
            <a:off x="4038480" y="6356520"/>
            <a:ext cx="4112640" cy="362880"/>
          </a:xfrm>
          <a:prstGeom prst="rect">
            <a:avLst/>
          </a:prstGeom>
          <a:noFill/>
          <a:ln w="0">
            <a:noFill/>
          </a:ln>
        </p:spPr>
        <p:txBody>
          <a:bodyPr lIns="90000" rIns="90000" tIns="45000" bIns="45000" anchor="ctr">
            <a:noAutofit/>
          </a:bodyPr>
          <a:lstStyle>
            <a:lvl1pPr algn="ctr">
              <a:lnSpc>
                <a:spcPct val="100000"/>
              </a:lnSpc>
              <a:buNone/>
              <a:defRPr b="0" lang="en-US" sz="1400" spc="-1" strike="noStrike">
                <a:solidFill>
                  <a:srgbClr val="000000"/>
                </a:solidFill>
                <a:latin typeface="Times New Roman"/>
                <a:ea typeface="DejaVu Sans"/>
              </a:defRPr>
            </a:lvl1pPr>
          </a:lstStyle>
          <a:p>
            <a:pPr algn="ctr">
              <a:lnSpc>
                <a:spcPct val="100000"/>
              </a:lnSpc>
              <a:buNone/>
            </a:pPr>
            <a:r>
              <a:rPr b="0" lang="en-US" sz="1400" spc="-1" strike="noStrike">
                <a:solidFill>
                  <a:srgbClr val="000000"/>
                </a:solidFill>
                <a:latin typeface="Times New Roman"/>
                <a:ea typeface="DejaVu Sans"/>
              </a:rPr>
              <a:t>&lt;footer&gt;</a:t>
            </a:r>
            <a:endParaRPr b="0" lang="en-US" sz="1400" spc="-1" strike="noStrike">
              <a:latin typeface="Times New Roman"/>
            </a:endParaRPr>
          </a:p>
        </p:txBody>
      </p:sp>
      <p:sp>
        <p:nvSpPr>
          <p:cNvPr id="288" name="PlaceHolder 2"/>
          <p:cNvSpPr>
            <a:spLocks noGrp="1"/>
          </p:cNvSpPr>
          <p:nvPr>
            <p:ph type="sldNum" idx="23"/>
          </p:nvPr>
        </p:nvSpPr>
        <p:spPr>
          <a:xfrm>
            <a:off x="8610480" y="6356520"/>
            <a:ext cx="2741040" cy="362880"/>
          </a:xfrm>
          <a:prstGeom prst="rect">
            <a:avLst/>
          </a:prstGeom>
          <a:noFill/>
          <a:ln w="0">
            <a:noFill/>
          </a:ln>
        </p:spPr>
        <p:txBody>
          <a:bodyPr lIns="90000" rIns="90000" tIns="45000" bIns="45000" anchor="ctr">
            <a:noAutofit/>
          </a:bodyPr>
          <a:lstStyle>
            <a:lvl1pPr algn="r">
              <a:lnSpc>
                <a:spcPct val="100000"/>
              </a:lnSpc>
              <a:buNone/>
              <a:defRPr b="0" lang="en-US" sz="1200" spc="-1" strike="noStrike">
                <a:solidFill>
                  <a:srgbClr val="8b8b8b"/>
                </a:solidFill>
                <a:latin typeface="Calibri"/>
                <a:ea typeface="DejaVu Sans"/>
              </a:defRPr>
            </a:lvl1pPr>
          </a:lstStyle>
          <a:p>
            <a:pPr algn="r">
              <a:lnSpc>
                <a:spcPct val="100000"/>
              </a:lnSpc>
              <a:buNone/>
            </a:pPr>
            <a:fld id="{3C48174A-7231-47B0-A6F3-FEA758295F9A}" type="slidenum">
              <a:rPr b="0" lang="en-US" sz="1200" spc="-1" strike="noStrike">
                <a:solidFill>
                  <a:srgbClr val="8b8b8b"/>
                </a:solidFill>
                <a:latin typeface="Calibri"/>
                <a:ea typeface="DejaVu Sans"/>
              </a:rPr>
              <a:t>&lt;number&gt;</a:t>
            </a:fld>
            <a:endParaRPr b="0" lang="en-US" sz="1200" spc="-1" strike="noStrike">
              <a:latin typeface="Times New Roman"/>
            </a:endParaRPr>
          </a:p>
        </p:txBody>
      </p:sp>
      <p:sp>
        <p:nvSpPr>
          <p:cNvPr id="289" name="PlaceHolder 3"/>
          <p:cNvSpPr>
            <a:spLocks noGrp="1"/>
          </p:cNvSpPr>
          <p:nvPr>
            <p:ph type="dt" idx="24"/>
          </p:nvPr>
        </p:nvSpPr>
        <p:spPr>
          <a:xfrm>
            <a:off x="838080" y="6356520"/>
            <a:ext cx="2741040" cy="362880"/>
          </a:xfrm>
          <a:prstGeom prst="rect">
            <a:avLst/>
          </a:prstGeom>
          <a:noFill/>
          <a:ln w="0">
            <a:noFill/>
          </a:ln>
        </p:spPr>
        <p:txBody>
          <a:bodyPr lIns="90000" rIns="90000" tIns="45000" bIns="45000" anchor="ctr">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290"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291"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hyperlink" Target="https://isocpp.github.io/CppCoreGuidelines/CppCoreGuidelines#S-gsl" TargetMode="External"/><Relationship Id="rId7" Type="http://schemas.openxmlformats.org/officeDocument/2006/relationships/hyperlink" Target="https://github.com/microsoft/gsl" TargetMode="External"/><Relationship Id="rId8" Type="http://schemas.openxmlformats.org/officeDocument/2006/relationships/hyperlink" Target="https://github.com/isocpp/CppCoreGuidelines" TargetMode="External"/><Relationship Id="rId9" Type="http://schemas.openxmlformats.org/officeDocument/2006/relationships/hyperlink" Target="https://isocpp.org/" TargetMode="External"/><Relationship Id="rId10" Type="http://schemas.openxmlformats.org/officeDocument/2006/relationships/slideLayout" Target="../slideLayouts/slideLayout25.xml"/><Relationship Id="rId11"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27.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5.png"/><Relationship Id="rId3" Type="http://schemas.openxmlformats.org/officeDocument/2006/relationships/hyperlink" Target="https://github.com/isocpp/CppCoreGuidelines" TargetMode="External"/><Relationship Id="rId4" Type="http://schemas.openxmlformats.org/officeDocument/2006/relationships/hyperlink" Target="https://isocpp.org/" TargetMode="External"/><Relationship Id="rId5" Type="http://schemas.openxmlformats.org/officeDocument/2006/relationships/hyperlink" Target="https://isocpp.github.io/CppCoreGuidelines/CppCoreGuidelines#S-gsl" TargetMode="External"/><Relationship Id="rId6" Type="http://schemas.openxmlformats.org/officeDocument/2006/relationships/hyperlink" Target="https://github.com/microsoft/gsl" TargetMode="External"/><Relationship Id="rId7" Type="http://schemas.openxmlformats.org/officeDocument/2006/relationships/slideLayout" Target="../slideLayouts/slideLayout25.xml"/><Relationship Id="rId8" Type="http://schemas.openxmlformats.org/officeDocument/2006/relationships/notesSlide" Target="../notesSlides/notesSlide27.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slideLayout" Target="../slideLayouts/slideLayout13.xml"/><Relationship Id="rId5" Type="http://schemas.openxmlformats.org/officeDocument/2006/relationships/notesSlide" Target="../notesSlides/notesSlide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4.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5.xml"/><Relationship Id="rId3" Type="http://schemas.openxmlformats.org/officeDocument/2006/relationships/notesSlide" Target="../notesSlides/notesSlide4.xml"/>
</Relationships>
</file>

<file path=ppt/slides/_rels/slide40.xml.rels><?xml version="1.0" encoding="UTF-8"?>
<Relationships xmlns="http://schemas.openxmlformats.org/package/2006/relationships"><Relationship Id="rId1" Type="http://schemas.openxmlformats.org/officeDocument/2006/relationships/hyperlink" Target="https://github.com/isocpp/CppCoreGuidelines/tree/master/docs" TargetMode="External"/><Relationship Id="rId2" Type="http://schemas.openxmlformats.org/officeDocument/2006/relationships/hyperlink" Target="https://github.com/isocpp/CppCoreGuidelines/tree/master/docs" TargetMode="External"/><Relationship Id="rId3" Type="http://schemas.openxmlformats.org/officeDocument/2006/relationships/hyperlink" Target="https://github.com/isocpp/CppCoreGuidelines/tree/master/docs" TargetMode="External"/><Relationship Id="rId4" Type="http://schemas.openxmlformats.org/officeDocument/2006/relationships/hyperlink" Target="https://github.com/isocpp/CppCoreGuidelines/tree/master/docs" TargetMode="External"/><Relationship Id="rId5" Type="http://schemas.openxmlformats.org/officeDocument/2006/relationships/hyperlink" Target="https://github.com/isocpp/CppCoreGuidelines/tree/master/docs" TargetMode="External"/><Relationship Id="rId6" Type="http://schemas.openxmlformats.org/officeDocument/2006/relationships/hyperlink" Target="https://github.com/isocpp/CppCoreGuidelines/blob/master/docs/Introduction%20to%20type%20and%20resource%20safety.pdf" TargetMode="External"/><Relationship Id="rId7" Type="http://schemas.openxmlformats.org/officeDocument/2006/relationships/hyperlink" Target="https://github.com/isocpp/CppCoreGuidelines/blob/master/docs/Lifetime.pdf" TargetMode="External"/><Relationship Id="rId8" Type="http://schemas.openxmlformats.org/officeDocument/2006/relationships/hyperlink" Target="https://herbsutter.com/2024/03/11/safety-in-context/" TargetMode="External"/><Relationship Id="rId9" Type="http://schemas.openxmlformats.org/officeDocument/2006/relationships/hyperlink" Target="https://isocpp.org/files/papers/P3081R0.pdf" TargetMode="External"/><Relationship Id="rId10" Type="http://schemas.openxmlformats.org/officeDocument/2006/relationships/hyperlink" Target="https://safecpp.org/draft.html" TargetMode="External"/><Relationship Id="rId11" Type="http://schemas.openxmlformats.org/officeDocument/2006/relationships/slideLayout" Target="../slideLayouts/slideLayout49.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77.xml"/>
</Relationships>
</file>

<file path=ppt/slides/_rels/slide42.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image" Target="../media/image17.jpeg"/><Relationship Id="rId3" Type="http://schemas.openxmlformats.org/officeDocument/2006/relationships/image" Target="../media/image18.jpeg"/><Relationship Id="rId4" Type="http://schemas.openxmlformats.org/officeDocument/2006/relationships/hyperlink" Target="https://www.autosar.org/news-events/detail?tx_news_pi1%5Baction%5D=detail&amp;tx_news_pi1%5Bcontroller%5D=News&amp;tx_news_pi1%5Bnews%5D=39&amp;cHash=e4f521f7b674bdfd7c1fade308cf2ea8" TargetMode="External"/><Relationship Id="rId5" Type="http://schemas.openxmlformats.org/officeDocument/2006/relationships/slideLayout" Target="../slideLayouts/slideLayout25.xml"/>
</Relationships>
</file>

<file path=ppt/slides/_rels/slide43.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image" Target="../media/image20.png"/><Relationship Id="rId3" Type="http://schemas.openxmlformats.org/officeDocument/2006/relationships/image" Target="../media/image21.png"/><Relationship Id="rId4" Type="http://schemas.openxmlformats.org/officeDocument/2006/relationships/slideLayout" Target="../slideLayouts/slideLayout85.xml"/>
</Relationships>
</file>

<file path=ppt/slides/_rels/slide44.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image" Target="../media/image23.png"/><Relationship Id="rId3" Type="http://schemas.openxmlformats.org/officeDocument/2006/relationships/image" Target="../media/image24.png"/><Relationship Id="rId4" Type="http://schemas.openxmlformats.org/officeDocument/2006/relationships/image" Target="../media/image25.png"/><Relationship Id="rId5" Type="http://schemas.openxmlformats.org/officeDocument/2006/relationships/image" Target="../media/image26.png"/><Relationship Id="rId6" Type="http://schemas.openxmlformats.org/officeDocument/2006/relationships/image" Target="../media/image27.png"/><Relationship Id="rId7" Type="http://schemas.openxmlformats.org/officeDocument/2006/relationships/image" Target="../media/image28.png"/><Relationship Id="rId8" Type="http://schemas.openxmlformats.org/officeDocument/2006/relationships/hyperlink" Target="https://isocpp.github.io/CppCoreGuidelines/CppCoreGuidelines#S-gsl" TargetMode="External"/><Relationship Id="rId9" Type="http://schemas.openxmlformats.org/officeDocument/2006/relationships/hyperlink" Target="https://github.com/microsoft/gsl" TargetMode="External"/><Relationship Id="rId10" Type="http://schemas.openxmlformats.org/officeDocument/2006/relationships/hyperlink" Target="https://github.com/isocpp/CppCoreGuidelines" TargetMode="External"/><Relationship Id="rId11" Type="http://schemas.openxmlformats.org/officeDocument/2006/relationships/hyperlink" Target="https://isocpp.org/" TargetMode="External"/><Relationship Id="rId12" Type="http://schemas.openxmlformats.org/officeDocument/2006/relationships/slideLayout" Target="../slideLayouts/slideLayout25.xml"/><Relationship Id="rId13" Type="http://schemas.openxmlformats.org/officeDocument/2006/relationships/notesSlide" Target="../notesSlides/notesSlide44.xml"/>
</Relationships>
</file>

<file path=ppt/slides/_rels/slide45.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image" Target="../media/image30.png"/><Relationship Id="rId3" Type="http://schemas.openxmlformats.org/officeDocument/2006/relationships/image" Target="../media/image31.png"/><Relationship Id="rId4" Type="http://schemas.openxmlformats.org/officeDocument/2006/relationships/image" Target="../media/image32.png"/><Relationship Id="rId5" Type="http://schemas.openxmlformats.org/officeDocument/2006/relationships/image" Target="../media/image33.png"/><Relationship Id="rId6" Type="http://schemas.openxmlformats.org/officeDocument/2006/relationships/slideLayout" Target="../slideLayouts/slideLayout25.xml"/><Relationship Id="rId7" Type="http://schemas.openxmlformats.org/officeDocument/2006/relationships/notesSlide" Target="../notesSlides/notesSlide45.xml"/>
</Relationships>
</file>

<file path=ppt/slides/_rels/slide5.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25.xml"/><Relationship Id="rId3"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25.xml"/><Relationship Id="rId3"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hyperlink" Target="https://safecpp.org/draft.html" TargetMode="External"/><Relationship Id="rId2" Type="http://schemas.openxmlformats.org/officeDocument/2006/relationships/slideLayout" Target="../slideLayouts/slideLayout37.xml"/>
</Relationships>
</file>

<file path=ppt/slides/_rels/slide9.xml.rels><?xml version="1.0" encoding="UTF-8"?>
<Relationships xmlns="http://schemas.openxmlformats.org/package/2006/relationships"><Relationship Id="rId1" Type="http://schemas.openxmlformats.org/officeDocument/2006/relationships/hyperlink" Target="https://isocpp.github.io/CppCoreGuidelines/CppCoreGuidelines#S-profile" TargetMode="External"/><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4" name="PlaceHolder 1"/>
          <p:cNvSpPr>
            <a:spLocks noGrp="1"/>
          </p:cNvSpPr>
          <p:nvPr>
            <p:ph type="title"/>
          </p:nvPr>
        </p:nvSpPr>
        <p:spPr>
          <a:xfrm>
            <a:off x="610200" y="2286000"/>
            <a:ext cx="10971360" cy="1143720"/>
          </a:xfrm>
          <a:prstGeom prst="rect">
            <a:avLst/>
          </a:prstGeom>
          <a:noFill/>
          <a:ln w="0">
            <a:noFill/>
          </a:ln>
        </p:spPr>
        <p:txBody>
          <a:bodyPr lIns="0" rIns="0" tIns="0" bIns="0" anchor="ctr">
            <a:noAutofit/>
          </a:bodyPr>
          <a:p>
            <a:pPr algn="ctr">
              <a:lnSpc>
                <a:spcPct val="100000"/>
              </a:lnSpc>
              <a:buNone/>
            </a:pPr>
            <a:r>
              <a:rPr b="0" lang="en-US" sz="6600" spc="-1" strike="noStrike">
                <a:latin typeface="Arial"/>
              </a:rPr>
              <a:t>Safer C++</a:t>
            </a:r>
            <a:endParaRPr b="0" lang="en-US" sz="6600" spc="-1" strike="noStrike">
              <a:latin typeface="Arial"/>
            </a:endParaRPr>
          </a:p>
        </p:txBody>
      </p:sp>
      <p:sp>
        <p:nvSpPr>
          <p:cNvPr id="335" name=""/>
          <p:cNvSpPr txBox="1"/>
          <p:nvPr/>
        </p:nvSpPr>
        <p:spPr>
          <a:xfrm>
            <a:off x="4345560" y="5688000"/>
            <a:ext cx="3429000" cy="346320"/>
          </a:xfrm>
          <a:prstGeom prst="rect">
            <a:avLst/>
          </a:prstGeom>
          <a:noFill/>
          <a:ln w="0">
            <a:noFill/>
          </a:ln>
        </p:spPr>
        <p:txBody>
          <a:bodyPr lIns="90000" rIns="90000" tIns="45000" bIns="45000" anchor="t">
            <a:noAutofit/>
          </a:bodyPr>
          <a:p>
            <a:pPr algn="ctr">
              <a:buNone/>
            </a:pPr>
            <a:r>
              <a:rPr b="0" lang="en-US" sz="1800" spc="-1" strike="noStrike">
                <a:latin typeface="Arial"/>
              </a:rPr>
              <a:t>Matthew Wadsworth</a:t>
            </a:r>
            <a:endParaRPr b="0" lang="en-US" sz="1800" spc="-1" strike="noStrike">
              <a:latin typeface="Arial"/>
            </a:endParaRPr>
          </a:p>
        </p:txBody>
      </p:sp>
      <p:sp>
        <p:nvSpPr>
          <p:cNvPr id="336" name=""/>
          <p:cNvSpPr txBox="1"/>
          <p:nvPr/>
        </p:nvSpPr>
        <p:spPr>
          <a:xfrm>
            <a:off x="4277520" y="3657600"/>
            <a:ext cx="3637080" cy="346320"/>
          </a:xfrm>
          <a:prstGeom prst="rect">
            <a:avLst/>
          </a:prstGeom>
          <a:noFill/>
          <a:ln w="0">
            <a:noFill/>
          </a:ln>
        </p:spPr>
        <p:txBody>
          <a:bodyPr lIns="90000" rIns="90000" tIns="45000" bIns="45000" anchor="t">
            <a:noAutofit/>
          </a:bodyPr>
          <a:p>
            <a:r>
              <a:rPr b="0" lang="en-US" sz="1800" spc="-1" strike="noStrike">
                <a:latin typeface="Arial"/>
              </a:rPr>
              <a:t>Safety Profiles And Their Adoption</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9" name="PlaceHolder 1"/>
          <p:cNvSpPr>
            <a:spLocks noGrp="1"/>
          </p:cNvSpPr>
          <p:nvPr>
            <p:ph type="title"/>
          </p:nvPr>
        </p:nvSpPr>
        <p:spPr>
          <a:xfrm>
            <a:off x="609480" y="273600"/>
            <a:ext cx="10970640" cy="1143000"/>
          </a:xfrm>
          <a:prstGeom prst="rect">
            <a:avLst/>
          </a:prstGeom>
          <a:noFill/>
          <a:ln w="0">
            <a:noFill/>
          </a:ln>
        </p:spPr>
        <p:txBody>
          <a:bodyPr lIns="0" rIns="0" tIns="0" bIns="0" anchor="ctr">
            <a:noAutofit/>
          </a:bodyPr>
          <a:p>
            <a:pPr>
              <a:lnSpc>
                <a:spcPct val="90000"/>
              </a:lnSpc>
              <a:buNone/>
            </a:pPr>
            <a:r>
              <a:rPr b="0" lang="en-US" sz="4400" spc="-1" strike="noStrike">
                <a:solidFill>
                  <a:srgbClr val="000000"/>
                </a:solidFill>
                <a:latin typeface="Arial"/>
                <a:ea typeface="DejaVu Sans"/>
              </a:rPr>
              <a:t>Why is C++ Unsafe?</a:t>
            </a:r>
            <a:endParaRPr b="0" lang="en-US" sz="4400" spc="-1" strike="noStrike">
              <a:latin typeface="Arial"/>
            </a:endParaRPr>
          </a:p>
        </p:txBody>
      </p:sp>
      <p:sp>
        <p:nvSpPr>
          <p:cNvPr id="360" name="PlaceHolder 2"/>
          <p:cNvSpPr>
            <a:spLocks noGrp="1"/>
          </p:cNvSpPr>
          <p:nvPr>
            <p:ph/>
          </p:nvPr>
        </p:nvSpPr>
        <p:spPr>
          <a:xfrm>
            <a:off x="609480" y="1604520"/>
            <a:ext cx="11580840" cy="3975480"/>
          </a:xfrm>
          <a:prstGeom prst="rect">
            <a:avLst/>
          </a:prstGeom>
          <a:noFill/>
          <a:ln w="0">
            <a:noFill/>
          </a:ln>
        </p:spPr>
        <p:txBody>
          <a:bodyPr lIns="0" rIns="0" tIns="0" bIns="0" anchor="t">
            <a:noAutofit/>
          </a:bodyPr>
          <a:p>
            <a:pPr>
              <a:lnSpc>
                <a:spcPct val="90000"/>
              </a:lnSpc>
              <a:spcBef>
                <a:spcPts val="1001"/>
              </a:spcBef>
              <a:buNone/>
              <a:tabLst>
                <a:tab algn="l" pos="0"/>
              </a:tabLst>
            </a:pPr>
            <a:r>
              <a:rPr b="0" lang="en-US" sz="3200" spc="-1" strike="noStrike">
                <a:solidFill>
                  <a:srgbClr val="000000"/>
                </a:solidFill>
                <a:latin typeface="Arial"/>
                <a:ea typeface="DejaVu Sans"/>
              </a:rPr>
              <a:t>Type Safety</a:t>
            </a:r>
            <a:endParaRPr b="0" lang="en-US" sz="3200" spc="-1" strike="noStrike">
              <a:latin typeface="Arial"/>
            </a:endParaRPr>
          </a:p>
          <a:p>
            <a:pPr>
              <a:lnSpc>
                <a:spcPct val="90000"/>
              </a:lnSpc>
              <a:spcBef>
                <a:spcPts val="1001"/>
              </a:spcBef>
              <a:buNone/>
              <a:tabLst>
                <a:tab algn="l" pos="0"/>
              </a:tabLst>
            </a:pPr>
            <a:r>
              <a:rPr b="0" lang="en-US" sz="3200" spc="-1" strike="noStrike">
                <a:solidFill>
                  <a:srgbClr val="000000"/>
                </a:solidFill>
                <a:latin typeface="Arial"/>
                <a:ea typeface="DejaVu Sans"/>
              </a:rPr>
              <a:t>Bounds Safety</a:t>
            </a:r>
            <a:endParaRPr b="0" lang="en-US" sz="3200" spc="-1" strike="noStrike">
              <a:latin typeface="Arial"/>
            </a:endParaRPr>
          </a:p>
          <a:p>
            <a:pPr>
              <a:lnSpc>
                <a:spcPct val="90000"/>
              </a:lnSpc>
              <a:spcBef>
                <a:spcPts val="1001"/>
              </a:spcBef>
              <a:buNone/>
              <a:tabLst>
                <a:tab algn="l" pos="0"/>
              </a:tabLst>
            </a:pPr>
            <a:r>
              <a:rPr b="0" lang="en-US" sz="3200" spc="-1" strike="noStrike">
                <a:solidFill>
                  <a:srgbClr val="000000"/>
                </a:solidFill>
                <a:latin typeface="Arial"/>
                <a:ea typeface="DejaVu Sans"/>
              </a:rPr>
              <a:t>Lifetime Safety</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1" name="PlaceHolder 1"/>
          <p:cNvSpPr>
            <a:spLocks noGrp="1"/>
          </p:cNvSpPr>
          <p:nvPr>
            <p:ph type="title"/>
          </p:nvPr>
        </p:nvSpPr>
        <p:spPr>
          <a:xfrm>
            <a:off x="609480" y="273600"/>
            <a:ext cx="10970640" cy="1143000"/>
          </a:xfrm>
          <a:prstGeom prst="rect">
            <a:avLst/>
          </a:prstGeom>
          <a:noFill/>
          <a:ln w="0">
            <a:noFill/>
          </a:ln>
        </p:spPr>
        <p:txBody>
          <a:bodyPr lIns="0" rIns="0" tIns="0" bIns="0" anchor="ctr">
            <a:noAutofit/>
          </a:bodyPr>
          <a:p>
            <a:pPr>
              <a:lnSpc>
                <a:spcPct val="90000"/>
              </a:lnSpc>
              <a:buNone/>
            </a:pPr>
            <a:r>
              <a:rPr b="0" lang="en-US" sz="4400" spc="-1" strike="noStrike">
                <a:solidFill>
                  <a:srgbClr val="000000"/>
                </a:solidFill>
                <a:latin typeface="Arial"/>
                <a:ea typeface="DejaVu Sans"/>
              </a:rPr>
              <a:t>Type Safety, Casting</a:t>
            </a:r>
            <a:endParaRPr b="0" lang="en-US" sz="4400" spc="-1" strike="noStrike">
              <a:latin typeface="Arial"/>
            </a:endParaRPr>
          </a:p>
        </p:txBody>
      </p:sp>
      <p:sp>
        <p:nvSpPr>
          <p:cNvPr id="362" name="PlaceHolder 2"/>
          <p:cNvSpPr>
            <a:spLocks noGrp="1"/>
          </p:cNvSpPr>
          <p:nvPr>
            <p:ph/>
          </p:nvPr>
        </p:nvSpPr>
        <p:spPr>
          <a:xfrm>
            <a:off x="609480" y="1604520"/>
            <a:ext cx="11580840" cy="3975480"/>
          </a:xfrm>
          <a:prstGeom prst="rect">
            <a:avLst/>
          </a:prstGeom>
          <a:noFill/>
          <a:ln w="0">
            <a:noFill/>
          </a:ln>
        </p:spPr>
        <p:txBody>
          <a:bodyPr lIns="0" rIns="0" tIns="0" bIns="0" anchor="t">
            <a:noAutofit/>
          </a:bodyPr>
          <a:p>
            <a:pPr>
              <a:lnSpc>
                <a:spcPct val="90000"/>
              </a:lnSpc>
              <a:spcBef>
                <a:spcPts val="1001"/>
              </a:spcBef>
              <a:buNone/>
              <a:tabLst>
                <a:tab algn="l" pos="0"/>
              </a:tabLst>
            </a:pPr>
            <a:r>
              <a:rPr b="0" lang="en-US" sz="3200" spc="-1" strike="noStrike">
                <a:solidFill>
                  <a:srgbClr val="000000"/>
                </a:solidFill>
                <a:latin typeface="Courier New"/>
                <a:ea typeface="DejaVu Sans"/>
              </a:rPr>
              <a:t>// IEEE 754 representation of NaN</a:t>
            </a:r>
            <a:endParaRPr b="0" lang="en-US" sz="3200" spc="-1" strike="noStrike">
              <a:latin typeface="Arial"/>
            </a:endParaRPr>
          </a:p>
          <a:p>
            <a:pPr>
              <a:lnSpc>
                <a:spcPct val="90000"/>
              </a:lnSpc>
              <a:spcBef>
                <a:spcPts val="1001"/>
              </a:spcBef>
              <a:buNone/>
              <a:tabLst>
                <a:tab algn="l" pos="0"/>
              </a:tabLst>
            </a:pPr>
            <a:r>
              <a:rPr b="0" lang="en-US" sz="3200" spc="-1" strike="noStrike">
                <a:solidFill>
                  <a:srgbClr val="000000"/>
                </a:solidFill>
                <a:latin typeface="Courier New"/>
                <a:ea typeface="DejaVu Sans"/>
              </a:rPr>
              <a:t>uint32_t nan_value = 0x7F800001;</a:t>
            </a:r>
            <a:endParaRPr b="0" lang="en-US" sz="3200" spc="-1" strike="noStrike">
              <a:latin typeface="Arial"/>
            </a:endParaRPr>
          </a:p>
          <a:p>
            <a:pPr>
              <a:lnSpc>
                <a:spcPct val="90000"/>
              </a:lnSpc>
              <a:spcBef>
                <a:spcPts val="1001"/>
              </a:spcBef>
              <a:buNone/>
              <a:tabLst>
                <a:tab algn="l" pos="0"/>
              </a:tabLst>
            </a:pPr>
            <a:r>
              <a:rPr b="0" lang="en-US" sz="3200" spc="-1" strike="noStrike">
                <a:solidFill>
                  <a:srgbClr val="000000"/>
                </a:solidFill>
                <a:latin typeface="Courier New"/>
                <a:ea typeface="DejaVu Sans"/>
              </a:rPr>
              <a:t>float f = reinterpret_cast&lt;float&gt;(nan_value);</a:t>
            </a:r>
            <a:endParaRPr b="0" lang="en-US" sz="3200" spc="-1" strike="noStrike">
              <a:latin typeface="Arial"/>
            </a:endParaRPr>
          </a:p>
          <a:p>
            <a:pPr>
              <a:lnSpc>
                <a:spcPct val="90000"/>
              </a:lnSpc>
              <a:spcBef>
                <a:spcPts val="1001"/>
              </a:spcBef>
              <a:buNone/>
              <a:tabLst>
                <a:tab algn="l" pos="0"/>
              </a:tabLst>
            </a:pPr>
            <a:r>
              <a:rPr b="0" lang="en-US" sz="3200" spc="-1" strike="noStrike">
                <a:solidFill>
                  <a:srgbClr val="000000"/>
                </a:solidFill>
                <a:latin typeface="Courier New"/>
                <a:ea typeface="DejaVu Sans"/>
              </a:rPr>
              <a:t>// May raise an exception</a:t>
            </a:r>
            <a:endParaRPr b="0" lang="en-US" sz="3200" spc="-1" strike="noStrike">
              <a:latin typeface="Arial"/>
            </a:endParaRPr>
          </a:p>
          <a:p>
            <a:pPr>
              <a:lnSpc>
                <a:spcPct val="90000"/>
              </a:lnSpc>
              <a:spcBef>
                <a:spcPts val="1001"/>
              </a:spcBef>
              <a:buNone/>
              <a:tabLst>
                <a:tab algn="l" pos="0"/>
              </a:tabLst>
            </a:pPr>
            <a:r>
              <a:rPr b="0" lang="en-US" sz="3200" spc="-1" strike="noStrike">
                <a:solidFill>
                  <a:srgbClr val="000000"/>
                </a:solidFill>
                <a:latin typeface="Courier New"/>
                <a:ea typeface="DejaVu Sans"/>
              </a:rPr>
              <a:t>std::cout &lt;&lt; f &lt;&lt; std::endl;</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3" name="PlaceHolder 1"/>
          <p:cNvSpPr>
            <a:spLocks noGrp="1"/>
          </p:cNvSpPr>
          <p:nvPr>
            <p:ph type="title"/>
          </p:nvPr>
        </p:nvSpPr>
        <p:spPr>
          <a:xfrm>
            <a:off x="609480" y="273600"/>
            <a:ext cx="10970640" cy="1143000"/>
          </a:xfrm>
          <a:prstGeom prst="rect">
            <a:avLst/>
          </a:prstGeom>
          <a:noFill/>
          <a:ln w="0">
            <a:noFill/>
          </a:ln>
        </p:spPr>
        <p:txBody>
          <a:bodyPr lIns="0" rIns="0" tIns="0" bIns="0" anchor="ctr">
            <a:noAutofit/>
          </a:bodyPr>
          <a:p>
            <a:pPr>
              <a:lnSpc>
                <a:spcPct val="90000"/>
              </a:lnSpc>
              <a:buNone/>
            </a:pPr>
            <a:r>
              <a:rPr b="0" lang="en-US" sz="4400" spc="-1" strike="noStrike">
                <a:solidFill>
                  <a:srgbClr val="000000"/>
                </a:solidFill>
                <a:latin typeface="Arial"/>
                <a:ea typeface="DejaVu Sans"/>
              </a:rPr>
              <a:t>Type Safety, Uninitialized Data</a:t>
            </a:r>
            <a:endParaRPr b="0" lang="en-US" sz="4400" spc="-1" strike="noStrike">
              <a:latin typeface="Arial"/>
            </a:endParaRPr>
          </a:p>
        </p:txBody>
      </p:sp>
      <p:sp>
        <p:nvSpPr>
          <p:cNvPr id="364" name="PlaceHolder 2"/>
          <p:cNvSpPr>
            <a:spLocks noGrp="1"/>
          </p:cNvSpPr>
          <p:nvPr>
            <p:ph/>
          </p:nvPr>
        </p:nvSpPr>
        <p:spPr>
          <a:xfrm>
            <a:off x="600840" y="1509840"/>
            <a:ext cx="12038040" cy="3975480"/>
          </a:xfrm>
          <a:prstGeom prst="rect">
            <a:avLst/>
          </a:prstGeom>
          <a:noFill/>
          <a:ln w="0">
            <a:noFill/>
          </a:ln>
        </p:spPr>
        <p:txBody>
          <a:bodyPr lIns="0" rIns="0" tIns="0" bIns="0" anchor="t">
            <a:noAutofit/>
          </a:bodyPr>
          <a:p>
            <a:pPr>
              <a:lnSpc>
                <a:spcPct val="90000"/>
              </a:lnSpc>
              <a:spcBef>
                <a:spcPts val="1001"/>
              </a:spcBef>
              <a:buNone/>
              <a:tabLst>
                <a:tab algn="l" pos="0"/>
              </a:tabLst>
            </a:pPr>
            <a:r>
              <a:rPr b="0" lang="en-US" sz="3200" spc="-1" strike="noStrike">
                <a:solidFill>
                  <a:srgbClr val="000000"/>
                </a:solidFill>
                <a:latin typeface="Courier New"/>
                <a:ea typeface="DejaVu Sans"/>
              </a:rPr>
              <a:t>// Uninitialized data can have arbitrary values</a:t>
            </a:r>
            <a:endParaRPr b="0" lang="en-US" sz="3200" spc="-1" strike="noStrike">
              <a:latin typeface="Arial"/>
            </a:endParaRPr>
          </a:p>
          <a:p>
            <a:pPr>
              <a:lnSpc>
                <a:spcPct val="90000"/>
              </a:lnSpc>
              <a:spcBef>
                <a:spcPts val="1001"/>
              </a:spcBef>
              <a:buNone/>
              <a:tabLst>
                <a:tab algn="l" pos="0"/>
              </a:tabLst>
            </a:pPr>
            <a:r>
              <a:rPr b="0" lang="en-US" sz="3200" spc="-1" strike="noStrike">
                <a:solidFill>
                  <a:srgbClr val="000000"/>
                </a:solidFill>
                <a:latin typeface="Courier New"/>
                <a:ea typeface="DejaVu Sans"/>
              </a:rPr>
              <a:t>int* p_data;</a:t>
            </a:r>
            <a:endParaRPr b="0" lang="en-US" sz="3200" spc="-1" strike="noStrike">
              <a:latin typeface="Arial"/>
            </a:endParaRPr>
          </a:p>
          <a:p>
            <a:pPr>
              <a:lnSpc>
                <a:spcPct val="90000"/>
              </a:lnSpc>
              <a:spcBef>
                <a:spcPts val="1001"/>
              </a:spcBef>
              <a:buNone/>
              <a:tabLst>
                <a:tab algn="l" pos="0"/>
              </a:tabLst>
            </a:pPr>
            <a:endParaRPr b="0" lang="en-US" sz="3200" spc="-1" strike="noStrike">
              <a:latin typeface="Arial"/>
            </a:endParaRPr>
          </a:p>
          <a:p>
            <a:pPr>
              <a:lnSpc>
                <a:spcPct val="90000"/>
              </a:lnSpc>
              <a:spcBef>
                <a:spcPts val="1001"/>
              </a:spcBef>
              <a:buNone/>
              <a:tabLst>
                <a:tab algn="l" pos="0"/>
              </a:tabLst>
            </a:pPr>
            <a:r>
              <a:rPr b="0" lang="en-US" sz="3200" spc="-1" strike="noStrike">
                <a:solidFill>
                  <a:srgbClr val="000000"/>
                </a:solidFill>
                <a:latin typeface="Courier New"/>
                <a:ea typeface="DejaVu Sans"/>
              </a:rPr>
              <a:t>// Forget to initialize…</a:t>
            </a:r>
            <a:endParaRPr b="0" lang="en-US" sz="3200" spc="-1" strike="noStrike">
              <a:latin typeface="Arial"/>
            </a:endParaRPr>
          </a:p>
          <a:p>
            <a:pPr>
              <a:lnSpc>
                <a:spcPct val="90000"/>
              </a:lnSpc>
              <a:spcBef>
                <a:spcPts val="1001"/>
              </a:spcBef>
              <a:buNone/>
              <a:tabLst>
                <a:tab algn="l" pos="0"/>
              </a:tabLst>
            </a:pPr>
            <a:endParaRPr b="0" lang="en-US" sz="3200" spc="-1" strike="noStrike">
              <a:latin typeface="Arial"/>
            </a:endParaRPr>
          </a:p>
          <a:p>
            <a:pPr>
              <a:lnSpc>
                <a:spcPct val="90000"/>
              </a:lnSpc>
              <a:spcBef>
                <a:spcPts val="1001"/>
              </a:spcBef>
              <a:buNone/>
              <a:tabLst>
                <a:tab algn="l" pos="0"/>
              </a:tabLst>
            </a:pPr>
            <a:r>
              <a:rPr b="0" lang="en-US" sz="3200" spc="-1" strike="noStrike">
                <a:solidFill>
                  <a:srgbClr val="000000"/>
                </a:solidFill>
                <a:latin typeface="Courier New"/>
                <a:ea typeface="DejaVu Sans"/>
              </a:rPr>
              <a:t>std::cout &lt;&lt; “Data: ” &lt;&lt; *p_data &lt;&lt; std::endl;</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5" name="PlaceHolder 1"/>
          <p:cNvSpPr>
            <a:spLocks noGrp="1"/>
          </p:cNvSpPr>
          <p:nvPr>
            <p:ph type="title"/>
          </p:nvPr>
        </p:nvSpPr>
        <p:spPr>
          <a:xfrm>
            <a:off x="609480" y="273600"/>
            <a:ext cx="10970640" cy="1143000"/>
          </a:xfrm>
          <a:prstGeom prst="rect">
            <a:avLst/>
          </a:prstGeom>
          <a:noFill/>
          <a:ln w="0">
            <a:noFill/>
          </a:ln>
        </p:spPr>
        <p:txBody>
          <a:bodyPr lIns="0" rIns="0" tIns="0" bIns="0" anchor="ctr">
            <a:noAutofit/>
          </a:bodyPr>
          <a:p>
            <a:pPr>
              <a:lnSpc>
                <a:spcPct val="90000"/>
              </a:lnSpc>
              <a:buNone/>
            </a:pPr>
            <a:r>
              <a:rPr b="0" lang="en-US" sz="4400" spc="-1" strike="noStrike">
                <a:solidFill>
                  <a:srgbClr val="000000"/>
                </a:solidFill>
                <a:latin typeface="Arial"/>
                <a:ea typeface="DejaVu Sans"/>
              </a:rPr>
              <a:t>Type Safety, Union</a:t>
            </a:r>
            <a:endParaRPr b="0" lang="en-US" sz="4400" spc="-1" strike="noStrike">
              <a:latin typeface="Arial"/>
            </a:endParaRPr>
          </a:p>
        </p:txBody>
      </p:sp>
      <p:sp>
        <p:nvSpPr>
          <p:cNvPr id="366" name="PlaceHolder 2"/>
          <p:cNvSpPr>
            <a:spLocks noGrp="1"/>
          </p:cNvSpPr>
          <p:nvPr>
            <p:ph/>
          </p:nvPr>
        </p:nvSpPr>
        <p:spPr>
          <a:xfrm>
            <a:off x="609480" y="1604520"/>
            <a:ext cx="10970640" cy="4794480"/>
          </a:xfrm>
          <a:prstGeom prst="rect">
            <a:avLst/>
          </a:prstGeom>
          <a:noFill/>
          <a:ln w="0">
            <a:noFill/>
          </a:ln>
        </p:spPr>
        <p:txBody>
          <a:bodyPr lIns="0" rIns="0" tIns="0" bIns="0" anchor="t">
            <a:noAutofit/>
          </a:bodyPr>
          <a:p>
            <a:pPr>
              <a:lnSpc>
                <a:spcPct val="90000"/>
              </a:lnSpc>
              <a:spcBef>
                <a:spcPts val="1001"/>
              </a:spcBef>
              <a:buNone/>
              <a:tabLst>
                <a:tab algn="l" pos="0"/>
              </a:tabLst>
            </a:pPr>
            <a:r>
              <a:rPr b="0" lang="en-US" sz="3200" spc="-1" strike="noStrike">
                <a:solidFill>
                  <a:srgbClr val="000000"/>
                </a:solidFill>
                <a:latin typeface="Courier New"/>
                <a:ea typeface="DejaVu Sans"/>
              </a:rPr>
              <a:t>// We do this a lot with bits on HW systems</a:t>
            </a:r>
            <a:endParaRPr b="0" lang="en-US" sz="3200" spc="-1" strike="noStrike">
              <a:latin typeface="Arial"/>
            </a:endParaRPr>
          </a:p>
          <a:p>
            <a:pPr>
              <a:lnSpc>
                <a:spcPct val="90000"/>
              </a:lnSpc>
              <a:spcBef>
                <a:spcPts val="1001"/>
              </a:spcBef>
              <a:buNone/>
              <a:tabLst>
                <a:tab algn="l" pos="0"/>
              </a:tabLst>
            </a:pPr>
            <a:r>
              <a:rPr b="0" lang="en-US" sz="3200" spc="-1" strike="noStrike">
                <a:solidFill>
                  <a:srgbClr val="000000"/>
                </a:solidFill>
                <a:latin typeface="Courier New"/>
                <a:ea typeface="DejaVu Sans"/>
              </a:rPr>
              <a:t>union Data {</a:t>
            </a:r>
            <a:endParaRPr b="0" lang="en-US" sz="3200" spc="-1" strike="noStrike">
              <a:latin typeface="Arial"/>
            </a:endParaRPr>
          </a:p>
          <a:p>
            <a:pPr>
              <a:lnSpc>
                <a:spcPct val="90000"/>
              </a:lnSpc>
              <a:spcBef>
                <a:spcPts val="1001"/>
              </a:spcBef>
              <a:buNone/>
              <a:tabLst>
                <a:tab algn="l" pos="0"/>
              </a:tabLst>
            </a:pPr>
            <a:r>
              <a:rPr b="0" lang="en-US" sz="3200" spc="-1" strike="noStrike">
                <a:solidFill>
                  <a:srgbClr val="000000"/>
                </a:solidFill>
                <a:latin typeface="Courier New"/>
                <a:ea typeface="DejaVu Sans"/>
              </a:rPr>
              <a:t> </a:t>
            </a:r>
            <a:r>
              <a:rPr b="0" lang="en-US" sz="3200" spc="-1" strike="noStrike">
                <a:solidFill>
                  <a:srgbClr val="000000"/>
                </a:solidFill>
                <a:latin typeface="Courier New"/>
                <a:ea typeface="DejaVu Sans"/>
              </a:rPr>
              <a:t>uint32_t i;</a:t>
            </a:r>
            <a:endParaRPr b="0" lang="en-US" sz="3200" spc="-1" strike="noStrike">
              <a:latin typeface="Arial"/>
            </a:endParaRPr>
          </a:p>
          <a:p>
            <a:pPr>
              <a:lnSpc>
                <a:spcPct val="90000"/>
              </a:lnSpc>
              <a:spcBef>
                <a:spcPts val="1001"/>
              </a:spcBef>
              <a:buNone/>
              <a:tabLst>
                <a:tab algn="l" pos="0"/>
              </a:tabLst>
            </a:pPr>
            <a:r>
              <a:rPr b="0" lang="en-US" sz="3200" spc="-1" strike="noStrike">
                <a:solidFill>
                  <a:srgbClr val="000000"/>
                </a:solidFill>
                <a:latin typeface="Courier New"/>
                <a:ea typeface="DejaVu Sans"/>
              </a:rPr>
              <a:t> </a:t>
            </a:r>
            <a:r>
              <a:rPr b="0" lang="en-US" sz="3200" spc="-1" strike="noStrike">
                <a:solidFill>
                  <a:srgbClr val="000000"/>
                </a:solidFill>
                <a:latin typeface="Courier New"/>
                <a:ea typeface="DejaVu Sans"/>
              </a:rPr>
              <a:t>float f; </a:t>
            </a:r>
            <a:endParaRPr b="0" lang="en-US" sz="3200" spc="-1" strike="noStrike">
              <a:latin typeface="Arial"/>
            </a:endParaRPr>
          </a:p>
          <a:p>
            <a:pPr>
              <a:lnSpc>
                <a:spcPct val="90000"/>
              </a:lnSpc>
              <a:spcBef>
                <a:spcPts val="1001"/>
              </a:spcBef>
              <a:buNone/>
              <a:tabLst>
                <a:tab algn="l" pos="0"/>
              </a:tabLst>
            </a:pPr>
            <a:r>
              <a:rPr b="0" lang="en-US" sz="3200" spc="-1" strike="noStrike">
                <a:solidFill>
                  <a:srgbClr val="000000"/>
                </a:solidFill>
                <a:latin typeface="Courier New"/>
                <a:ea typeface="DejaVu Sans"/>
              </a:rPr>
              <a:t>} </a:t>
            </a:r>
            <a:endParaRPr b="0" lang="en-US" sz="3200" spc="-1" strike="noStrike">
              <a:latin typeface="Arial"/>
            </a:endParaRPr>
          </a:p>
          <a:p>
            <a:pPr>
              <a:lnSpc>
                <a:spcPct val="90000"/>
              </a:lnSpc>
              <a:spcBef>
                <a:spcPts val="1001"/>
              </a:spcBef>
              <a:buNone/>
              <a:tabLst>
                <a:tab algn="l" pos="0"/>
              </a:tabLst>
            </a:pPr>
            <a:r>
              <a:rPr b="0" lang="en-US" sz="3200" spc="-1" strike="noStrike">
                <a:solidFill>
                  <a:srgbClr val="000000"/>
                </a:solidFill>
                <a:latin typeface="Courier New"/>
                <a:ea typeface="DejaVu Sans"/>
              </a:rPr>
              <a:t>Data data;</a:t>
            </a:r>
            <a:endParaRPr b="0" lang="en-US" sz="3200" spc="-1" strike="noStrike">
              <a:latin typeface="Arial"/>
            </a:endParaRPr>
          </a:p>
          <a:p>
            <a:pPr>
              <a:lnSpc>
                <a:spcPct val="90000"/>
              </a:lnSpc>
              <a:spcBef>
                <a:spcPts val="1001"/>
              </a:spcBef>
              <a:buNone/>
              <a:tabLst>
                <a:tab algn="l" pos="0"/>
              </a:tabLst>
            </a:pPr>
            <a:r>
              <a:rPr b="0" lang="en-US" sz="3200" spc="-1" strike="noStrike">
                <a:solidFill>
                  <a:srgbClr val="000000"/>
                </a:solidFill>
                <a:latin typeface="Courier New"/>
                <a:ea typeface="DejaVu Sans"/>
              </a:rPr>
              <a:t>data.i = 0x7F800001; </a:t>
            </a:r>
            <a:endParaRPr b="0" lang="en-US" sz="3200" spc="-1" strike="noStrike">
              <a:latin typeface="Arial"/>
            </a:endParaRPr>
          </a:p>
          <a:p>
            <a:pPr>
              <a:lnSpc>
                <a:spcPct val="90000"/>
              </a:lnSpc>
              <a:spcBef>
                <a:spcPts val="1001"/>
              </a:spcBef>
              <a:buNone/>
              <a:tabLst>
                <a:tab algn="l" pos="0"/>
              </a:tabLst>
            </a:pPr>
            <a:r>
              <a:rPr b="0" lang="en-US" sz="3200" spc="-1" strike="noStrike">
                <a:solidFill>
                  <a:srgbClr val="000000"/>
                </a:solidFill>
                <a:latin typeface="Courier New"/>
                <a:ea typeface="DejaVu Sans"/>
              </a:rPr>
              <a:t>// This is reserved value for float, NaN </a:t>
            </a:r>
            <a:endParaRPr b="0" lang="en-US" sz="3200" spc="-1" strike="noStrike">
              <a:latin typeface="Arial"/>
            </a:endParaRPr>
          </a:p>
          <a:p>
            <a:pPr>
              <a:lnSpc>
                <a:spcPct val="90000"/>
              </a:lnSpc>
              <a:spcBef>
                <a:spcPts val="1001"/>
              </a:spcBef>
              <a:buNone/>
              <a:tabLst>
                <a:tab algn="l" pos="0"/>
              </a:tabLst>
            </a:pPr>
            <a:r>
              <a:rPr b="0" lang="en-US" sz="3200" spc="-1" strike="noStrike">
                <a:solidFill>
                  <a:srgbClr val="000000"/>
                </a:solidFill>
                <a:latin typeface="Courier New"/>
                <a:ea typeface="DejaVu Sans"/>
              </a:rPr>
              <a:t>std::cout &lt;&lt; f;</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7" name="PlaceHolder 1"/>
          <p:cNvSpPr>
            <a:spLocks noGrp="1"/>
          </p:cNvSpPr>
          <p:nvPr>
            <p:ph/>
          </p:nvPr>
        </p:nvSpPr>
        <p:spPr>
          <a:xfrm>
            <a:off x="609480" y="1604520"/>
            <a:ext cx="11580840" cy="3975480"/>
          </a:xfrm>
          <a:prstGeom prst="rect">
            <a:avLst/>
          </a:prstGeom>
          <a:noFill/>
          <a:ln w="0">
            <a:noFill/>
          </a:ln>
        </p:spPr>
        <p:txBody>
          <a:bodyPr lIns="0" rIns="0" tIns="0" bIns="0" anchor="t">
            <a:noAutofit/>
          </a:bodyPr>
          <a:p>
            <a:pPr>
              <a:lnSpc>
                <a:spcPct val="90000"/>
              </a:lnSpc>
              <a:spcBef>
                <a:spcPts val="1001"/>
              </a:spcBef>
              <a:buNone/>
              <a:tabLst>
                <a:tab algn="l" pos="0"/>
              </a:tabLst>
            </a:pPr>
            <a:r>
              <a:rPr b="0" lang="en-US" sz="3200" spc="-1" strike="noStrike">
                <a:solidFill>
                  <a:srgbClr val="000000"/>
                </a:solidFill>
                <a:latin typeface="Courier New"/>
                <a:ea typeface="DejaVu Sans"/>
              </a:rPr>
              <a:t>// Raw arrays/pointers </a:t>
            </a:r>
            <a:endParaRPr b="0" lang="en-US" sz="3200" spc="-1" strike="noStrike">
              <a:latin typeface="Arial"/>
            </a:endParaRPr>
          </a:p>
          <a:p>
            <a:pPr>
              <a:lnSpc>
                <a:spcPct val="90000"/>
              </a:lnSpc>
              <a:spcBef>
                <a:spcPts val="1001"/>
              </a:spcBef>
              <a:buNone/>
              <a:tabLst>
                <a:tab algn="l" pos="0"/>
              </a:tabLst>
            </a:pPr>
            <a:r>
              <a:rPr b="0" lang="en-US" sz="3200" spc="-1" strike="noStrike">
                <a:solidFill>
                  <a:srgbClr val="000000"/>
                </a:solidFill>
                <a:latin typeface="Courier New"/>
                <a:ea typeface="DejaVu Sans"/>
              </a:rPr>
              <a:t>char buffer[SIZE]; </a:t>
            </a:r>
            <a:endParaRPr b="0" lang="en-US" sz="3200" spc="-1" strike="noStrike">
              <a:latin typeface="Arial"/>
            </a:endParaRPr>
          </a:p>
          <a:p>
            <a:pPr>
              <a:lnSpc>
                <a:spcPct val="90000"/>
              </a:lnSpc>
              <a:spcBef>
                <a:spcPts val="1001"/>
              </a:spcBef>
              <a:buNone/>
              <a:tabLst>
                <a:tab algn="l" pos="0"/>
              </a:tabLst>
            </a:pPr>
            <a:r>
              <a:rPr b="0" lang="en-US" sz="3200" spc="-1" strike="noStrike">
                <a:solidFill>
                  <a:srgbClr val="000000"/>
                </a:solidFill>
                <a:latin typeface="Courier New"/>
                <a:ea typeface="DejaVu Sans"/>
              </a:rPr>
              <a:t>for(int i = 0; i=SIZE; i++){</a:t>
            </a:r>
            <a:endParaRPr b="0" lang="en-US" sz="3200" spc="-1" strike="noStrike">
              <a:latin typeface="Arial"/>
            </a:endParaRPr>
          </a:p>
          <a:p>
            <a:pPr>
              <a:lnSpc>
                <a:spcPct val="90000"/>
              </a:lnSpc>
              <a:spcBef>
                <a:spcPts val="1001"/>
              </a:spcBef>
              <a:buNone/>
              <a:tabLst>
                <a:tab algn="l" pos="0"/>
              </a:tabLst>
            </a:pPr>
            <a:r>
              <a:rPr b="0" lang="en-US" sz="3200" spc="-1" strike="noStrike">
                <a:solidFill>
                  <a:srgbClr val="000000"/>
                </a:solidFill>
                <a:latin typeface="Courier New"/>
                <a:ea typeface="DejaVu Sans"/>
              </a:rPr>
              <a:t> </a:t>
            </a:r>
            <a:r>
              <a:rPr b="0" lang="en-US" sz="3200" spc="-1" strike="noStrike">
                <a:solidFill>
                  <a:srgbClr val="000000"/>
                </a:solidFill>
                <a:latin typeface="Courier New"/>
                <a:ea typeface="DejaVu Sans"/>
              </a:rPr>
              <a:t>read(buffer[i]);  // WRONG: i = SIZE is out </a:t>
            </a:r>
            <a:r>
              <a:rPr b="0" lang="en-US" sz="3200" spc="-1" strike="noStrike">
                <a:solidFill>
                  <a:srgbClr val="000000"/>
                </a:solidFill>
                <a:latin typeface="Courier New"/>
                <a:ea typeface="DejaVu Sans"/>
              </a:rPr>
              <a:t>of bounds </a:t>
            </a:r>
            <a:endParaRPr b="0" lang="en-US" sz="3200" spc="-1" strike="noStrike">
              <a:latin typeface="Arial"/>
            </a:endParaRPr>
          </a:p>
          <a:p>
            <a:pPr>
              <a:lnSpc>
                <a:spcPct val="90000"/>
              </a:lnSpc>
              <a:spcBef>
                <a:spcPts val="1001"/>
              </a:spcBef>
              <a:buNone/>
              <a:tabLst>
                <a:tab algn="l" pos="0"/>
              </a:tabLst>
            </a:pPr>
            <a:r>
              <a:rPr b="0" lang="en-US" sz="3200" spc="-1" strike="noStrike">
                <a:solidFill>
                  <a:srgbClr val="000000"/>
                </a:solidFill>
                <a:latin typeface="Courier New"/>
                <a:ea typeface="DejaVu Sans"/>
              </a:rPr>
              <a:t>}</a:t>
            </a:r>
            <a:endParaRPr b="0" lang="en-US" sz="3200" spc="-1" strike="noStrike">
              <a:latin typeface="Arial"/>
            </a:endParaRPr>
          </a:p>
        </p:txBody>
      </p:sp>
      <p:sp>
        <p:nvSpPr>
          <p:cNvPr id="368" name="PlaceHolder 2"/>
          <p:cNvSpPr>
            <a:spLocks noGrp="1"/>
          </p:cNvSpPr>
          <p:nvPr>
            <p:ph type="title"/>
          </p:nvPr>
        </p:nvSpPr>
        <p:spPr>
          <a:xfrm>
            <a:off x="609480" y="273600"/>
            <a:ext cx="10970640" cy="1143000"/>
          </a:xfrm>
          <a:prstGeom prst="rect">
            <a:avLst/>
          </a:prstGeom>
          <a:noFill/>
          <a:ln w="0">
            <a:noFill/>
          </a:ln>
        </p:spPr>
        <p:txBody>
          <a:bodyPr lIns="0" rIns="0" tIns="0" bIns="0" anchor="ctr">
            <a:noAutofit/>
          </a:bodyPr>
          <a:p>
            <a:pPr>
              <a:lnSpc>
                <a:spcPct val="90000"/>
              </a:lnSpc>
              <a:buNone/>
            </a:pPr>
            <a:r>
              <a:rPr b="0" lang="en-US" sz="4400" spc="-1" strike="noStrike">
                <a:solidFill>
                  <a:srgbClr val="000000"/>
                </a:solidFill>
                <a:latin typeface="Arial"/>
                <a:ea typeface="DejaVu Sans"/>
              </a:rPr>
              <a:t>Bounds Safety, Raw Array</a:t>
            </a:r>
            <a:endParaRPr b="0" lang="en-US" sz="44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9" name="PlaceHolder 1"/>
          <p:cNvSpPr>
            <a:spLocks noGrp="1"/>
          </p:cNvSpPr>
          <p:nvPr>
            <p:ph type="title"/>
          </p:nvPr>
        </p:nvSpPr>
        <p:spPr>
          <a:xfrm>
            <a:off x="609480" y="273600"/>
            <a:ext cx="10970640" cy="1143000"/>
          </a:xfrm>
          <a:prstGeom prst="rect">
            <a:avLst/>
          </a:prstGeom>
          <a:noFill/>
          <a:ln w="0">
            <a:noFill/>
          </a:ln>
        </p:spPr>
        <p:txBody>
          <a:bodyPr lIns="0" rIns="0" tIns="0" bIns="0" anchor="ctr">
            <a:noAutofit/>
          </a:bodyPr>
          <a:p>
            <a:pPr>
              <a:lnSpc>
                <a:spcPct val="90000"/>
              </a:lnSpc>
              <a:buNone/>
            </a:pPr>
            <a:r>
              <a:rPr b="0" lang="en-US" sz="4400" spc="-1" strike="noStrike">
                <a:solidFill>
                  <a:srgbClr val="000000"/>
                </a:solidFill>
                <a:latin typeface="Arial"/>
                <a:ea typeface="DejaVu Sans"/>
              </a:rPr>
              <a:t>Lifetime Safety, Use After Free</a:t>
            </a:r>
            <a:endParaRPr b="0" lang="en-US" sz="4400" spc="-1" strike="noStrike">
              <a:latin typeface="Arial"/>
            </a:endParaRPr>
          </a:p>
        </p:txBody>
      </p:sp>
      <p:sp>
        <p:nvSpPr>
          <p:cNvPr id="370" name="PlaceHolder 2"/>
          <p:cNvSpPr>
            <a:spLocks noGrp="1"/>
          </p:cNvSpPr>
          <p:nvPr>
            <p:ph/>
          </p:nvPr>
        </p:nvSpPr>
        <p:spPr>
          <a:xfrm>
            <a:off x="609480" y="1594440"/>
            <a:ext cx="10970640" cy="4929840"/>
          </a:xfrm>
          <a:prstGeom prst="rect">
            <a:avLst/>
          </a:prstGeom>
          <a:noFill/>
          <a:ln w="0">
            <a:noFill/>
          </a:ln>
        </p:spPr>
        <p:txBody>
          <a:bodyPr lIns="0" rIns="0" tIns="0" bIns="0" anchor="t">
            <a:noAutofit/>
          </a:bodyPr>
          <a:p>
            <a:pPr>
              <a:lnSpc>
                <a:spcPct val="90000"/>
              </a:lnSpc>
              <a:spcBef>
                <a:spcPts val="1001"/>
              </a:spcBef>
              <a:buNone/>
              <a:tabLst>
                <a:tab algn="l" pos="0"/>
              </a:tabLst>
            </a:pPr>
            <a:endParaRPr b="0" lang="en-US" sz="3200" spc="-1" strike="noStrike">
              <a:latin typeface="Arial"/>
            </a:endParaRPr>
          </a:p>
          <a:p>
            <a:pPr>
              <a:lnSpc>
                <a:spcPct val="90000"/>
              </a:lnSpc>
              <a:spcBef>
                <a:spcPts val="1001"/>
              </a:spcBef>
              <a:buNone/>
              <a:tabLst>
                <a:tab algn="l" pos="0"/>
              </a:tabLst>
            </a:pPr>
            <a:r>
              <a:rPr b="0" lang="en-US" sz="3200" spc="-1" strike="noStrike">
                <a:solidFill>
                  <a:srgbClr val="000000"/>
                </a:solidFill>
                <a:latin typeface="Courier New"/>
                <a:ea typeface="DejaVu Sans"/>
              </a:rPr>
              <a:t>// lack of ownership/lifetime checking</a:t>
            </a:r>
            <a:endParaRPr b="0" lang="en-US" sz="3200" spc="-1" strike="noStrike">
              <a:latin typeface="Arial"/>
            </a:endParaRPr>
          </a:p>
          <a:p>
            <a:pPr>
              <a:lnSpc>
                <a:spcPct val="90000"/>
              </a:lnSpc>
              <a:spcBef>
                <a:spcPts val="1001"/>
              </a:spcBef>
              <a:buNone/>
              <a:tabLst>
                <a:tab algn="l" pos="0"/>
              </a:tabLst>
            </a:pPr>
            <a:r>
              <a:rPr b="0" lang="en-US" sz="3200" spc="-1" strike="noStrike">
                <a:solidFill>
                  <a:srgbClr val="000000"/>
                </a:solidFill>
                <a:latin typeface="Courier New"/>
                <a:ea typeface="DejaVu Sans"/>
              </a:rPr>
              <a:t>int32_t* anInt = new int32_t(42); </a:t>
            </a:r>
            <a:endParaRPr b="0" lang="en-US" sz="3200" spc="-1" strike="noStrike">
              <a:latin typeface="Arial"/>
            </a:endParaRPr>
          </a:p>
          <a:p>
            <a:pPr>
              <a:lnSpc>
                <a:spcPct val="90000"/>
              </a:lnSpc>
              <a:spcBef>
                <a:spcPts val="1001"/>
              </a:spcBef>
              <a:buNone/>
              <a:tabLst>
                <a:tab algn="l" pos="0"/>
              </a:tabLst>
            </a:pPr>
            <a:r>
              <a:rPr b="0" lang="en-US" sz="3200" spc="-1" strike="noStrike">
                <a:solidFill>
                  <a:srgbClr val="000000"/>
                </a:solidFill>
                <a:latin typeface="Courier New"/>
                <a:ea typeface="DejaVu Sans"/>
              </a:rPr>
              <a:t>delete anInt; </a:t>
            </a:r>
            <a:endParaRPr b="0" lang="en-US" sz="3200" spc="-1" strike="noStrike">
              <a:latin typeface="Arial"/>
            </a:endParaRPr>
          </a:p>
          <a:p>
            <a:pPr>
              <a:lnSpc>
                <a:spcPct val="90000"/>
              </a:lnSpc>
              <a:spcBef>
                <a:spcPts val="1001"/>
              </a:spcBef>
              <a:buNone/>
              <a:tabLst>
                <a:tab algn="l" pos="0"/>
              </a:tabLst>
            </a:pPr>
            <a:r>
              <a:rPr b="0" lang="en-US" sz="3200" spc="-1" strike="noStrike">
                <a:solidFill>
                  <a:srgbClr val="000000"/>
                </a:solidFill>
                <a:latin typeface="Courier New"/>
                <a:ea typeface="DejaVu Sans"/>
              </a:rPr>
              <a:t>int32_t badRead = *anInt;</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71" name="Picture 13" descr=""/>
          <p:cNvPicPr/>
          <p:nvPr/>
        </p:nvPicPr>
        <p:blipFill>
          <a:blip r:embed="rId1"/>
          <a:stretch/>
        </p:blipFill>
        <p:spPr>
          <a:xfrm>
            <a:off x="287280" y="3043440"/>
            <a:ext cx="5312520" cy="1461600"/>
          </a:xfrm>
          <a:prstGeom prst="rect">
            <a:avLst/>
          </a:prstGeom>
          <a:ln w="0">
            <a:noFill/>
          </a:ln>
        </p:spPr>
      </p:pic>
      <p:sp>
        <p:nvSpPr>
          <p:cNvPr id="372" name="Rectangle 16"/>
          <p:cNvSpPr/>
          <p:nvPr/>
        </p:nvSpPr>
        <p:spPr>
          <a:xfrm>
            <a:off x="6595560" y="1801080"/>
            <a:ext cx="4910760" cy="5162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2800" spc="-1" strike="noStrike">
                <a:solidFill>
                  <a:srgbClr val="000000"/>
                </a:solidFill>
                <a:latin typeface="Calibri"/>
                <a:ea typeface="DejaVu Sans"/>
              </a:rPr>
              <a:t>GSL: Guidelines Support Library</a:t>
            </a:r>
            <a:endParaRPr b="0" lang="en-US" sz="2800" spc="-1" strike="noStrike">
              <a:latin typeface="Arial"/>
            </a:endParaRPr>
          </a:p>
        </p:txBody>
      </p:sp>
      <p:pic>
        <p:nvPicPr>
          <p:cNvPr id="373" name="Picture 15" descr=""/>
          <p:cNvPicPr/>
          <p:nvPr/>
        </p:nvPicPr>
        <p:blipFill>
          <a:blip r:embed="rId2"/>
          <a:stretch/>
        </p:blipFill>
        <p:spPr>
          <a:xfrm>
            <a:off x="3236400" y="4519440"/>
            <a:ext cx="2375640" cy="1411920"/>
          </a:xfrm>
          <a:prstGeom prst="rect">
            <a:avLst/>
          </a:prstGeom>
          <a:ln w="0">
            <a:noFill/>
          </a:ln>
        </p:spPr>
      </p:pic>
      <p:pic>
        <p:nvPicPr>
          <p:cNvPr id="374" name="Picture 68" descr=""/>
          <p:cNvPicPr/>
          <p:nvPr/>
        </p:nvPicPr>
        <p:blipFill>
          <a:blip r:embed="rId3"/>
          <a:stretch/>
        </p:blipFill>
        <p:spPr>
          <a:xfrm>
            <a:off x="8150040" y="2612880"/>
            <a:ext cx="2056680" cy="807120"/>
          </a:xfrm>
          <a:prstGeom prst="rect">
            <a:avLst/>
          </a:prstGeom>
          <a:ln w="0">
            <a:noFill/>
          </a:ln>
        </p:spPr>
      </p:pic>
      <p:pic>
        <p:nvPicPr>
          <p:cNvPr id="375" name="Picture 71" descr=""/>
          <p:cNvPicPr/>
          <p:nvPr/>
        </p:nvPicPr>
        <p:blipFill>
          <a:blip r:embed="rId4"/>
          <a:stretch/>
        </p:blipFill>
        <p:spPr>
          <a:xfrm>
            <a:off x="1350360" y="1889280"/>
            <a:ext cx="3488400" cy="782640"/>
          </a:xfrm>
          <a:prstGeom prst="rect">
            <a:avLst/>
          </a:prstGeom>
          <a:ln w="0">
            <a:noFill/>
          </a:ln>
        </p:spPr>
      </p:pic>
      <p:pic>
        <p:nvPicPr>
          <p:cNvPr id="376" name="Picture 73" descr=""/>
          <p:cNvPicPr/>
          <p:nvPr/>
        </p:nvPicPr>
        <p:blipFill>
          <a:blip r:embed="rId5"/>
          <a:stretch/>
        </p:blipFill>
        <p:spPr>
          <a:xfrm>
            <a:off x="7841880" y="4525200"/>
            <a:ext cx="2673360" cy="807120"/>
          </a:xfrm>
          <a:prstGeom prst="rect">
            <a:avLst/>
          </a:prstGeom>
          <a:ln w="0">
            <a:noFill/>
          </a:ln>
        </p:spPr>
      </p:pic>
      <p:sp>
        <p:nvSpPr>
          <p:cNvPr id="377" name="TextBox 75"/>
          <p:cNvSpPr/>
          <p:nvPr/>
        </p:nvSpPr>
        <p:spPr>
          <a:xfrm>
            <a:off x="7100280" y="5342400"/>
            <a:ext cx="4156200" cy="6987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1000" spc="-1" strike="noStrike">
                <a:solidFill>
                  <a:srgbClr val="000000"/>
                </a:solidFill>
                <a:latin typeface="Calibri"/>
                <a:ea typeface="DejaVu Sans"/>
              </a:rPr>
              <a:t>gsl-lite</a:t>
            </a:r>
            <a:r>
              <a:rPr b="0" lang="en-US" sz="1000" spc="-1" strike="noStrike">
                <a:solidFill>
                  <a:srgbClr val="000000"/>
                </a:solidFill>
                <a:latin typeface="Calibri"/>
                <a:ea typeface="DejaVu Sans"/>
              </a:rPr>
              <a:t> is a single-file header-only implementation of the </a:t>
            </a:r>
            <a:r>
              <a:rPr b="0" lang="en-US" sz="1000" spc="-1" strike="noStrike" u="sng">
                <a:solidFill>
                  <a:srgbClr val="0563c1"/>
                </a:solidFill>
                <a:uFillTx/>
                <a:latin typeface="Calibri"/>
                <a:ea typeface="DejaVu Sans"/>
                <a:hlinkClick r:id="rId6"/>
              </a:rPr>
              <a:t>C++ Core Guidelines Support Library</a:t>
            </a:r>
            <a:r>
              <a:rPr b="0" lang="en-US" sz="1000" spc="-1" strike="noStrike">
                <a:solidFill>
                  <a:srgbClr val="000000"/>
                </a:solidFill>
                <a:latin typeface="Calibri"/>
                <a:ea typeface="DejaVu Sans"/>
              </a:rPr>
              <a:t> originally based on </a:t>
            </a:r>
            <a:r>
              <a:rPr b="0" lang="en-US" sz="1000" spc="-1" strike="noStrike" u="sng">
                <a:solidFill>
                  <a:srgbClr val="0563c1"/>
                </a:solidFill>
                <a:uFillTx/>
                <a:latin typeface="Calibri"/>
                <a:ea typeface="DejaVu Sans"/>
                <a:hlinkClick r:id="rId7"/>
              </a:rPr>
              <a:t>Microsoft GSL</a:t>
            </a:r>
            <a:r>
              <a:rPr b="0" lang="en-US" sz="1000" spc="-1" strike="noStrike">
                <a:solidFill>
                  <a:srgbClr val="000000"/>
                </a:solidFill>
                <a:latin typeface="Calibri"/>
                <a:ea typeface="DejaVu Sans"/>
              </a:rPr>
              <a:t> and </a:t>
            </a:r>
            <a:r>
              <a:rPr b="1" lang="en-US" sz="1000" spc="-1" strike="noStrike">
                <a:solidFill>
                  <a:srgbClr val="000000"/>
                </a:solidFill>
                <a:latin typeface="Calibri"/>
                <a:ea typeface="DejaVu Sans"/>
              </a:rPr>
              <a:t>adapted for C++98, C++03</a:t>
            </a:r>
            <a:r>
              <a:rPr b="0" lang="en-US" sz="1000" spc="-1" strike="noStrike">
                <a:solidFill>
                  <a:srgbClr val="000000"/>
                </a:solidFill>
                <a:latin typeface="Calibri"/>
                <a:ea typeface="DejaVu Sans"/>
              </a:rPr>
              <a:t>. It also works when compiled as C++11, C++14, C++17, C++20.</a:t>
            </a:r>
            <a:endParaRPr b="0" lang="en-US" sz="1000" spc="-1" strike="noStrike">
              <a:latin typeface="Arial"/>
            </a:endParaRPr>
          </a:p>
        </p:txBody>
      </p:sp>
      <p:sp>
        <p:nvSpPr>
          <p:cNvPr id="378" name="TextBox 77"/>
          <p:cNvSpPr/>
          <p:nvPr/>
        </p:nvSpPr>
        <p:spPr>
          <a:xfrm>
            <a:off x="6922440" y="3502080"/>
            <a:ext cx="4655880" cy="8888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050" spc="-1" strike="noStrike">
                <a:solidFill>
                  <a:srgbClr val="000000"/>
                </a:solidFill>
                <a:latin typeface="Calibri"/>
                <a:ea typeface="DejaVu Sans"/>
              </a:rPr>
              <a:t>The Guidelines Support Library (GSL) contains functions and types that are suggested for use by the </a:t>
            </a:r>
            <a:r>
              <a:rPr b="0" lang="en-US" sz="1050" spc="-1" strike="noStrike" u="sng">
                <a:solidFill>
                  <a:srgbClr val="0563c1"/>
                </a:solidFill>
                <a:uFillTx/>
                <a:latin typeface="Calibri"/>
                <a:ea typeface="DejaVu Sans"/>
                <a:hlinkClick r:id="rId8"/>
              </a:rPr>
              <a:t>C++ Core Guidelines</a:t>
            </a:r>
            <a:r>
              <a:rPr b="0" lang="en-US" sz="1050" spc="-1" strike="noStrike">
                <a:solidFill>
                  <a:srgbClr val="000000"/>
                </a:solidFill>
                <a:latin typeface="Calibri"/>
                <a:ea typeface="DejaVu Sans"/>
              </a:rPr>
              <a:t> maintained by the </a:t>
            </a:r>
            <a:r>
              <a:rPr b="0" lang="en-US" sz="1050" spc="-1" strike="noStrike" u="sng">
                <a:solidFill>
                  <a:srgbClr val="0563c1"/>
                </a:solidFill>
                <a:uFillTx/>
                <a:latin typeface="Calibri"/>
                <a:ea typeface="DejaVu Sans"/>
                <a:hlinkClick r:id="rId9"/>
              </a:rPr>
              <a:t>Standard C++ Foundation</a:t>
            </a:r>
            <a:r>
              <a:rPr b="0" lang="en-US" sz="1050" spc="-1" strike="noStrike">
                <a:solidFill>
                  <a:srgbClr val="000000"/>
                </a:solidFill>
                <a:latin typeface="Calibri"/>
                <a:ea typeface="DejaVu Sans"/>
              </a:rPr>
              <a:t>. This repo contains Microsoft's implementation of GSL. […] The implementation </a:t>
            </a:r>
            <a:r>
              <a:rPr b="1" lang="en-US" sz="1050" spc="-1" strike="noStrike">
                <a:solidFill>
                  <a:srgbClr val="000000"/>
                </a:solidFill>
                <a:latin typeface="Calibri"/>
                <a:ea typeface="DejaVu Sans"/>
              </a:rPr>
              <a:t>generally assumes </a:t>
            </a:r>
            <a:r>
              <a:rPr b="0" lang="en-US" sz="1050" spc="-1" strike="noStrike">
                <a:solidFill>
                  <a:srgbClr val="000000"/>
                </a:solidFill>
                <a:latin typeface="Calibri"/>
                <a:ea typeface="DejaVu Sans"/>
              </a:rPr>
              <a:t>a platform that implements </a:t>
            </a:r>
            <a:r>
              <a:rPr b="1" lang="en-US" sz="1050" spc="-1" strike="noStrike">
                <a:solidFill>
                  <a:srgbClr val="000000"/>
                </a:solidFill>
                <a:latin typeface="Calibri"/>
                <a:ea typeface="DejaVu Sans"/>
              </a:rPr>
              <a:t>C++14 support</a:t>
            </a:r>
            <a:r>
              <a:rPr b="0" lang="en-US" sz="1050" spc="-1" strike="noStrike">
                <a:solidFill>
                  <a:srgbClr val="000000"/>
                </a:solidFill>
                <a:latin typeface="Calibri"/>
                <a:ea typeface="DejaVu Sans"/>
              </a:rPr>
              <a:t>.</a:t>
            </a:r>
            <a:endParaRPr b="0" lang="en-US" sz="1050" spc="-1" strike="noStrike">
              <a:latin typeface="Arial"/>
            </a:endParaRPr>
          </a:p>
        </p:txBody>
      </p:sp>
      <p:sp>
        <p:nvSpPr>
          <p:cNvPr id="379" name=""/>
          <p:cNvSpPr/>
          <p:nvPr/>
        </p:nvSpPr>
        <p:spPr>
          <a:xfrm>
            <a:off x="6026040" y="-10440"/>
            <a:ext cx="360" cy="6907680"/>
          </a:xfrm>
          <a:prstGeom prst="line">
            <a:avLst/>
          </a:prstGeom>
          <a:ln w="54720">
            <a:solidFill>
              <a:srgbClr val="000000"/>
            </a:solidFill>
            <a:round/>
          </a:ln>
        </p:spPr>
        <p:style>
          <a:lnRef idx="0"/>
          <a:fillRef idx="0"/>
          <a:effectRef idx="0"/>
          <a:fontRef idx="minor"/>
        </p:style>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0" name="PlaceHolder 1"/>
          <p:cNvSpPr>
            <a:spLocks noGrp="1"/>
          </p:cNvSpPr>
          <p:nvPr>
            <p:ph type="title"/>
          </p:nvPr>
        </p:nvSpPr>
        <p:spPr>
          <a:xfrm>
            <a:off x="609480" y="273600"/>
            <a:ext cx="10970640" cy="1143000"/>
          </a:xfrm>
          <a:prstGeom prst="rect">
            <a:avLst/>
          </a:prstGeom>
          <a:noFill/>
          <a:ln w="0">
            <a:noFill/>
          </a:ln>
        </p:spPr>
        <p:txBody>
          <a:bodyPr lIns="0" rIns="0" tIns="0" bIns="0" anchor="ctr">
            <a:noAutofit/>
          </a:bodyPr>
          <a:p>
            <a:pPr>
              <a:lnSpc>
                <a:spcPct val="90000"/>
              </a:lnSpc>
              <a:buNone/>
            </a:pPr>
            <a:r>
              <a:rPr b="0" lang="en-US" sz="4400" spc="-1" strike="noStrike">
                <a:solidFill>
                  <a:srgbClr val="000000"/>
                </a:solidFill>
                <a:latin typeface="Arial"/>
                <a:ea typeface="DejaVu Sans"/>
              </a:rPr>
              <a:t>Superset of a Subset</a:t>
            </a:r>
            <a:endParaRPr b="0" lang="en-US" sz="4400" spc="-1" strike="noStrike">
              <a:latin typeface="Arial"/>
            </a:endParaRPr>
          </a:p>
        </p:txBody>
      </p:sp>
      <p:sp>
        <p:nvSpPr>
          <p:cNvPr id="381" name="Rectangle 3"/>
          <p:cNvSpPr/>
          <p:nvPr/>
        </p:nvSpPr>
        <p:spPr>
          <a:xfrm>
            <a:off x="3721680" y="2259720"/>
            <a:ext cx="5234760" cy="2495880"/>
          </a:xfrm>
          <a:prstGeom prst="rect">
            <a:avLst/>
          </a:prstGeom>
          <a:solidFill>
            <a:schemeClr val="accent1">
              <a:alpha val="60000"/>
            </a:schemeClr>
          </a:solidFill>
          <a:ln>
            <a:solidFill>
              <a:srgbClr val="1d3155"/>
            </a:solidFill>
          </a:ln>
        </p:spPr>
        <p:style>
          <a:lnRef idx="2">
            <a:schemeClr val="accent1">
              <a:shade val="15000"/>
            </a:schemeClr>
          </a:lnRef>
          <a:fillRef idx="1">
            <a:schemeClr val="accent1"/>
          </a:fillRef>
          <a:effectRef idx="0">
            <a:schemeClr val="accent1"/>
          </a:effectRef>
          <a:fontRef idx="minor"/>
        </p:style>
        <p:txBody>
          <a:bodyPr lIns="90000" rIns="90000" tIns="45000" bIns="45000" anchor="t">
            <a:noAutofit/>
          </a:bodyPr>
          <a:p>
            <a:pPr>
              <a:lnSpc>
                <a:spcPct val="100000"/>
              </a:lnSpc>
              <a:buNone/>
            </a:pPr>
            <a:r>
              <a:rPr b="0" lang="en-US" sz="3200" spc="-1" strike="noStrike">
                <a:solidFill>
                  <a:srgbClr val="ffffff"/>
                </a:solidFill>
                <a:latin typeface="Arial"/>
                <a:ea typeface="DejaVu Sans"/>
              </a:rPr>
              <a:t>Standard C++</a:t>
            </a:r>
            <a:endParaRPr b="0" lang="en-US" sz="3200" spc="-1" strike="noStrike">
              <a:latin typeface="Arial"/>
            </a:endParaRPr>
          </a:p>
        </p:txBody>
      </p:sp>
      <p:sp>
        <p:nvSpPr>
          <p:cNvPr id="382" name="Rectangle 4"/>
          <p:cNvSpPr/>
          <p:nvPr/>
        </p:nvSpPr>
        <p:spPr>
          <a:xfrm>
            <a:off x="7073280" y="1686960"/>
            <a:ext cx="2031120" cy="1450800"/>
          </a:xfrm>
          <a:prstGeom prst="rect">
            <a:avLst/>
          </a:prstGeom>
          <a:solidFill>
            <a:schemeClr val="accent1">
              <a:alpha val="60000"/>
            </a:schemeClr>
          </a:solidFill>
          <a:ln>
            <a:solidFill>
              <a:srgbClr val="1d3155"/>
            </a:solidFill>
          </a:ln>
        </p:spPr>
        <p:style>
          <a:lnRef idx="2">
            <a:schemeClr val="accent1">
              <a:shade val="15000"/>
            </a:schemeClr>
          </a:lnRef>
          <a:fillRef idx="1">
            <a:schemeClr val="accent1"/>
          </a:fillRef>
          <a:effectRef idx="0">
            <a:schemeClr val="accent1"/>
          </a:effectRef>
          <a:fontRef idx="minor"/>
        </p:style>
        <p:txBody>
          <a:bodyPr lIns="90000" rIns="90000" tIns="45000" bIns="45000" anchor="t">
            <a:noAutofit/>
          </a:bodyPr>
          <a:p>
            <a:pPr algn="r">
              <a:lnSpc>
                <a:spcPct val="100000"/>
              </a:lnSpc>
              <a:buNone/>
            </a:pPr>
            <a:r>
              <a:rPr b="0" lang="en-US" sz="2800" spc="-1" strike="noStrike">
                <a:solidFill>
                  <a:srgbClr val="ffffff"/>
                </a:solidFill>
                <a:latin typeface="Arial"/>
                <a:ea typeface="DejaVu Sans"/>
              </a:rPr>
              <a:t>GSL</a:t>
            </a:r>
            <a:endParaRPr b="0" lang="en-US" sz="2800" spc="-1" strike="noStrike">
              <a:latin typeface="Arial"/>
            </a:endParaRPr>
          </a:p>
        </p:txBody>
      </p:sp>
      <p:sp>
        <p:nvSpPr>
          <p:cNvPr id="383" name="Straight Connector 6"/>
          <p:cNvSpPr/>
          <p:nvPr/>
        </p:nvSpPr>
        <p:spPr>
          <a:xfrm>
            <a:off x="3520440" y="3609720"/>
            <a:ext cx="5901840" cy="360"/>
          </a:xfrm>
          <a:prstGeom prst="line">
            <a:avLst/>
          </a:prstGeom>
          <a:ln>
            <a:solidFill>
              <a:srgbClr val="ff0000"/>
            </a:solidFill>
          </a:ln>
        </p:spPr>
        <p:style>
          <a:lnRef idx="3">
            <a:schemeClr val="accent2"/>
          </a:lnRef>
          <a:fillRef idx="0">
            <a:schemeClr val="accent2"/>
          </a:fillRef>
          <a:effectRef idx="2">
            <a:schemeClr val="accent2"/>
          </a:effectRef>
          <a:fontRef idx="minor"/>
        </p:style>
      </p:sp>
      <p:sp>
        <p:nvSpPr>
          <p:cNvPr id="384" name="TextBox 16"/>
          <p:cNvSpPr/>
          <p:nvPr/>
        </p:nvSpPr>
        <p:spPr>
          <a:xfrm>
            <a:off x="784440" y="3876840"/>
            <a:ext cx="2505960" cy="6382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3600" spc="-1" strike="noStrike">
                <a:solidFill>
                  <a:srgbClr val="ff0000"/>
                </a:solidFill>
                <a:latin typeface="Arial"/>
                <a:ea typeface="DejaVu Sans"/>
              </a:rPr>
              <a:t>Do not use</a:t>
            </a:r>
            <a:endParaRPr b="0" lang="en-US" sz="3600" spc="-1" strike="noStrike">
              <a:latin typeface="Arial"/>
            </a:endParaRPr>
          </a:p>
        </p:txBody>
      </p:sp>
      <p:sp>
        <p:nvSpPr>
          <p:cNvPr id="385" name="Straight Connector 2"/>
          <p:cNvSpPr/>
          <p:nvPr/>
        </p:nvSpPr>
        <p:spPr>
          <a:xfrm flipH="1" flipV="1">
            <a:off x="8434800" y="3767040"/>
            <a:ext cx="635040" cy="1262160"/>
          </a:xfrm>
          <a:prstGeom prst="line">
            <a:avLst/>
          </a:prstGeom>
          <a:ln>
            <a:solidFill>
              <a:srgbClr val="ff0000"/>
            </a:solidFill>
          </a:ln>
        </p:spPr>
        <p:style>
          <a:lnRef idx="3">
            <a:schemeClr val="accent2"/>
          </a:lnRef>
          <a:fillRef idx="0">
            <a:schemeClr val="accent2"/>
          </a:fillRef>
          <a:effectRef idx="2">
            <a:schemeClr val="accent2"/>
          </a:effectRef>
          <a:fontRef idx="minor"/>
        </p:style>
      </p:sp>
      <p:sp>
        <p:nvSpPr>
          <p:cNvPr id="386" name="Straight Connector 1"/>
          <p:cNvSpPr/>
          <p:nvPr/>
        </p:nvSpPr>
        <p:spPr>
          <a:xfrm flipH="1" flipV="1">
            <a:off x="7570800" y="3790080"/>
            <a:ext cx="635040" cy="1262160"/>
          </a:xfrm>
          <a:prstGeom prst="line">
            <a:avLst/>
          </a:prstGeom>
          <a:ln>
            <a:solidFill>
              <a:srgbClr val="ff0000"/>
            </a:solidFill>
          </a:ln>
        </p:spPr>
        <p:style>
          <a:lnRef idx="3">
            <a:schemeClr val="accent2"/>
          </a:lnRef>
          <a:fillRef idx="0">
            <a:schemeClr val="accent2"/>
          </a:fillRef>
          <a:effectRef idx="2">
            <a:schemeClr val="accent2"/>
          </a:effectRef>
          <a:fontRef idx="minor"/>
        </p:style>
      </p:sp>
      <p:sp>
        <p:nvSpPr>
          <p:cNvPr id="387" name="Straight Connector 3"/>
          <p:cNvSpPr/>
          <p:nvPr/>
        </p:nvSpPr>
        <p:spPr>
          <a:xfrm flipH="1" flipV="1">
            <a:off x="6634800" y="3790080"/>
            <a:ext cx="635040" cy="1262160"/>
          </a:xfrm>
          <a:prstGeom prst="line">
            <a:avLst/>
          </a:prstGeom>
          <a:ln>
            <a:solidFill>
              <a:srgbClr val="ff0000"/>
            </a:solidFill>
          </a:ln>
        </p:spPr>
        <p:style>
          <a:lnRef idx="3">
            <a:schemeClr val="accent2"/>
          </a:lnRef>
          <a:fillRef idx="0">
            <a:schemeClr val="accent2"/>
          </a:fillRef>
          <a:effectRef idx="2">
            <a:schemeClr val="accent2"/>
          </a:effectRef>
          <a:fontRef idx="minor"/>
        </p:style>
      </p:sp>
      <p:sp>
        <p:nvSpPr>
          <p:cNvPr id="388" name="Straight Connector 4"/>
          <p:cNvSpPr/>
          <p:nvPr/>
        </p:nvSpPr>
        <p:spPr>
          <a:xfrm flipH="1" flipV="1">
            <a:off x="5662800" y="3790080"/>
            <a:ext cx="635040" cy="1262160"/>
          </a:xfrm>
          <a:prstGeom prst="line">
            <a:avLst/>
          </a:prstGeom>
          <a:ln>
            <a:solidFill>
              <a:srgbClr val="ff0000"/>
            </a:solidFill>
          </a:ln>
        </p:spPr>
        <p:style>
          <a:lnRef idx="3">
            <a:schemeClr val="accent2"/>
          </a:lnRef>
          <a:fillRef idx="0">
            <a:schemeClr val="accent2"/>
          </a:fillRef>
          <a:effectRef idx="2">
            <a:schemeClr val="accent2"/>
          </a:effectRef>
          <a:fontRef idx="minor"/>
        </p:style>
      </p:sp>
      <p:sp>
        <p:nvSpPr>
          <p:cNvPr id="389" name="Straight Connector 5"/>
          <p:cNvSpPr/>
          <p:nvPr/>
        </p:nvSpPr>
        <p:spPr>
          <a:xfrm flipH="1" flipV="1">
            <a:off x="4726800" y="3790080"/>
            <a:ext cx="635040" cy="1262160"/>
          </a:xfrm>
          <a:prstGeom prst="line">
            <a:avLst/>
          </a:prstGeom>
          <a:ln>
            <a:solidFill>
              <a:srgbClr val="ff0000"/>
            </a:solidFill>
          </a:ln>
        </p:spPr>
        <p:style>
          <a:lnRef idx="3">
            <a:schemeClr val="accent2"/>
          </a:lnRef>
          <a:fillRef idx="0">
            <a:schemeClr val="accent2"/>
          </a:fillRef>
          <a:effectRef idx="2">
            <a:schemeClr val="accent2"/>
          </a:effectRef>
          <a:fontRef idx="minor"/>
        </p:style>
      </p:sp>
      <p:sp>
        <p:nvSpPr>
          <p:cNvPr id="390" name="Straight Connector 7"/>
          <p:cNvSpPr/>
          <p:nvPr/>
        </p:nvSpPr>
        <p:spPr>
          <a:xfrm flipH="1" flipV="1">
            <a:off x="3826800" y="3790080"/>
            <a:ext cx="635040" cy="1262160"/>
          </a:xfrm>
          <a:prstGeom prst="line">
            <a:avLst/>
          </a:prstGeom>
          <a:ln>
            <a:solidFill>
              <a:srgbClr val="ff0000"/>
            </a:solidFill>
          </a:ln>
        </p:spPr>
        <p:style>
          <a:lnRef idx="3">
            <a:schemeClr val="accent2"/>
          </a:lnRef>
          <a:fillRef idx="0">
            <a:schemeClr val="accent2"/>
          </a:fillRef>
          <a:effectRef idx="2">
            <a:schemeClr val="accent2"/>
          </a:effectRef>
          <a:fontRef idx="minor"/>
        </p:style>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1" name="PlaceHolder 1"/>
          <p:cNvSpPr>
            <a:spLocks noGrp="1"/>
          </p:cNvSpPr>
          <p:nvPr>
            <p:ph type="title"/>
          </p:nvPr>
        </p:nvSpPr>
        <p:spPr>
          <a:xfrm>
            <a:off x="609480" y="273600"/>
            <a:ext cx="10970640" cy="1143000"/>
          </a:xfrm>
          <a:prstGeom prst="rect">
            <a:avLst/>
          </a:prstGeom>
          <a:noFill/>
          <a:ln w="0">
            <a:noFill/>
          </a:ln>
        </p:spPr>
        <p:txBody>
          <a:bodyPr lIns="0" rIns="0" tIns="0" bIns="0" anchor="ctr">
            <a:noAutofit/>
          </a:bodyPr>
          <a:p>
            <a:pPr>
              <a:lnSpc>
                <a:spcPct val="90000"/>
              </a:lnSpc>
              <a:buNone/>
            </a:pPr>
            <a:r>
              <a:rPr b="0" lang="en-US" sz="4400" spc="-1" strike="noStrike">
                <a:solidFill>
                  <a:srgbClr val="000000"/>
                </a:solidFill>
                <a:latin typeface="Arial"/>
                <a:ea typeface="DejaVu Sans"/>
              </a:rPr>
              <a:t>Safety Profiles</a:t>
            </a:r>
            <a:endParaRPr b="0" lang="en-US" sz="4400" spc="-1" strike="noStrike">
              <a:latin typeface="Arial"/>
            </a:endParaRPr>
          </a:p>
        </p:txBody>
      </p:sp>
      <p:sp>
        <p:nvSpPr>
          <p:cNvPr id="392" name="PlaceHolder 2"/>
          <p:cNvSpPr>
            <a:spLocks noGrp="1"/>
          </p:cNvSpPr>
          <p:nvPr>
            <p:ph type="subTitle"/>
          </p:nvPr>
        </p:nvSpPr>
        <p:spPr>
          <a:xfrm>
            <a:off x="609480" y="1604520"/>
            <a:ext cx="11277720" cy="5251680"/>
          </a:xfrm>
          <a:prstGeom prst="rect">
            <a:avLst/>
          </a:prstGeom>
          <a:noFill/>
          <a:ln w="0">
            <a:noFill/>
          </a:ln>
        </p:spPr>
        <p:txBody>
          <a:bodyPr lIns="0" rIns="0" tIns="0" bIns="0" anchor="ctr">
            <a:noAutofit/>
          </a:bodyPr>
          <a:p>
            <a:pPr marL="228600" indent="-228600">
              <a:lnSpc>
                <a:spcPct val="90000"/>
              </a:lnSpc>
              <a:spcBef>
                <a:spcPts val="1001"/>
              </a:spcBef>
              <a:buClr>
                <a:srgbClr val="000000"/>
              </a:buClr>
              <a:buFont typeface="Arial"/>
              <a:buChar char="•"/>
            </a:pPr>
            <a:r>
              <a:rPr b="0" i="1" lang="en-US" sz="3000" spc="-1" strike="noStrike">
                <a:solidFill>
                  <a:srgbClr val="000000"/>
                </a:solidFill>
                <a:latin typeface="Arial"/>
                <a:ea typeface="DejaVu Sans"/>
              </a:rPr>
              <a:t>A set of deterministic and portably enforceable rules designed to achieve specific guarantees.</a:t>
            </a:r>
            <a:endParaRPr b="0" lang="en-US" sz="3000" spc="-1" strike="noStrike">
              <a:latin typeface="Arial"/>
            </a:endParaRPr>
          </a:p>
          <a:p>
            <a:pPr marL="228600" indent="-228600">
              <a:lnSpc>
                <a:spcPct val="90000"/>
              </a:lnSpc>
              <a:spcBef>
                <a:spcPts val="1001"/>
              </a:spcBef>
              <a:buClr>
                <a:srgbClr val="000000"/>
              </a:buClr>
              <a:buFont typeface="Arial"/>
              <a:buChar char="•"/>
              <a:tabLst>
                <a:tab algn="l" pos="0"/>
              </a:tabLst>
            </a:pPr>
            <a:r>
              <a:rPr b="0" i="1" lang="en-US" sz="3000" spc="-1" strike="noStrike">
                <a:solidFill>
                  <a:srgbClr val="000000"/>
                </a:solidFill>
                <a:latin typeface="Arial"/>
                <a:ea typeface="DejaVu Sans"/>
              </a:rPr>
              <a:t>“</a:t>
            </a:r>
            <a:r>
              <a:rPr b="0" i="1" lang="en-US" sz="3000" spc="-1" strike="noStrike">
                <a:solidFill>
                  <a:srgbClr val="000000"/>
                </a:solidFill>
                <a:latin typeface="Arial"/>
                <a:ea typeface="DejaVu Sans"/>
              </a:rPr>
              <a:t>Deterministic” means they need only local analysis and could be compiler-implemented.</a:t>
            </a:r>
            <a:endParaRPr b="0" lang="en-US" sz="3000" spc="-1" strike="noStrike">
              <a:latin typeface="Arial"/>
            </a:endParaRPr>
          </a:p>
          <a:p>
            <a:pPr marL="228600" indent="-228600">
              <a:lnSpc>
                <a:spcPct val="90000"/>
              </a:lnSpc>
              <a:spcBef>
                <a:spcPts val="1001"/>
              </a:spcBef>
              <a:buClr>
                <a:srgbClr val="000000"/>
              </a:buClr>
              <a:buFont typeface="Arial"/>
              <a:buChar char="•"/>
              <a:tabLst>
                <a:tab algn="l" pos="0"/>
              </a:tabLst>
            </a:pPr>
            <a:r>
              <a:rPr b="0" i="1" lang="en-US" sz="3000" spc="-1" strike="noStrike">
                <a:solidFill>
                  <a:srgbClr val="000000"/>
                </a:solidFill>
                <a:latin typeface="Arial"/>
                <a:ea typeface="DejaVu Sans"/>
              </a:rPr>
              <a:t>“</a:t>
            </a:r>
            <a:r>
              <a:rPr b="0" i="1" lang="en-US" sz="3000" spc="-1" strike="noStrike">
                <a:solidFill>
                  <a:srgbClr val="000000"/>
                </a:solidFill>
                <a:latin typeface="Arial"/>
                <a:ea typeface="DejaVu Sans"/>
              </a:rPr>
              <a:t>Portably enforceable” means they function like language</a:t>
            </a:r>
            <a:endParaRPr b="0" lang="en-US" sz="3000" spc="-1" strike="noStrike">
              <a:latin typeface="Arial"/>
            </a:endParaRPr>
          </a:p>
          <a:p>
            <a:pPr>
              <a:lnSpc>
                <a:spcPct val="90000"/>
              </a:lnSpc>
              <a:spcBef>
                <a:spcPts val="1001"/>
              </a:spcBef>
              <a:buNone/>
              <a:tabLst>
                <a:tab algn="l" pos="0"/>
              </a:tabLst>
            </a:pPr>
            <a:r>
              <a:rPr b="0" i="1" lang="en-US" sz="3000" spc="-1" strike="noStrike">
                <a:solidFill>
                  <a:srgbClr val="000000"/>
                </a:solidFill>
                <a:latin typeface="Arial"/>
                <a:ea typeface="DejaVu Sans"/>
              </a:rPr>
              <a:t>rules, providing consistent enforcement across tools.</a:t>
            </a:r>
            <a:endParaRPr b="0" lang="en-US" sz="3000" spc="-1" strike="noStrike">
              <a:latin typeface="Arial"/>
            </a:endParaRPr>
          </a:p>
          <a:p>
            <a:pPr marL="228600" indent="-228600">
              <a:lnSpc>
                <a:spcPct val="90000"/>
              </a:lnSpc>
              <a:spcBef>
                <a:spcPts val="1001"/>
              </a:spcBef>
              <a:buClr>
                <a:srgbClr val="000000"/>
              </a:buClr>
              <a:buFont typeface="Arial"/>
              <a:buChar char="•"/>
              <a:tabLst>
                <a:tab algn="l" pos="0"/>
              </a:tabLst>
            </a:pPr>
            <a:r>
              <a:rPr b="1" i="1" lang="en-US" sz="3000" spc="-1" strike="noStrike">
                <a:solidFill>
                  <a:srgbClr val="000000"/>
                </a:solidFill>
                <a:latin typeface="Arial"/>
                <a:ea typeface="DejaVu Sans"/>
              </a:rPr>
              <a:t>Conforming code is considered safe for targeted properties</a:t>
            </a:r>
            <a:r>
              <a:rPr b="0" i="1" lang="en-US" sz="3000" spc="-1" strike="noStrike">
                <a:solidFill>
                  <a:srgbClr val="000000"/>
                </a:solidFill>
                <a:latin typeface="Arial"/>
                <a:ea typeface="DejaVu Sans"/>
              </a:rPr>
              <a:t>,</a:t>
            </a:r>
            <a:endParaRPr b="0" lang="en-US" sz="3000" spc="-1" strike="noStrike">
              <a:latin typeface="Arial"/>
            </a:endParaRPr>
          </a:p>
          <a:p>
            <a:pPr>
              <a:lnSpc>
                <a:spcPct val="90000"/>
              </a:lnSpc>
              <a:spcBef>
                <a:spcPts val="1001"/>
              </a:spcBef>
              <a:buNone/>
              <a:tabLst>
                <a:tab algn="l" pos="0"/>
              </a:tabLst>
            </a:pPr>
            <a:r>
              <a:rPr b="0" i="1" lang="en-US" sz="3000" spc="-1" strike="noStrike">
                <a:solidFill>
                  <a:srgbClr val="000000"/>
                </a:solidFill>
                <a:latin typeface="Arial"/>
                <a:ea typeface="DejaVu Sans"/>
              </a:rPr>
              <a:t>though errors may still arise from other code, libraries,</a:t>
            </a:r>
            <a:endParaRPr b="0" lang="en-US" sz="3000" spc="-1" strike="noStrike">
              <a:latin typeface="Arial"/>
            </a:endParaRPr>
          </a:p>
          <a:p>
            <a:pPr>
              <a:lnSpc>
                <a:spcPct val="90000"/>
              </a:lnSpc>
              <a:spcBef>
                <a:spcPts val="1001"/>
              </a:spcBef>
              <a:buNone/>
              <a:tabLst>
                <a:tab algn="l" pos="0"/>
              </a:tabLst>
            </a:pPr>
            <a:r>
              <a:rPr b="0" i="1" lang="en-US" sz="3000" spc="-1" strike="noStrike">
                <a:solidFill>
                  <a:srgbClr val="000000"/>
                </a:solidFill>
                <a:latin typeface="Arial"/>
                <a:ea typeface="DejaVu Sans"/>
              </a:rPr>
              <a:t>or external factors.</a:t>
            </a:r>
            <a:endParaRPr b="0" lang="en-US" sz="30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3" name="PlaceHolder 1"/>
          <p:cNvSpPr>
            <a:spLocks noGrp="1"/>
          </p:cNvSpPr>
          <p:nvPr>
            <p:ph type="title"/>
          </p:nvPr>
        </p:nvSpPr>
        <p:spPr>
          <a:xfrm>
            <a:off x="609480" y="273600"/>
            <a:ext cx="10970640" cy="1143000"/>
          </a:xfrm>
          <a:prstGeom prst="rect">
            <a:avLst/>
          </a:prstGeom>
          <a:noFill/>
          <a:ln w="0">
            <a:noFill/>
          </a:ln>
        </p:spPr>
        <p:txBody>
          <a:bodyPr lIns="0" rIns="0" tIns="0" bIns="0" anchor="ctr">
            <a:noAutofit/>
          </a:bodyPr>
          <a:p>
            <a:pPr>
              <a:lnSpc>
                <a:spcPct val="90000"/>
              </a:lnSpc>
              <a:buNone/>
            </a:pPr>
            <a:r>
              <a:rPr b="0" lang="en-US" sz="4400" spc="-1" strike="noStrike">
                <a:solidFill>
                  <a:srgbClr val="000000"/>
                </a:solidFill>
                <a:latin typeface="Arial"/>
                <a:ea typeface="DejaVu Sans"/>
              </a:rPr>
              <a:t>Type Safety Profile</a:t>
            </a:r>
            <a:endParaRPr b="0" lang="en-US" sz="4400" spc="-1" strike="noStrike">
              <a:latin typeface="Arial"/>
            </a:endParaRPr>
          </a:p>
        </p:txBody>
      </p:sp>
      <p:sp>
        <p:nvSpPr>
          <p:cNvPr id="394" name="PlaceHolder 2"/>
          <p:cNvSpPr>
            <a:spLocks noGrp="1"/>
          </p:cNvSpPr>
          <p:nvPr>
            <p:ph type="subTitle"/>
          </p:nvPr>
        </p:nvSpPr>
        <p:spPr>
          <a:xfrm>
            <a:off x="375120" y="2284200"/>
            <a:ext cx="11512080" cy="4298400"/>
          </a:xfrm>
          <a:prstGeom prst="rect">
            <a:avLst/>
          </a:prstGeom>
          <a:noFill/>
          <a:ln w="0">
            <a:noFill/>
          </a:ln>
        </p:spPr>
        <p:txBody>
          <a:bodyPr lIns="0" rIns="0" tIns="0" bIns="0" anchor="ctr">
            <a:noAutofit/>
          </a:bodyPr>
          <a:p>
            <a:pPr>
              <a:lnSpc>
                <a:spcPct val="90000"/>
              </a:lnSpc>
              <a:spcBef>
                <a:spcPts val="1001"/>
              </a:spcBef>
              <a:buNone/>
              <a:tabLst>
                <a:tab algn="l" pos="0"/>
              </a:tabLst>
            </a:pPr>
            <a:r>
              <a:rPr b="0" lang="en-US" sz="2800" spc="-1" strike="noStrike">
                <a:solidFill>
                  <a:srgbClr val="222222"/>
                </a:solidFill>
                <a:highlight>
                  <a:srgbClr val="ffffff"/>
                </a:highlight>
                <a:latin typeface="Source Sans Pro"/>
                <a:ea typeface="DejaVu Sans"/>
              </a:rPr>
              <a:t>[…​] type-safety is defined to be </a:t>
            </a:r>
            <a:r>
              <a:rPr b="1" lang="en-US" sz="2800" spc="-1" strike="noStrike">
                <a:solidFill>
                  <a:srgbClr val="222222"/>
                </a:solidFill>
                <a:highlight>
                  <a:srgbClr val="ffffff"/>
                </a:highlight>
                <a:latin typeface="Source Sans Pro"/>
                <a:ea typeface="DejaVu Sans"/>
              </a:rPr>
              <a:t>the property that a variable is not used in a way that doesn’t obey the rules for the type of its definition</a:t>
            </a:r>
            <a:r>
              <a:rPr b="0" lang="en-US" sz="2800" spc="-1" strike="noStrike">
                <a:solidFill>
                  <a:srgbClr val="222222"/>
                </a:solidFill>
                <a:highlight>
                  <a:srgbClr val="ffffff"/>
                </a:highlight>
                <a:latin typeface="Source Sans Pro"/>
                <a:ea typeface="DejaVu Sans"/>
              </a:rPr>
              <a:t>. Memory accessed as a type T should not be valid memory that actually contains an object of an unrelated type U. Note that the safety is intended to be complete when combined also with Bounds safety and Lifetime safety.</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US" sz="4400" spc="-1" strike="noStrike">
                <a:latin typeface="Arial"/>
              </a:rPr>
              <a:t>ISO/IEC 23643:2020 Defintions</a:t>
            </a:r>
            <a:endParaRPr b="0" lang="en-US" sz="4400" spc="-1" strike="noStrike">
              <a:latin typeface="Arial"/>
            </a:endParaRPr>
          </a:p>
        </p:txBody>
      </p:sp>
      <p:sp>
        <p:nvSpPr>
          <p:cNvPr id="338" name="PlaceHolder 2"/>
          <p:cNvSpPr>
            <a:spLocks noGrp="1"/>
          </p:cNvSpPr>
          <p:nvPr>
            <p:ph/>
          </p:nvPr>
        </p:nvSpPr>
        <p:spPr>
          <a:xfrm>
            <a:off x="228600" y="1604520"/>
            <a:ext cx="11353320" cy="4796280"/>
          </a:xfrm>
          <a:prstGeom prst="rect">
            <a:avLst/>
          </a:prstGeom>
          <a:noFill/>
          <a:ln w="0">
            <a:noFill/>
          </a:ln>
        </p:spPr>
        <p:txBody>
          <a:bodyPr lIns="0" rIns="0" tIns="0" bIns="0" anchor="t">
            <a:normAutofit fontScale="85000"/>
          </a:bodyPr>
          <a:p>
            <a:pPr marL="432000" indent="-324000">
              <a:spcBef>
                <a:spcPts val="1417"/>
              </a:spcBef>
              <a:buClr>
                <a:srgbClr val="000000"/>
              </a:buClr>
              <a:buSzPct val="45000"/>
              <a:buFont typeface="Wingdings" charset="2"/>
              <a:buChar char=""/>
            </a:pPr>
            <a:r>
              <a:rPr b="0" lang="en-US" sz="3200" spc="-1" strike="noStrike">
                <a:latin typeface="Arial"/>
              </a:rPr>
              <a:t>Software </a:t>
            </a:r>
            <a:r>
              <a:rPr b="1" lang="en-US" sz="3200" spc="-1" strike="noStrike">
                <a:latin typeface="Arial"/>
              </a:rPr>
              <a:t>security</a:t>
            </a:r>
            <a:r>
              <a:rPr b="0" lang="en-US" sz="3200" spc="-1" strike="noStrike">
                <a:latin typeface="Arial"/>
              </a:rPr>
              <a:t> (or “cybersecurity” or similar)</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Making software able to </a:t>
            </a:r>
            <a:r>
              <a:rPr b="1" lang="en-US" sz="2800" spc="-1" strike="noStrike">
                <a:latin typeface="Arial"/>
              </a:rPr>
              <a:t>protect its assets</a:t>
            </a:r>
            <a:r>
              <a:rPr b="0" lang="en-US" sz="2800" spc="-1" strike="noStrike">
                <a:latin typeface="Arial"/>
              </a:rPr>
              <a:t> from a malicious attacker</a:t>
            </a:r>
            <a:endParaRPr b="0" lang="en-US" sz="28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Examples: securing power grids, hospitals, banks, personal data, secrets, …</a:t>
            </a:r>
            <a:endParaRPr b="0" lang="en-US" sz="28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Software </a:t>
            </a:r>
            <a:r>
              <a:rPr b="1" lang="en-US" sz="3200" spc="-1" strike="noStrike">
                <a:latin typeface="Arial"/>
              </a:rPr>
              <a:t>safety</a:t>
            </a:r>
            <a:r>
              <a:rPr b="0" lang="en-US" sz="3200" spc="-1" strike="noStrike">
                <a:latin typeface="Arial"/>
              </a:rPr>
              <a:t> (or “life safety” or similar)</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Making software free from unacceptable risk of </a:t>
            </a:r>
            <a:r>
              <a:rPr b="1" lang="en-US" sz="2800" spc="-1" strike="noStrike">
                <a:latin typeface="Arial"/>
              </a:rPr>
              <a:t>causing unintended harm</a:t>
            </a:r>
            <a:r>
              <a:rPr b="0" lang="en-US" sz="2800" spc="-1" strike="noStrike">
                <a:latin typeface="Arial"/>
              </a:rPr>
              <a:t> to humans, property, or the environment</a:t>
            </a:r>
            <a:endParaRPr b="0" lang="en-US" sz="28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Examples: hospital equipment, autonomous vehicles/weapons</a:t>
            </a:r>
            <a:endParaRPr b="0" lang="en-US" sz="28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Programming language safety</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A language’s (including its standard libraries’) static and dynamic guarantees, including but not limited to type and memory safety, which helps make our software both more secure and more safe</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5" name="PlaceHolder 1"/>
          <p:cNvSpPr>
            <a:spLocks noGrp="1"/>
          </p:cNvSpPr>
          <p:nvPr>
            <p:ph type="title"/>
          </p:nvPr>
        </p:nvSpPr>
        <p:spPr>
          <a:xfrm>
            <a:off x="609480" y="273600"/>
            <a:ext cx="10970640" cy="1143000"/>
          </a:xfrm>
          <a:prstGeom prst="rect">
            <a:avLst/>
          </a:prstGeom>
          <a:noFill/>
          <a:ln w="0">
            <a:noFill/>
          </a:ln>
        </p:spPr>
        <p:txBody>
          <a:bodyPr lIns="0" rIns="0" tIns="0" bIns="0" anchor="ctr">
            <a:noAutofit/>
          </a:bodyPr>
          <a:p>
            <a:pPr>
              <a:lnSpc>
                <a:spcPct val="90000"/>
              </a:lnSpc>
              <a:buNone/>
            </a:pPr>
            <a:r>
              <a:rPr b="0" lang="en-US" sz="4400" spc="-1" strike="noStrike">
                <a:solidFill>
                  <a:srgbClr val="000000"/>
                </a:solidFill>
                <a:latin typeface="Arial"/>
                <a:ea typeface="DejaVu Sans"/>
              </a:rPr>
              <a:t>Type Safety Profile Summary</a:t>
            </a:r>
            <a:endParaRPr b="0" lang="en-US" sz="4400" spc="-1" strike="noStrike">
              <a:latin typeface="Arial"/>
            </a:endParaRPr>
          </a:p>
        </p:txBody>
      </p:sp>
      <p:sp>
        <p:nvSpPr>
          <p:cNvPr id="396" name="PlaceHolder 2"/>
          <p:cNvSpPr>
            <a:spLocks noGrp="1"/>
          </p:cNvSpPr>
          <p:nvPr>
            <p:ph type="subTitle"/>
          </p:nvPr>
        </p:nvSpPr>
        <p:spPr>
          <a:xfrm>
            <a:off x="609480" y="1604520"/>
            <a:ext cx="10970640" cy="4766760"/>
          </a:xfrm>
          <a:prstGeom prst="rect">
            <a:avLst/>
          </a:prstGeom>
          <a:noFill/>
          <a:ln w="0">
            <a:noFill/>
          </a:ln>
        </p:spPr>
        <p:txBody>
          <a:bodyPr lIns="0" rIns="0" tIns="0" bIns="0" anchor="ctr">
            <a:noAutofit/>
          </a:bodyPr>
          <a:p>
            <a:pPr>
              <a:lnSpc>
                <a:spcPct val="90000"/>
              </a:lnSpc>
              <a:spcBef>
                <a:spcPts val="1001"/>
              </a:spcBef>
              <a:buNone/>
              <a:tabLst>
                <a:tab algn="l" pos="0"/>
              </a:tabLst>
            </a:pPr>
            <a:r>
              <a:rPr b="0" lang="en-US" sz="2800" spc="-1" strike="noStrike">
                <a:solidFill>
                  <a:srgbClr val="000000"/>
                </a:solidFill>
                <a:latin typeface="Arial"/>
                <a:ea typeface="DejaVu Sans"/>
              </a:rPr>
              <a:t>Type.1: Avoid casts:</a:t>
            </a:r>
            <a:endParaRPr b="0" lang="en-US" sz="2800" spc="-1" strike="noStrike">
              <a:latin typeface="Arial"/>
            </a:endParaRPr>
          </a:p>
          <a:p>
            <a:pPr>
              <a:lnSpc>
                <a:spcPct val="90000"/>
              </a:lnSpc>
              <a:spcBef>
                <a:spcPts val="1001"/>
              </a:spcBef>
              <a:buNone/>
              <a:tabLst>
                <a:tab algn="l" pos="0"/>
              </a:tabLst>
            </a:pPr>
            <a:r>
              <a:rPr b="0" lang="en-US" sz="2800" spc="-1" strike="noStrike">
                <a:solidFill>
                  <a:srgbClr val="000000"/>
                </a:solidFill>
                <a:latin typeface="Arial"/>
                <a:ea typeface="DejaVu Sans"/>
              </a:rPr>
              <a:t>  </a:t>
            </a:r>
            <a:r>
              <a:rPr b="0" lang="en-US" sz="2800" spc="-1" strike="noStrike">
                <a:solidFill>
                  <a:srgbClr val="000000"/>
                </a:solidFill>
                <a:latin typeface="Arial"/>
                <a:ea typeface="DejaVu Sans"/>
              </a:rPr>
              <a:t>Don’t use reinterpret_cast; A strict version of Avoid casts and prefer named casts.</a:t>
            </a:r>
            <a:endParaRPr b="0" lang="en-US" sz="2800" spc="-1" strike="noStrike">
              <a:latin typeface="Arial"/>
            </a:endParaRPr>
          </a:p>
          <a:p>
            <a:pPr>
              <a:lnSpc>
                <a:spcPct val="90000"/>
              </a:lnSpc>
              <a:spcBef>
                <a:spcPts val="1001"/>
              </a:spcBef>
              <a:buNone/>
              <a:tabLst>
                <a:tab algn="l" pos="0"/>
              </a:tabLst>
            </a:pPr>
            <a:r>
              <a:rPr b="0" lang="en-US" sz="2800" spc="-1" strike="noStrike">
                <a:solidFill>
                  <a:srgbClr val="000000"/>
                </a:solidFill>
                <a:latin typeface="Arial"/>
                <a:ea typeface="DejaVu Sans"/>
              </a:rPr>
              <a:t>  </a:t>
            </a:r>
            <a:r>
              <a:rPr b="0" lang="en-US" sz="2800" spc="-1" strike="noStrike">
                <a:solidFill>
                  <a:srgbClr val="000000"/>
                </a:solidFill>
                <a:latin typeface="Arial"/>
                <a:ea typeface="DejaVu Sans"/>
              </a:rPr>
              <a:t>Don’t use static_cast for arithmetic types; A strict version of Avoid casts and prefer named casts.</a:t>
            </a:r>
            <a:endParaRPr b="0" lang="en-US" sz="2800" spc="-1" strike="noStrike">
              <a:latin typeface="Arial"/>
            </a:endParaRPr>
          </a:p>
          <a:p>
            <a:pPr>
              <a:lnSpc>
                <a:spcPct val="90000"/>
              </a:lnSpc>
              <a:spcBef>
                <a:spcPts val="1001"/>
              </a:spcBef>
              <a:buNone/>
              <a:tabLst>
                <a:tab algn="l" pos="0"/>
              </a:tabLst>
            </a:pPr>
            <a:r>
              <a:rPr b="0" lang="en-US" sz="2800" spc="-1" strike="noStrike">
                <a:solidFill>
                  <a:srgbClr val="000000"/>
                </a:solidFill>
                <a:latin typeface="Arial"/>
                <a:ea typeface="DejaVu Sans"/>
              </a:rPr>
              <a:t>  </a:t>
            </a:r>
            <a:r>
              <a:rPr b="0" lang="en-US" sz="2800" spc="-1" strike="noStrike">
                <a:solidFill>
                  <a:srgbClr val="000000"/>
                </a:solidFill>
                <a:latin typeface="Arial"/>
                <a:ea typeface="DejaVu Sans"/>
              </a:rPr>
              <a:t>Don’t cast between pointer types where the source type and the target type are the same; A strict version of Avoid casts.</a:t>
            </a:r>
            <a:endParaRPr b="0" lang="en-US" sz="2800" spc="-1" strike="noStrike">
              <a:latin typeface="Arial"/>
            </a:endParaRPr>
          </a:p>
          <a:p>
            <a:pPr>
              <a:lnSpc>
                <a:spcPct val="90000"/>
              </a:lnSpc>
              <a:spcBef>
                <a:spcPts val="1001"/>
              </a:spcBef>
              <a:buNone/>
              <a:tabLst>
                <a:tab algn="l" pos="0"/>
              </a:tabLst>
            </a:pPr>
            <a:r>
              <a:rPr b="0" lang="en-US" sz="2800" spc="-1" strike="noStrike">
                <a:solidFill>
                  <a:srgbClr val="000000"/>
                </a:solidFill>
                <a:latin typeface="Arial"/>
                <a:ea typeface="DejaVu Sans"/>
              </a:rPr>
              <a:t>  </a:t>
            </a:r>
            <a:r>
              <a:rPr b="0" lang="en-US" sz="2800" spc="-1" strike="noStrike">
                <a:solidFill>
                  <a:srgbClr val="000000"/>
                </a:solidFill>
                <a:latin typeface="Arial"/>
                <a:ea typeface="DejaVu Sans"/>
              </a:rPr>
              <a:t>Don’t cast between pointer types when the conversion could be implicit; A strict version of Avoid casts.</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7" name="PlaceHolder 1"/>
          <p:cNvSpPr>
            <a:spLocks noGrp="1"/>
          </p:cNvSpPr>
          <p:nvPr>
            <p:ph type="title"/>
          </p:nvPr>
        </p:nvSpPr>
        <p:spPr>
          <a:xfrm>
            <a:off x="609480" y="273600"/>
            <a:ext cx="10970640" cy="1143000"/>
          </a:xfrm>
          <a:prstGeom prst="rect">
            <a:avLst/>
          </a:prstGeom>
          <a:noFill/>
          <a:ln w="0">
            <a:noFill/>
          </a:ln>
        </p:spPr>
        <p:txBody>
          <a:bodyPr lIns="0" rIns="0" tIns="0" bIns="0" anchor="ctr">
            <a:noAutofit/>
          </a:bodyPr>
          <a:p>
            <a:pPr>
              <a:lnSpc>
                <a:spcPct val="90000"/>
              </a:lnSpc>
              <a:buNone/>
            </a:pPr>
            <a:r>
              <a:rPr b="0" lang="en-US" sz="4400" spc="-1" strike="noStrike">
                <a:solidFill>
                  <a:srgbClr val="000000"/>
                </a:solidFill>
                <a:latin typeface="Arial"/>
                <a:ea typeface="DejaVu Sans"/>
              </a:rPr>
              <a:t>Type Safety Profile Summary</a:t>
            </a:r>
            <a:endParaRPr b="0" lang="en-US" sz="4400" spc="-1" strike="noStrike">
              <a:latin typeface="Arial"/>
            </a:endParaRPr>
          </a:p>
        </p:txBody>
      </p:sp>
      <p:sp>
        <p:nvSpPr>
          <p:cNvPr id="398" name="PlaceHolder 2"/>
          <p:cNvSpPr>
            <a:spLocks noGrp="1"/>
          </p:cNvSpPr>
          <p:nvPr>
            <p:ph type="subTitle"/>
          </p:nvPr>
        </p:nvSpPr>
        <p:spPr>
          <a:xfrm>
            <a:off x="609480" y="1695960"/>
            <a:ext cx="10970640" cy="4656240"/>
          </a:xfrm>
          <a:prstGeom prst="rect">
            <a:avLst/>
          </a:prstGeom>
          <a:noFill/>
          <a:ln w="0">
            <a:noFill/>
          </a:ln>
        </p:spPr>
        <p:txBody>
          <a:bodyPr lIns="0" rIns="0" tIns="0" bIns="0" anchor="ctr">
            <a:noAutofit/>
          </a:bodyPr>
          <a:p>
            <a:pPr>
              <a:lnSpc>
                <a:spcPct val="90000"/>
              </a:lnSpc>
              <a:spcBef>
                <a:spcPts val="1001"/>
              </a:spcBef>
              <a:buNone/>
              <a:tabLst>
                <a:tab algn="l" pos="0"/>
              </a:tabLst>
            </a:pPr>
            <a:r>
              <a:rPr b="0" lang="en-US" sz="2800" spc="-1" strike="noStrike">
                <a:solidFill>
                  <a:srgbClr val="000000"/>
                </a:solidFill>
                <a:latin typeface="Arial"/>
                <a:ea typeface="DejaVu Sans"/>
              </a:rPr>
              <a:t>Type.2: Don’t use static_cast to downcast: Use dynamic_cast instead.</a:t>
            </a:r>
            <a:endParaRPr b="0" lang="en-US" sz="2800" spc="-1" strike="noStrike">
              <a:latin typeface="Arial"/>
            </a:endParaRPr>
          </a:p>
          <a:p>
            <a:pPr>
              <a:lnSpc>
                <a:spcPct val="90000"/>
              </a:lnSpc>
              <a:spcBef>
                <a:spcPts val="1001"/>
              </a:spcBef>
              <a:buNone/>
              <a:tabLst>
                <a:tab algn="l" pos="0"/>
              </a:tabLst>
            </a:pPr>
            <a:r>
              <a:rPr b="0" lang="en-US" sz="2800" spc="-1" strike="noStrike">
                <a:solidFill>
                  <a:srgbClr val="000000"/>
                </a:solidFill>
                <a:latin typeface="Arial"/>
                <a:ea typeface="DejaVu Sans"/>
              </a:rPr>
              <a:t>Type.3: Don’t use const_cast to cast away const (i.e., at all): Don’t cast away const.</a:t>
            </a:r>
            <a:endParaRPr b="0" lang="en-US" sz="2800" spc="-1" strike="noStrike">
              <a:latin typeface="Arial"/>
            </a:endParaRPr>
          </a:p>
          <a:p>
            <a:pPr>
              <a:lnSpc>
                <a:spcPct val="90000"/>
              </a:lnSpc>
              <a:spcBef>
                <a:spcPts val="1001"/>
              </a:spcBef>
              <a:buNone/>
              <a:tabLst>
                <a:tab algn="l" pos="0"/>
              </a:tabLst>
            </a:pPr>
            <a:r>
              <a:rPr b="0" lang="en-US" sz="2800" spc="-1" strike="noStrike">
                <a:solidFill>
                  <a:srgbClr val="000000"/>
                </a:solidFill>
                <a:latin typeface="Arial"/>
                <a:ea typeface="DejaVu Sans"/>
              </a:rPr>
              <a:t>Type.4: Don’t use C-style (T)expression or functional T(expression) casts: Prefer construction or named casts or T{expression}.</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9" name="PlaceHolder 1"/>
          <p:cNvSpPr>
            <a:spLocks noGrp="1"/>
          </p:cNvSpPr>
          <p:nvPr>
            <p:ph type="title"/>
          </p:nvPr>
        </p:nvSpPr>
        <p:spPr>
          <a:xfrm>
            <a:off x="609480" y="273600"/>
            <a:ext cx="10970640" cy="1143000"/>
          </a:xfrm>
          <a:prstGeom prst="rect">
            <a:avLst/>
          </a:prstGeom>
          <a:noFill/>
          <a:ln w="0">
            <a:noFill/>
          </a:ln>
        </p:spPr>
        <p:txBody>
          <a:bodyPr lIns="0" rIns="0" tIns="0" bIns="0" anchor="ctr">
            <a:noAutofit/>
          </a:bodyPr>
          <a:p>
            <a:pPr>
              <a:lnSpc>
                <a:spcPct val="90000"/>
              </a:lnSpc>
              <a:buNone/>
            </a:pPr>
            <a:r>
              <a:rPr b="0" lang="en-US" sz="4400" spc="-1" strike="noStrike">
                <a:solidFill>
                  <a:srgbClr val="000000"/>
                </a:solidFill>
                <a:latin typeface="Arial"/>
                <a:ea typeface="DejaVu Sans"/>
              </a:rPr>
              <a:t>Type Safety Profile Summary</a:t>
            </a:r>
            <a:endParaRPr b="0" lang="en-US" sz="4400" spc="-1" strike="noStrike">
              <a:latin typeface="Arial"/>
            </a:endParaRPr>
          </a:p>
        </p:txBody>
      </p:sp>
      <p:sp>
        <p:nvSpPr>
          <p:cNvPr id="400" name="PlaceHolder 2"/>
          <p:cNvSpPr>
            <a:spLocks noGrp="1"/>
          </p:cNvSpPr>
          <p:nvPr>
            <p:ph type="subTitle"/>
          </p:nvPr>
        </p:nvSpPr>
        <p:spPr>
          <a:xfrm>
            <a:off x="609480" y="1492920"/>
            <a:ext cx="10970640" cy="5211000"/>
          </a:xfrm>
          <a:prstGeom prst="rect">
            <a:avLst/>
          </a:prstGeom>
          <a:noFill/>
          <a:ln w="0">
            <a:noFill/>
          </a:ln>
        </p:spPr>
        <p:txBody>
          <a:bodyPr lIns="0" rIns="0" tIns="0" bIns="0" anchor="ctr">
            <a:noAutofit/>
          </a:bodyPr>
          <a:p>
            <a:pPr>
              <a:lnSpc>
                <a:spcPct val="90000"/>
              </a:lnSpc>
              <a:spcBef>
                <a:spcPts val="1001"/>
              </a:spcBef>
              <a:buNone/>
              <a:tabLst>
                <a:tab algn="l" pos="0"/>
              </a:tabLst>
            </a:pPr>
            <a:r>
              <a:rPr b="0" lang="en-US" sz="2800" spc="-1" strike="noStrike">
                <a:solidFill>
                  <a:srgbClr val="000000"/>
                </a:solidFill>
                <a:latin typeface="Arial"/>
                <a:ea typeface="DejaVu Sans"/>
              </a:rPr>
              <a:t>Type.5: Don’t use a variable before it has been initialized: always initialize.</a:t>
            </a:r>
            <a:endParaRPr b="0" lang="en-US" sz="2800" spc="-1" strike="noStrike">
              <a:latin typeface="Arial"/>
            </a:endParaRPr>
          </a:p>
          <a:p>
            <a:pPr>
              <a:lnSpc>
                <a:spcPct val="90000"/>
              </a:lnSpc>
              <a:spcBef>
                <a:spcPts val="1001"/>
              </a:spcBef>
              <a:buNone/>
              <a:tabLst>
                <a:tab algn="l" pos="0"/>
              </a:tabLst>
            </a:pPr>
            <a:r>
              <a:rPr b="0" lang="en-US" sz="2800" spc="-1" strike="noStrike">
                <a:solidFill>
                  <a:srgbClr val="000000"/>
                </a:solidFill>
                <a:latin typeface="Arial"/>
                <a:ea typeface="DejaVu Sans"/>
              </a:rPr>
              <a:t>Type.6: Always initialize a data member: always initialize, possibly using default constructors or default member initializers.</a:t>
            </a:r>
            <a:endParaRPr b="0" lang="en-US" sz="2800" spc="-1" strike="noStrike">
              <a:latin typeface="Arial"/>
            </a:endParaRPr>
          </a:p>
          <a:p>
            <a:pPr>
              <a:lnSpc>
                <a:spcPct val="90000"/>
              </a:lnSpc>
              <a:spcBef>
                <a:spcPts val="1001"/>
              </a:spcBef>
              <a:buNone/>
              <a:tabLst>
                <a:tab algn="l" pos="0"/>
              </a:tabLst>
            </a:pPr>
            <a:r>
              <a:rPr b="0" lang="en-US" sz="2800" spc="-1" strike="noStrike">
                <a:solidFill>
                  <a:srgbClr val="000000"/>
                </a:solidFill>
                <a:latin typeface="Arial"/>
                <a:ea typeface="DejaVu Sans"/>
              </a:rPr>
              <a:t>Type.7: Avoid naked union: Use variant instead.</a:t>
            </a:r>
            <a:endParaRPr b="0" lang="en-US" sz="2800" spc="-1" strike="noStrike">
              <a:latin typeface="Arial"/>
            </a:endParaRPr>
          </a:p>
          <a:p>
            <a:pPr>
              <a:lnSpc>
                <a:spcPct val="90000"/>
              </a:lnSpc>
              <a:spcBef>
                <a:spcPts val="1001"/>
              </a:spcBef>
              <a:buNone/>
              <a:tabLst>
                <a:tab algn="l" pos="0"/>
              </a:tabLst>
            </a:pPr>
            <a:r>
              <a:rPr b="0" lang="en-US" sz="2800" spc="-1" strike="noStrike">
                <a:solidFill>
                  <a:srgbClr val="000000"/>
                </a:solidFill>
                <a:latin typeface="Arial"/>
                <a:ea typeface="DejaVu Sans"/>
              </a:rPr>
              <a:t>Type.8: Avoid varargs: Don’t use va_arg arguments.</a:t>
            </a:r>
            <a:endParaRPr b="0" lang="en-US" sz="2800" spc="-1" strike="noStrike">
              <a:latin typeface="Arial"/>
            </a:endParaRPr>
          </a:p>
          <a:p>
            <a:pPr>
              <a:lnSpc>
                <a:spcPct val="90000"/>
              </a:lnSpc>
              <a:spcBef>
                <a:spcPts val="1001"/>
              </a:spcBef>
              <a:buNone/>
              <a:tabLst>
                <a:tab algn="l" pos="0"/>
              </a:tabLst>
            </a:pP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1" name="PlaceHolder 1"/>
          <p:cNvSpPr>
            <a:spLocks noGrp="1"/>
          </p:cNvSpPr>
          <p:nvPr>
            <p:ph type="title"/>
          </p:nvPr>
        </p:nvSpPr>
        <p:spPr>
          <a:xfrm>
            <a:off x="609480" y="273600"/>
            <a:ext cx="10970640" cy="1143000"/>
          </a:xfrm>
          <a:prstGeom prst="rect">
            <a:avLst/>
          </a:prstGeom>
          <a:noFill/>
          <a:ln w="0">
            <a:noFill/>
          </a:ln>
        </p:spPr>
        <p:txBody>
          <a:bodyPr lIns="0" rIns="0" tIns="0" bIns="0" anchor="ctr">
            <a:noAutofit/>
          </a:bodyPr>
          <a:p>
            <a:pPr>
              <a:lnSpc>
                <a:spcPct val="90000"/>
              </a:lnSpc>
              <a:buNone/>
            </a:pPr>
            <a:r>
              <a:rPr b="0" lang="en-US" sz="4400" spc="-1" strike="noStrike">
                <a:solidFill>
                  <a:srgbClr val="000000"/>
                </a:solidFill>
                <a:latin typeface="Arial"/>
                <a:ea typeface="DejaVu Sans"/>
              </a:rPr>
              <a:t>Bounds Safety Profile</a:t>
            </a:r>
            <a:endParaRPr b="0" lang="en-US" sz="4400" spc="-1" strike="noStrike">
              <a:latin typeface="Arial"/>
            </a:endParaRPr>
          </a:p>
        </p:txBody>
      </p:sp>
      <p:sp>
        <p:nvSpPr>
          <p:cNvPr id="402" name="PlaceHolder 2"/>
          <p:cNvSpPr>
            <a:spLocks noGrp="1"/>
          </p:cNvSpPr>
          <p:nvPr>
            <p:ph type="subTitle"/>
          </p:nvPr>
        </p:nvSpPr>
        <p:spPr>
          <a:xfrm>
            <a:off x="609480" y="1604520"/>
            <a:ext cx="10970640" cy="3975480"/>
          </a:xfrm>
          <a:prstGeom prst="rect">
            <a:avLst/>
          </a:prstGeom>
          <a:noFill/>
          <a:ln w="0">
            <a:noFill/>
          </a:ln>
        </p:spPr>
        <p:txBody>
          <a:bodyPr lIns="0" rIns="0" tIns="0" bIns="0" anchor="ctr">
            <a:noAutofit/>
          </a:bodyPr>
          <a:p>
            <a:pPr>
              <a:lnSpc>
                <a:spcPct val="90000"/>
              </a:lnSpc>
              <a:spcBef>
                <a:spcPts val="1001"/>
              </a:spcBef>
              <a:buNone/>
              <a:tabLst>
                <a:tab algn="l" pos="0"/>
              </a:tabLst>
            </a:pPr>
            <a:r>
              <a:rPr b="0" lang="en-US" sz="2800" spc="-1" strike="noStrike">
                <a:solidFill>
                  <a:srgbClr val="222222"/>
                </a:solidFill>
                <a:highlight>
                  <a:srgbClr val="ffffff"/>
                </a:highlight>
                <a:latin typeface="Source Sans Pro"/>
                <a:ea typeface="DejaVu Sans"/>
              </a:rPr>
              <a:t>We define bounds-safety to be </a:t>
            </a:r>
            <a:r>
              <a:rPr b="1" lang="en-US" sz="2800" spc="-1" strike="noStrike">
                <a:solidFill>
                  <a:srgbClr val="222222"/>
                </a:solidFill>
                <a:highlight>
                  <a:srgbClr val="ffffff"/>
                </a:highlight>
                <a:latin typeface="Source Sans Pro"/>
                <a:ea typeface="DejaVu Sans"/>
              </a:rPr>
              <a:t>the property that a program does not use an object to access memory outside of the range that was allocated for it</a:t>
            </a:r>
            <a:r>
              <a:rPr b="0" lang="en-US" sz="2800" spc="-1" strike="noStrike">
                <a:solidFill>
                  <a:srgbClr val="222222"/>
                </a:solidFill>
                <a:highlight>
                  <a:srgbClr val="ffffff"/>
                </a:highlight>
                <a:latin typeface="Source Sans Pro"/>
                <a:ea typeface="DejaVu Sans"/>
              </a:rPr>
              <a:t>. Bounds safety is intended to be complete only when combined with Type safety and Lifetime safety, which cover other unsafe operations that allow bounds violations.</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3" name="PlaceHolder 1"/>
          <p:cNvSpPr>
            <a:spLocks noGrp="1"/>
          </p:cNvSpPr>
          <p:nvPr>
            <p:ph type="title"/>
          </p:nvPr>
        </p:nvSpPr>
        <p:spPr>
          <a:xfrm>
            <a:off x="609480" y="273600"/>
            <a:ext cx="10970640" cy="1143000"/>
          </a:xfrm>
          <a:prstGeom prst="rect">
            <a:avLst/>
          </a:prstGeom>
          <a:noFill/>
          <a:ln w="0">
            <a:noFill/>
          </a:ln>
        </p:spPr>
        <p:txBody>
          <a:bodyPr lIns="0" rIns="0" tIns="0" bIns="0" anchor="ctr">
            <a:noAutofit/>
          </a:bodyPr>
          <a:p>
            <a:pPr>
              <a:lnSpc>
                <a:spcPct val="90000"/>
              </a:lnSpc>
              <a:buNone/>
            </a:pPr>
            <a:r>
              <a:rPr b="0" lang="en-US" sz="4400" spc="-1" strike="noStrike">
                <a:solidFill>
                  <a:srgbClr val="000000"/>
                </a:solidFill>
                <a:latin typeface="Arial"/>
                <a:ea typeface="DejaVu Sans"/>
              </a:rPr>
              <a:t>Bounds Safety Profile Summary</a:t>
            </a:r>
            <a:endParaRPr b="0" lang="en-US" sz="4400" spc="-1" strike="noStrike">
              <a:latin typeface="Arial"/>
            </a:endParaRPr>
          </a:p>
        </p:txBody>
      </p:sp>
      <p:sp>
        <p:nvSpPr>
          <p:cNvPr id="404" name="PlaceHolder 2"/>
          <p:cNvSpPr>
            <a:spLocks noGrp="1"/>
          </p:cNvSpPr>
          <p:nvPr>
            <p:ph type="subTitle"/>
          </p:nvPr>
        </p:nvSpPr>
        <p:spPr>
          <a:xfrm>
            <a:off x="609480" y="1604520"/>
            <a:ext cx="10970640" cy="5251680"/>
          </a:xfrm>
          <a:prstGeom prst="rect">
            <a:avLst/>
          </a:prstGeom>
          <a:noFill/>
          <a:ln w="0">
            <a:noFill/>
          </a:ln>
        </p:spPr>
        <p:txBody>
          <a:bodyPr lIns="0" rIns="0" tIns="0" bIns="0" anchor="ctr">
            <a:noAutofit/>
          </a:bodyPr>
          <a:p>
            <a:pPr>
              <a:lnSpc>
                <a:spcPct val="90000"/>
              </a:lnSpc>
              <a:spcBef>
                <a:spcPts val="1001"/>
              </a:spcBef>
              <a:buNone/>
              <a:tabLst>
                <a:tab algn="l" pos="0"/>
              </a:tabLst>
            </a:pPr>
            <a:r>
              <a:rPr b="0" lang="en-US" sz="2400" spc="-1" strike="noStrike">
                <a:solidFill>
                  <a:srgbClr val="000000"/>
                </a:solidFill>
                <a:latin typeface="Arial"/>
                <a:ea typeface="DejaVu Sans"/>
              </a:rPr>
              <a:t>Bounds.1: Don’t use pointer arithmetic. Use span instead: Pass pointers to single objects (only) and keep pointer arithmetic simple.</a:t>
            </a:r>
            <a:endParaRPr b="0" lang="en-US" sz="2400" spc="-1" strike="noStrike">
              <a:latin typeface="Arial"/>
            </a:endParaRPr>
          </a:p>
          <a:p>
            <a:pPr>
              <a:lnSpc>
                <a:spcPct val="90000"/>
              </a:lnSpc>
              <a:spcBef>
                <a:spcPts val="1001"/>
              </a:spcBef>
              <a:buNone/>
              <a:tabLst>
                <a:tab algn="l" pos="0"/>
              </a:tabLst>
            </a:pPr>
            <a:r>
              <a:rPr b="0" lang="en-US" sz="2400" spc="-1" strike="noStrike">
                <a:solidFill>
                  <a:srgbClr val="000000"/>
                </a:solidFill>
                <a:latin typeface="Arial"/>
                <a:ea typeface="DejaVu Sans"/>
              </a:rPr>
              <a:t>Bounds.2: Only index into arrays using constant expressions: Pass pointers to single objects (only) and Keep pointer arithmetic simple.</a:t>
            </a:r>
            <a:endParaRPr b="0" lang="en-US" sz="2400" spc="-1" strike="noStrike">
              <a:latin typeface="Arial"/>
            </a:endParaRPr>
          </a:p>
          <a:p>
            <a:pPr>
              <a:lnSpc>
                <a:spcPct val="90000"/>
              </a:lnSpc>
              <a:spcBef>
                <a:spcPts val="1001"/>
              </a:spcBef>
              <a:buNone/>
              <a:tabLst>
                <a:tab algn="l" pos="0"/>
              </a:tabLst>
            </a:pPr>
            <a:r>
              <a:rPr b="0" lang="en-US" sz="2400" spc="-1" strike="noStrike">
                <a:solidFill>
                  <a:srgbClr val="000000"/>
                </a:solidFill>
                <a:latin typeface="Arial"/>
                <a:ea typeface="DejaVu Sans"/>
              </a:rPr>
              <a:t>Bounds.3: No array-to-pointer decay: Pass pointers to single objects (only) and Keep pointer arithmetic simple.</a:t>
            </a:r>
            <a:endParaRPr b="0" lang="en-US" sz="2400" spc="-1" strike="noStrike">
              <a:latin typeface="Arial"/>
            </a:endParaRPr>
          </a:p>
          <a:p>
            <a:pPr>
              <a:lnSpc>
                <a:spcPct val="90000"/>
              </a:lnSpc>
              <a:spcBef>
                <a:spcPts val="1001"/>
              </a:spcBef>
              <a:buNone/>
              <a:tabLst>
                <a:tab algn="l" pos="0"/>
              </a:tabLst>
            </a:pPr>
            <a:r>
              <a:rPr b="0" lang="en-US" sz="2400" spc="-1" strike="noStrike">
                <a:solidFill>
                  <a:srgbClr val="000000"/>
                </a:solidFill>
                <a:latin typeface="Arial"/>
                <a:ea typeface="DejaVu Sans"/>
              </a:rPr>
              <a:t>Bounds.4: Don’t use standard-library functions and types that are not bounds-checked: Use the standard library in a type-safe manner.</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5" name="PlaceHolder 1"/>
          <p:cNvSpPr>
            <a:spLocks noGrp="1"/>
          </p:cNvSpPr>
          <p:nvPr>
            <p:ph type="title"/>
          </p:nvPr>
        </p:nvSpPr>
        <p:spPr>
          <a:xfrm>
            <a:off x="609480" y="273600"/>
            <a:ext cx="10970640" cy="1143000"/>
          </a:xfrm>
          <a:prstGeom prst="rect">
            <a:avLst/>
          </a:prstGeom>
          <a:noFill/>
          <a:ln w="0">
            <a:noFill/>
          </a:ln>
        </p:spPr>
        <p:txBody>
          <a:bodyPr lIns="0" rIns="0" tIns="0" bIns="0" anchor="ctr">
            <a:noAutofit/>
          </a:bodyPr>
          <a:p>
            <a:pPr>
              <a:lnSpc>
                <a:spcPct val="90000"/>
              </a:lnSpc>
              <a:buNone/>
            </a:pPr>
            <a:r>
              <a:rPr b="0" lang="en-US" sz="4400" spc="-1" strike="noStrike">
                <a:solidFill>
                  <a:srgbClr val="000000"/>
                </a:solidFill>
                <a:latin typeface="Arial"/>
                <a:ea typeface="DejaVu Sans"/>
              </a:rPr>
              <a:t>Lifetime Safety</a:t>
            </a:r>
            <a:endParaRPr b="0" lang="en-US" sz="4400" spc="-1" strike="noStrike">
              <a:latin typeface="Arial"/>
            </a:endParaRPr>
          </a:p>
        </p:txBody>
      </p:sp>
      <p:sp>
        <p:nvSpPr>
          <p:cNvPr id="406" name="PlaceHolder 2"/>
          <p:cNvSpPr>
            <a:spLocks noGrp="1"/>
          </p:cNvSpPr>
          <p:nvPr>
            <p:ph type="subTitle"/>
          </p:nvPr>
        </p:nvSpPr>
        <p:spPr>
          <a:xfrm>
            <a:off x="609480" y="1604520"/>
            <a:ext cx="10970640" cy="3975480"/>
          </a:xfrm>
          <a:prstGeom prst="rect">
            <a:avLst/>
          </a:prstGeom>
          <a:noFill/>
          <a:ln w="0">
            <a:noFill/>
          </a:ln>
        </p:spPr>
        <p:txBody>
          <a:bodyPr lIns="0" rIns="0" tIns="0" bIns="0" anchor="ctr">
            <a:noAutofit/>
          </a:bodyPr>
          <a:p>
            <a:pPr>
              <a:lnSpc>
                <a:spcPct val="90000"/>
              </a:lnSpc>
              <a:spcBef>
                <a:spcPts val="1001"/>
              </a:spcBef>
              <a:buNone/>
              <a:tabLst>
                <a:tab algn="l" pos="0"/>
              </a:tabLst>
            </a:pPr>
            <a:r>
              <a:rPr b="0" lang="en-US" sz="2800" spc="-1" strike="noStrike">
                <a:solidFill>
                  <a:srgbClr val="000000"/>
                </a:solidFill>
                <a:latin typeface="inherit"/>
                <a:ea typeface="DejaVu Sans"/>
              </a:rPr>
              <a:t>Accessing through a pointer that doesn’t point to anything is a major source of errors, and very hard to avoid in many traditional C or C++ styles of programming. For example, a pointer might be uninitialized, the nullptr, point beyond the range of an array, or to a deleted object.</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7" name="PlaceHolder 1"/>
          <p:cNvSpPr>
            <a:spLocks noGrp="1"/>
          </p:cNvSpPr>
          <p:nvPr>
            <p:ph type="title"/>
          </p:nvPr>
        </p:nvSpPr>
        <p:spPr>
          <a:xfrm>
            <a:off x="609480" y="273600"/>
            <a:ext cx="10970640" cy="1143000"/>
          </a:xfrm>
          <a:prstGeom prst="rect">
            <a:avLst/>
          </a:prstGeom>
          <a:noFill/>
          <a:ln w="0">
            <a:noFill/>
          </a:ln>
        </p:spPr>
        <p:txBody>
          <a:bodyPr lIns="0" rIns="0" tIns="0" bIns="0" anchor="ctr">
            <a:noAutofit/>
          </a:bodyPr>
          <a:p>
            <a:pPr>
              <a:lnSpc>
                <a:spcPct val="90000"/>
              </a:lnSpc>
              <a:buNone/>
            </a:pPr>
            <a:r>
              <a:rPr b="0" lang="en-US" sz="4400" spc="-1" strike="noStrike">
                <a:solidFill>
                  <a:srgbClr val="000000"/>
                </a:solidFill>
                <a:latin typeface="Arial"/>
                <a:ea typeface="DejaVu Sans"/>
              </a:rPr>
              <a:t>Lifetime Safety Profile Summary</a:t>
            </a:r>
            <a:endParaRPr b="0" lang="en-US" sz="4400" spc="-1" strike="noStrike">
              <a:latin typeface="Arial"/>
            </a:endParaRPr>
          </a:p>
        </p:txBody>
      </p:sp>
      <p:sp>
        <p:nvSpPr>
          <p:cNvPr id="408" name="PlaceHolder 2"/>
          <p:cNvSpPr>
            <a:spLocks noGrp="1"/>
          </p:cNvSpPr>
          <p:nvPr>
            <p:ph type="subTitle"/>
          </p:nvPr>
        </p:nvSpPr>
        <p:spPr>
          <a:xfrm>
            <a:off x="609480" y="1604520"/>
            <a:ext cx="10970640" cy="3975480"/>
          </a:xfrm>
          <a:prstGeom prst="rect">
            <a:avLst/>
          </a:prstGeom>
          <a:noFill/>
          <a:ln w="0">
            <a:noFill/>
          </a:ln>
        </p:spPr>
        <p:txBody>
          <a:bodyPr lIns="0" rIns="0" tIns="0" bIns="0" anchor="ctr">
            <a:noAutofit/>
          </a:bodyPr>
          <a:p>
            <a:pPr>
              <a:lnSpc>
                <a:spcPct val="90000"/>
              </a:lnSpc>
              <a:spcBef>
                <a:spcPts val="1001"/>
              </a:spcBef>
              <a:buNone/>
              <a:tabLst>
                <a:tab algn="l" pos="0"/>
              </a:tabLst>
            </a:pPr>
            <a:r>
              <a:rPr b="0" lang="en-US" sz="2800" spc="-1" strike="noStrike">
                <a:solidFill>
                  <a:srgbClr val="000000"/>
                </a:solidFill>
                <a:latin typeface="Arial"/>
                <a:ea typeface="DejaVu Sans"/>
              </a:rPr>
              <a:t>Lifetime.1: Don’t dereference a possibly invalid pointer: detect or avoid.</a:t>
            </a:r>
            <a:endParaRPr b="0" lang="en-US" sz="2800" spc="-1" strike="noStrike">
              <a:latin typeface="Arial"/>
            </a:endParaRPr>
          </a:p>
          <a:p>
            <a:pPr>
              <a:lnSpc>
                <a:spcPct val="90000"/>
              </a:lnSpc>
              <a:spcBef>
                <a:spcPts val="1001"/>
              </a:spcBef>
              <a:buNone/>
              <a:tabLst>
                <a:tab algn="l" pos="0"/>
              </a:tabLst>
            </a:pP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09" name="Picture 14" descr=""/>
          <p:cNvPicPr/>
          <p:nvPr/>
        </p:nvPicPr>
        <p:blipFill>
          <a:blip r:embed="rId1"/>
          <a:stretch/>
        </p:blipFill>
        <p:spPr>
          <a:xfrm>
            <a:off x="1143000" y="649800"/>
            <a:ext cx="3079440" cy="1369800"/>
          </a:xfrm>
          <a:prstGeom prst="rect">
            <a:avLst/>
          </a:prstGeom>
          <a:ln w="0">
            <a:noFill/>
          </a:ln>
        </p:spPr>
      </p:pic>
      <p:pic>
        <p:nvPicPr>
          <p:cNvPr id="410" name="Picture 17" descr=""/>
          <p:cNvPicPr/>
          <p:nvPr/>
        </p:nvPicPr>
        <p:blipFill>
          <a:blip r:embed="rId2"/>
          <a:stretch/>
        </p:blipFill>
        <p:spPr>
          <a:xfrm>
            <a:off x="7074000" y="651600"/>
            <a:ext cx="4534200" cy="1369800"/>
          </a:xfrm>
          <a:prstGeom prst="rect">
            <a:avLst/>
          </a:prstGeom>
          <a:ln w="0">
            <a:noFill/>
          </a:ln>
        </p:spPr>
      </p:pic>
      <p:sp>
        <p:nvSpPr>
          <p:cNvPr id="411" name="TextBox 106"/>
          <p:cNvSpPr/>
          <p:nvPr/>
        </p:nvSpPr>
        <p:spPr>
          <a:xfrm>
            <a:off x="228600" y="2829600"/>
            <a:ext cx="5941800" cy="379800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2400" spc="-1" strike="noStrike">
                <a:solidFill>
                  <a:srgbClr val="000000"/>
                </a:solidFill>
                <a:latin typeface="Arial"/>
                <a:ea typeface="DejaVu Sans"/>
              </a:rPr>
              <a:t>The Guidelines Support Library (GSL) contains functions and types that are suggested for use by the </a:t>
            </a:r>
            <a:r>
              <a:rPr b="0" lang="en-US" sz="2400" spc="-1" strike="noStrike" u="sng">
                <a:solidFill>
                  <a:srgbClr val="0563c1"/>
                </a:solidFill>
                <a:uFillTx/>
                <a:latin typeface="Arial"/>
                <a:ea typeface="DejaVu Sans"/>
                <a:hlinkClick r:id="rId3"/>
              </a:rPr>
              <a:t>C++ Core Guidelines</a:t>
            </a:r>
            <a:r>
              <a:rPr b="0" lang="en-US" sz="2400" spc="-1" strike="noStrike">
                <a:solidFill>
                  <a:srgbClr val="000000"/>
                </a:solidFill>
                <a:latin typeface="Arial"/>
                <a:ea typeface="DejaVu Sans"/>
              </a:rPr>
              <a:t> maintained by the </a:t>
            </a:r>
            <a:r>
              <a:rPr b="0" lang="en-US" sz="2400" spc="-1" strike="noStrike" u="sng">
                <a:solidFill>
                  <a:srgbClr val="0563c1"/>
                </a:solidFill>
                <a:uFillTx/>
                <a:latin typeface="Arial"/>
                <a:ea typeface="DejaVu Sans"/>
                <a:hlinkClick r:id="rId4"/>
              </a:rPr>
              <a:t>Standard C++ Foundation</a:t>
            </a:r>
            <a:r>
              <a:rPr b="0" lang="en-US" sz="2400" spc="-1" strike="noStrike">
                <a:solidFill>
                  <a:srgbClr val="000000"/>
                </a:solidFill>
                <a:latin typeface="Arial"/>
                <a:ea typeface="DejaVu Sans"/>
              </a:rPr>
              <a:t>. This repo contains Microsoft's implementation of GSL. […] The implementation generally assumes a platform that implements C++14 support.</a:t>
            </a:r>
            <a:endParaRPr b="0" lang="en-US" sz="2400" spc="-1" strike="noStrike">
              <a:latin typeface="Arial"/>
            </a:endParaRPr>
          </a:p>
        </p:txBody>
      </p:sp>
      <p:sp>
        <p:nvSpPr>
          <p:cNvPr id="412" name="TextBox 107"/>
          <p:cNvSpPr/>
          <p:nvPr/>
        </p:nvSpPr>
        <p:spPr>
          <a:xfrm>
            <a:off x="6858000" y="2865600"/>
            <a:ext cx="5256000" cy="280728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2400" spc="-1" strike="noStrike">
                <a:solidFill>
                  <a:srgbClr val="000000"/>
                </a:solidFill>
                <a:latin typeface="Arial"/>
                <a:ea typeface="DejaVu Sans"/>
              </a:rPr>
              <a:t>gsl-lite is a single-file header-only implementation of the </a:t>
            </a:r>
            <a:r>
              <a:rPr b="0" lang="en-US" sz="2400" spc="-1" strike="noStrike" u="sng">
                <a:solidFill>
                  <a:srgbClr val="0563c1"/>
                </a:solidFill>
                <a:uFillTx/>
                <a:latin typeface="Arial"/>
                <a:ea typeface="DejaVu Sans"/>
                <a:hlinkClick r:id="rId5"/>
              </a:rPr>
              <a:t>C++ Core Guidelines Support Library</a:t>
            </a:r>
            <a:r>
              <a:rPr b="0" lang="en-US" sz="2400" spc="-1" strike="noStrike">
                <a:solidFill>
                  <a:srgbClr val="000000"/>
                </a:solidFill>
                <a:latin typeface="Arial"/>
                <a:ea typeface="DejaVu Sans"/>
              </a:rPr>
              <a:t> originally based on </a:t>
            </a:r>
            <a:r>
              <a:rPr b="0" lang="en-US" sz="2400" spc="-1" strike="noStrike" u="sng">
                <a:solidFill>
                  <a:srgbClr val="0563c1"/>
                </a:solidFill>
                <a:uFillTx/>
                <a:latin typeface="Arial"/>
                <a:ea typeface="DejaVu Sans"/>
                <a:hlinkClick r:id="rId6"/>
              </a:rPr>
              <a:t>Microsoft GSL</a:t>
            </a:r>
            <a:r>
              <a:rPr b="0" lang="en-US" sz="2400" spc="-1" strike="noStrike">
                <a:solidFill>
                  <a:srgbClr val="000000"/>
                </a:solidFill>
                <a:latin typeface="Arial"/>
                <a:ea typeface="DejaVu Sans"/>
              </a:rPr>
              <a:t> and adapted for C++98, C++03. It also works when compiled as C++11, C++14, C++17, C++20.</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3" name="PlaceHolder 1"/>
          <p:cNvSpPr>
            <a:spLocks noGrp="1"/>
          </p:cNvSpPr>
          <p:nvPr>
            <p:ph type="title"/>
          </p:nvPr>
        </p:nvSpPr>
        <p:spPr>
          <a:xfrm>
            <a:off x="609480" y="273600"/>
            <a:ext cx="10970640" cy="1143000"/>
          </a:xfrm>
          <a:prstGeom prst="rect">
            <a:avLst/>
          </a:prstGeom>
          <a:noFill/>
          <a:ln w="0">
            <a:noFill/>
          </a:ln>
        </p:spPr>
        <p:txBody>
          <a:bodyPr lIns="0" rIns="0" tIns="0" bIns="0" anchor="ctr">
            <a:noAutofit/>
          </a:bodyPr>
          <a:p>
            <a:pPr>
              <a:lnSpc>
                <a:spcPct val="90000"/>
              </a:lnSpc>
              <a:buNone/>
            </a:pPr>
            <a:r>
              <a:rPr b="0" lang="en-US" sz="4400" spc="-1" strike="noStrike">
                <a:solidFill>
                  <a:srgbClr val="000000"/>
                </a:solidFill>
                <a:latin typeface="Arial"/>
                <a:ea typeface="DejaVu Sans"/>
              </a:rPr>
              <a:t>GSL Key Facilities</a:t>
            </a:r>
            <a:r>
              <a:rPr b="0" lang="en-US" sz="4400" spc="-1" strike="noStrike">
                <a:solidFill>
                  <a:srgbClr val="000000"/>
                </a:solidFill>
                <a:latin typeface="Arial"/>
                <a:ea typeface="DejaVu Sans"/>
              </a:rPr>
              <a:t>	</a:t>
            </a:r>
            <a:endParaRPr b="0" lang="en-US" sz="4400" spc="-1" strike="noStrike">
              <a:latin typeface="Arial"/>
            </a:endParaRPr>
          </a:p>
        </p:txBody>
      </p:sp>
      <p:sp>
        <p:nvSpPr>
          <p:cNvPr id="414" name="PlaceHolder 2"/>
          <p:cNvSpPr>
            <a:spLocks noGrp="1"/>
          </p:cNvSpPr>
          <p:nvPr>
            <p:ph type="subTitle"/>
          </p:nvPr>
        </p:nvSpPr>
        <p:spPr>
          <a:xfrm>
            <a:off x="609480" y="1604160"/>
            <a:ext cx="7161840" cy="3976200"/>
          </a:xfrm>
          <a:prstGeom prst="rect">
            <a:avLst/>
          </a:prstGeom>
          <a:solidFill>
            <a:srgbClr val="ffffff"/>
          </a:solidFill>
          <a:ln w="0">
            <a:noFill/>
          </a:ln>
        </p:spPr>
        <p:txBody>
          <a:bodyPr numCol="1" spcCol="0" lIns="0" rIns="0" tIns="0" bIns="0" anchor="ctr">
            <a:noAutofit/>
          </a:bodyPr>
          <a:p>
            <a:pPr>
              <a:lnSpc>
                <a:spcPct val="100000"/>
              </a:lnSpc>
              <a:buNone/>
            </a:pPr>
            <a:endParaRPr b="0" lang="en-US" sz="3200" spc="-1" strike="noStrike">
              <a:latin typeface="Arial"/>
            </a:endParaRPr>
          </a:p>
          <a:p>
            <a:pPr marL="216000" indent="-216000">
              <a:lnSpc>
                <a:spcPct val="100000"/>
              </a:lnSpc>
              <a:buClr>
                <a:srgbClr val="222222"/>
              </a:buClr>
              <a:buFont typeface="Arial"/>
              <a:buChar char="•"/>
            </a:pPr>
            <a:r>
              <a:rPr b="0" lang="en-US" sz="3200" spc="-1" strike="noStrike">
                <a:solidFill>
                  <a:srgbClr val="222222"/>
                </a:solidFill>
                <a:latin typeface="Courier New"/>
                <a:ea typeface="DejaVu Sans"/>
              </a:rPr>
              <a:t>span&lt;&gt;</a:t>
            </a:r>
            <a:endParaRPr b="0" lang="en-US" sz="3200" spc="-1" strike="noStrike">
              <a:latin typeface="Arial"/>
            </a:endParaRPr>
          </a:p>
          <a:p>
            <a:pPr marL="216000" indent="-216000">
              <a:lnSpc>
                <a:spcPct val="100000"/>
              </a:lnSpc>
              <a:buClr>
                <a:srgbClr val="222222"/>
              </a:buClr>
              <a:buFont typeface="Arial"/>
              <a:buChar char="•"/>
            </a:pPr>
            <a:r>
              <a:rPr b="0" lang="en-US" sz="3200" spc="-1" strike="noStrike">
                <a:solidFill>
                  <a:srgbClr val="222222"/>
                </a:solidFill>
                <a:latin typeface="Courier New"/>
                <a:ea typeface="DejaVu Sans"/>
              </a:rPr>
              <a:t>variant&lt;&gt;</a:t>
            </a:r>
            <a:endParaRPr b="0" lang="en-US" sz="3200" spc="-1" strike="noStrike">
              <a:latin typeface="Arial"/>
            </a:endParaRPr>
          </a:p>
          <a:p>
            <a:pPr marL="216000" indent="-216000">
              <a:lnSpc>
                <a:spcPct val="100000"/>
              </a:lnSpc>
              <a:buClr>
                <a:srgbClr val="222222"/>
              </a:buClr>
              <a:buFont typeface="Arial"/>
              <a:buChar char="•"/>
            </a:pPr>
            <a:r>
              <a:rPr b="0" lang="en-US" sz="3200" spc="-1" strike="noStrike">
                <a:solidFill>
                  <a:srgbClr val="222222"/>
                </a:solidFill>
                <a:latin typeface="Courier New"/>
                <a:ea typeface="DejaVu Sans"/>
              </a:rPr>
              <a:t>owner&lt;&gt;</a:t>
            </a:r>
            <a:endParaRPr b="0" lang="en-US" sz="3200" spc="-1" strike="noStrike">
              <a:latin typeface="Arial"/>
            </a:endParaRPr>
          </a:p>
          <a:p>
            <a:pPr marL="216000" indent="-216000">
              <a:lnSpc>
                <a:spcPct val="100000"/>
              </a:lnSpc>
              <a:buClr>
                <a:srgbClr val="222222"/>
              </a:buClr>
              <a:buFont typeface="Arial"/>
              <a:buChar char="•"/>
            </a:pPr>
            <a:r>
              <a:rPr b="0" lang="en-US" sz="3200" spc="-1" strike="noStrike">
                <a:solidFill>
                  <a:srgbClr val="222222"/>
                </a:solidFill>
                <a:latin typeface="Courier New"/>
                <a:ea typeface="DejaVu Sans"/>
              </a:rPr>
              <a:t>unique_ptr&lt;&gt;</a:t>
            </a:r>
            <a:endParaRPr b="0" lang="en-US" sz="3200" spc="-1" strike="noStrike">
              <a:latin typeface="Arial"/>
            </a:endParaRPr>
          </a:p>
          <a:p>
            <a:pPr marL="216000" indent="-216000">
              <a:lnSpc>
                <a:spcPct val="100000"/>
              </a:lnSpc>
              <a:buClr>
                <a:srgbClr val="222222"/>
              </a:buClr>
              <a:buFont typeface="Arial"/>
              <a:buChar char="•"/>
            </a:pPr>
            <a:r>
              <a:rPr b="0" lang="en-US" sz="3200" spc="-1" strike="noStrike">
                <a:solidFill>
                  <a:srgbClr val="222222"/>
                </a:solidFill>
                <a:latin typeface="Courier New"/>
                <a:ea typeface="DejaVu Sans"/>
              </a:rPr>
              <a:t>shared_ptr&lt;&gt;</a:t>
            </a:r>
            <a:endParaRPr b="0" lang="en-US" sz="3200" spc="-1" strike="noStrike">
              <a:latin typeface="Arial"/>
            </a:endParaRPr>
          </a:p>
          <a:p>
            <a:pPr marL="216000" indent="-216000">
              <a:lnSpc>
                <a:spcPct val="100000"/>
              </a:lnSpc>
              <a:buClr>
                <a:srgbClr val="222222"/>
              </a:buClr>
              <a:buFont typeface="Arial"/>
              <a:buChar char="•"/>
            </a:pPr>
            <a:r>
              <a:rPr b="0" lang="en-US" sz="3200" spc="-1" strike="noStrike">
                <a:solidFill>
                  <a:srgbClr val="222222"/>
                </a:solidFill>
                <a:latin typeface="Courier New"/>
                <a:ea typeface="DejaVu Sans"/>
              </a:rPr>
              <a:t>not_null</a:t>
            </a:r>
            <a:r>
              <a:rPr b="0" lang="en-US" sz="3200" spc="-1" strike="noStrike">
                <a:solidFill>
                  <a:srgbClr val="222222"/>
                </a:solidFill>
                <a:latin typeface="inherit"/>
                <a:ea typeface="DejaVu Sans"/>
              </a:rPr>
              <a:t> and </a:t>
            </a:r>
            <a:r>
              <a:rPr b="0" lang="en-US" sz="3200" spc="-1" strike="noStrike">
                <a:solidFill>
                  <a:srgbClr val="222222"/>
                </a:solidFill>
                <a:latin typeface="Courier New"/>
                <a:ea typeface="DejaVu Sans"/>
              </a:rPr>
              <a:t>nullptr</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5" name="PlaceHolder 1"/>
          <p:cNvSpPr>
            <a:spLocks noGrp="1"/>
          </p:cNvSpPr>
          <p:nvPr>
            <p:ph type="title"/>
          </p:nvPr>
        </p:nvSpPr>
        <p:spPr>
          <a:xfrm>
            <a:off x="609480" y="273600"/>
            <a:ext cx="10970640" cy="1143000"/>
          </a:xfrm>
          <a:prstGeom prst="rect">
            <a:avLst/>
          </a:prstGeom>
          <a:noFill/>
          <a:ln w="0">
            <a:noFill/>
          </a:ln>
        </p:spPr>
        <p:txBody>
          <a:bodyPr lIns="0" rIns="0" tIns="0" bIns="0" anchor="ctr">
            <a:noAutofit/>
          </a:bodyPr>
          <a:p>
            <a:pPr>
              <a:lnSpc>
                <a:spcPct val="90000"/>
              </a:lnSpc>
              <a:buNone/>
            </a:pPr>
            <a:r>
              <a:rPr b="0" lang="en-US" sz="4400" spc="-1" strike="noStrike">
                <a:solidFill>
                  <a:srgbClr val="000000"/>
                </a:solidFill>
                <a:latin typeface="Arial"/>
                <a:ea typeface="DejaVu Sans"/>
              </a:rPr>
              <a:t>Replace Raw Arrays With span&lt;&gt; </a:t>
            </a:r>
            <a:endParaRPr b="0" lang="en-US" sz="4400" spc="-1" strike="noStrike">
              <a:latin typeface="Arial"/>
            </a:endParaRPr>
          </a:p>
        </p:txBody>
      </p:sp>
      <p:sp>
        <p:nvSpPr>
          <p:cNvPr id="416" name="PlaceHolder 2"/>
          <p:cNvSpPr>
            <a:spLocks noGrp="1"/>
          </p:cNvSpPr>
          <p:nvPr>
            <p:ph type="subTitle"/>
          </p:nvPr>
        </p:nvSpPr>
        <p:spPr>
          <a:xfrm>
            <a:off x="609480" y="1604520"/>
            <a:ext cx="10970640" cy="5251680"/>
          </a:xfrm>
          <a:prstGeom prst="rect">
            <a:avLst/>
          </a:prstGeom>
          <a:noFill/>
          <a:ln w="0">
            <a:noFill/>
          </a:ln>
        </p:spPr>
        <p:txBody>
          <a:bodyPr lIns="0" rIns="0" tIns="0" bIns="0" anchor="ctr">
            <a:noAutofit/>
          </a:bodyPr>
          <a:p>
            <a:pPr>
              <a:lnSpc>
                <a:spcPct val="90000"/>
              </a:lnSpc>
              <a:spcBef>
                <a:spcPts val="1001"/>
              </a:spcBef>
              <a:buNone/>
              <a:tabLst>
                <a:tab algn="l" pos="0"/>
              </a:tabLst>
            </a:pPr>
            <a:r>
              <a:rPr b="0" lang="en-US" sz="2400" spc="-1" strike="noStrike">
                <a:solidFill>
                  <a:srgbClr val="000000"/>
                </a:solidFill>
                <a:latin typeface="Courier New"/>
                <a:ea typeface="DejaVu Sans"/>
              </a:rPr>
              <a:t>void pass_span(gsl::span&lt;int&gt; s) </a:t>
            </a:r>
            <a:endParaRPr b="0" lang="en-US" sz="2400" spc="-1" strike="noStrike">
              <a:latin typeface="Arial"/>
            </a:endParaRPr>
          </a:p>
          <a:p>
            <a:pPr>
              <a:lnSpc>
                <a:spcPct val="90000"/>
              </a:lnSpc>
              <a:spcBef>
                <a:spcPts val="1001"/>
              </a:spcBef>
              <a:buNone/>
              <a:tabLst>
                <a:tab algn="l" pos="0"/>
              </a:tabLst>
            </a:pPr>
            <a:r>
              <a:rPr b="0" lang="en-US" sz="2400" spc="-1" strike="noStrike">
                <a:solidFill>
                  <a:srgbClr val="000000"/>
                </a:solidFill>
                <a:latin typeface="Courier New"/>
                <a:ea typeface="DejaVu Sans"/>
              </a:rPr>
              <a:t>{</a:t>
            </a:r>
            <a:endParaRPr b="0" lang="en-US" sz="2400" spc="-1" strike="noStrike">
              <a:latin typeface="Arial"/>
            </a:endParaRPr>
          </a:p>
          <a:p>
            <a:pPr>
              <a:lnSpc>
                <a:spcPct val="90000"/>
              </a:lnSpc>
              <a:spcBef>
                <a:spcPts val="1001"/>
              </a:spcBef>
              <a:buNone/>
              <a:tabLst>
                <a:tab algn="l" pos="0"/>
              </a:tabLst>
            </a:pPr>
            <a:r>
              <a:rPr b="0" lang="en-US" sz="2400" spc="-1" strike="noStrike">
                <a:solidFill>
                  <a:srgbClr val="000000"/>
                </a:solidFill>
                <a:latin typeface="Courier New"/>
                <a:ea typeface="DejaVu Sans"/>
              </a:rPr>
              <a:t> </a:t>
            </a:r>
            <a:r>
              <a:rPr b="0" lang="en-US" sz="2400" spc="-1" strike="noStrike">
                <a:solidFill>
                  <a:srgbClr val="000000"/>
                </a:solidFill>
                <a:latin typeface="Courier New"/>
                <a:ea typeface="DejaVu Sans"/>
              </a:rPr>
              <a:t>for(int i : s) { /* Range based for loop */ }</a:t>
            </a:r>
            <a:endParaRPr b="0" lang="en-US" sz="2400" spc="-1" strike="noStrike">
              <a:latin typeface="Arial"/>
            </a:endParaRPr>
          </a:p>
          <a:p>
            <a:pPr>
              <a:lnSpc>
                <a:spcPct val="90000"/>
              </a:lnSpc>
              <a:spcBef>
                <a:spcPts val="1001"/>
              </a:spcBef>
              <a:buNone/>
              <a:tabLst>
                <a:tab algn="l" pos="0"/>
              </a:tabLst>
            </a:pPr>
            <a:r>
              <a:rPr b="0" lang="en-US" sz="2400" spc="-1" strike="noStrike">
                <a:solidFill>
                  <a:srgbClr val="000000"/>
                </a:solidFill>
                <a:latin typeface="Courier New"/>
                <a:ea typeface="DejaVu Sans"/>
              </a:rPr>
              <a:t>} </a:t>
            </a:r>
            <a:endParaRPr b="0" lang="en-US" sz="2400" spc="-1" strike="noStrike">
              <a:latin typeface="Arial"/>
            </a:endParaRPr>
          </a:p>
          <a:p>
            <a:pPr>
              <a:lnSpc>
                <a:spcPct val="90000"/>
              </a:lnSpc>
              <a:spcBef>
                <a:spcPts val="1001"/>
              </a:spcBef>
              <a:buNone/>
              <a:tabLst>
                <a:tab algn="l" pos="0"/>
              </a:tabLst>
            </a:pPr>
            <a:r>
              <a:rPr b="0" lang="en-US" sz="2400" spc="-1" strike="noStrike">
                <a:solidFill>
                  <a:srgbClr val="000000"/>
                </a:solidFill>
                <a:latin typeface="Courier New"/>
                <a:ea typeface="DejaVu Sans"/>
              </a:rPr>
              <a:t>{</a:t>
            </a:r>
            <a:endParaRPr b="0" lang="en-US" sz="2400" spc="-1" strike="noStrike">
              <a:latin typeface="Arial"/>
            </a:endParaRPr>
          </a:p>
          <a:p>
            <a:pPr>
              <a:lnSpc>
                <a:spcPct val="90000"/>
              </a:lnSpc>
              <a:spcBef>
                <a:spcPts val="1001"/>
              </a:spcBef>
              <a:buNone/>
              <a:tabLst>
                <a:tab algn="l" pos="0"/>
              </a:tabLst>
            </a:pPr>
            <a:r>
              <a:rPr b="0" lang="en-US" sz="2400" spc="-1" strike="noStrike">
                <a:solidFill>
                  <a:srgbClr val="000000"/>
                </a:solidFill>
                <a:latin typeface="Courier New"/>
                <a:ea typeface="DejaVu Sans"/>
              </a:rPr>
              <a:t> </a:t>
            </a:r>
            <a:r>
              <a:rPr b="0" lang="en-US" sz="2400" spc="-1" strike="noStrike">
                <a:solidFill>
                  <a:srgbClr val="000000"/>
                </a:solidFill>
                <a:latin typeface="Courier New"/>
                <a:ea typeface="DejaVu Sans"/>
              </a:rPr>
              <a:t>int array[] = {1, 2, 3, 4, 5}; </a:t>
            </a:r>
            <a:endParaRPr b="0" lang="en-US" sz="2400" spc="-1" strike="noStrike">
              <a:latin typeface="Arial"/>
            </a:endParaRPr>
          </a:p>
          <a:p>
            <a:pPr>
              <a:lnSpc>
                <a:spcPct val="90000"/>
              </a:lnSpc>
              <a:spcBef>
                <a:spcPts val="1001"/>
              </a:spcBef>
              <a:buNone/>
              <a:tabLst>
                <a:tab algn="l" pos="0"/>
              </a:tabLst>
            </a:pPr>
            <a:r>
              <a:rPr b="0" lang="en-US" sz="2400" spc="-1" strike="noStrike">
                <a:solidFill>
                  <a:srgbClr val="000000"/>
                </a:solidFill>
                <a:latin typeface="Courier New"/>
                <a:ea typeface="DejaVu Sans"/>
              </a:rPr>
              <a:t> </a:t>
            </a:r>
            <a:r>
              <a:rPr b="0" lang="en-US" sz="2400" spc="-1" strike="noStrike">
                <a:solidFill>
                  <a:srgbClr val="000000"/>
                </a:solidFill>
                <a:latin typeface="Courier New"/>
                <a:ea typeface="DejaVu Sans"/>
              </a:rPr>
              <a:t>gsl::span&lt;int, 5&gt; s(array);</a:t>
            </a:r>
            <a:endParaRPr b="0" lang="en-US" sz="2400" spc="-1" strike="noStrike">
              <a:latin typeface="Arial"/>
            </a:endParaRPr>
          </a:p>
          <a:p>
            <a:pPr>
              <a:lnSpc>
                <a:spcPct val="90000"/>
              </a:lnSpc>
              <a:spcBef>
                <a:spcPts val="1001"/>
              </a:spcBef>
              <a:buNone/>
              <a:tabLst>
                <a:tab algn="l" pos="0"/>
              </a:tabLst>
            </a:pPr>
            <a:r>
              <a:rPr b="0" lang="en-US" sz="2400" spc="-1" strike="noStrike">
                <a:solidFill>
                  <a:srgbClr val="000000"/>
                </a:solidFill>
                <a:latin typeface="Courier New"/>
                <a:ea typeface="DejaVu Sans"/>
              </a:rPr>
              <a:t> </a:t>
            </a:r>
            <a:r>
              <a:rPr b="0" lang="en-US" sz="2400" spc="-1" strike="noStrike">
                <a:solidFill>
                  <a:srgbClr val="000000"/>
                </a:solidFill>
                <a:latin typeface="Courier New"/>
                <a:ea typeface="DejaVu Sans"/>
              </a:rPr>
              <a:t>pass_span(s); // No array decay!</a:t>
            </a:r>
            <a:endParaRPr b="0" lang="en-US" sz="2400" spc="-1" strike="noStrike">
              <a:latin typeface="Arial"/>
            </a:endParaRPr>
          </a:p>
          <a:p>
            <a:pPr>
              <a:lnSpc>
                <a:spcPct val="90000"/>
              </a:lnSpc>
              <a:spcBef>
                <a:spcPts val="1001"/>
              </a:spcBef>
              <a:buNone/>
              <a:tabLst>
                <a:tab algn="l" pos="0"/>
              </a:tabLst>
            </a:pPr>
            <a:r>
              <a:rPr b="0" lang="en-US" sz="2400" spc="-1" strike="noStrike">
                <a:solidFill>
                  <a:srgbClr val="000000"/>
                </a:solidFill>
                <a:latin typeface="Courier New"/>
                <a:ea typeface="DejaVu Sans"/>
              </a:rPr>
              <a:t> </a:t>
            </a:r>
            <a:r>
              <a:rPr b="0" lang="en-US" sz="2400" spc="-1" strike="noStrike">
                <a:solidFill>
                  <a:srgbClr val="000000"/>
                </a:solidFill>
                <a:latin typeface="Courier New"/>
                <a:ea typeface="DejaVu Sans"/>
              </a:rPr>
              <a:t>s[6]; // Out of bounds error (customizable assert!)</a:t>
            </a:r>
            <a:endParaRPr b="0" lang="en-US" sz="2400" spc="-1" strike="noStrike">
              <a:latin typeface="Arial"/>
            </a:endParaRPr>
          </a:p>
          <a:p>
            <a:pPr>
              <a:lnSpc>
                <a:spcPct val="90000"/>
              </a:lnSpc>
              <a:spcBef>
                <a:spcPts val="1001"/>
              </a:spcBef>
              <a:buNone/>
              <a:tabLst>
                <a:tab algn="l" pos="0"/>
              </a:tabLst>
            </a:pPr>
            <a:r>
              <a:rPr b="0" lang="en-US" sz="2400" spc="-1" strike="noStrike">
                <a:solidFill>
                  <a:srgbClr val="000000"/>
                </a:solidFill>
                <a:latin typeface="Courier New"/>
                <a:ea typeface="DejaVu Sans"/>
              </a:rPr>
              <a:t>}</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9" name="PlaceHolder 1"/>
          <p:cNvSpPr>
            <a:spLocks noGrp="1"/>
          </p:cNvSpPr>
          <p:nvPr>
            <p:ph type="title"/>
          </p:nvPr>
        </p:nvSpPr>
        <p:spPr>
          <a:xfrm>
            <a:off x="228600" y="297360"/>
            <a:ext cx="10970640" cy="1143000"/>
          </a:xfrm>
          <a:prstGeom prst="rect">
            <a:avLst/>
          </a:prstGeom>
          <a:noFill/>
          <a:ln w="0">
            <a:noFill/>
          </a:ln>
        </p:spPr>
        <p:txBody>
          <a:bodyPr lIns="0" rIns="0" tIns="0" bIns="0" anchor="ctr">
            <a:noAutofit/>
          </a:bodyPr>
          <a:p>
            <a:pPr>
              <a:lnSpc>
                <a:spcPct val="90000"/>
              </a:lnSpc>
              <a:buNone/>
            </a:pPr>
            <a:r>
              <a:rPr b="0" lang="en-US" sz="4400" spc="-1" strike="noStrike">
                <a:solidFill>
                  <a:srgbClr val="000000"/>
                </a:solidFill>
                <a:latin typeface="Arial"/>
                <a:ea typeface="DejaVu Sans"/>
              </a:rPr>
              <a:t>Memory Safety Is Hot</a:t>
            </a:r>
            <a:endParaRPr b="0" lang="en-US" sz="4400" spc="-1" strike="noStrike">
              <a:latin typeface="Arial"/>
            </a:endParaRPr>
          </a:p>
        </p:txBody>
      </p:sp>
      <p:pic>
        <p:nvPicPr>
          <p:cNvPr id="340" name="Picture 18" descr=""/>
          <p:cNvPicPr/>
          <p:nvPr/>
        </p:nvPicPr>
        <p:blipFill>
          <a:blip r:embed="rId1"/>
          <a:stretch/>
        </p:blipFill>
        <p:spPr>
          <a:xfrm>
            <a:off x="0" y="1441080"/>
            <a:ext cx="4269960" cy="5872680"/>
          </a:xfrm>
          <a:prstGeom prst="rect">
            <a:avLst/>
          </a:prstGeom>
          <a:ln w="0">
            <a:noFill/>
          </a:ln>
        </p:spPr>
      </p:pic>
      <p:pic>
        <p:nvPicPr>
          <p:cNvPr id="341" name="Picture 1" descr=""/>
          <p:cNvPicPr/>
          <p:nvPr/>
        </p:nvPicPr>
        <p:blipFill>
          <a:blip r:embed="rId2"/>
          <a:stretch/>
        </p:blipFill>
        <p:spPr>
          <a:xfrm>
            <a:off x="4800600" y="2743200"/>
            <a:ext cx="3897360" cy="5028840"/>
          </a:xfrm>
          <a:prstGeom prst="rect">
            <a:avLst/>
          </a:prstGeom>
          <a:ln w="0">
            <a:noFill/>
          </a:ln>
        </p:spPr>
      </p:pic>
      <p:pic>
        <p:nvPicPr>
          <p:cNvPr id="342" name="Picture 2" descr=""/>
          <p:cNvPicPr/>
          <p:nvPr/>
        </p:nvPicPr>
        <p:blipFill>
          <a:blip r:embed="rId3"/>
          <a:stretch/>
        </p:blipFill>
        <p:spPr>
          <a:xfrm>
            <a:off x="5917680" y="-228600"/>
            <a:ext cx="6297120" cy="4571640"/>
          </a:xfrm>
          <a:prstGeom prst="rect">
            <a:avLst/>
          </a:prstGeom>
          <a:ln w="0">
            <a:noFill/>
          </a:ln>
        </p:spPr>
      </p:pic>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7" name="PlaceHolder 1"/>
          <p:cNvSpPr>
            <a:spLocks noGrp="1"/>
          </p:cNvSpPr>
          <p:nvPr>
            <p:ph type="title"/>
          </p:nvPr>
        </p:nvSpPr>
        <p:spPr>
          <a:xfrm>
            <a:off x="609480" y="273600"/>
            <a:ext cx="10970640" cy="1143000"/>
          </a:xfrm>
          <a:prstGeom prst="rect">
            <a:avLst/>
          </a:prstGeom>
          <a:noFill/>
          <a:ln w="0">
            <a:noFill/>
          </a:ln>
        </p:spPr>
        <p:txBody>
          <a:bodyPr lIns="0" rIns="0" tIns="0" bIns="0" anchor="ctr">
            <a:noAutofit/>
          </a:bodyPr>
          <a:p>
            <a:pPr>
              <a:lnSpc>
                <a:spcPct val="90000"/>
              </a:lnSpc>
              <a:buNone/>
            </a:pPr>
            <a:r>
              <a:rPr b="0" lang="en-US" sz="4400" spc="-1" strike="noStrike">
                <a:solidFill>
                  <a:srgbClr val="000000"/>
                </a:solidFill>
                <a:latin typeface="Arial"/>
                <a:ea typeface="DejaVu Sans"/>
              </a:rPr>
              <a:t>Replace unions With variants&lt;&gt;</a:t>
            </a:r>
            <a:endParaRPr b="0" lang="en-US" sz="4400" spc="-1" strike="noStrike">
              <a:latin typeface="Arial"/>
            </a:endParaRPr>
          </a:p>
        </p:txBody>
      </p:sp>
      <p:sp>
        <p:nvSpPr>
          <p:cNvPr id="418" name="PlaceHolder 2"/>
          <p:cNvSpPr>
            <a:spLocks noGrp="1"/>
          </p:cNvSpPr>
          <p:nvPr>
            <p:ph type="subTitle"/>
          </p:nvPr>
        </p:nvSpPr>
        <p:spPr>
          <a:xfrm>
            <a:off x="228600" y="1581120"/>
            <a:ext cx="11657520" cy="4818600"/>
          </a:xfrm>
          <a:prstGeom prst="rect">
            <a:avLst/>
          </a:prstGeom>
          <a:noFill/>
          <a:ln w="0">
            <a:noFill/>
          </a:ln>
        </p:spPr>
        <p:txBody>
          <a:bodyPr lIns="0" rIns="0" tIns="0" bIns="0" anchor="t">
            <a:noAutofit/>
          </a:bodyPr>
          <a:p>
            <a:pPr>
              <a:lnSpc>
                <a:spcPct val="90000"/>
              </a:lnSpc>
              <a:spcBef>
                <a:spcPts val="1001"/>
              </a:spcBef>
              <a:buNone/>
              <a:tabLst>
                <a:tab algn="l" pos="0"/>
              </a:tabLst>
            </a:pPr>
            <a:r>
              <a:rPr b="0" lang="en-US" sz="2600" spc="-1" strike="noStrike">
                <a:solidFill>
                  <a:srgbClr val="000000"/>
                </a:solidFill>
                <a:latin typeface="Courier New"/>
                <a:ea typeface="DejaVu Sans"/>
              </a:rPr>
              <a:t>// Variants </a:t>
            </a:r>
            <a:endParaRPr b="0" lang="en-US" sz="2600" spc="-1" strike="noStrike">
              <a:latin typeface="Arial"/>
            </a:endParaRPr>
          </a:p>
          <a:p>
            <a:pPr>
              <a:lnSpc>
                <a:spcPct val="90000"/>
              </a:lnSpc>
              <a:spcBef>
                <a:spcPts val="1001"/>
              </a:spcBef>
              <a:buNone/>
              <a:tabLst>
                <a:tab algn="l" pos="0"/>
              </a:tabLst>
            </a:pPr>
            <a:r>
              <a:rPr b="0" lang="en-US" sz="2600" spc="-1" strike="noStrike">
                <a:solidFill>
                  <a:srgbClr val="000000"/>
                </a:solidFill>
                <a:latin typeface="Courier New"/>
                <a:ea typeface="DejaVu Sans"/>
              </a:rPr>
              <a:t>std::variant&lt;int, float&gt; v; </a:t>
            </a:r>
            <a:endParaRPr b="0" lang="en-US" sz="2600" spc="-1" strike="noStrike">
              <a:latin typeface="Arial"/>
            </a:endParaRPr>
          </a:p>
          <a:p>
            <a:pPr>
              <a:lnSpc>
                <a:spcPct val="90000"/>
              </a:lnSpc>
              <a:spcBef>
                <a:spcPts val="1001"/>
              </a:spcBef>
              <a:buNone/>
              <a:tabLst>
                <a:tab algn="l" pos="0"/>
              </a:tabLst>
            </a:pPr>
            <a:r>
              <a:rPr b="0" lang="en-US" sz="2600" spc="-1" strike="noStrike">
                <a:solidFill>
                  <a:srgbClr val="000000"/>
                </a:solidFill>
                <a:latin typeface="Courier New"/>
                <a:ea typeface="DejaVu Sans"/>
              </a:rPr>
              <a:t>v = 12.0f; </a:t>
            </a:r>
            <a:endParaRPr b="0" lang="en-US" sz="2600" spc="-1" strike="noStrike">
              <a:latin typeface="Arial"/>
            </a:endParaRPr>
          </a:p>
          <a:p>
            <a:pPr>
              <a:lnSpc>
                <a:spcPct val="90000"/>
              </a:lnSpc>
              <a:spcBef>
                <a:spcPts val="1001"/>
              </a:spcBef>
              <a:buNone/>
              <a:tabLst>
                <a:tab algn="l" pos="0"/>
              </a:tabLst>
            </a:pPr>
            <a:r>
              <a:rPr b="0" lang="en-US" sz="2600" spc="-1" strike="noStrike">
                <a:solidFill>
                  <a:srgbClr val="000000"/>
                </a:solidFill>
                <a:latin typeface="Courier New"/>
                <a:ea typeface="DejaVu Sans"/>
              </a:rPr>
              <a:t>// Throws std::bad_variant_access </a:t>
            </a:r>
            <a:endParaRPr b="0" lang="en-US" sz="2600" spc="-1" strike="noStrike">
              <a:latin typeface="Arial"/>
            </a:endParaRPr>
          </a:p>
          <a:p>
            <a:pPr>
              <a:lnSpc>
                <a:spcPct val="90000"/>
              </a:lnSpc>
              <a:spcBef>
                <a:spcPts val="1001"/>
              </a:spcBef>
              <a:buNone/>
              <a:tabLst>
                <a:tab algn="l" pos="0"/>
              </a:tabLst>
            </a:pPr>
            <a:r>
              <a:rPr b="0" lang="en-US" sz="2600" spc="-1" strike="noStrike">
                <a:solidFill>
                  <a:srgbClr val="000000"/>
                </a:solidFill>
                <a:latin typeface="Courier New"/>
                <a:ea typeface="DejaVu Sans"/>
              </a:rPr>
              <a:t>int i = std::get&lt;int&gt;(v);</a:t>
            </a:r>
            <a:endParaRPr b="0" lang="en-US" sz="2600" spc="-1" strike="noStrike">
              <a:latin typeface="Arial"/>
            </a:endParaRPr>
          </a:p>
          <a:p>
            <a:pPr>
              <a:lnSpc>
                <a:spcPct val="90000"/>
              </a:lnSpc>
              <a:spcBef>
                <a:spcPts val="1001"/>
              </a:spcBef>
              <a:buNone/>
              <a:tabLst>
                <a:tab algn="l" pos="0"/>
              </a:tabLst>
            </a:pPr>
            <a:r>
              <a:rPr b="0" lang="en-US" sz="2600" spc="-1" strike="noStrike">
                <a:solidFill>
                  <a:srgbClr val="000000"/>
                </a:solidFill>
                <a:latin typeface="Courier New"/>
                <a:ea typeface="DejaVu Sans"/>
              </a:rPr>
              <a:t>// Avoid throw by checking for nullptr</a:t>
            </a:r>
            <a:endParaRPr b="0" lang="en-US" sz="2600" spc="-1" strike="noStrike">
              <a:latin typeface="Arial"/>
            </a:endParaRPr>
          </a:p>
          <a:p>
            <a:pPr>
              <a:lnSpc>
                <a:spcPct val="90000"/>
              </a:lnSpc>
              <a:spcBef>
                <a:spcPts val="1001"/>
              </a:spcBef>
              <a:buNone/>
              <a:tabLst>
                <a:tab algn="l" pos="0"/>
              </a:tabLst>
            </a:pPr>
            <a:r>
              <a:rPr b="0" lang="en-US" sz="2600" spc="-1" strike="noStrike">
                <a:solidFill>
                  <a:srgbClr val="000000"/>
                </a:solidFill>
                <a:latin typeface="Courier New"/>
                <a:ea typeface="DejaVu Sans"/>
              </a:rPr>
              <a:t>const int* p_int = std::get_if&lt;int&gt;(&amp;v);  </a:t>
            </a:r>
            <a:endParaRPr b="0" lang="en-US" sz="2600" spc="-1" strike="noStrike">
              <a:latin typeface="Arial"/>
            </a:endParaRPr>
          </a:p>
          <a:p>
            <a:pPr>
              <a:lnSpc>
                <a:spcPct val="90000"/>
              </a:lnSpc>
              <a:spcBef>
                <a:spcPts val="1001"/>
              </a:spcBef>
              <a:buNone/>
              <a:tabLst>
                <a:tab algn="l" pos="0"/>
              </a:tabLst>
            </a:pPr>
            <a:r>
              <a:rPr b="0" lang="en-US" sz="2600" spc="-1" strike="noStrike">
                <a:solidFill>
                  <a:srgbClr val="000000"/>
                </a:solidFill>
                <a:latin typeface="Courier New"/>
                <a:ea typeface="DejaVu Sans"/>
              </a:rPr>
              <a:t>// Valid pointer</a:t>
            </a:r>
            <a:endParaRPr b="0" lang="en-US" sz="2600" spc="-1" strike="noStrike">
              <a:latin typeface="Arial"/>
            </a:endParaRPr>
          </a:p>
          <a:p>
            <a:pPr>
              <a:lnSpc>
                <a:spcPct val="90000"/>
              </a:lnSpc>
              <a:spcBef>
                <a:spcPts val="1001"/>
              </a:spcBef>
              <a:buNone/>
              <a:tabLst>
                <a:tab algn="l" pos="0"/>
              </a:tabLst>
            </a:pPr>
            <a:r>
              <a:rPr b="0" lang="en-US" sz="2600" spc="-1" strike="noStrike">
                <a:solidFill>
                  <a:srgbClr val="000000"/>
                </a:solidFill>
                <a:latin typeface="Courier New"/>
                <a:ea typeface="DejaVu Sans"/>
              </a:rPr>
              <a:t>const float* pf = std::get_if&lt;float&gt;(&amp;v);</a:t>
            </a: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9" name="PlaceHolder 1"/>
          <p:cNvSpPr>
            <a:spLocks noGrp="1"/>
          </p:cNvSpPr>
          <p:nvPr>
            <p:ph type="title"/>
          </p:nvPr>
        </p:nvSpPr>
        <p:spPr>
          <a:xfrm>
            <a:off x="609480" y="273600"/>
            <a:ext cx="10970640" cy="1143000"/>
          </a:xfrm>
          <a:prstGeom prst="rect">
            <a:avLst/>
          </a:prstGeom>
          <a:noFill/>
          <a:ln w="0">
            <a:noFill/>
          </a:ln>
        </p:spPr>
        <p:txBody>
          <a:bodyPr lIns="0" rIns="0" tIns="0" bIns="0" anchor="ctr">
            <a:noAutofit/>
          </a:bodyPr>
          <a:p>
            <a:pPr>
              <a:lnSpc>
                <a:spcPct val="90000"/>
              </a:lnSpc>
              <a:buNone/>
            </a:pPr>
            <a:r>
              <a:rPr b="0" lang="en-US" sz="4400" spc="-1" strike="noStrike">
                <a:solidFill>
                  <a:srgbClr val="000000"/>
                </a:solidFill>
                <a:latin typeface="Arial"/>
                <a:ea typeface="DejaVu Sans"/>
              </a:rPr>
              <a:t>owner&lt;&gt;</a:t>
            </a:r>
            <a:endParaRPr b="0" lang="en-US" sz="4400" spc="-1" strike="noStrike">
              <a:latin typeface="Arial"/>
            </a:endParaRPr>
          </a:p>
        </p:txBody>
      </p:sp>
      <p:sp>
        <p:nvSpPr>
          <p:cNvPr id="420" name="PlaceHolder 2"/>
          <p:cNvSpPr>
            <a:spLocks noGrp="1"/>
          </p:cNvSpPr>
          <p:nvPr>
            <p:ph type="subTitle"/>
          </p:nvPr>
        </p:nvSpPr>
        <p:spPr>
          <a:xfrm>
            <a:off x="609480" y="1604520"/>
            <a:ext cx="10970640" cy="5251680"/>
          </a:xfrm>
          <a:prstGeom prst="rect">
            <a:avLst/>
          </a:prstGeom>
          <a:noFill/>
          <a:ln w="0">
            <a:noFill/>
          </a:ln>
        </p:spPr>
        <p:txBody>
          <a:bodyPr lIns="0" rIns="0" tIns="0" bIns="0" anchor="ctr">
            <a:noAutofit/>
          </a:bodyPr>
          <a:p>
            <a:pPr>
              <a:lnSpc>
                <a:spcPct val="90000"/>
              </a:lnSpc>
              <a:spcBef>
                <a:spcPts val="1001"/>
              </a:spcBef>
              <a:buNone/>
              <a:tabLst>
                <a:tab algn="l" pos="0"/>
              </a:tabLst>
            </a:pPr>
            <a:r>
              <a:rPr b="0" lang="en-US" sz="1800" spc="-1" strike="noStrike">
                <a:solidFill>
                  <a:srgbClr val="000000"/>
                </a:solidFill>
                <a:latin typeface="Courier New"/>
                <a:ea typeface="DejaVu Sans"/>
              </a:rPr>
              <a:t>// Zero overhead indicator that this pointer owns the object</a:t>
            </a:r>
            <a:endParaRPr b="0" lang="en-US" sz="1800" spc="-1" strike="noStrike">
              <a:latin typeface="Arial"/>
            </a:endParaRPr>
          </a:p>
          <a:p>
            <a:pPr>
              <a:lnSpc>
                <a:spcPct val="90000"/>
              </a:lnSpc>
              <a:spcBef>
                <a:spcPts val="1001"/>
              </a:spcBef>
              <a:buNone/>
              <a:tabLst>
                <a:tab algn="l" pos="0"/>
              </a:tabLst>
            </a:pPr>
            <a:r>
              <a:rPr b="0" lang="en-US" sz="1800" spc="-1" strike="noStrike">
                <a:solidFill>
                  <a:srgbClr val="000000"/>
                </a:solidFill>
                <a:latin typeface="Courier New"/>
                <a:ea typeface="DejaVu Sans"/>
              </a:rPr>
              <a:t>void g(owner&lt;int*&gt; p, int* q, owner&lt;int*&gt; p2)</a:t>
            </a:r>
            <a:endParaRPr b="0" lang="en-US" sz="1800" spc="-1" strike="noStrike">
              <a:latin typeface="Arial"/>
            </a:endParaRPr>
          </a:p>
          <a:p>
            <a:pPr>
              <a:lnSpc>
                <a:spcPct val="90000"/>
              </a:lnSpc>
              <a:spcBef>
                <a:spcPts val="1001"/>
              </a:spcBef>
              <a:buNone/>
              <a:tabLst>
                <a:tab algn="l" pos="0"/>
              </a:tabLst>
            </a:pPr>
            <a:r>
              <a:rPr b="0" lang="en-US" sz="1800" spc="-1" strike="noStrike">
                <a:solidFill>
                  <a:srgbClr val="000000"/>
                </a:solidFill>
                <a:latin typeface="Courier New"/>
                <a:ea typeface="DejaVu Sans"/>
              </a:rPr>
              <a:t>{</a:t>
            </a:r>
            <a:endParaRPr b="0" lang="en-US" sz="1800" spc="-1" strike="noStrike">
              <a:latin typeface="Arial"/>
            </a:endParaRPr>
          </a:p>
          <a:p>
            <a:pPr>
              <a:lnSpc>
                <a:spcPct val="90000"/>
              </a:lnSpc>
              <a:spcBef>
                <a:spcPts val="1001"/>
              </a:spcBef>
              <a:buNone/>
              <a:tabLst>
                <a:tab algn="l" pos="0"/>
              </a:tabLst>
            </a:pPr>
            <a:r>
              <a:rPr b="0" lang="en-US" sz="1800" spc="-1" strike="noStrike">
                <a:solidFill>
                  <a:srgbClr val="000000"/>
                </a:solidFill>
                <a:latin typeface="Courier New"/>
                <a:ea typeface="DejaVu Sans"/>
              </a:rPr>
              <a:t>  </a:t>
            </a:r>
            <a:r>
              <a:rPr b="0" lang="en-US" sz="1800" spc="-1" strike="noStrike">
                <a:solidFill>
                  <a:srgbClr val="000000"/>
                </a:solidFill>
                <a:latin typeface="Courier New"/>
                <a:ea typeface="DejaVu Sans"/>
              </a:rPr>
              <a:t>// p = q; // bad: q is not an owner</a:t>
            </a:r>
            <a:endParaRPr b="0" lang="en-US" sz="1800" spc="-1" strike="noStrike">
              <a:latin typeface="Arial"/>
            </a:endParaRPr>
          </a:p>
          <a:p>
            <a:pPr>
              <a:lnSpc>
                <a:spcPct val="90000"/>
              </a:lnSpc>
              <a:spcBef>
                <a:spcPts val="1001"/>
              </a:spcBef>
              <a:buNone/>
              <a:tabLst>
                <a:tab algn="l" pos="0"/>
              </a:tabLst>
            </a:pPr>
            <a:r>
              <a:rPr b="0" lang="en-US" sz="1800" spc="-1" strike="noStrike">
                <a:solidFill>
                  <a:srgbClr val="000000"/>
                </a:solidFill>
                <a:latin typeface="Courier New"/>
                <a:ea typeface="DejaVu Sans"/>
              </a:rPr>
              <a:t>  </a:t>
            </a:r>
            <a:r>
              <a:rPr b="0" lang="en-US" sz="1800" spc="-1" strike="noStrike">
                <a:solidFill>
                  <a:srgbClr val="000000"/>
                </a:solidFill>
                <a:latin typeface="Courier New"/>
                <a:ea typeface="DejaVu Sans"/>
              </a:rPr>
              <a:t>// delete q; // bad: q is not an owner</a:t>
            </a:r>
            <a:endParaRPr b="0" lang="en-US" sz="1800" spc="-1" strike="noStrike">
              <a:latin typeface="Arial"/>
            </a:endParaRPr>
          </a:p>
          <a:p>
            <a:pPr>
              <a:lnSpc>
                <a:spcPct val="90000"/>
              </a:lnSpc>
              <a:spcBef>
                <a:spcPts val="1001"/>
              </a:spcBef>
              <a:buNone/>
              <a:tabLst>
                <a:tab algn="l" pos="0"/>
              </a:tabLst>
            </a:pPr>
            <a:r>
              <a:rPr b="0" lang="en-US" sz="1800" spc="-1" strike="noStrike">
                <a:solidFill>
                  <a:srgbClr val="000000"/>
                </a:solidFill>
                <a:latin typeface="Courier New"/>
                <a:ea typeface="DejaVu Sans"/>
              </a:rPr>
              <a:t>  </a:t>
            </a:r>
            <a:r>
              <a:rPr b="0" lang="en-US" sz="1800" spc="-1" strike="noStrike">
                <a:solidFill>
                  <a:srgbClr val="000000"/>
                </a:solidFill>
                <a:latin typeface="Courier New"/>
                <a:ea typeface="DejaVu Sans"/>
              </a:rPr>
              <a:t>q = p; // OK: q points to the object owned by p</a:t>
            </a:r>
            <a:endParaRPr b="0" lang="en-US" sz="1800" spc="-1" strike="noStrike">
              <a:latin typeface="Arial"/>
            </a:endParaRPr>
          </a:p>
          <a:p>
            <a:pPr>
              <a:lnSpc>
                <a:spcPct val="90000"/>
              </a:lnSpc>
              <a:spcBef>
                <a:spcPts val="1001"/>
              </a:spcBef>
              <a:buNone/>
              <a:tabLst>
                <a:tab algn="l" pos="0"/>
              </a:tabLst>
            </a:pPr>
            <a:r>
              <a:rPr b="0" lang="en-US" sz="1800" spc="-1" strike="noStrike">
                <a:solidFill>
                  <a:srgbClr val="000000"/>
                </a:solidFill>
                <a:latin typeface="Courier New"/>
                <a:ea typeface="DejaVu Sans"/>
              </a:rPr>
              <a:t>  </a:t>
            </a:r>
            <a:r>
              <a:rPr b="0" lang="en-US" sz="1800" spc="-1" strike="noStrike">
                <a:solidFill>
                  <a:srgbClr val="000000"/>
                </a:solidFill>
                <a:latin typeface="Courier New"/>
                <a:ea typeface="DejaVu Sans"/>
              </a:rPr>
              <a:t>delete p; // needed: we are about to overwrite p</a:t>
            </a:r>
            <a:endParaRPr b="0" lang="en-US" sz="1800" spc="-1" strike="noStrike">
              <a:latin typeface="Arial"/>
            </a:endParaRPr>
          </a:p>
          <a:p>
            <a:pPr>
              <a:lnSpc>
                <a:spcPct val="90000"/>
              </a:lnSpc>
              <a:spcBef>
                <a:spcPts val="1001"/>
              </a:spcBef>
              <a:buNone/>
              <a:tabLst>
                <a:tab algn="l" pos="0"/>
              </a:tabLst>
            </a:pPr>
            <a:r>
              <a:rPr b="0" lang="en-US" sz="1800" spc="-1" strike="noStrike">
                <a:solidFill>
                  <a:srgbClr val="000000"/>
                </a:solidFill>
                <a:latin typeface="Courier New"/>
                <a:ea typeface="DejaVu Sans"/>
              </a:rPr>
              <a:t>  </a:t>
            </a:r>
            <a:r>
              <a:rPr b="0" lang="en-US" sz="1800" spc="-1" strike="noStrike">
                <a:solidFill>
                  <a:srgbClr val="000000"/>
                </a:solidFill>
                <a:latin typeface="Courier New"/>
                <a:ea typeface="DejaVu Sans"/>
              </a:rPr>
              <a:t>p = p2; // OK: we just deleted p</a:t>
            </a:r>
            <a:endParaRPr b="0" lang="en-US" sz="1800" spc="-1" strike="noStrike">
              <a:latin typeface="Arial"/>
            </a:endParaRPr>
          </a:p>
          <a:p>
            <a:pPr>
              <a:lnSpc>
                <a:spcPct val="90000"/>
              </a:lnSpc>
              <a:spcBef>
                <a:spcPts val="1001"/>
              </a:spcBef>
              <a:buNone/>
              <a:tabLst>
                <a:tab algn="l" pos="0"/>
              </a:tabLst>
            </a:pPr>
            <a:r>
              <a:rPr b="0" lang="en-US" sz="1800" spc="-1" strike="noStrike">
                <a:solidFill>
                  <a:srgbClr val="000000"/>
                </a:solidFill>
                <a:latin typeface="Courier New"/>
                <a:ea typeface="DejaVu Sans"/>
              </a:rPr>
              <a:t>  </a:t>
            </a:r>
            <a:r>
              <a:rPr b="0" lang="en-US" sz="1800" spc="-1" strike="noStrike">
                <a:solidFill>
                  <a:srgbClr val="000000"/>
                </a:solidFill>
                <a:latin typeface="Courier New"/>
                <a:ea typeface="DejaVu Sans"/>
              </a:rPr>
              <a:t>p2 = nullptr; // so that there are not two owners of *p2</a:t>
            </a:r>
            <a:endParaRPr b="0" lang="en-US" sz="1800" spc="-1" strike="noStrike">
              <a:latin typeface="Arial"/>
            </a:endParaRPr>
          </a:p>
          <a:p>
            <a:pPr>
              <a:lnSpc>
                <a:spcPct val="90000"/>
              </a:lnSpc>
              <a:spcBef>
                <a:spcPts val="1001"/>
              </a:spcBef>
              <a:buNone/>
              <a:tabLst>
                <a:tab algn="l" pos="0"/>
              </a:tabLst>
            </a:pPr>
            <a:r>
              <a:rPr b="0" lang="en-US" sz="1800" spc="-1" strike="noStrike">
                <a:solidFill>
                  <a:srgbClr val="000000"/>
                </a:solidFill>
                <a:latin typeface="Courier New"/>
                <a:ea typeface="DejaVu Sans"/>
              </a:rPr>
              <a:t>  </a:t>
            </a:r>
            <a:r>
              <a:rPr b="0" lang="en-US" sz="1800" spc="-1" strike="noStrike">
                <a:solidFill>
                  <a:srgbClr val="000000"/>
                </a:solidFill>
                <a:latin typeface="Courier New"/>
                <a:ea typeface="DejaVu Sans"/>
              </a:rPr>
              <a:t>// *q = 7; // bad: assignment through now dangling pointer</a:t>
            </a:r>
            <a:endParaRPr b="0" lang="en-US" sz="1800" spc="-1" strike="noStrike">
              <a:latin typeface="Arial"/>
            </a:endParaRPr>
          </a:p>
          <a:p>
            <a:pPr>
              <a:lnSpc>
                <a:spcPct val="90000"/>
              </a:lnSpc>
              <a:spcBef>
                <a:spcPts val="1001"/>
              </a:spcBef>
              <a:buNone/>
              <a:tabLst>
                <a:tab algn="l" pos="0"/>
              </a:tabLst>
            </a:pPr>
            <a:r>
              <a:rPr b="0" lang="en-US" sz="1800" spc="-1" strike="noStrike">
                <a:solidFill>
                  <a:srgbClr val="000000"/>
                </a:solidFill>
                <a:latin typeface="Courier New"/>
                <a:ea typeface="DejaVu Sans"/>
              </a:rPr>
              <a:t>  </a:t>
            </a:r>
            <a:r>
              <a:rPr b="0" lang="en-US" sz="1800" spc="-1" strike="noStrike">
                <a:solidFill>
                  <a:srgbClr val="000000"/>
                </a:solidFill>
                <a:latin typeface="Courier New"/>
                <a:ea typeface="DejaVu Sans"/>
              </a:rPr>
              <a:t>delete p; // needed: we are about to leave g()</a:t>
            </a:r>
            <a:endParaRPr b="0" lang="en-US" sz="1800" spc="-1" strike="noStrike">
              <a:latin typeface="Arial"/>
            </a:endParaRPr>
          </a:p>
          <a:p>
            <a:pPr>
              <a:lnSpc>
                <a:spcPct val="90000"/>
              </a:lnSpc>
              <a:spcBef>
                <a:spcPts val="1001"/>
              </a:spcBef>
              <a:buNone/>
              <a:tabLst>
                <a:tab algn="l" pos="0"/>
              </a:tabLst>
            </a:pPr>
            <a:r>
              <a:rPr b="0" lang="en-US" sz="1800" spc="-1" strike="noStrike">
                <a:solidFill>
                  <a:srgbClr val="000000"/>
                </a:solidFill>
                <a:latin typeface="Courier New"/>
                <a:ea typeface="DejaVu Sans"/>
              </a:rPr>
              <a:t>}</a:t>
            </a:r>
            <a:endParaRPr b="0" lang="en-US" sz="1800" spc="-1" strike="noStrike">
              <a:latin typeface="Arial"/>
            </a:endParaRPr>
          </a:p>
          <a:p>
            <a:pPr>
              <a:lnSpc>
                <a:spcPct val="90000"/>
              </a:lnSpc>
              <a:spcBef>
                <a:spcPts val="1001"/>
              </a:spcBef>
              <a:buNone/>
              <a:tabLst>
                <a:tab algn="l" pos="0"/>
              </a:tabLst>
            </a:pP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1"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lnSpc>
                <a:spcPct val="100000"/>
              </a:lnSpc>
              <a:buNone/>
            </a:pPr>
            <a:r>
              <a:rPr b="0" lang="en-US" sz="4400" spc="-1" strike="noStrike">
                <a:latin typeface="Arial"/>
              </a:rPr>
              <a:t>Ownership Rules</a:t>
            </a:r>
            <a:endParaRPr b="0" lang="en-US" sz="4400" spc="-1" strike="noStrike">
              <a:latin typeface="Arial"/>
            </a:endParaRPr>
          </a:p>
        </p:txBody>
      </p:sp>
      <p:sp>
        <p:nvSpPr>
          <p:cNvPr id="422" name="PlaceHolder 2"/>
          <p:cNvSpPr>
            <a:spLocks noGrp="1"/>
          </p:cNvSpPr>
          <p:nvPr>
            <p:ph/>
          </p:nvPr>
        </p:nvSpPr>
        <p:spPr>
          <a:xfrm>
            <a:off x="609480" y="1604520"/>
            <a:ext cx="10972080" cy="3976920"/>
          </a:xfrm>
          <a:prstGeom prst="rect">
            <a:avLst/>
          </a:prstGeom>
          <a:noFill/>
          <a:ln w="0">
            <a:noFill/>
          </a:ln>
        </p:spPr>
        <p:txBody>
          <a:bodyPr lIns="0" rIns="0" tIns="0" bIns="0" anchor="t">
            <a:normAutofit fontScale="79000"/>
          </a:bodyPr>
          <a:p>
            <a:pPr marL="432000" indent="-324000">
              <a:lnSpc>
                <a:spcPct val="100000"/>
              </a:lnSpc>
              <a:spcBef>
                <a:spcPts val="1417"/>
              </a:spcBef>
              <a:buClr>
                <a:srgbClr val="000000"/>
              </a:buClr>
              <a:buSzPct val="45000"/>
              <a:buFont typeface="Wingdings" charset="2"/>
              <a:buChar char=""/>
            </a:pPr>
            <a:r>
              <a:rPr b="0" lang="en-US" sz="3200" spc="-1" strike="noStrike">
                <a:latin typeface="Arial"/>
              </a:rPr>
              <a:t>A pointer returned by new is an owner and must be deleted (unless stored in static storage to ensure that it lives “forever.”).</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latin typeface="Arial"/>
              </a:rPr>
              <a:t>Only a pointer known to be an owner can be deleted. Thus, a pointer passed into a scope as an owner&lt;T*&gt; must be deleted in that scope or passed along to another scope as an owner. </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latin typeface="Arial"/>
              </a:rPr>
              <a:t>A pointer that is passed into a scope as a plain T* may not be deleted.</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latin typeface="Arial"/>
              </a:rPr>
              <a:t>A pointer passed to another scope as an owner and not passed back as an owner is said to be invalidated and cannot be used again in its original scope (since it will have been deleted).</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3" name="PlaceHolder 1"/>
          <p:cNvSpPr>
            <a:spLocks noGrp="1"/>
          </p:cNvSpPr>
          <p:nvPr>
            <p:ph type="title"/>
          </p:nvPr>
        </p:nvSpPr>
        <p:spPr>
          <a:xfrm>
            <a:off x="609480" y="273600"/>
            <a:ext cx="10970640" cy="1143000"/>
          </a:xfrm>
          <a:prstGeom prst="rect">
            <a:avLst/>
          </a:prstGeom>
          <a:noFill/>
          <a:ln w="0">
            <a:noFill/>
          </a:ln>
        </p:spPr>
        <p:txBody>
          <a:bodyPr lIns="0" rIns="0" tIns="0" bIns="0" anchor="ctr">
            <a:noAutofit/>
          </a:bodyPr>
          <a:p>
            <a:pPr>
              <a:lnSpc>
                <a:spcPct val="90000"/>
              </a:lnSpc>
              <a:buNone/>
            </a:pPr>
            <a:r>
              <a:rPr b="0" lang="en-US" sz="4400" spc="-1" strike="noStrike">
                <a:solidFill>
                  <a:srgbClr val="000000"/>
                </a:solidFill>
                <a:latin typeface="Arial"/>
                <a:ea typeface="DejaVu Sans"/>
              </a:rPr>
              <a:t>shared_ptr&lt;&gt;</a:t>
            </a:r>
            <a:endParaRPr b="0" lang="en-US" sz="4400" spc="-1" strike="noStrike">
              <a:latin typeface="Arial"/>
            </a:endParaRPr>
          </a:p>
        </p:txBody>
      </p:sp>
      <p:sp>
        <p:nvSpPr>
          <p:cNvPr id="424" name="PlaceHolder 2"/>
          <p:cNvSpPr>
            <a:spLocks noGrp="1"/>
          </p:cNvSpPr>
          <p:nvPr>
            <p:ph type="subTitle"/>
          </p:nvPr>
        </p:nvSpPr>
        <p:spPr>
          <a:xfrm>
            <a:off x="609480" y="1604520"/>
            <a:ext cx="10970640" cy="5251680"/>
          </a:xfrm>
          <a:prstGeom prst="rect">
            <a:avLst/>
          </a:prstGeom>
          <a:noFill/>
          <a:ln w="0">
            <a:noFill/>
          </a:ln>
        </p:spPr>
        <p:txBody>
          <a:bodyPr lIns="0" rIns="0" tIns="0" bIns="0" anchor="ctr">
            <a:noAutofit/>
          </a:bodyPr>
          <a:p>
            <a:pPr>
              <a:lnSpc>
                <a:spcPct val="90000"/>
              </a:lnSpc>
              <a:spcBef>
                <a:spcPts val="1001"/>
              </a:spcBef>
              <a:buNone/>
              <a:tabLst>
                <a:tab algn="l" pos="0"/>
              </a:tabLst>
            </a:pPr>
            <a:r>
              <a:rPr b="0" lang="en-US" sz="2400" spc="-1" strike="noStrike">
                <a:solidFill>
                  <a:srgbClr val="000000"/>
                </a:solidFill>
                <a:latin typeface="Courier New"/>
                <a:ea typeface="DejaVu Sans"/>
              </a:rPr>
              <a:t>{// Reference = 1</a:t>
            </a:r>
            <a:endParaRPr b="0" lang="en-US" sz="2400" spc="-1" strike="noStrike">
              <a:latin typeface="Arial"/>
            </a:endParaRPr>
          </a:p>
          <a:p>
            <a:pPr>
              <a:lnSpc>
                <a:spcPct val="90000"/>
              </a:lnSpc>
              <a:spcBef>
                <a:spcPts val="1001"/>
              </a:spcBef>
              <a:buNone/>
              <a:tabLst>
                <a:tab algn="l" pos="0"/>
              </a:tabLst>
            </a:pPr>
            <a:r>
              <a:rPr b="0" lang="en-US" sz="2400" spc="-1" strike="noStrike">
                <a:solidFill>
                  <a:srgbClr val="000000"/>
                </a:solidFill>
                <a:latin typeface="Courier New"/>
                <a:ea typeface="DejaVu Sans"/>
              </a:rPr>
              <a:t> </a:t>
            </a:r>
            <a:r>
              <a:rPr b="0" lang="en-US" sz="2400" spc="-1" strike="noStrike">
                <a:solidFill>
                  <a:srgbClr val="000000"/>
                </a:solidFill>
                <a:latin typeface="Courier New"/>
                <a:ea typeface="DejaVu Sans"/>
              </a:rPr>
              <a:t>std::shared_ptr&lt;CoolThing&gt; ptrToThing(new CoolThing());</a:t>
            </a:r>
            <a:endParaRPr b="0" lang="en-US" sz="2400" spc="-1" strike="noStrike">
              <a:latin typeface="Arial"/>
            </a:endParaRPr>
          </a:p>
          <a:p>
            <a:pPr>
              <a:lnSpc>
                <a:spcPct val="90000"/>
              </a:lnSpc>
              <a:spcBef>
                <a:spcPts val="1001"/>
              </a:spcBef>
              <a:buNone/>
              <a:tabLst>
                <a:tab algn="l" pos="0"/>
              </a:tabLst>
            </a:pPr>
            <a:r>
              <a:rPr b="0" lang="en-US" sz="2400" spc="-1" strike="noStrike">
                <a:solidFill>
                  <a:srgbClr val="000000"/>
                </a:solidFill>
                <a:latin typeface="Courier New"/>
                <a:ea typeface="DejaVu Sans"/>
              </a:rPr>
              <a:t>{ // Reference count = 2</a:t>
            </a:r>
            <a:endParaRPr b="0" lang="en-US" sz="2400" spc="-1" strike="noStrike">
              <a:latin typeface="Arial"/>
            </a:endParaRPr>
          </a:p>
          <a:p>
            <a:pPr>
              <a:lnSpc>
                <a:spcPct val="90000"/>
              </a:lnSpc>
              <a:spcBef>
                <a:spcPts val="1001"/>
              </a:spcBef>
              <a:buNone/>
              <a:tabLst>
                <a:tab algn="l" pos="0"/>
              </a:tabLst>
            </a:pPr>
            <a:r>
              <a:rPr b="0" lang="en-US" sz="2400" spc="-1" strike="noStrike">
                <a:solidFill>
                  <a:srgbClr val="000000"/>
                </a:solidFill>
                <a:latin typeface="Courier New"/>
                <a:ea typeface="DejaVu Sans"/>
              </a:rPr>
              <a:t> </a:t>
            </a:r>
            <a:r>
              <a:rPr b="0" lang="en-US" sz="2400" spc="-1" strike="noStrike">
                <a:solidFill>
                  <a:srgbClr val="000000"/>
                </a:solidFill>
                <a:latin typeface="Courier New"/>
                <a:ea typeface="DejaVu Sans"/>
              </a:rPr>
              <a:t>std::shared_ptr&lt;CoolThing&gt; 2ndPtrToThing = ptrToThing;</a:t>
            </a:r>
            <a:endParaRPr b="0" lang="en-US" sz="2400" spc="-1" strike="noStrike">
              <a:latin typeface="Arial"/>
            </a:endParaRPr>
          </a:p>
          <a:p>
            <a:pPr>
              <a:lnSpc>
                <a:spcPct val="90000"/>
              </a:lnSpc>
              <a:spcBef>
                <a:spcPts val="1001"/>
              </a:spcBef>
              <a:buNone/>
              <a:tabLst>
                <a:tab algn="l" pos="0"/>
              </a:tabLst>
            </a:pPr>
            <a:r>
              <a:rPr b="0" lang="en-US" sz="2400" spc="-1" strike="noStrike">
                <a:solidFill>
                  <a:srgbClr val="000000"/>
                </a:solidFill>
                <a:latin typeface="Courier New"/>
                <a:ea typeface="DejaVu Sans"/>
              </a:rPr>
              <a:t> </a:t>
            </a:r>
            <a:r>
              <a:rPr b="0" lang="en-US" sz="2400" spc="-1" strike="noStrike">
                <a:solidFill>
                  <a:srgbClr val="000000"/>
                </a:solidFill>
                <a:latin typeface="Courier New"/>
                <a:ea typeface="DejaVu Sans"/>
              </a:rPr>
              <a:t>// Temporarily increases reference count</a:t>
            </a:r>
            <a:endParaRPr b="0" lang="en-US" sz="2400" spc="-1" strike="noStrike">
              <a:latin typeface="Arial"/>
            </a:endParaRPr>
          </a:p>
          <a:p>
            <a:pPr>
              <a:lnSpc>
                <a:spcPct val="90000"/>
              </a:lnSpc>
              <a:spcBef>
                <a:spcPts val="1001"/>
              </a:spcBef>
              <a:buNone/>
              <a:tabLst>
                <a:tab algn="l" pos="0"/>
              </a:tabLst>
            </a:pPr>
            <a:r>
              <a:rPr b="0" lang="en-US" sz="2400" spc="-1" strike="noStrike">
                <a:solidFill>
                  <a:srgbClr val="000000"/>
                </a:solidFill>
                <a:latin typeface="Courier New"/>
                <a:ea typeface="DejaVu Sans"/>
              </a:rPr>
              <a:t> </a:t>
            </a:r>
            <a:r>
              <a:rPr b="0" lang="en-US" sz="2400" spc="-1" strike="noStrike">
                <a:solidFill>
                  <a:srgbClr val="000000"/>
                </a:solidFill>
                <a:latin typeface="Courier New"/>
                <a:ea typeface="DejaVu Sans"/>
              </a:rPr>
              <a:t>passByValueFunction(2ndPtrToThing); // Reference count drops back to 2 after function call </a:t>
            </a:r>
            <a:endParaRPr b="0" lang="en-US" sz="2400" spc="-1" strike="noStrike">
              <a:latin typeface="Arial"/>
            </a:endParaRPr>
          </a:p>
          <a:p>
            <a:pPr>
              <a:lnSpc>
                <a:spcPct val="90000"/>
              </a:lnSpc>
              <a:spcBef>
                <a:spcPts val="1001"/>
              </a:spcBef>
              <a:buNone/>
              <a:tabLst>
                <a:tab algn="l" pos="0"/>
              </a:tabLst>
            </a:pPr>
            <a:r>
              <a:rPr b="0" lang="en-US" sz="2400" spc="-1" strike="noStrike">
                <a:solidFill>
                  <a:srgbClr val="000000"/>
                </a:solidFill>
                <a:latin typeface="Courier New"/>
                <a:ea typeface="DejaVu Sans"/>
              </a:rPr>
              <a:t>} </a:t>
            </a:r>
            <a:endParaRPr b="0" lang="en-US" sz="2400" spc="-1" strike="noStrike">
              <a:latin typeface="Arial"/>
            </a:endParaRPr>
          </a:p>
          <a:p>
            <a:pPr>
              <a:lnSpc>
                <a:spcPct val="90000"/>
              </a:lnSpc>
              <a:spcBef>
                <a:spcPts val="1001"/>
              </a:spcBef>
              <a:buNone/>
              <a:tabLst>
                <a:tab algn="l" pos="0"/>
              </a:tabLst>
            </a:pPr>
            <a:r>
              <a:rPr b="0" lang="en-US" sz="2400" spc="-1" strike="noStrike">
                <a:solidFill>
                  <a:srgbClr val="000000"/>
                </a:solidFill>
                <a:latin typeface="Courier New"/>
                <a:ea typeface="DejaVu Sans"/>
              </a:rPr>
              <a:t>// 2ndPtrToThing is destroyed, reference count = 1 </a:t>
            </a:r>
            <a:endParaRPr b="0" lang="en-US" sz="2400" spc="-1" strike="noStrike">
              <a:latin typeface="Arial"/>
            </a:endParaRPr>
          </a:p>
          <a:p>
            <a:pPr>
              <a:lnSpc>
                <a:spcPct val="90000"/>
              </a:lnSpc>
              <a:spcBef>
                <a:spcPts val="1001"/>
              </a:spcBef>
              <a:buNone/>
              <a:tabLst>
                <a:tab algn="l" pos="0"/>
              </a:tabLst>
            </a:pPr>
            <a:r>
              <a:rPr b="0" lang="en-US" sz="2400" spc="-1" strike="noStrike">
                <a:solidFill>
                  <a:srgbClr val="000000"/>
                </a:solidFill>
                <a:latin typeface="Courier New"/>
                <a:ea typeface="DejaVu Sans"/>
              </a:rPr>
              <a:t>} </a:t>
            </a:r>
            <a:endParaRPr b="0" lang="en-US" sz="2400" spc="-1" strike="noStrike">
              <a:latin typeface="Arial"/>
            </a:endParaRPr>
          </a:p>
          <a:p>
            <a:pPr>
              <a:lnSpc>
                <a:spcPct val="90000"/>
              </a:lnSpc>
              <a:spcBef>
                <a:spcPts val="1001"/>
              </a:spcBef>
              <a:buNone/>
              <a:tabLst>
                <a:tab algn="l" pos="0"/>
              </a:tabLst>
            </a:pPr>
            <a:r>
              <a:rPr b="0" lang="en-US" sz="2400" spc="-1" strike="noStrike">
                <a:solidFill>
                  <a:srgbClr val="000000"/>
                </a:solidFill>
                <a:latin typeface="Courier New"/>
                <a:ea typeface="DejaVu Sans"/>
              </a:rPr>
              <a:t>// ptrToThing is destroyed, reference count = 0, </a:t>
            </a:r>
            <a:endParaRPr b="0" lang="en-US" sz="2400" spc="-1" strike="noStrike">
              <a:latin typeface="Arial"/>
            </a:endParaRPr>
          </a:p>
          <a:p>
            <a:pPr>
              <a:lnSpc>
                <a:spcPct val="90000"/>
              </a:lnSpc>
              <a:spcBef>
                <a:spcPts val="1001"/>
              </a:spcBef>
              <a:buNone/>
              <a:tabLst>
                <a:tab algn="l" pos="0"/>
              </a:tabLst>
            </a:pPr>
            <a:r>
              <a:rPr b="0" lang="en-US" sz="2400" spc="-1" strike="noStrike">
                <a:solidFill>
                  <a:srgbClr val="000000"/>
                </a:solidFill>
                <a:latin typeface="Courier New"/>
                <a:ea typeface="DejaVu Sans"/>
              </a:rPr>
              <a:t>// CoolThing is deleted</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5" name="PlaceHolder 1"/>
          <p:cNvSpPr>
            <a:spLocks noGrp="1"/>
          </p:cNvSpPr>
          <p:nvPr>
            <p:ph type="title"/>
          </p:nvPr>
        </p:nvSpPr>
        <p:spPr>
          <a:xfrm>
            <a:off x="609480" y="273600"/>
            <a:ext cx="10970640" cy="1143000"/>
          </a:xfrm>
          <a:prstGeom prst="rect">
            <a:avLst/>
          </a:prstGeom>
          <a:noFill/>
          <a:ln w="0">
            <a:noFill/>
          </a:ln>
        </p:spPr>
        <p:txBody>
          <a:bodyPr lIns="0" rIns="0" tIns="0" bIns="0" anchor="ctr">
            <a:noAutofit/>
          </a:bodyPr>
          <a:p>
            <a:pPr>
              <a:lnSpc>
                <a:spcPct val="90000"/>
              </a:lnSpc>
              <a:buNone/>
            </a:pPr>
            <a:r>
              <a:rPr b="0" lang="en-US" sz="4400" spc="-1" strike="noStrike">
                <a:solidFill>
                  <a:srgbClr val="000000"/>
                </a:solidFill>
                <a:latin typeface="Arial"/>
                <a:ea typeface="DejaVu Sans"/>
              </a:rPr>
              <a:t>unique_ptr&lt;&gt;</a:t>
            </a:r>
            <a:endParaRPr b="0" lang="en-US" sz="4400" spc="-1" strike="noStrike">
              <a:latin typeface="Arial"/>
            </a:endParaRPr>
          </a:p>
        </p:txBody>
      </p:sp>
      <p:sp>
        <p:nvSpPr>
          <p:cNvPr id="426" name="PlaceHolder 2"/>
          <p:cNvSpPr>
            <a:spLocks noGrp="1"/>
          </p:cNvSpPr>
          <p:nvPr>
            <p:ph type="subTitle"/>
          </p:nvPr>
        </p:nvSpPr>
        <p:spPr>
          <a:xfrm>
            <a:off x="609480" y="1604520"/>
            <a:ext cx="11502720" cy="4591440"/>
          </a:xfrm>
          <a:prstGeom prst="rect">
            <a:avLst/>
          </a:prstGeom>
          <a:noFill/>
          <a:ln w="0">
            <a:noFill/>
          </a:ln>
        </p:spPr>
        <p:txBody>
          <a:bodyPr lIns="0" rIns="0" tIns="0" bIns="0" anchor="ctr">
            <a:noAutofit/>
          </a:bodyPr>
          <a:p>
            <a:pPr>
              <a:lnSpc>
                <a:spcPct val="90000"/>
              </a:lnSpc>
              <a:spcBef>
                <a:spcPts val="1001"/>
              </a:spcBef>
              <a:buNone/>
              <a:tabLst>
                <a:tab algn="l" pos="0"/>
              </a:tabLst>
            </a:pPr>
            <a:r>
              <a:rPr b="0" lang="en-US" sz="2400" spc="-1" strike="noStrike">
                <a:solidFill>
                  <a:srgbClr val="000000"/>
                </a:solidFill>
                <a:latin typeface="Courier New"/>
                <a:ea typeface="DejaVu Sans"/>
              </a:rPr>
              <a:t>{</a:t>
            </a:r>
            <a:endParaRPr b="0" lang="en-US" sz="2400" spc="-1" strike="noStrike">
              <a:latin typeface="Arial"/>
            </a:endParaRPr>
          </a:p>
          <a:p>
            <a:pPr>
              <a:lnSpc>
                <a:spcPct val="90000"/>
              </a:lnSpc>
              <a:spcBef>
                <a:spcPts val="1001"/>
              </a:spcBef>
              <a:buNone/>
              <a:tabLst>
                <a:tab algn="l" pos="0"/>
              </a:tabLst>
            </a:pPr>
            <a:r>
              <a:rPr b="0" lang="en-US" sz="2400" spc="-1" strike="noStrike">
                <a:solidFill>
                  <a:srgbClr val="000000"/>
                </a:solidFill>
                <a:latin typeface="Courier New"/>
                <a:ea typeface="DejaVu Sans"/>
              </a:rPr>
              <a:t> </a:t>
            </a:r>
            <a:r>
              <a:rPr b="0" lang="en-US" sz="2400" spc="-1" strike="noStrike">
                <a:solidFill>
                  <a:srgbClr val="000000"/>
                </a:solidFill>
                <a:latin typeface="Courier New"/>
                <a:ea typeface="DejaVu Sans"/>
              </a:rPr>
              <a:t>std::unique_ptr&lt;MyObj&gt; uniquePtr = std::make_unique&lt;MyObj&gt;();</a:t>
            </a:r>
            <a:endParaRPr b="0" lang="en-US" sz="2400" spc="-1" strike="noStrike">
              <a:latin typeface="Arial"/>
            </a:endParaRPr>
          </a:p>
          <a:p>
            <a:pPr>
              <a:lnSpc>
                <a:spcPct val="90000"/>
              </a:lnSpc>
              <a:spcBef>
                <a:spcPts val="1001"/>
              </a:spcBef>
              <a:buNone/>
              <a:tabLst>
                <a:tab algn="l" pos="0"/>
              </a:tabLst>
            </a:pPr>
            <a:r>
              <a:rPr b="0" lang="en-US" sz="2400" spc="-1" strike="noStrike">
                <a:solidFill>
                  <a:srgbClr val="000000"/>
                </a:solidFill>
                <a:latin typeface="Courier New"/>
                <a:ea typeface="DejaVu Sans"/>
              </a:rPr>
              <a:t> </a:t>
            </a:r>
            <a:r>
              <a:rPr b="0" lang="en-US" sz="2400" spc="-1" strike="noStrike">
                <a:solidFill>
                  <a:srgbClr val="000000"/>
                </a:solidFill>
                <a:latin typeface="Courier New"/>
                <a:ea typeface="DejaVu Sans"/>
              </a:rPr>
              <a:t>uniquePtr-&gt;doSomething();</a:t>
            </a:r>
            <a:endParaRPr b="0" lang="en-US" sz="2400" spc="-1" strike="noStrike">
              <a:latin typeface="Arial"/>
            </a:endParaRPr>
          </a:p>
          <a:p>
            <a:pPr>
              <a:lnSpc>
                <a:spcPct val="90000"/>
              </a:lnSpc>
              <a:spcBef>
                <a:spcPts val="1001"/>
              </a:spcBef>
              <a:buNone/>
              <a:tabLst>
                <a:tab algn="l" pos="0"/>
              </a:tabLst>
            </a:pPr>
            <a:endParaRPr b="0" lang="en-US" sz="2400" spc="-1" strike="noStrike">
              <a:latin typeface="Arial"/>
            </a:endParaRPr>
          </a:p>
          <a:p>
            <a:pPr>
              <a:lnSpc>
                <a:spcPct val="90000"/>
              </a:lnSpc>
              <a:spcBef>
                <a:spcPts val="1001"/>
              </a:spcBef>
              <a:buNone/>
              <a:tabLst>
                <a:tab algn="l" pos="0"/>
              </a:tabLst>
            </a:pPr>
            <a:r>
              <a:rPr b="0" lang="en-US" sz="2400" spc="-1" strike="noStrike">
                <a:solidFill>
                  <a:srgbClr val="000000"/>
                </a:solidFill>
                <a:latin typeface="Courier New"/>
                <a:ea typeface="DejaVu Sans"/>
              </a:rPr>
              <a:t> </a:t>
            </a:r>
            <a:r>
              <a:rPr b="0" lang="en-US" sz="2400" spc="-1" strike="noStrike">
                <a:solidFill>
                  <a:srgbClr val="000000"/>
                </a:solidFill>
                <a:latin typeface="Courier New"/>
                <a:ea typeface="DejaVu Sans"/>
              </a:rPr>
              <a:t>// Transfer ownership</a:t>
            </a:r>
            <a:endParaRPr b="0" lang="en-US" sz="2400" spc="-1" strike="noStrike">
              <a:latin typeface="Arial"/>
            </a:endParaRPr>
          </a:p>
          <a:p>
            <a:pPr>
              <a:lnSpc>
                <a:spcPct val="90000"/>
              </a:lnSpc>
              <a:spcBef>
                <a:spcPts val="1001"/>
              </a:spcBef>
              <a:buNone/>
              <a:tabLst>
                <a:tab algn="l" pos="0"/>
              </a:tabLst>
            </a:pPr>
            <a:r>
              <a:rPr b="0" lang="en-US" sz="2400" spc="-1" strike="noStrike">
                <a:solidFill>
                  <a:srgbClr val="000000"/>
                </a:solidFill>
                <a:latin typeface="Courier New"/>
                <a:ea typeface="DejaVu Sans"/>
              </a:rPr>
              <a:t> </a:t>
            </a:r>
            <a:r>
              <a:rPr b="0" lang="en-US" sz="2400" spc="-1" strike="noStrike">
                <a:solidFill>
                  <a:srgbClr val="000000"/>
                </a:solidFill>
                <a:latin typeface="Courier New"/>
                <a:ea typeface="DejaVu Sans"/>
              </a:rPr>
              <a:t>std::unique_ptr&lt;MyObj&gt; newOwnerPtr = std::move(uniquePtr);</a:t>
            </a:r>
            <a:endParaRPr b="0" lang="en-US" sz="2400" spc="-1" strike="noStrike">
              <a:latin typeface="Arial"/>
            </a:endParaRPr>
          </a:p>
          <a:p>
            <a:pPr>
              <a:lnSpc>
                <a:spcPct val="90000"/>
              </a:lnSpc>
              <a:spcBef>
                <a:spcPts val="1001"/>
              </a:spcBef>
              <a:buNone/>
              <a:tabLst>
                <a:tab algn="l" pos="0"/>
              </a:tabLst>
            </a:pPr>
            <a:r>
              <a:rPr b="0" lang="en-US" sz="2400" spc="-1" strike="noStrike">
                <a:solidFill>
                  <a:srgbClr val="000000"/>
                </a:solidFill>
                <a:latin typeface="Courier New"/>
                <a:ea typeface="DejaVu Sans"/>
              </a:rPr>
              <a:t> </a:t>
            </a:r>
            <a:r>
              <a:rPr b="0" lang="en-US" sz="2400" spc="-1" strike="noStrike">
                <a:solidFill>
                  <a:srgbClr val="000000"/>
                </a:solidFill>
                <a:latin typeface="Courier New"/>
                <a:ea typeface="DejaVu Sans"/>
              </a:rPr>
              <a:t>// Now, uniquePtr is null, and newOwnerPtr owns the object. </a:t>
            </a:r>
            <a:endParaRPr b="0" lang="en-US" sz="2400" spc="-1" strike="noStrike">
              <a:latin typeface="Arial"/>
            </a:endParaRPr>
          </a:p>
          <a:p>
            <a:pPr>
              <a:lnSpc>
                <a:spcPct val="90000"/>
              </a:lnSpc>
              <a:spcBef>
                <a:spcPts val="1001"/>
              </a:spcBef>
              <a:buNone/>
              <a:tabLst>
                <a:tab algn="l" pos="0"/>
              </a:tabLst>
            </a:pPr>
            <a:r>
              <a:rPr b="0" lang="en-US" sz="2400" spc="-1" strike="noStrike">
                <a:solidFill>
                  <a:srgbClr val="000000"/>
                </a:solidFill>
                <a:latin typeface="Courier New"/>
                <a:ea typeface="DejaVu Sans"/>
              </a:rPr>
              <a:t>} </a:t>
            </a:r>
            <a:endParaRPr b="0" lang="en-US" sz="2400" spc="-1" strike="noStrike">
              <a:latin typeface="Arial"/>
            </a:endParaRPr>
          </a:p>
          <a:p>
            <a:pPr>
              <a:lnSpc>
                <a:spcPct val="90000"/>
              </a:lnSpc>
              <a:spcBef>
                <a:spcPts val="1001"/>
              </a:spcBef>
              <a:buNone/>
              <a:tabLst>
                <a:tab algn="l" pos="0"/>
              </a:tabLst>
            </a:pPr>
            <a:r>
              <a:rPr b="0" lang="en-US" sz="2400" spc="-1" strike="noStrike">
                <a:solidFill>
                  <a:srgbClr val="000000"/>
                </a:solidFill>
                <a:latin typeface="Courier New"/>
                <a:ea typeface="DejaVu Sans"/>
              </a:rPr>
              <a:t>// The MyObj is automatically destroyed when newOwnerPtr </a:t>
            </a:r>
            <a:endParaRPr b="0" lang="en-US" sz="2400" spc="-1" strike="noStrike">
              <a:latin typeface="Arial"/>
            </a:endParaRPr>
          </a:p>
          <a:p>
            <a:pPr>
              <a:lnSpc>
                <a:spcPct val="90000"/>
              </a:lnSpc>
              <a:spcBef>
                <a:spcPts val="1001"/>
              </a:spcBef>
              <a:buNone/>
              <a:tabLst>
                <a:tab algn="l" pos="0"/>
              </a:tabLst>
            </a:pPr>
            <a:r>
              <a:rPr b="0" lang="en-US" sz="2400" spc="-1" strike="noStrike">
                <a:solidFill>
                  <a:srgbClr val="000000"/>
                </a:solidFill>
                <a:latin typeface="Courier New"/>
                <a:ea typeface="DejaVu Sans"/>
              </a:rPr>
              <a:t>// goes out of scope.</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7" name="PlaceHolder 1"/>
          <p:cNvSpPr>
            <a:spLocks noGrp="1"/>
          </p:cNvSpPr>
          <p:nvPr>
            <p:ph type="title"/>
          </p:nvPr>
        </p:nvSpPr>
        <p:spPr>
          <a:xfrm>
            <a:off x="609480" y="273600"/>
            <a:ext cx="10970640" cy="1143000"/>
          </a:xfrm>
          <a:prstGeom prst="rect">
            <a:avLst/>
          </a:prstGeom>
          <a:noFill/>
          <a:ln w="0">
            <a:noFill/>
          </a:ln>
        </p:spPr>
        <p:txBody>
          <a:bodyPr lIns="0" rIns="0" tIns="0" bIns="0" anchor="ctr">
            <a:noAutofit/>
          </a:bodyPr>
          <a:p>
            <a:pPr>
              <a:lnSpc>
                <a:spcPct val="90000"/>
              </a:lnSpc>
              <a:buNone/>
            </a:pPr>
            <a:r>
              <a:rPr b="0" lang="en-US" sz="4400" spc="-1" strike="noStrike">
                <a:solidFill>
                  <a:srgbClr val="000000"/>
                </a:solidFill>
                <a:latin typeface="Arial"/>
                <a:ea typeface="DejaVu Sans"/>
              </a:rPr>
              <a:t>Feature Replacement TL;DR</a:t>
            </a:r>
            <a:endParaRPr b="0" lang="en-US" sz="4400" spc="-1" strike="noStrike">
              <a:latin typeface="Arial"/>
            </a:endParaRPr>
          </a:p>
        </p:txBody>
      </p:sp>
      <p:graphicFrame>
        <p:nvGraphicFramePr>
          <p:cNvPr id="428" name="Table 4"/>
          <p:cNvGraphicFramePr/>
          <p:nvPr/>
        </p:nvGraphicFramePr>
        <p:xfrm>
          <a:off x="2589480" y="1202760"/>
          <a:ext cx="7599960" cy="5353200"/>
        </p:xfrm>
        <a:graphic>
          <a:graphicData uri="http://schemas.openxmlformats.org/drawingml/2006/table">
            <a:tbl>
              <a:tblPr/>
              <a:tblGrid>
                <a:gridCol w="3800160"/>
                <a:gridCol w="3800160"/>
              </a:tblGrid>
              <a:tr h="675360">
                <a:tc>
                  <a:txBody>
                    <a:bodyPr anchor="t">
                      <a:noAutofit/>
                    </a:bodyPr>
                    <a:p>
                      <a:pPr>
                        <a:lnSpc>
                          <a:spcPct val="100000"/>
                        </a:lnSpc>
                        <a:buNone/>
                      </a:pPr>
                      <a:r>
                        <a:rPr b="1" lang="en-US" sz="2400" spc="-1" strike="noStrike">
                          <a:solidFill>
                            <a:srgbClr val="ffffff"/>
                          </a:solidFill>
                          <a:latin typeface="inherit"/>
                          <a:ea typeface="DejaVu Sans"/>
                        </a:rPr>
                        <a:t>Drop</a:t>
                      </a:r>
                      <a:endParaRPr b="0" lang="en-US" sz="24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c>
                  <a:txBody>
                    <a:bodyPr anchor="t">
                      <a:noAutofit/>
                    </a:bodyPr>
                    <a:p>
                      <a:pPr>
                        <a:lnSpc>
                          <a:spcPct val="100000"/>
                        </a:lnSpc>
                        <a:buNone/>
                      </a:pPr>
                      <a:r>
                        <a:rPr b="1" lang="en-US" sz="2400" spc="-1" strike="noStrike">
                          <a:solidFill>
                            <a:srgbClr val="ffffff"/>
                          </a:solidFill>
                          <a:latin typeface="inherit"/>
                          <a:ea typeface="DejaVu Sans"/>
                        </a:rPr>
                        <a:t>Adopt</a:t>
                      </a:r>
                      <a:endParaRPr b="0" lang="en-US" sz="24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r>
              <a:tr h="1514160">
                <a:tc>
                  <a:txBody>
                    <a:bodyPr anchor="t">
                      <a:noAutofit/>
                    </a:bodyPr>
                    <a:p>
                      <a:pPr>
                        <a:lnSpc>
                          <a:spcPct val="100000"/>
                        </a:lnSpc>
                        <a:buNone/>
                      </a:pPr>
                      <a:r>
                        <a:rPr b="0" lang="en-US" sz="2400" spc="-1" strike="noStrike">
                          <a:solidFill>
                            <a:srgbClr val="000000"/>
                          </a:solidFill>
                          <a:latin typeface="inherit"/>
                          <a:ea typeface="DejaVu Sans"/>
                        </a:rPr>
                        <a:t>C-Style Casts</a:t>
                      </a:r>
                      <a:endParaRPr b="0" lang="en-US" sz="24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anchor="t">
                      <a:noAutofit/>
                    </a:bodyPr>
                    <a:p>
                      <a:pPr>
                        <a:lnSpc>
                          <a:spcPct val="100000"/>
                        </a:lnSpc>
                        <a:buNone/>
                      </a:pPr>
                      <a:r>
                        <a:rPr b="0" lang="en-US" sz="2400" spc="-1" strike="noStrike">
                          <a:solidFill>
                            <a:srgbClr val="000000"/>
                          </a:solidFill>
                          <a:latin typeface="inherit"/>
                          <a:ea typeface="DejaVu Sans"/>
                        </a:rPr>
                        <a:t>Named Casts and brace-initialization</a:t>
                      </a:r>
                      <a:endParaRPr b="0" lang="en-US" sz="24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r>
              <a:tr h="675360">
                <a:tc>
                  <a:txBody>
                    <a:bodyPr anchor="t">
                      <a:noAutofit/>
                    </a:bodyPr>
                    <a:p>
                      <a:pPr>
                        <a:lnSpc>
                          <a:spcPct val="100000"/>
                        </a:lnSpc>
                        <a:buNone/>
                      </a:pPr>
                      <a:r>
                        <a:rPr b="0" lang="en-US" sz="2400" spc="-1" strike="noStrike">
                          <a:solidFill>
                            <a:srgbClr val="000000"/>
                          </a:solidFill>
                          <a:latin typeface="inherit"/>
                          <a:ea typeface="DejaVu Sans"/>
                        </a:rPr>
                        <a:t>union {}</a:t>
                      </a:r>
                      <a:endParaRPr b="0" lang="en-US" sz="24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anchor="t">
                      <a:noAutofit/>
                    </a:bodyPr>
                    <a:p>
                      <a:pPr>
                        <a:lnSpc>
                          <a:spcPct val="100000"/>
                        </a:lnSpc>
                        <a:buNone/>
                      </a:pPr>
                      <a:r>
                        <a:rPr b="0" lang="en-US" sz="2400" spc="-1" strike="noStrike">
                          <a:solidFill>
                            <a:srgbClr val="000000"/>
                          </a:solidFill>
                          <a:latin typeface="inherit"/>
                          <a:ea typeface="DejaVu Sans"/>
                        </a:rPr>
                        <a:t>variant&lt;&gt;</a:t>
                      </a:r>
                      <a:endParaRPr b="0" lang="en-US" sz="24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r>
              <a:tr h="675360">
                <a:tc>
                  <a:txBody>
                    <a:bodyPr anchor="t">
                      <a:noAutofit/>
                    </a:bodyPr>
                    <a:p>
                      <a:pPr>
                        <a:lnSpc>
                          <a:spcPct val="100000"/>
                        </a:lnSpc>
                        <a:buNone/>
                      </a:pPr>
                      <a:r>
                        <a:rPr b="0" lang="en-US" sz="2400" spc="-1" strike="noStrike">
                          <a:solidFill>
                            <a:srgbClr val="000000"/>
                          </a:solidFill>
                          <a:latin typeface="inherit"/>
                          <a:ea typeface="DejaVu Sans"/>
                        </a:rPr>
                        <a:t>raw_arrays[]</a:t>
                      </a:r>
                      <a:endParaRPr b="0" lang="en-US" sz="24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anchor="t">
                      <a:noAutofit/>
                    </a:bodyPr>
                    <a:p>
                      <a:pPr>
                        <a:lnSpc>
                          <a:spcPct val="100000"/>
                        </a:lnSpc>
                        <a:buNone/>
                      </a:pPr>
                      <a:r>
                        <a:rPr b="0" lang="en-US" sz="2400" spc="-1" strike="noStrike">
                          <a:solidFill>
                            <a:srgbClr val="000000"/>
                          </a:solidFill>
                          <a:latin typeface="inherit"/>
                          <a:ea typeface="DejaVu Sans"/>
                        </a:rPr>
                        <a:t>span&lt;&gt;</a:t>
                      </a:r>
                      <a:endParaRPr b="0" lang="en-US" sz="24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r>
              <a:tr h="1813320">
                <a:tc>
                  <a:txBody>
                    <a:bodyPr anchor="t">
                      <a:noAutofit/>
                    </a:bodyPr>
                    <a:p>
                      <a:pPr>
                        <a:lnSpc>
                          <a:spcPct val="100000"/>
                        </a:lnSpc>
                        <a:buNone/>
                      </a:pPr>
                      <a:r>
                        <a:rPr b="0" lang="en-US" sz="2400" spc="-1" strike="noStrike">
                          <a:solidFill>
                            <a:srgbClr val="000000"/>
                          </a:solidFill>
                          <a:latin typeface="inherit"/>
                          <a:ea typeface="DejaVu Sans"/>
                        </a:rPr>
                        <a:t>raw_pointers*</a:t>
                      </a:r>
                      <a:endParaRPr b="0" lang="en-US" sz="24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anchor="t">
                      <a:noAutofit/>
                    </a:bodyPr>
                    <a:p>
                      <a:pPr>
                        <a:lnSpc>
                          <a:spcPct val="100000"/>
                        </a:lnSpc>
                        <a:buNone/>
                      </a:pPr>
                      <a:r>
                        <a:rPr b="0" lang="en-US" sz="2400" spc="-1" strike="noStrike">
                          <a:solidFill>
                            <a:srgbClr val="000000"/>
                          </a:solidFill>
                          <a:latin typeface="inherit"/>
                          <a:ea typeface="DejaVu Sans"/>
                        </a:rPr>
                        <a:t>owner&lt;&gt; unique_ptr&lt;&gt; shared_ptr&lt;&gt;</a:t>
                      </a:r>
                      <a:endParaRPr b="0" lang="en-US" sz="24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r>
            </a:tbl>
          </a:graphicData>
        </a:graphic>
      </p:graphicFrame>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9" name="PlaceHolder 1"/>
          <p:cNvSpPr>
            <a:spLocks noGrp="1"/>
          </p:cNvSpPr>
          <p:nvPr>
            <p:ph type="title"/>
          </p:nvPr>
        </p:nvSpPr>
        <p:spPr>
          <a:xfrm>
            <a:off x="609480" y="273600"/>
            <a:ext cx="10970640" cy="1143000"/>
          </a:xfrm>
          <a:prstGeom prst="rect">
            <a:avLst/>
          </a:prstGeom>
          <a:noFill/>
          <a:ln w="0">
            <a:noFill/>
          </a:ln>
        </p:spPr>
        <p:txBody>
          <a:bodyPr lIns="0" rIns="0" tIns="0" bIns="0" anchor="ctr">
            <a:noAutofit/>
          </a:bodyPr>
          <a:p>
            <a:pPr>
              <a:lnSpc>
                <a:spcPct val="90000"/>
              </a:lnSpc>
              <a:buNone/>
            </a:pPr>
            <a:r>
              <a:rPr b="0" lang="en-US" sz="4400" spc="-1" strike="noStrike">
                <a:solidFill>
                  <a:srgbClr val="000000"/>
                </a:solidFill>
                <a:latin typeface="Arial"/>
                <a:ea typeface="DejaVu Sans"/>
              </a:rPr>
              <a:t>Static Analysis</a:t>
            </a:r>
            <a:endParaRPr b="0" lang="en-US" sz="4400" spc="-1" strike="noStrike">
              <a:latin typeface="Arial"/>
            </a:endParaRPr>
          </a:p>
        </p:txBody>
      </p:sp>
      <p:sp>
        <p:nvSpPr>
          <p:cNvPr id="430" name="PlaceHolder 2"/>
          <p:cNvSpPr>
            <a:spLocks noGrp="1"/>
          </p:cNvSpPr>
          <p:nvPr>
            <p:ph type="subTitle"/>
          </p:nvPr>
        </p:nvSpPr>
        <p:spPr>
          <a:xfrm>
            <a:off x="609480" y="1604520"/>
            <a:ext cx="10970640" cy="3975480"/>
          </a:xfrm>
          <a:prstGeom prst="rect">
            <a:avLst/>
          </a:prstGeom>
          <a:noFill/>
          <a:ln w="0">
            <a:noFill/>
          </a:ln>
        </p:spPr>
        <p:txBody>
          <a:bodyPr lIns="0" rIns="0" tIns="0" bIns="0" anchor="ctr">
            <a:noAutofit/>
          </a:bodyPr>
          <a:p>
            <a:pPr>
              <a:lnSpc>
                <a:spcPct val="90000"/>
              </a:lnSpc>
              <a:spcBef>
                <a:spcPts val="1001"/>
              </a:spcBef>
              <a:buNone/>
              <a:tabLst>
                <a:tab algn="l" pos="0"/>
              </a:tabLst>
            </a:pPr>
            <a:r>
              <a:rPr b="0" lang="en-US" sz="2800" spc="-1" strike="noStrike">
                <a:solidFill>
                  <a:srgbClr val="000000"/>
                </a:solidFill>
                <a:latin typeface="Arial"/>
                <a:ea typeface="DejaVu Sans"/>
              </a:rPr>
              <a:t>clang-tidy test.cpp -checks=-*,cppcoreguidelines-*</a:t>
            </a:r>
            <a:endParaRPr b="0" lang="en-US" sz="2800" spc="-1" strike="noStrike">
              <a:latin typeface="Arial"/>
            </a:endParaRPr>
          </a:p>
          <a:p>
            <a:pPr>
              <a:lnSpc>
                <a:spcPct val="90000"/>
              </a:lnSpc>
              <a:spcBef>
                <a:spcPts val="1001"/>
              </a:spcBef>
              <a:buNone/>
              <a:tabLst>
                <a:tab algn="l" pos="0"/>
              </a:tabLst>
            </a:pPr>
            <a:endParaRPr b="0" lang="en-US" sz="2800" spc="-1" strike="noStrike">
              <a:latin typeface="Arial"/>
            </a:endParaRPr>
          </a:p>
          <a:p>
            <a:pPr>
              <a:lnSpc>
                <a:spcPct val="90000"/>
              </a:lnSpc>
              <a:spcBef>
                <a:spcPts val="1001"/>
              </a:spcBef>
              <a:buNone/>
              <a:tabLst>
                <a:tab algn="l" pos="0"/>
              </a:tabLst>
            </a:pP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431" name="Table 6"/>
          <p:cNvGraphicFramePr/>
          <p:nvPr/>
        </p:nvGraphicFramePr>
        <p:xfrm>
          <a:off x="0" y="0"/>
          <a:ext cx="12191400" cy="6640200"/>
        </p:xfrm>
        <a:graphic>
          <a:graphicData uri="http://schemas.openxmlformats.org/drawingml/2006/table">
            <a:tbl>
              <a:tblPr/>
              <a:tblGrid>
                <a:gridCol w="6486480"/>
                <a:gridCol w="5705280"/>
              </a:tblGrid>
              <a:tr h="324000">
                <a:tc>
                  <a:txBody>
                    <a:bodyPr lIns="28440" rIns="28440" anchor="t">
                      <a:noAutofit/>
                    </a:bodyPr>
                    <a:p>
                      <a:pPr>
                        <a:lnSpc>
                          <a:spcPct val="100000"/>
                        </a:lnSpc>
                        <a:buNone/>
                      </a:pPr>
                      <a:r>
                        <a:rPr b="1" lang="en-US" sz="1400" spc="-1" strike="noStrike">
                          <a:solidFill>
                            <a:srgbClr val="000000"/>
                          </a:solidFill>
                          <a:latin typeface="inherit"/>
                          <a:ea typeface="DejaVu Sans"/>
                        </a:rPr>
                        <a:t>Core Guidelines Rule</a:t>
                      </a:r>
                      <a:endParaRPr b="0" lang="en-US" sz="1400" spc="-1" strike="noStrike">
                        <a:latin typeface="Arial"/>
                      </a:endParaRPr>
                    </a:p>
                  </a:txBody>
                  <a:tcPr anchor="t" marL="28440" marR="28440">
                    <a:lnL w="9360">
                      <a:solidFill>
                        <a:srgbClr val="50ac76"/>
                      </a:solidFill>
                    </a:lnL>
                    <a:lnR w="9360">
                      <a:solidFill>
                        <a:srgbClr val="b0aa76"/>
                      </a:solidFill>
                    </a:lnR>
                    <a:lnT w="9360">
                      <a:solidFill>
                        <a:srgbClr val="50ac76"/>
                      </a:solidFill>
                    </a:lnT>
                    <a:lnB w="9360">
                      <a:solidFill>
                        <a:srgbClr val="30b176"/>
                      </a:solidFill>
                    </a:lnB>
                    <a:noFill/>
                  </a:tcPr>
                </a:tc>
                <a:tc>
                  <a:txBody>
                    <a:bodyPr lIns="28440" rIns="28440" anchor="t">
                      <a:noAutofit/>
                    </a:bodyPr>
                    <a:p>
                      <a:pPr>
                        <a:lnSpc>
                          <a:spcPct val="100000"/>
                        </a:lnSpc>
                        <a:buNone/>
                      </a:pPr>
                      <a:r>
                        <a:rPr b="1" lang="en-US" sz="1400" spc="-1" strike="noStrike">
                          <a:solidFill>
                            <a:srgbClr val="000000"/>
                          </a:solidFill>
                          <a:latin typeface="inherit"/>
                          <a:ea typeface="DejaVu Sans"/>
                        </a:rPr>
                        <a:t>Checker</a:t>
                      </a:r>
                      <a:endParaRPr b="0" lang="en-US" sz="1400" spc="-1" strike="noStrike">
                        <a:latin typeface="Arial"/>
                      </a:endParaRPr>
                    </a:p>
                  </a:txBody>
                  <a:tcPr anchor="t" marL="28440" marR="28440">
                    <a:lnL w="9360">
                      <a:solidFill>
                        <a:srgbClr val="b0aa76"/>
                      </a:solidFill>
                    </a:lnL>
                    <a:lnR w="9360">
                      <a:solidFill>
                        <a:srgbClr val="b0aa76"/>
                      </a:solidFill>
                    </a:lnR>
                    <a:lnT w="9360">
                      <a:solidFill>
                        <a:srgbClr val="b0aa76"/>
                      </a:solidFill>
                    </a:lnT>
                    <a:lnB w="9360">
                      <a:solidFill>
                        <a:srgbClr val="50ac76"/>
                      </a:solidFill>
                    </a:lnB>
                    <a:noFill/>
                  </a:tcPr>
                </a:tc>
              </a:tr>
              <a:tr h="324000">
                <a:tc>
                  <a:txBody>
                    <a:bodyPr lIns="28440" rIns="28440" anchor="t">
                      <a:noAutofit/>
                    </a:bodyPr>
                    <a:p>
                      <a:pPr>
                        <a:lnSpc>
                          <a:spcPct val="100000"/>
                        </a:lnSpc>
                        <a:buNone/>
                      </a:pPr>
                      <a:r>
                        <a:rPr b="0" lang="en-US" sz="1400" spc="-1" strike="noStrike">
                          <a:solidFill>
                            <a:srgbClr val="000000"/>
                          </a:solidFill>
                          <a:latin typeface="inherit"/>
                          <a:ea typeface="DejaVu Sans"/>
                        </a:rPr>
                        <a:t>Type.1 Avoid Casts: Don’t use reinterpret_cast</a:t>
                      </a:r>
                      <a:endParaRPr b="0" lang="en-US" sz="1400" spc="-1" strike="noStrike">
                        <a:latin typeface="Arial"/>
                      </a:endParaRPr>
                    </a:p>
                  </a:txBody>
                  <a:tcPr anchor="t" marL="28440" marR="28440">
                    <a:lnL w="9360">
                      <a:solidFill>
                        <a:srgbClr val="30b176"/>
                      </a:solidFill>
                    </a:lnL>
                    <a:lnR w="9360">
                      <a:solidFill>
                        <a:srgbClr val="50ac76"/>
                      </a:solidFill>
                    </a:lnR>
                    <a:lnT w="9360">
                      <a:solidFill>
                        <a:srgbClr val="30b176"/>
                      </a:solidFill>
                    </a:lnT>
                    <a:lnB w="9360">
                      <a:solidFill>
                        <a:srgbClr val="90ae76"/>
                      </a:solidFill>
                    </a:lnB>
                    <a:noFill/>
                  </a:tcPr>
                </a:tc>
                <a:tc>
                  <a:txBody>
                    <a:bodyPr lIns="28440" rIns="28440" anchor="t">
                      <a:noAutofit/>
                    </a:bodyPr>
                    <a:p>
                      <a:pPr>
                        <a:lnSpc>
                          <a:spcPct val="100000"/>
                        </a:lnSpc>
                        <a:buNone/>
                      </a:pPr>
                      <a:r>
                        <a:rPr b="0" lang="en-US" sz="1400" spc="-1" strike="noStrike">
                          <a:solidFill>
                            <a:srgbClr val="000000"/>
                          </a:solidFill>
                          <a:latin typeface="inherit"/>
                          <a:ea typeface="DejaVu Sans"/>
                        </a:rPr>
                        <a:t>cppcoreguidelines-pro-type-reinterpret-cast</a:t>
                      </a:r>
                      <a:endParaRPr b="0" lang="en-US" sz="1400" spc="-1" strike="noStrike">
                        <a:latin typeface="Arial"/>
                      </a:endParaRPr>
                    </a:p>
                  </a:txBody>
                  <a:tcPr anchor="t" marL="28440" marR="28440">
                    <a:lnL w="9360">
                      <a:solidFill>
                        <a:srgbClr val="50ac76"/>
                      </a:solidFill>
                    </a:lnL>
                    <a:lnR w="9360">
                      <a:solidFill>
                        <a:srgbClr val="50ac76"/>
                      </a:solidFill>
                    </a:lnR>
                    <a:lnT w="9360">
                      <a:solidFill>
                        <a:srgbClr val="50ac76"/>
                      </a:solidFill>
                    </a:lnT>
                    <a:lnB w="9360">
                      <a:solidFill>
                        <a:srgbClr val="b0af76"/>
                      </a:solidFill>
                    </a:lnB>
                    <a:noFill/>
                  </a:tcPr>
                </a:tc>
              </a:tr>
              <a:tr h="324000">
                <a:tc>
                  <a:txBody>
                    <a:bodyPr lIns="28440" rIns="28440" anchor="t">
                      <a:noAutofit/>
                    </a:bodyPr>
                    <a:p>
                      <a:pPr>
                        <a:lnSpc>
                          <a:spcPct val="100000"/>
                        </a:lnSpc>
                        <a:buNone/>
                      </a:pPr>
                      <a:r>
                        <a:rPr b="0" lang="en-US" sz="1400" spc="-1" strike="noStrike">
                          <a:solidFill>
                            <a:srgbClr val="000000"/>
                          </a:solidFill>
                          <a:latin typeface="inherit"/>
                          <a:ea typeface="DejaVu Sans"/>
                        </a:rPr>
                        <a:t>Type.1 Avoid Casts: Don’t use static_cast for arithmetic types</a:t>
                      </a:r>
                      <a:endParaRPr b="0" lang="en-US" sz="1400" spc="-1" strike="noStrike">
                        <a:latin typeface="Arial"/>
                      </a:endParaRPr>
                    </a:p>
                  </a:txBody>
                  <a:tcPr anchor="t" marL="28440" marR="28440">
                    <a:lnL w="9360">
                      <a:solidFill>
                        <a:srgbClr val="90ae76"/>
                      </a:solidFill>
                    </a:lnL>
                    <a:lnR w="9360">
                      <a:solidFill>
                        <a:srgbClr val="b0af76"/>
                      </a:solidFill>
                    </a:lnR>
                    <a:lnT w="9360">
                      <a:solidFill>
                        <a:srgbClr val="90ae76"/>
                      </a:solidFill>
                    </a:lnT>
                    <a:lnB w="9360">
                      <a:solidFill>
                        <a:srgbClr val="90ab76"/>
                      </a:solidFill>
                    </a:lnB>
                    <a:noFill/>
                  </a:tcPr>
                </a:tc>
                <a:tc>
                  <a:tcPr anchor="t" marL="28440" marR="28440">
                    <a:lnL w="9360">
                      <a:solidFill>
                        <a:srgbClr val="b0af76"/>
                      </a:solidFill>
                    </a:lnL>
                    <a:lnR w="9360">
                      <a:solidFill>
                        <a:srgbClr val="b0af76"/>
                      </a:solidFill>
                    </a:lnR>
                    <a:lnT w="9360">
                      <a:solidFill>
                        <a:srgbClr val="b0af76"/>
                      </a:solidFill>
                    </a:lnT>
                    <a:lnB w="9360">
                      <a:solidFill>
                        <a:srgbClr val="50b076"/>
                      </a:solidFill>
                    </a:lnB>
                    <a:noFill/>
                  </a:tcPr>
                </a:tc>
              </a:tr>
              <a:tr h="619560">
                <a:tc>
                  <a:txBody>
                    <a:bodyPr lIns="28440" rIns="28440" anchor="t">
                      <a:noAutofit/>
                    </a:bodyPr>
                    <a:p>
                      <a:pPr>
                        <a:lnSpc>
                          <a:spcPct val="100000"/>
                        </a:lnSpc>
                        <a:buNone/>
                      </a:pPr>
                      <a:r>
                        <a:rPr b="0" lang="en-US" sz="1400" spc="-1" strike="noStrike">
                          <a:solidFill>
                            <a:srgbClr val="000000"/>
                          </a:solidFill>
                          <a:latin typeface="inherit"/>
                          <a:ea typeface="DejaVu Sans"/>
                        </a:rPr>
                        <a:t>Type.1 Avoid Casts: Don’t cast between pointer types that can be the same</a:t>
                      </a:r>
                      <a:endParaRPr b="0" lang="en-US" sz="1400" spc="-1" strike="noStrike">
                        <a:latin typeface="Arial"/>
                      </a:endParaRPr>
                    </a:p>
                  </a:txBody>
                  <a:tcPr anchor="t" marL="28440" marR="28440">
                    <a:lnL w="9360">
                      <a:solidFill>
                        <a:srgbClr val="90ab76"/>
                      </a:solidFill>
                    </a:lnL>
                    <a:lnR w="9360">
                      <a:solidFill>
                        <a:srgbClr val="50b076"/>
                      </a:solidFill>
                    </a:lnR>
                    <a:lnT w="9360">
                      <a:solidFill>
                        <a:srgbClr val="90ab76"/>
                      </a:solidFill>
                    </a:lnT>
                    <a:lnB w="9360">
                      <a:solidFill>
                        <a:srgbClr val="30aa76"/>
                      </a:solidFill>
                    </a:lnB>
                    <a:noFill/>
                  </a:tcPr>
                </a:tc>
                <a:tc>
                  <a:tcPr anchor="t" marL="28440" marR="28440">
                    <a:lnL w="9360">
                      <a:solidFill>
                        <a:srgbClr val="50b076"/>
                      </a:solidFill>
                    </a:lnL>
                    <a:lnR w="9360">
                      <a:solidFill>
                        <a:srgbClr val="50b076"/>
                      </a:solidFill>
                    </a:lnR>
                    <a:lnT w="9360">
                      <a:solidFill>
                        <a:srgbClr val="50b076"/>
                      </a:solidFill>
                    </a:lnT>
                    <a:lnB w="9360">
                      <a:solidFill>
                        <a:srgbClr val="10aa76"/>
                      </a:solidFill>
                    </a:lnB>
                    <a:noFill/>
                  </a:tcPr>
                </a:tc>
              </a:tr>
              <a:tr h="441000">
                <a:tc>
                  <a:txBody>
                    <a:bodyPr lIns="28440" rIns="28440" anchor="t">
                      <a:noAutofit/>
                    </a:bodyPr>
                    <a:p>
                      <a:pPr>
                        <a:lnSpc>
                          <a:spcPct val="100000"/>
                        </a:lnSpc>
                        <a:buNone/>
                      </a:pPr>
                      <a:r>
                        <a:rPr b="0" lang="en-US" sz="1400" spc="-1" strike="noStrike">
                          <a:solidFill>
                            <a:srgbClr val="000000"/>
                          </a:solidFill>
                          <a:latin typeface="inherit"/>
                          <a:ea typeface="DejaVu Sans"/>
                        </a:rPr>
                        <a:t>Type.1 Avoid Casts Don’t cast between pointer types that can be implict</a:t>
                      </a:r>
                      <a:endParaRPr b="0" lang="en-US" sz="1400" spc="-1" strike="noStrike">
                        <a:latin typeface="Arial"/>
                      </a:endParaRPr>
                    </a:p>
                  </a:txBody>
                  <a:tcPr anchor="t" marL="28440" marR="28440">
                    <a:lnL w="9360">
                      <a:solidFill>
                        <a:srgbClr val="30aa76"/>
                      </a:solidFill>
                    </a:lnL>
                    <a:lnR w="9360">
                      <a:solidFill>
                        <a:srgbClr val="10aa76"/>
                      </a:solidFill>
                    </a:lnR>
                    <a:lnT w="9360">
                      <a:solidFill>
                        <a:srgbClr val="30aa76"/>
                      </a:solidFill>
                    </a:lnT>
                    <a:lnB w="9360">
                      <a:solidFill>
                        <a:srgbClr val="b0b776"/>
                      </a:solidFill>
                    </a:lnB>
                    <a:noFill/>
                  </a:tcPr>
                </a:tc>
                <a:tc>
                  <a:tcPr anchor="t" marL="28440" marR="28440">
                    <a:lnL w="9360">
                      <a:solidFill>
                        <a:srgbClr val="10aa76"/>
                      </a:solidFill>
                    </a:lnL>
                    <a:lnR w="9360">
                      <a:solidFill>
                        <a:srgbClr val="10aa76"/>
                      </a:solidFill>
                    </a:lnR>
                    <a:lnT w="9360">
                      <a:solidFill>
                        <a:srgbClr val="10aa76"/>
                      </a:solidFill>
                    </a:lnT>
                    <a:lnB w="9360">
                      <a:solidFill>
                        <a:srgbClr val="90b476"/>
                      </a:solidFill>
                    </a:lnB>
                    <a:noFill/>
                  </a:tcPr>
                </a:tc>
              </a:tr>
              <a:tr h="374040">
                <a:tc>
                  <a:txBody>
                    <a:bodyPr lIns="28440" rIns="28440" anchor="t">
                      <a:noAutofit/>
                    </a:bodyPr>
                    <a:p>
                      <a:pPr>
                        <a:lnSpc>
                          <a:spcPct val="100000"/>
                        </a:lnSpc>
                        <a:buNone/>
                      </a:pPr>
                      <a:r>
                        <a:rPr b="0" lang="en-US" sz="1400" spc="-1" strike="noStrike">
                          <a:solidFill>
                            <a:srgbClr val="000000"/>
                          </a:solidFill>
                          <a:latin typeface="inherit"/>
                          <a:ea typeface="DejaVu Sans"/>
                        </a:rPr>
                        <a:t>Type.2 Don’t use static to downcast, use dynamic_cast instead</a:t>
                      </a:r>
                      <a:endParaRPr b="0" lang="en-US" sz="1400" spc="-1" strike="noStrike">
                        <a:latin typeface="Arial"/>
                      </a:endParaRPr>
                    </a:p>
                  </a:txBody>
                  <a:tcPr anchor="t" marL="28440" marR="28440">
                    <a:lnL w="9360">
                      <a:solidFill>
                        <a:srgbClr val="b0b776"/>
                      </a:solidFill>
                    </a:lnL>
                    <a:lnR w="9360">
                      <a:solidFill>
                        <a:srgbClr val="90b476"/>
                      </a:solidFill>
                    </a:lnR>
                    <a:lnT w="9360">
                      <a:solidFill>
                        <a:srgbClr val="b0b776"/>
                      </a:solidFill>
                    </a:lnT>
                    <a:lnB w="9360">
                      <a:solidFill>
                        <a:srgbClr val="70b676"/>
                      </a:solidFill>
                    </a:lnB>
                    <a:noFill/>
                  </a:tcPr>
                </a:tc>
                <a:tc>
                  <a:txBody>
                    <a:bodyPr lIns="28440" rIns="28440" anchor="t">
                      <a:noAutofit/>
                    </a:bodyPr>
                    <a:p>
                      <a:pPr>
                        <a:lnSpc>
                          <a:spcPct val="100000"/>
                        </a:lnSpc>
                        <a:buNone/>
                      </a:pPr>
                      <a:r>
                        <a:rPr b="0" lang="en-US" sz="1400" spc="-1" strike="noStrike">
                          <a:solidFill>
                            <a:srgbClr val="000000"/>
                          </a:solidFill>
                          <a:latin typeface="inherit"/>
                          <a:ea typeface="DejaVu Sans"/>
                        </a:rPr>
                        <a:t>cppcoreguidelines-pro-type-static-cast-downcast</a:t>
                      </a:r>
                      <a:endParaRPr b="0" lang="en-US" sz="1400" spc="-1" strike="noStrike">
                        <a:latin typeface="Arial"/>
                      </a:endParaRPr>
                    </a:p>
                  </a:txBody>
                  <a:tcPr anchor="t" marL="28440" marR="28440">
                    <a:lnL w="9360">
                      <a:solidFill>
                        <a:srgbClr val="90b476"/>
                      </a:solidFill>
                    </a:lnL>
                    <a:lnR w="9360">
                      <a:solidFill>
                        <a:srgbClr val="90b476"/>
                      </a:solidFill>
                    </a:lnR>
                    <a:lnT w="9360">
                      <a:solidFill>
                        <a:srgbClr val="90b476"/>
                      </a:solidFill>
                    </a:lnT>
                    <a:lnB w="9360">
                      <a:solidFill>
                        <a:srgbClr val="10b976"/>
                      </a:solidFill>
                    </a:lnB>
                    <a:noFill/>
                  </a:tcPr>
                </a:tc>
              </a:tr>
              <a:tr h="328680">
                <a:tc>
                  <a:txBody>
                    <a:bodyPr lIns="28440" rIns="28440" anchor="t">
                      <a:noAutofit/>
                    </a:bodyPr>
                    <a:p>
                      <a:pPr>
                        <a:lnSpc>
                          <a:spcPct val="100000"/>
                        </a:lnSpc>
                        <a:buNone/>
                      </a:pPr>
                      <a:r>
                        <a:rPr b="0" lang="en-US" sz="1400" spc="-1" strike="noStrike">
                          <a:solidFill>
                            <a:srgbClr val="000000"/>
                          </a:solidFill>
                          <a:latin typeface="inherit"/>
                          <a:ea typeface="DejaVu Sans"/>
                        </a:rPr>
                        <a:t>Type.3 Don’t use const_cast to cast away const</a:t>
                      </a:r>
                      <a:endParaRPr b="0" lang="en-US" sz="1400" spc="-1" strike="noStrike">
                        <a:latin typeface="Arial"/>
                      </a:endParaRPr>
                    </a:p>
                  </a:txBody>
                  <a:tcPr anchor="t" marL="28440" marR="28440">
                    <a:lnL w="9360">
                      <a:solidFill>
                        <a:srgbClr val="70b676"/>
                      </a:solidFill>
                    </a:lnL>
                    <a:lnR w="9360">
                      <a:solidFill>
                        <a:srgbClr val="10b976"/>
                      </a:solidFill>
                    </a:lnR>
                    <a:lnT w="9360">
                      <a:solidFill>
                        <a:srgbClr val="70b676"/>
                      </a:solidFill>
                    </a:lnT>
                    <a:lnB w="9360">
                      <a:solidFill>
                        <a:srgbClr val="d0b576"/>
                      </a:solidFill>
                    </a:lnB>
                    <a:noFill/>
                  </a:tcPr>
                </a:tc>
                <a:tc>
                  <a:txBody>
                    <a:bodyPr lIns="28440" rIns="28440" anchor="t">
                      <a:noAutofit/>
                    </a:bodyPr>
                    <a:p>
                      <a:pPr>
                        <a:lnSpc>
                          <a:spcPct val="100000"/>
                        </a:lnSpc>
                        <a:buNone/>
                      </a:pPr>
                      <a:r>
                        <a:rPr b="0" lang="en-US" sz="1400" spc="-1" strike="noStrike">
                          <a:solidFill>
                            <a:srgbClr val="000000"/>
                          </a:solidFill>
                          <a:latin typeface="inherit"/>
                          <a:ea typeface="DejaVu Sans"/>
                        </a:rPr>
                        <a:t>cppcoreguidelines-pro-type-const-cast</a:t>
                      </a:r>
                      <a:endParaRPr b="0" lang="en-US" sz="1400" spc="-1" strike="noStrike">
                        <a:latin typeface="Arial"/>
                      </a:endParaRPr>
                    </a:p>
                  </a:txBody>
                  <a:tcPr anchor="t" marL="28440" marR="28440">
                    <a:lnL w="9360">
                      <a:solidFill>
                        <a:srgbClr val="10b976"/>
                      </a:solidFill>
                    </a:lnL>
                    <a:lnR w="9360">
                      <a:solidFill>
                        <a:srgbClr val="10b976"/>
                      </a:solidFill>
                    </a:lnR>
                    <a:lnT w="9360">
                      <a:solidFill>
                        <a:srgbClr val="10b976"/>
                      </a:solidFill>
                    </a:lnT>
                    <a:lnB w="9360">
                      <a:solidFill>
                        <a:srgbClr val="90b276"/>
                      </a:solidFill>
                    </a:lnB>
                    <a:noFill/>
                  </a:tcPr>
                </a:tc>
              </a:tr>
              <a:tr h="324000">
                <a:tc>
                  <a:txBody>
                    <a:bodyPr lIns="28440" rIns="28440" anchor="t">
                      <a:noAutofit/>
                    </a:bodyPr>
                    <a:p>
                      <a:pPr>
                        <a:lnSpc>
                          <a:spcPct val="100000"/>
                        </a:lnSpc>
                        <a:buNone/>
                      </a:pPr>
                      <a:r>
                        <a:rPr b="0" lang="en-US" sz="1400" spc="-1" strike="noStrike">
                          <a:solidFill>
                            <a:srgbClr val="000000"/>
                          </a:solidFill>
                          <a:latin typeface="inherit"/>
                          <a:ea typeface="DejaVu Sans"/>
                        </a:rPr>
                        <a:t>Type.4: Don’t use C -Style casts</a:t>
                      </a:r>
                      <a:endParaRPr b="0" lang="en-US" sz="1400" spc="-1" strike="noStrike">
                        <a:latin typeface="Arial"/>
                      </a:endParaRPr>
                    </a:p>
                  </a:txBody>
                  <a:tcPr anchor="t" marL="28440" marR="28440">
                    <a:lnL w="9360">
                      <a:solidFill>
                        <a:srgbClr val="d0b576"/>
                      </a:solidFill>
                    </a:lnL>
                    <a:lnR w="9360">
                      <a:solidFill>
                        <a:srgbClr val="90b276"/>
                      </a:solidFill>
                    </a:lnR>
                    <a:lnT w="9360">
                      <a:solidFill>
                        <a:srgbClr val="d0b576"/>
                      </a:solidFill>
                    </a:lnT>
                    <a:lnB w="9360">
                      <a:solidFill>
                        <a:srgbClr val="90b176"/>
                      </a:solidFill>
                    </a:lnB>
                    <a:noFill/>
                  </a:tcPr>
                </a:tc>
                <a:tc>
                  <a:txBody>
                    <a:bodyPr lIns="28440" rIns="28440" anchor="t">
                      <a:noAutofit/>
                    </a:bodyPr>
                    <a:p>
                      <a:pPr>
                        <a:lnSpc>
                          <a:spcPct val="100000"/>
                        </a:lnSpc>
                        <a:buNone/>
                      </a:pPr>
                      <a:r>
                        <a:rPr b="0" lang="en-US" sz="1400" spc="-1" strike="noStrike">
                          <a:solidFill>
                            <a:srgbClr val="000000"/>
                          </a:solidFill>
                          <a:latin typeface="inherit"/>
                          <a:ea typeface="DejaVu Sans"/>
                        </a:rPr>
                        <a:t>cppcoreguidelines-pro-type-cstyle-cast</a:t>
                      </a:r>
                      <a:endParaRPr b="0" lang="en-US" sz="1400" spc="-1" strike="noStrike">
                        <a:latin typeface="Arial"/>
                      </a:endParaRPr>
                    </a:p>
                  </a:txBody>
                  <a:tcPr anchor="t" marL="28440" marR="28440">
                    <a:lnL w="9360">
                      <a:solidFill>
                        <a:srgbClr val="90b276"/>
                      </a:solidFill>
                    </a:lnL>
                    <a:lnR w="9360">
                      <a:solidFill>
                        <a:srgbClr val="90b276"/>
                      </a:solidFill>
                    </a:lnR>
                    <a:lnT w="9360">
                      <a:solidFill>
                        <a:srgbClr val="90b276"/>
                      </a:solidFill>
                    </a:lnT>
                    <a:lnB w="9360">
                      <a:solidFill>
                        <a:srgbClr val="b0b176"/>
                      </a:solidFill>
                    </a:lnB>
                    <a:noFill/>
                  </a:tcPr>
                </a:tc>
              </a:tr>
              <a:tr h="333720">
                <a:tc>
                  <a:txBody>
                    <a:bodyPr lIns="28440" rIns="28440" anchor="t">
                      <a:noAutofit/>
                    </a:bodyPr>
                    <a:p>
                      <a:pPr>
                        <a:lnSpc>
                          <a:spcPct val="100000"/>
                        </a:lnSpc>
                        <a:buNone/>
                      </a:pPr>
                      <a:r>
                        <a:rPr b="0" lang="en-US" sz="1400" spc="-1" strike="noStrike">
                          <a:solidFill>
                            <a:srgbClr val="000000"/>
                          </a:solidFill>
                          <a:latin typeface="inherit"/>
                          <a:ea typeface="DejaVu Sans"/>
                        </a:rPr>
                        <a:t>Type.5: Don’t use a variable before it has been initialized</a:t>
                      </a:r>
                      <a:endParaRPr b="0" lang="en-US" sz="1400" spc="-1" strike="noStrike">
                        <a:latin typeface="Arial"/>
                      </a:endParaRPr>
                    </a:p>
                  </a:txBody>
                  <a:tcPr anchor="t" marL="28440" marR="28440">
                    <a:lnL w="9360">
                      <a:solidFill>
                        <a:srgbClr val="90b176"/>
                      </a:solidFill>
                    </a:lnL>
                    <a:lnR w="9360">
                      <a:solidFill>
                        <a:srgbClr val="b0b176"/>
                      </a:solidFill>
                    </a:lnR>
                    <a:lnT w="9360">
                      <a:solidFill>
                        <a:srgbClr val="90b176"/>
                      </a:solidFill>
                    </a:lnT>
                    <a:lnB w="9360">
                      <a:solidFill>
                        <a:srgbClr val="b0b276"/>
                      </a:solidFill>
                    </a:lnB>
                    <a:noFill/>
                  </a:tcPr>
                </a:tc>
                <a:tc>
                  <a:txBody>
                    <a:bodyPr lIns="28440" rIns="28440" anchor="t">
                      <a:noAutofit/>
                    </a:bodyPr>
                    <a:p>
                      <a:pPr>
                        <a:lnSpc>
                          <a:spcPct val="100000"/>
                        </a:lnSpc>
                        <a:buNone/>
                      </a:pPr>
                      <a:r>
                        <a:rPr b="0" lang="en-US" sz="1400" spc="-1" strike="noStrike">
                          <a:solidFill>
                            <a:srgbClr val="000000"/>
                          </a:solidFill>
                          <a:latin typeface="inherit"/>
                          <a:ea typeface="DejaVu Sans"/>
                        </a:rPr>
                        <a:t>cppcoreguidelines-init-variables</a:t>
                      </a:r>
                      <a:endParaRPr b="0" lang="en-US" sz="1400" spc="-1" strike="noStrike">
                        <a:latin typeface="Arial"/>
                      </a:endParaRPr>
                    </a:p>
                  </a:txBody>
                  <a:tcPr anchor="t" marL="28440" marR="28440">
                    <a:lnL w="9360">
                      <a:solidFill>
                        <a:srgbClr val="b0b176"/>
                      </a:solidFill>
                    </a:lnL>
                    <a:lnR w="9360">
                      <a:solidFill>
                        <a:srgbClr val="b0b176"/>
                      </a:solidFill>
                    </a:lnR>
                    <a:lnT w="9360">
                      <a:solidFill>
                        <a:srgbClr val="b0b176"/>
                      </a:solidFill>
                    </a:lnT>
                    <a:lnB w="9360">
                      <a:solidFill>
                        <a:srgbClr val="f0b676"/>
                      </a:solidFill>
                    </a:lnB>
                    <a:noFill/>
                  </a:tcPr>
                </a:tc>
              </a:tr>
              <a:tr h="324000">
                <a:tc>
                  <a:txBody>
                    <a:bodyPr lIns="28440" rIns="28440" anchor="t">
                      <a:noAutofit/>
                    </a:bodyPr>
                    <a:p>
                      <a:pPr>
                        <a:lnSpc>
                          <a:spcPct val="100000"/>
                        </a:lnSpc>
                        <a:buNone/>
                      </a:pPr>
                      <a:r>
                        <a:rPr b="0" lang="en-US" sz="1400" spc="-1" strike="noStrike">
                          <a:solidFill>
                            <a:srgbClr val="000000"/>
                          </a:solidFill>
                          <a:latin typeface="inherit"/>
                          <a:ea typeface="DejaVu Sans"/>
                        </a:rPr>
                        <a:t>Type.6: Always initialize a data member</a:t>
                      </a:r>
                      <a:endParaRPr b="0" lang="en-US" sz="1400" spc="-1" strike="noStrike">
                        <a:latin typeface="Arial"/>
                      </a:endParaRPr>
                    </a:p>
                  </a:txBody>
                  <a:tcPr anchor="t" marL="28440" marR="28440">
                    <a:lnL w="9360">
                      <a:solidFill>
                        <a:srgbClr val="b0b276"/>
                      </a:solidFill>
                    </a:lnL>
                    <a:lnR w="9360">
                      <a:solidFill>
                        <a:srgbClr val="f0b676"/>
                      </a:solidFill>
                    </a:lnR>
                    <a:lnT w="9360">
                      <a:solidFill>
                        <a:srgbClr val="b0b276"/>
                      </a:solidFill>
                    </a:lnT>
                    <a:lnB w="9360">
                      <a:solidFill>
                        <a:srgbClr val="d0bf76"/>
                      </a:solidFill>
                    </a:lnB>
                    <a:noFill/>
                  </a:tcPr>
                </a:tc>
                <a:tc>
                  <a:txBody>
                    <a:bodyPr lIns="28440" rIns="28440" anchor="t">
                      <a:noAutofit/>
                    </a:bodyPr>
                    <a:p>
                      <a:pPr>
                        <a:lnSpc>
                          <a:spcPct val="100000"/>
                        </a:lnSpc>
                        <a:buNone/>
                      </a:pPr>
                      <a:r>
                        <a:rPr b="0" lang="en-US" sz="1400" spc="-1" strike="noStrike">
                          <a:solidFill>
                            <a:srgbClr val="000000"/>
                          </a:solidFill>
                          <a:latin typeface="inherit"/>
                          <a:ea typeface="DejaVu Sans"/>
                        </a:rPr>
                        <a:t>cppcoreguidelines-pro-type-member-init</a:t>
                      </a:r>
                      <a:endParaRPr b="0" lang="en-US" sz="1400" spc="-1" strike="noStrike">
                        <a:latin typeface="Arial"/>
                      </a:endParaRPr>
                    </a:p>
                  </a:txBody>
                  <a:tcPr anchor="t" marL="28440" marR="28440">
                    <a:lnL w="9360">
                      <a:solidFill>
                        <a:srgbClr val="f0b676"/>
                      </a:solidFill>
                    </a:lnL>
                    <a:lnR w="9360">
                      <a:solidFill>
                        <a:srgbClr val="f0b676"/>
                      </a:solidFill>
                    </a:lnR>
                    <a:lnT w="9360">
                      <a:solidFill>
                        <a:srgbClr val="f0b676"/>
                      </a:solidFill>
                    </a:lnT>
                    <a:lnB w="9360">
                      <a:solidFill>
                        <a:srgbClr val="d0c076"/>
                      </a:solidFill>
                    </a:lnB>
                    <a:noFill/>
                  </a:tcPr>
                </a:tc>
              </a:tr>
              <a:tr h="328680">
                <a:tc>
                  <a:txBody>
                    <a:bodyPr lIns="28440" rIns="28440" anchor="t">
                      <a:noAutofit/>
                    </a:bodyPr>
                    <a:p>
                      <a:pPr>
                        <a:lnSpc>
                          <a:spcPct val="100000"/>
                        </a:lnSpc>
                        <a:buNone/>
                      </a:pPr>
                      <a:r>
                        <a:rPr b="0" lang="en-US" sz="1400" spc="-1" strike="noStrike">
                          <a:solidFill>
                            <a:srgbClr val="000000"/>
                          </a:solidFill>
                          <a:latin typeface="inherit"/>
                          <a:ea typeface="DejaVu Sans"/>
                        </a:rPr>
                        <a:t>Type.7: Avoid naked union: Use variant instead.</a:t>
                      </a:r>
                      <a:endParaRPr b="0" lang="en-US" sz="1400" spc="-1" strike="noStrike">
                        <a:latin typeface="Arial"/>
                      </a:endParaRPr>
                    </a:p>
                  </a:txBody>
                  <a:tcPr anchor="t" marL="28440" marR="28440">
                    <a:lnL w="9360">
                      <a:solidFill>
                        <a:srgbClr val="d0bf76"/>
                      </a:solidFill>
                    </a:lnL>
                    <a:lnR w="9360">
                      <a:solidFill>
                        <a:srgbClr val="d0c076"/>
                      </a:solidFill>
                    </a:lnR>
                    <a:lnT w="9360">
                      <a:solidFill>
                        <a:srgbClr val="d0bf76"/>
                      </a:solidFill>
                    </a:lnT>
                    <a:lnB w="9360">
                      <a:solidFill>
                        <a:srgbClr val="30c176"/>
                      </a:solidFill>
                    </a:lnB>
                    <a:noFill/>
                  </a:tcPr>
                </a:tc>
                <a:tc>
                  <a:txBody>
                    <a:bodyPr lIns="28440" rIns="28440" anchor="t">
                      <a:noAutofit/>
                    </a:bodyPr>
                    <a:p>
                      <a:pPr>
                        <a:lnSpc>
                          <a:spcPct val="100000"/>
                        </a:lnSpc>
                        <a:buNone/>
                      </a:pPr>
                      <a:r>
                        <a:rPr b="0" lang="en-US" sz="1400" spc="-1" strike="noStrike">
                          <a:solidFill>
                            <a:srgbClr val="000000"/>
                          </a:solidFill>
                          <a:latin typeface="inherit"/>
                          <a:ea typeface="DejaVu Sans"/>
                        </a:rPr>
                        <a:t>cppcoreguidelines-pro-type-union-access</a:t>
                      </a:r>
                      <a:endParaRPr b="0" lang="en-US" sz="1400" spc="-1" strike="noStrike">
                        <a:latin typeface="Arial"/>
                      </a:endParaRPr>
                    </a:p>
                  </a:txBody>
                  <a:tcPr anchor="t" marL="28440" marR="28440">
                    <a:lnL w="9360">
                      <a:solidFill>
                        <a:srgbClr val="d0c076"/>
                      </a:solidFill>
                    </a:lnL>
                    <a:lnR w="9360">
                      <a:solidFill>
                        <a:srgbClr val="d0c076"/>
                      </a:solidFill>
                    </a:lnR>
                    <a:lnT w="9360">
                      <a:solidFill>
                        <a:srgbClr val="d0c076"/>
                      </a:solidFill>
                    </a:lnT>
                    <a:lnB w="9360">
                      <a:solidFill>
                        <a:srgbClr val="70ba76"/>
                      </a:solidFill>
                    </a:lnB>
                    <a:noFill/>
                  </a:tcPr>
                </a:tc>
              </a:tr>
              <a:tr h="402120">
                <a:tc>
                  <a:txBody>
                    <a:bodyPr lIns="28440" rIns="28440" anchor="t">
                      <a:noAutofit/>
                    </a:bodyPr>
                    <a:p>
                      <a:pPr>
                        <a:lnSpc>
                          <a:spcPct val="100000"/>
                        </a:lnSpc>
                        <a:buNone/>
                      </a:pPr>
                      <a:r>
                        <a:rPr b="0" lang="en-US" sz="1400" spc="-1" strike="noStrike">
                          <a:solidFill>
                            <a:srgbClr val="000000"/>
                          </a:solidFill>
                          <a:latin typeface="inherit"/>
                          <a:ea typeface="DejaVu Sans"/>
                        </a:rPr>
                        <a:t>Type.8: Avoid varargs: Don’t use va_arg arguments.</a:t>
                      </a:r>
                      <a:endParaRPr b="0" lang="en-US" sz="1400" spc="-1" strike="noStrike">
                        <a:latin typeface="Arial"/>
                      </a:endParaRPr>
                    </a:p>
                  </a:txBody>
                  <a:tcPr anchor="t" marL="28440" marR="28440">
                    <a:lnL w="9360">
                      <a:solidFill>
                        <a:srgbClr val="30c176"/>
                      </a:solidFill>
                    </a:lnL>
                    <a:lnR w="9360">
                      <a:solidFill>
                        <a:srgbClr val="70ba76"/>
                      </a:solidFill>
                    </a:lnR>
                    <a:lnT w="9360">
                      <a:solidFill>
                        <a:srgbClr val="30c176"/>
                      </a:solidFill>
                    </a:lnT>
                    <a:lnB w="9360">
                      <a:solidFill>
                        <a:srgbClr val="d0be76"/>
                      </a:solidFill>
                    </a:lnB>
                    <a:noFill/>
                  </a:tcPr>
                </a:tc>
                <a:tc>
                  <a:txBody>
                    <a:bodyPr lIns="28440" rIns="28440" anchor="t">
                      <a:noAutofit/>
                    </a:bodyPr>
                    <a:p>
                      <a:pPr>
                        <a:lnSpc>
                          <a:spcPct val="100000"/>
                        </a:lnSpc>
                        <a:buNone/>
                      </a:pPr>
                      <a:r>
                        <a:rPr b="0" lang="en-US" sz="1400" spc="-1" strike="noStrike">
                          <a:solidFill>
                            <a:srgbClr val="000000"/>
                          </a:solidFill>
                          <a:latin typeface="inherit"/>
                          <a:ea typeface="DejaVu Sans"/>
                        </a:rPr>
                        <a:t>cppcoreguidelines-pro-type-vararg</a:t>
                      </a:r>
                      <a:endParaRPr b="0" lang="en-US" sz="1400" spc="-1" strike="noStrike">
                        <a:latin typeface="Arial"/>
                      </a:endParaRPr>
                    </a:p>
                  </a:txBody>
                  <a:tcPr anchor="t" marL="28440" marR="28440">
                    <a:lnL w="9360">
                      <a:solidFill>
                        <a:srgbClr val="70ba76"/>
                      </a:solidFill>
                    </a:lnL>
                    <a:lnR w="9360">
                      <a:solidFill>
                        <a:srgbClr val="70ba76"/>
                      </a:solidFill>
                    </a:lnR>
                    <a:lnT w="9360">
                      <a:solidFill>
                        <a:srgbClr val="70ba76"/>
                      </a:solidFill>
                    </a:lnT>
                    <a:lnB w="9360">
                      <a:solidFill>
                        <a:srgbClr val="d0be76"/>
                      </a:solidFill>
                    </a:lnB>
                    <a:noFill/>
                  </a:tcPr>
                </a:tc>
              </a:tr>
              <a:tr h="357120">
                <a:tc>
                  <a:txBody>
                    <a:bodyPr lIns="28440" rIns="28440" anchor="t">
                      <a:noAutofit/>
                    </a:bodyPr>
                    <a:p>
                      <a:pPr>
                        <a:lnSpc>
                          <a:spcPct val="100000"/>
                        </a:lnSpc>
                        <a:buNone/>
                      </a:pPr>
                      <a:r>
                        <a:rPr b="0" lang="en-US" sz="1400" spc="-1" strike="noStrike">
                          <a:solidFill>
                            <a:srgbClr val="000000"/>
                          </a:solidFill>
                          <a:latin typeface="inherit"/>
                          <a:ea typeface="DejaVu Sans"/>
                        </a:rPr>
                        <a:t>Bounds.1: Don’t use pointer arithmetic.</a:t>
                      </a:r>
                      <a:endParaRPr b="0" lang="en-US" sz="1400" spc="-1" strike="noStrike">
                        <a:latin typeface="Arial"/>
                      </a:endParaRPr>
                    </a:p>
                  </a:txBody>
                  <a:tcPr anchor="t" marL="28440" marR="28440">
                    <a:lnL w="9360">
                      <a:solidFill>
                        <a:srgbClr val="d0be76"/>
                      </a:solidFill>
                    </a:lnL>
                    <a:lnR w="9360">
                      <a:solidFill>
                        <a:srgbClr val="d0be76"/>
                      </a:solidFill>
                    </a:lnR>
                    <a:lnT w="9360">
                      <a:solidFill>
                        <a:srgbClr val="d0be76"/>
                      </a:solidFill>
                    </a:lnT>
                    <a:lnB w="9360">
                      <a:solidFill>
                        <a:srgbClr val="90bd76"/>
                      </a:solidFill>
                    </a:lnB>
                    <a:noFill/>
                  </a:tcPr>
                </a:tc>
                <a:tc>
                  <a:txBody>
                    <a:bodyPr lIns="28440" rIns="28440" anchor="t">
                      <a:noAutofit/>
                    </a:bodyPr>
                    <a:p>
                      <a:pPr>
                        <a:lnSpc>
                          <a:spcPct val="100000"/>
                        </a:lnSpc>
                        <a:buNone/>
                      </a:pPr>
                      <a:r>
                        <a:rPr b="0" lang="en-US" sz="1400" spc="-1" strike="noStrike">
                          <a:solidFill>
                            <a:srgbClr val="000000"/>
                          </a:solidFill>
                          <a:latin typeface="inherit"/>
                          <a:ea typeface="DejaVu Sans"/>
                        </a:rPr>
                        <a:t>cppcoreguidelines-pro-bounds-pointer-arithmetic</a:t>
                      </a:r>
                      <a:endParaRPr b="0" lang="en-US" sz="1400" spc="-1" strike="noStrike">
                        <a:latin typeface="Arial"/>
                      </a:endParaRPr>
                    </a:p>
                  </a:txBody>
                  <a:tcPr anchor="t" marL="28440" marR="28440">
                    <a:lnL w="9360">
                      <a:solidFill>
                        <a:srgbClr val="d0be76"/>
                      </a:solidFill>
                    </a:lnL>
                    <a:lnR w="9360">
                      <a:solidFill>
                        <a:srgbClr val="d0be76"/>
                      </a:solidFill>
                    </a:lnR>
                    <a:lnT w="9360">
                      <a:solidFill>
                        <a:srgbClr val="d0be76"/>
                      </a:solidFill>
                    </a:lnT>
                    <a:lnB w="9360">
                      <a:solidFill>
                        <a:srgbClr val="10ba76"/>
                      </a:solidFill>
                    </a:lnB>
                    <a:noFill/>
                  </a:tcPr>
                </a:tc>
              </a:tr>
              <a:tr h="323280">
                <a:tc>
                  <a:txBody>
                    <a:bodyPr lIns="28440" rIns="28440" anchor="t">
                      <a:noAutofit/>
                    </a:bodyPr>
                    <a:p>
                      <a:pPr>
                        <a:lnSpc>
                          <a:spcPct val="100000"/>
                        </a:lnSpc>
                        <a:buNone/>
                      </a:pPr>
                      <a:r>
                        <a:rPr b="0" lang="en-US" sz="1400" spc="-1" strike="noStrike">
                          <a:solidFill>
                            <a:srgbClr val="000000"/>
                          </a:solidFill>
                          <a:latin typeface="inherit"/>
                          <a:ea typeface="DejaVu Sans"/>
                        </a:rPr>
                        <a:t>Bounds.2: Only index into arrays using constant expressions:</a:t>
                      </a:r>
                      <a:endParaRPr b="0" lang="en-US" sz="1400" spc="-1" strike="noStrike">
                        <a:latin typeface="Arial"/>
                      </a:endParaRPr>
                    </a:p>
                  </a:txBody>
                  <a:tcPr anchor="t" marL="28440" marR="28440">
                    <a:lnL w="9360">
                      <a:solidFill>
                        <a:srgbClr val="90bd76"/>
                      </a:solidFill>
                    </a:lnL>
                    <a:lnR w="9360">
                      <a:solidFill>
                        <a:srgbClr val="10ba76"/>
                      </a:solidFill>
                    </a:lnR>
                    <a:lnT w="9360">
                      <a:solidFill>
                        <a:srgbClr val="90bd76"/>
                      </a:solidFill>
                    </a:lnT>
                    <a:lnB w="9360">
                      <a:solidFill>
                        <a:srgbClr val="b0bc76"/>
                      </a:solidFill>
                    </a:lnB>
                    <a:noFill/>
                  </a:tcPr>
                </a:tc>
                <a:tc>
                  <a:txBody>
                    <a:bodyPr lIns="28440" rIns="28440" anchor="t">
                      <a:noAutofit/>
                    </a:bodyPr>
                    <a:p>
                      <a:pPr>
                        <a:lnSpc>
                          <a:spcPct val="100000"/>
                        </a:lnSpc>
                        <a:buNone/>
                      </a:pPr>
                      <a:r>
                        <a:rPr b="0" lang="en-US" sz="1400" spc="-1" strike="noStrike">
                          <a:solidFill>
                            <a:srgbClr val="000000"/>
                          </a:solidFill>
                          <a:latin typeface="inherit"/>
                          <a:ea typeface="DejaVu Sans"/>
                        </a:rPr>
                        <a:t>cppcoreguidelines-pro-bounds-constant-array-index</a:t>
                      </a:r>
                      <a:endParaRPr b="0" lang="en-US" sz="1400" spc="-1" strike="noStrike">
                        <a:latin typeface="Arial"/>
                      </a:endParaRPr>
                    </a:p>
                  </a:txBody>
                  <a:tcPr anchor="t" marL="28440" marR="28440">
                    <a:lnL w="9360">
                      <a:solidFill>
                        <a:srgbClr val="10ba76"/>
                      </a:solidFill>
                    </a:lnL>
                    <a:lnR w="9360">
                      <a:solidFill>
                        <a:srgbClr val="10ba76"/>
                      </a:solidFill>
                    </a:lnR>
                    <a:lnT w="9360">
                      <a:solidFill>
                        <a:srgbClr val="10ba76"/>
                      </a:solidFill>
                    </a:lnT>
                    <a:lnB w="9360">
                      <a:solidFill>
                        <a:srgbClr val="90c076"/>
                      </a:solidFill>
                    </a:lnB>
                    <a:noFill/>
                  </a:tcPr>
                </a:tc>
              </a:tr>
              <a:tr h="382680">
                <a:tc>
                  <a:txBody>
                    <a:bodyPr lIns="28440" rIns="28440" anchor="t">
                      <a:noAutofit/>
                    </a:bodyPr>
                    <a:p>
                      <a:pPr>
                        <a:lnSpc>
                          <a:spcPct val="100000"/>
                        </a:lnSpc>
                        <a:buNone/>
                      </a:pPr>
                      <a:r>
                        <a:rPr b="0" lang="en-US" sz="1400" spc="-1" strike="noStrike">
                          <a:solidFill>
                            <a:srgbClr val="000000"/>
                          </a:solidFill>
                          <a:latin typeface="inherit"/>
                          <a:ea typeface="DejaVu Sans"/>
                        </a:rPr>
                        <a:t>Bounds.3: No array-to-pointer decay:</a:t>
                      </a:r>
                      <a:endParaRPr b="0" lang="en-US" sz="1400" spc="-1" strike="noStrike">
                        <a:latin typeface="Arial"/>
                      </a:endParaRPr>
                    </a:p>
                  </a:txBody>
                  <a:tcPr anchor="t" marL="28440" marR="28440">
                    <a:lnL w="9360">
                      <a:solidFill>
                        <a:srgbClr val="b0bc76"/>
                      </a:solidFill>
                    </a:lnL>
                    <a:lnR w="9360">
                      <a:solidFill>
                        <a:srgbClr val="90c076"/>
                      </a:solidFill>
                    </a:lnR>
                    <a:lnT w="9360">
                      <a:solidFill>
                        <a:srgbClr val="b0bc76"/>
                      </a:solidFill>
                    </a:lnT>
                    <a:lnB w="9360">
                      <a:solidFill>
                        <a:srgbClr val="f0bd76"/>
                      </a:solidFill>
                    </a:lnB>
                    <a:noFill/>
                  </a:tcPr>
                </a:tc>
                <a:tc>
                  <a:txBody>
                    <a:bodyPr lIns="28440" rIns="28440" anchor="t">
                      <a:noAutofit/>
                    </a:bodyPr>
                    <a:p>
                      <a:pPr>
                        <a:lnSpc>
                          <a:spcPct val="100000"/>
                        </a:lnSpc>
                        <a:buNone/>
                      </a:pPr>
                      <a:r>
                        <a:rPr b="0" lang="en-US" sz="1400" spc="-1" strike="noStrike">
                          <a:solidFill>
                            <a:srgbClr val="000000"/>
                          </a:solidFill>
                          <a:latin typeface="inherit"/>
                          <a:ea typeface="DejaVu Sans"/>
                        </a:rPr>
                        <a:t>cppcoreguidelines-pro-bounds-array-to-pointer-decay</a:t>
                      </a:r>
                      <a:endParaRPr b="0" lang="en-US" sz="1400" spc="-1" strike="noStrike">
                        <a:latin typeface="Arial"/>
                      </a:endParaRPr>
                    </a:p>
                  </a:txBody>
                  <a:tcPr anchor="t" marL="28440" marR="28440">
                    <a:lnL w="9360">
                      <a:solidFill>
                        <a:srgbClr val="90c076"/>
                      </a:solidFill>
                    </a:lnL>
                    <a:lnR w="9360">
                      <a:solidFill>
                        <a:srgbClr val="90c076"/>
                      </a:solidFill>
                    </a:lnR>
                    <a:lnT w="9360">
                      <a:solidFill>
                        <a:srgbClr val="90c076"/>
                      </a:solidFill>
                    </a:lnT>
                    <a:lnB w="9360">
                      <a:solidFill>
                        <a:srgbClr val="f0bb76"/>
                      </a:solidFill>
                    </a:lnB>
                    <a:noFill/>
                  </a:tcPr>
                </a:tc>
              </a:tr>
              <a:tr h="510120">
                <a:tc>
                  <a:txBody>
                    <a:bodyPr lIns="28440" rIns="28440" anchor="t">
                      <a:noAutofit/>
                    </a:bodyPr>
                    <a:p>
                      <a:pPr>
                        <a:lnSpc>
                          <a:spcPct val="100000"/>
                        </a:lnSpc>
                        <a:buNone/>
                      </a:pPr>
                      <a:r>
                        <a:rPr b="0" lang="en-US" sz="1400" spc="-1" strike="noStrike">
                          <a:solidFill>
                            <a:srgbClr val="000000"/>
                          </a:solidFill>
                          <a:latin typeface="inherit"/>
                          <a:ea typeface="DejaVu Sans"/>
                        </a:rPr>
                        <a:t>Bounds.4: Don’t use standard-library functions and types that are not bounds-checked</a:t>
                      </a:r>
                      <a:endParaRPr b="0" lang="en-US" sz="1400" spc="-1" strike="noStrike">
                        <a:latin typeface="Arial"/>
                      </a:endParaRPr>
                    </a:p>
                  </a:txBody>
                  <a:tcPr anchor="t" marL="28440" marR="28440">
                    <a:lnL w="9360">
                      <a:solidFill>
                        <a:srgbClr val="f0bd76"/>
                      </a:solidFill>
                    </a:lnL>
                    <a:lnR w="9360">
                      <a:solidFill>
                        <a:srgbClr val="f0bb76"/>
                      </a:solidFill>
                    </a:lnR>
                    <a:lnT w="9360">
                      <a:solidFill>
                        <a:srgbClr val="f0bd76"/>
                      </a:solidFill>
                    </a:lnT>
                    <a:lnB w="9360">
                      <a:solidFill>
                        <a:srgbClr val="70ba76"/>
                      </a:solidFill>
                    </a:lnB>
                    <a:noFill/>
                  </a:tcPr>
                </a:tc>
                <a:tc>
                  <a:tcPr anchor="t" marL="28440" marR="28440">
                    <a:lnL w="9360">
                      <a:solidFill>
                        <a:srgbClr val="f0bb76"/>
                      </a:solidFill>
                    </a:lnL>
                    <a:lnR w="9360">
                      <a:solidFill>
                        <a:srgbClr val="f0bb76"/>
                      </a:solidFill>
                    </a:lnR>
                    <a:lnT w="9360">
                      <a:solidFill>
                        <a:srgbClr val="f0bb76"/>
                      </a:solidFill>
                    </a:lnT>
                    <a:lnB w="9360">
                      <a:solidFill>
                        <a:srgbClr val="ffffff"/>
                      </a:solidFill>
                    </a:lnB>
                    <a:noFill/>
                  </a:tcPr>
                </a:tc>
              </a:tr>
              <a:tr h="619560">
                <a:tc>
                  <a:txBody>
                    <a:bodyPr lIns="28440" rIns="28440" anchor="t">
                      <a:noAutofit/>
                    </a:bodyPr>
                    <a:p>
                      <a:pPr>
                        <a:lnSpc>
                          <a:spcPct val="100000"/>
                        </a:lnSpc>
                        <a:buNone/>
                      </a:pPr>
                      <a:r>
                        <a:rPr b="0" lang="en-US" sz="1400" spc="-1" strike="noStrike">
                          <a:solidFill>
                            <a:srgbClr val="000000"/>
                          </a:solidFill>
                          <a:latin typeface="inherit"/>
                          <a:ea typeface="DejaVu Sans"/>
                        </a:rPr>
                        <a:t>Lifetime.1: Don’t dereference a possibly invalid pointer: detect or avoid.</a:t>
                      </a:r>
                      <a:endParaRPr b="0" lang="en-US" sz="1400" spc="-1" strike="noStrike">
                        <a:latin typeface="Arial"/>
                      </a:endParaRPr>
                    </a:p>
                  </a:txBody>
                  <a:tcPr anchor="t" marL="28440" marR="28440">
                    <a:lnL w="9360">
                      <a:solidFill>
                        <a:srgbClr val="70ba76"/>
                      </a:solidFill>
                    </a:lnL>
                    <a:lnR w="9360">
                      <a:solidFill>
                        <a:srgbClr val="ffffff"/>
                      </a:solidFill>
                    </a:lnR>
                    <a:lnT w="9360">
                      <a:solidFill>
                        <a:srgbClr val="70ba76"/>
                      </a:solidFill>
                    </a:lnT>
                    <a:lnB w="9360">
                      <a:solidFill>
                        <a:srgbClr val="70ba76"/>
                      </a:solidFill>
                    </a:lnB>
                    <a:noFill/>
                  </a:tcPr>
                </a:tc>
                <a:tc>
                  <a:txBody>
                    <a:bodyPr lIns="28440" rIns="28440" anchor="t">
                      <a:noAutofit/>
                    </a:bodyPr>
                    <a:p>
                      <a:pPr>
                        <a:lnSpc>
                          <a:spcPct val="100000"/>
                        </a:lnSpc>
                        <a:buNone/>
                      </a:pPr>
                      <a:r>
                        <a:rPr b="0" lang="en-US" sz="1400" spc="-1" strike="noStrike">
                          <a:solidFill>
                            <a:srgbClr val="000000"/>
                          </a:solidFill>
                          <a:latin typeface="inherit"/>
                          <a:ea typeface="DejaVu Sans"/>
                        </a:rPr>
                        <a:t>cppcoreguidelines-owning-memory</a:t>
                      </a:r>
                      <a:endParaRPr b="0" lang="en-US" sz="1400" spc="-1" strike="noStrike">
                        <a:latin typeface="Arial"/>
                      </a:endParaRPr>
                    </a:p>
                  </a:txBody>
                  <a:tcPr anchor="t" marL="28440" marR="28440">
                    <a:lnL w="9360">
                      <a:solidFill>
                        <a:srgbClr val="ffffff"/>
                      </a:solidFill>
                    </a:lnL>
                    <a:lnR w="9360">
                      <a:solidFill>
                        <a:srgbClr val="ffffff"/>
                      </a:solidFill>
                    </a:lnR>
                    <a:lnT w="9360">
                      <a:solidFill>
                        <a:srgbClr val="ffffff"/>
                      </a:solidFill>
                    </a:lnT>
                    <a:lnB w="9360">
                      <a:solidFill>
                        <a:srgbClr val="ffffff"/>
                      </a:solidFill>
                    </a:lnB>
                    <a:noFill/>
                  </a:tcPr>
                </a:tc>
              </a:tr>
            </a:tbl>
          </a:graphicData>
        </a:graphic>
      </p:graphicFrame>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2"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lnSpc>
                <a:spcPct val="100000"/>
              </a:lnSpc>
              <a:buNone/>
            </a:pPr>
            <a:r>
              <a:rPr b="0" lang="en-US" sz="4400" spc="-1" strike="noStrike">
                <a:latin typeface="Arial"/>
              </a:rPr>
              <a:t>Gaps</a:t>
            </a:r>
            <a:endParaRPr b="0" lang="en-US" sz="4400" spc="-1" strike="noStrike">
              <a:latin typeface="Arial"/>
            </a:endParaRPr>
          </a:p>
        </p:txBody>
      </p:sp>
      <p:sp>
        <p:nvSpPr>
          <p:cNvPr id="433" name="PlaceHolder 2"/>
          <p:cNvSpPr>
            <a:spLocks noGrp="1"/>
          </p:cNvSpPr>
          <p:nvPr>
            <p:ph/>
          </p:nvPr>
        </p:nvSpPr>
        <p:spPr>
          <a:xfrm>
            <a:off x="609480" y="1600200"/>
            <a:ext cx="10972080" cy="3976920"/>
          </a:xfrm>
          <a:prstGeom prst="rect">
            <a:avLst/>
          </a:prstGeom>
          <a:noFill/>
          <a:ln w="0">
            <a:noFill/>
          </a:ln>
        </p:spPr>
        <p:txBody>
          <a:bodyPr lIns="0" rIns="0" tIns="0" bIns="0" anchor="t">
            <a:normAutofit/>
          </a:bodyPr>
          <a:p>
            <a:pPr marL="432000" indent="-324000">
              <a:lnSpc>
                <a:spcPct val="100000"/>
              </a:lnSpc>
              <a:spcBef>
                <a:spcPts val="1417"/>
              </a:spcBef>
              <a:buClr>
                <a:srgbClr val="000000"/>
              </a:buClr>
              <a:buSzPct val="45000"/>
              <a:buFont typeface="Wingdings" charset="2"/>
              <a:buChar char=""/>
            </a:pPr>
            <a:r>
              <a:rPr b="0" lang="en-US" sz="3200" spc="-1" strike="noStrike">
                <a:latin typeface="Arial"/>
              </a:rPr>
              <a:t>Concurrency</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latin typeface="Arial"/>
              </a:rPr>
              <a:t>Iterator invalidation</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latin typeface="Arial"/>
              </a:rPr>
              <a:t>Aliasing</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4"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lnSpc>
                <a:spcPct val="100000"/>
              </a:lnSpc>
              <a:buNone/>
            </a:pPr>
            <a:r>
              <a:rPr b="0" lang="en-US" sz="4400" spc="-1" strike="noStrike">
                <a:latin typeface="Arial"/>
              </a:rPr>
              <a:t>Safety Profiles In Context</a:t>
            </a:r>
            <a:endParaRPr b="0" lang="en-US" sz="4400" spc="-1" strike="noStrike">
              <a:latin typeface="Arial"/>
            </a:endParaRPr>
          </a:p>
        </p:txBody>
      </p:sp>
      <p:sp>
        <p:nvSpPr>
          <p:cNvPr id="435" name="PlaceHolder 2"/>
          <p:cNvSpPr>
            <a:spLocks noGrp="1"/>
          </p:cNvSpPr>
          <p:nvPr>
            <p:ph/>
          </p:nvPr>
        </p:nvSpPr>
        <p:spPr>
          <a:xfrm>
            <a:off x="609480" y="1604520"/>
            <a:ext cx="10972080" cy="3976920"/>
          </a:xfrm>
          <a:prstGeom prst="rect">
            <a:avLst/>
          </a:prstGeom>
          <a:noFill/>
          <a:ln w="0">
            <a:noFill/>
          </a:ln>
        </p:spPr>
        <p:txBody>
          <a:bodyPr lIns="0" rIns="0" tIns="0" bIns="0" anchor="t">
            <a:normAutofit/>
          </a:bodyPr>
          <a:p>
            <a:pPr marL="432000" indent="-324000">
              <a:lnSpc>
                <a:spcPct val="100000"/>
              </a:lnSpc>
              <a:spcBef>
                <a:spcPts val="1417"/>
              </a:spcBef>
              <a:buClr>
                <a:srgbClr val="000000"/>
              </a:buClr>
              <a:buSzPct val="45000"/>
              <a:buFont typeface="Wingdings" charset="2"/>
              <a:buChar char=""/>
            </a:pPr>
            <a:r>
              <a:rPr b="0" lang="en-US" sz="3200" spc="-1" strike="noStrike">
                <a:latin typeface="Arial"/>
              </a:rPr>
              <a:t>Safety profiles represent the low-hanging fruit available today</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latin typeface="Arial"/>
              </a:rPr>
              <a:t>The safety guarantees are incomplete...</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latin typeface="Arial"/>
              </a:rPr>
              <a:t>New proposals with stronger guarantees are released frequently</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latin typeface="Arial"/>
              </a:rPr>
              <a:t>There is a push and pull to improve safety and avoid breaking syntax and ABI changes</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43" name="Picture 4" descr=""/>
          <p:cNvPicPr/>
          <p:nvPr/>
        </p:nvPicPr>
        <p:blipFill>
          <a:blip r:embed="rId1"/>
          <a:stretch/>
        </p:blipFill>
        <p:spPr>
          <a:xfrm>
            <a:off x="0" y="914400"/>
            <a:ext cx="6499800" cy="4718880"/>
          </a:xfrm>
          <a:prstGeom prst="rect">
            <a:avLst/>
          </a:prstGeom>
          <a:ln w="0">
            <a:noFill/>
          </a:ln>
        </p:spPr>
      </p:pic>
      <p:sp>
        <p:nvSpPr>
          <p:cNvPr id="344" name="TextBox 2"/>
          <p:cNvSpPr/>
          <p:nvPr/>
        </p:nvSpPr>
        <p:spPr>
          <a:xfrm>
            <a:off x="7106760" y="2101320"/>
            <a:ext cx="4894200" cy="17960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2800" spc="-1" strike="noStrike">
                <a:solidFill>
                  <a:srgbClr val="000000"/>
                </a:solidFill>
                <a:latin typeface="Arial"/>
                <a:ea typeface="DejaVu Sans"/>
              </a:rPr>
              <a:t>"NSA advises organizations to [...] shift from [...] C/C++ [...] to a memory safe language when possible"</a:t>
            </a:r>
            <a:endParaRPr b="0" lang="en-US" sz="2800" spc="-1" strike="noStrike">
              <a:latin typeface="Arial"/>
            </a:endParaRPr>
          </a:p>
        </p:txBody>
      </p:sp>
      <p:sp>
        <p:nvSpPr>
          <p:cNvPr id="345" name="Title 4"/>
          <p:cNvSpPr/>
          <p:nvPr/>
        </p:nvSpPr>
        <p:spPr>
          <a:xfrm>
            <a:off x="609480" y="273960"/>
            <a:ext cx="10970640" cy="1143000"/>
          </a:xfrm>
          <a:prstGeom prst="rect">
            <a:avLst/>
          </a:prstGeom>
          <a:noFill/>
          <a:ln w="0">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6" name="PlaceHolder 1"/>
          <p:cNvSpPr>
            <a:spLocks noGrp="1"/>
          </p:cNvSpPr>
          <p:nvPr>
            <p:ph type="title"/>
          </p:nvPr>
        </p:nvSpPr>
        <p:spPr>
          <a:xfrm>
            <a:off x="609480" y="273600"/>
            <a:ext cx="10970640" cy="1143000"/>
          </a:xfrm>
          <a:prstGeom prst="rect">
            <a:avLst/>
          </a:prstGeom>
          <a:noFill/>
          <a:ln w="0">
            <a:noFill/>
          </a:ln>
        </p:spPr>
        <p:txBody>
          <a:bodyPr lIns="0" rIns="0" tIns="0" bIns="0" anchor="ctr">
            <a:noAutofit/>
          </a:bodyPr>
          <a:p>
            <a:pPr>
              <a:lnSpc>
                <a:spcPct val="90000"/>
              </a:lnSpc>
              <a:buNone/>
            </a:pPr>
            <a:r>
              <a:rPr b="0" lang="en-US" sz="4400" spc="-1" strike="noStrike">
                <a:solidFill>
                  <a:srgbClr val="000000"/>
                </a:solidFill>
                <a:latin typeface="Arial"/>
                <a:ea typeface="DejaVu Sans"/>
              </a:rPr>
              <a:t>References</a:t>
            </a:r>
            <a:endParaRPr b="0" lang="en-US" sz="4400" spc="-1" strike="noStrike">
              <a:latin typeface="Arial"/>
            </a:endParaRPr>
          </a:p>
        </p:txBody>
      </p:sp>
      <p:sp>
        <p:nvSpPr>
          <p:cNvPr id="437" name="PlaceHolder 2"/>
          <p:cNvSpPr>
            <a:spLocks noGrp="1"/>
          </p:cNvSpPr>
          <p:nvPr>
            <p:ph type="subTitle"/>
          </p:nvPr>
        </p:nvSpPr>
        <p:spPr>
          <a:xfrm>
            <a:off x="653400" y="1625760"/>
            <a:ext cx="11074320" cy="3976200"/>
          </a:xfrm>
          <a:prstGeom prst="rect">
            <a:avLst/>
          </a:prstGeom>
          <a:solidFill>
            <a:srgbClr val="ffffff"/>
          </a:solidFill>
          <a:ln w="0">
            <a:noFill/>
          </a:ln>
        </p:spPr>
        <p:txBody>
          <a:bodyPr numCol="1" spcCol="0" lIns="0" rIns="0" tIns="0" bIns="0" anchor="ctr">
            <a:noAutofit/>
          </a:bodyPr>
          <a:p>
            <a:pPr marL="216000" indent="-216000">
              <a:lnSpc>
                <a:spcPct val="100000"/>
              </a:lnSpc>
              <a:buClr>
                <a:srgbClr val="2a76dd"/>
              </a:buClr>
              <a:buFont typeface="Arial"/>
              <a:buChar char="•"/>
            </a:pPr>
            <a:r>
              <a:rPr b="0" lang="en-US" sz="2400" spc="-1" strike="noStrike" u="sng">
                <a:solidFill>
                  <a:srgbClr val="0563c1"/>
                </a:solidFill>
                <a:uFillTx/>
                <a:latin typeface="inherit"/>
                <a:ea typeface="DejaVu Sans"/>
                <a:hlinkClick r:id="rId1"/>
              </a:rPr>
              <a:t>github.com/</a:t>
            </a:r>
            <a:r>
              <a:rPr b="0" lang="en-US" sz="2400" spc="-1" strike="noStrike" u="sng">
                <a:solidFill>
                  <a:srgbClr val="0563c1"/>
                </a:solidFill>
                <a:uFillTx/>
                <a:latin typeface="inherit"/>
                <a:ea typeface="DejaVu Sans"/>
                <a:hlinkClick r:id="rId2"/>
              </a:rPr>
              <a:t>isocpp</a:t>
            </a:r>
            <a:r>
              <a:rPr b="0" lang="en-US" sz="2400" spc="-1" strike="noStrike" u="sng">
                <a:solidFill>
                  <a:srgbClr val="0563c1"/>
                </a:solidFill>
                <a:uFillTx/>
                <a:latin typeface="inherit"/>
                <a:ea typeface="DejaVu Sans"/>
                <a:hlinkClick r:id="rId3"/>
              </a:rPr>
              <a:t>/</a:t>
            </a:r>
            <a:r>
              <a:rPr b="0" lang="en-US" sz="2400" spc="-1" strike="noStrike" u="sng">
                <a:solidFill>
                  <a:srgbClr val="0563c1"/>
                </a:solidFill>
                <a:uFillTx/>
                <a:latin typeface="inherit"/>
                <a:ea typeface="DejaVu Sans"/>
                <a:hlinkClick r:id="rId4"/>
              </a:rPr>
              <a:t>CppCoreGuidelines</a:t>
            </a:r>
            <a:r>
              <a:rPr b="0" lang="en-US" sz="2400" spc="-1" strike="noStrike" u="sng">
                <a:solidFill>
                  <a:srgbClr val="0563c1"/>
                </a:solidFill>
                <a:uFillTx/>
                <a:latin typeface="inherit"/>
                <a:ea typeface="DejaVu Sans"/>
                <a:hlinkClick r:id="rId5"/>
              </a:rPr>
              <a:t>/docs</a:t>
            </a:r>
            <a:endParaRPr b="0" lang="en-US" sz="2400" spc="-1" strike="noStrike">
              <a:latin typeface="Arial"/>
            </a:endParaRPr>
          </a:p>
          <a:p>
            <a:pPr lvl="1" marL="457200" indent="-216000" algn="just">
              <a:lnSpc>
                <a:spcPct val="100000"/>
              </a:lnSpc>
              <a:buClr>
                <a:srgbClr val="2a76dd"/>
              </a:buClr>
              <a:buFont typeface="Arial"/>
              <a:buChar char="•"/>
            </a:pPr>
            <a:r>
              <a:rPr b="0" lang="en-US" sz="2400" spc="-1" strike="noStrike" u="sng">
                <a:solidFill>
                  <a:srgbClr val="0563c1"/>
                </a:solidFill>
                <a:uFillTx/>
                <a:latin typeface="inherit"/>
                <a:ea typeface="DejaVu Sans"/>
                <a:hlinkClick r:id="rId6"/>
              </a:rPr>
              <a:t>A brief introduction to C++'s model for type and resource safety</a:t>
            </a:r>
            <a:endParaRPr b="0" lang="en-US" sz="2400" spc="-1" strike="noStrike">
              <a:latin typeface="Arial"/>
            </a:endParaRPr>
          </a:p>
          <a:p>
            <a:pPr lvl="1" marL="457200" indent="-216000">
              <a:lnSpc>
                <a:spcPct val="100000"/>
              </a:lnSpc>
              <a:buClr>
                <a:srgbClr val="2a76dd"/>
              </a:buClr>
              <a:buFont typeface="Arial"/>
              <a:buChar char="•"/>
            </a:pPr>
            <a:r>
              <a:rPr b="0" lang="en-US" sz="2400" spc="-1" strike="noStrike" u="sng">
                <a:solidFill>
                  <a:srgbClr val="0563c1"/>
                </a:solidFill>
                <a:uFillTx/>
                <a:latin typeface="inherit"/>
                <a:ea typeface="DejaVu Sans"/>
                <a:hlinkClick r:id="rId7"/>
              </a:rPr>
              <a:t>Lifetime Safety: Preventing Common dangling</a:t>
            </a:r>
            <a:endParaRPr b="0" lang="en-US" sz="2400" spc="-1" strike="noStrike">
              <a:latin typeface="Arial"/>
            </a:endParaRPr>
          </a:p>
          <a:p>
            <a:pPr marL="216000" indent="-216000">
              <a:lnSpc>
                <a:spcPct val="100000"/>
              </a:lnSpc>
              <a:buClr>
                <a:srgbClr val="2a76dd"/>
              </a:buClr>
              <a:buFont typeface="Arial"/>
              <a:buChar char="•"/>
            </a:pPr>
            <a:r>
              <a:rPr b="0" lang="en-US" sz="2400" spc="-1" strike="noStrike" u="sng">
                <a:solidFill>
                  <a:srgbClr val="0563c1"/>
                </a:solidFill>
                <a:uFillTx/>
                <a:latin typeface="inherit"/>
                <a:ea typeface="DejaVu Sans"/>
                <a:hlinkClick r:id="rId8"/>
              </a:rPr>
              <a:t>C++ Safety In Context, Herb Sutter</a:t>
            </a:r>
            <a:endParaRPr b="0" lang="en-US" sz="2400" spc="-1" strike="noStrike">
              <a:latin typeface="Arial"/>
            </a:endParaRPr>
          </a:p>
          <a:p>
            <a:pPr marL="216000" indent="-216000">
              <a:lnSpc>
                <a:spcPct val="100000"/>
              </a:lnSpc>
              <a:buClr>
                <a:srgbClr val="000000"/>
              </a:buClr>
              <a:buSzPct val="45000"/>
              <a:buFont typeface="Wingdings" charset="2"/>
              <a:buChar char=""/>
            </a:pPr>
            <a:r>
              <a:rPr b="0" lang="en-US" sz="2400" spc="-1" strike="noStrike" u="sng">
                <a:solidFill>
                  <a:srgbClr val="0563c1"/>
                </a:solidFill>
                <a:uFillTx/>
                <a:latin typeface="inherit"/>
                <a:ea typeface="DejaVu Sans"/>
                <a:hlinkClick r:id="rId9"/>
              </a:rPr>
              <a:t>Core Safety Profiles: Specification, adoptability, and impact</a:t>
            </a:r>
            <a:endParaRPr b="0" lang="en-US" sz="2400" spc="-1" strike="noStrike">
              <a:latin typeface="Arial"/>
            </a:endParaRPr>
          </a:p>
          <a:p>
            <a:pPr marL="216000" indent="-216000">
              <a:lnSpc>
                <a:spcPct val="100000"/>
              </a:lnSpc>
              <a:buClr>
                <a:srgbClr val="000000"/>
              </a:buClr>
              <a:buSzPct val="45000"/>
              <a:buFont typeface="Wingdings" charset="2"/>
              <a:buChar char=""/>
            </a:pPr>
            <a:r>
              <a:rPr b="0" lang="en-US" sz="2400" spc="-1" strike="noStrike" u="sng">
                <a:solidFill>
                  <a:srgbClr val="0563c1"/>
                </a:solidFill>
                <a:uFillTx/>
                <a:latin typeface="inherit"/>
                <a:ea typeface="DejaVu Sans"/>
                <a:hlinkClick r:id="rId10"/>
              </a:rPr>
              <a:t>SafeCpp Proposal</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8" name="PlaceHolder 1"/>
          <p:cNvSpPr>
            <a:spLocks noGrp="1"/>
          </p:cNvSpPr>
          <p:nvPr>
            <p:ph type="title"/>
          </p:nvPr>
        </p:nvSpPr>
        <p:spPr>
          <a:xfrm>
            <a:off x="609480" y="221040"/>
            <a:ext cx="10972080" cy="1249920"/>
          </a:xfrm>
          <a:prstGeom prst="rect">
            <a:avLst/>
          </a:prstGeom>
          <a:noFill/>
          <a:ln w="0">
            <a:noFill/>
          </a:ln>
        </p:spPr>
        <p:txBody>
          <a:bodyPr lIns="0" rIns="0" tIns="0" bIns="0" anchor="ctr">
            <a:noAutofit/>
          </a:bodyPr>
          <a:p>
            <a:pPr algn="ctr">
              <a:lnSpc>
                <a:spcPct val="100000"/>
              </a:lnSpc>
              <a:buNone/>
            </a:pPr>
            <a:r>
              <a:rPr b="0" lang="en-US" sz="4400" spc="-1" strike="noStrike">
                <a:latin typeface="Arial"/>
              </a:rPr>
              <a:t>Backup</a:t>
            </a:r>
            <a:br>
              <a:rPr sz="4400"/>
            </a:br>
            <a:endParaRPr b="0" lang="en-US" sz="4400" spc="-1" strike="noStrike">
              <a:latin typeface="Arial"/>
            </a:endParaRPr>
          </a:p>
        </p:txBody>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9" name="Picture 22"/>
          <p:cNvSpPr/>
          <p:nvPr/>
        </p:nvSpPr>
        <p:spPr>
          <a:xfrm>
            <a:off x="3733200" y="1948320"/>
            <a:ext cx="4017240" cy="3570840"/>
          </a:xfrm>
          <a:prstGeom prst="round2DiagRect">
            <a:avLst>
              <a:gd name="adj1" fmla="val 16667"/>
              <a:gd name="adj2" fmla="val 0"/>
            </a:avLst>
          </a:prstGeom>
          <a:blipFill rotWithShape="0">
            <a:blip r:embed="rId1"/>
            <a:srcRect/>
            <a:stretch/>
          </a:blipFill>
          <a:ln cap="sq" w="88900">
            <a:solidFill>
              <a:srgbClr val="ffffff"/>
            </a:solidFill>
            <a:miter/>
          </a:ln>
          <a:effectLst>
            <a:outerShdw algn="tl" blurRad="254160" rotWithShape="0">
              <a:srgbClr val="000000">
                <a:alpha val="43000"/>
              </a:srgbClr>
            </a:outerShdw>
          </a:effectLst>
        </p:spPr>
        <p:style>
          <a:lnRef idx="0"/>
          <a:fillRef idx="0"/>
          <a:effectRef idx="0"/>
          <a:fontRef idx="minor"/>
        </p:style>
      </p:sp>
      <p:sp>
        <p:nvSpPr>
          <p:cNvPr id="440" name="Picture 28"/>
          <p:cNvSpPr/>
          <p:nvPr/>
        </p:nvSpPr>
        <p:spPr>
          <a:xfrm>
            <a:off x="8583480" y="1654200"/>
            <a:ext cx="2933280" cy="4162320"/>
          </a:xfrm>
          <a:prstGeom prst="round2DiagRect">
            <a:avLst>
              <a:gd name="adj1" fmla="val 16667"/>
              <a:gd name="adj2" fmla="val 0"/>
            </a:avLst>
          </a:prstGeom>
          <a:blipFill rotWithShape="0">
            <a:blip r:embed="rId2"/>
            <a:srcRect/>
            <a:stretch/>
          </a:blipFill>
          <a:ln cap="sq" w="88900">
            <a:solidFill>
              <a:srgbClr val="ffffff"/>
            </a:solidFill>
            <a:miter/>
          </a:ln>
          <a:effectLst>
            <a:outerShdw algn="tl" blurRad="254160" rotWithShape="0">
              <a:srgbClr val="000000">
                <a:alpha val="43000"/>
              </a:srgbClr>
            </a:outerShdw>
          </a:effectLst>
        </p:spPr>
        <p:style>
          <a:lnRef idx="0"/>
          <a:fillRef idx="0"/>
          <a:effectRef idx="0"/>
          <a:fontRef idx="minor"/>
        </p:style>
      </p:sp>
      <p:sp>
        <p:nvSpPr>
          <p:cNvPr id="441" name="Straight Arrow Connector 30"/>
          <p:cNvSpPr/>
          <p:nvPr/>
        </p:nvSpPr>
        <p:spPr>
          <a:xfrm>
            <a:off x="7752960" y="3734640"/>
            <a:ext cx="828360" cy="360"/>
          </a:xfrm>
          <a:custGeom>
            <a:avLst/>
            <a:gdLst/>
            <a:ahLst/>
            <a:rect l="l" t="t" r="r" b="b"/>
            <a:pathLst>
              <a:path w="21600" h="21600">
                <a:moveTo>
                  <a:pt x="0" y="0"/>
                </a:moveTo>
                <a:lnTo>
                  <a:pt x="21600" y="21600"/>
                </a:lnTo>
              </a:path>
            </a:pathLst>
          </a:custGeom>
          <a:noFill/>
          <a:ln w="82550">
            <a:solidFill>
              <a:srgbClr val="4472c4"/>
            </a:solidFill>
            <a:tailEnd len="med" type="triangle" w="med"/>
          </a:ln>
        </p:spPr>
        <p:style>
          <a:lnRef idx="1">
            <a:schemeClr val="accent1"/>
          </a:lnRef>
          <a:fillRef idx="0">
            <a:schemeClr val="accent1"/>
          </a:fillRef>
          <a:effectRef idx="0">
            <a:schemeClr val="accent1"/>
          </a:effectRef>
          <a:fontRef idx="minor"/>
        </p:style>
      </p:sp>
      <p:sp>
        <p:nvSpPr>
          <p:cNvPr id="442" name="Rectangle 32"/>
          <p:cNvSpPr/>
          <p:nvPr/>
        </p:nvSpPr>
        <p:spPr>
          <a:xfrm>
            <a:off x="9474120" y="869760"/>
            <a:ext cx="1151640" cy="51624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0" lang="en-US" sz="2800" spc="-1" strike="noStrike">
                <a:solidFill>
                  <a:srgbClr val="000000"/>
                </a:solidFill>
                <a:latin typeface="Calibri"/>
                <a:ea typeface="DejaVu Sans"/>
              </a:rPr>
              <a:t>C++17</a:t>
            </a:r>
            <a:endParaRPr b="0" lang="en-US" sz="2800" spc="-1" strike="noStrike">
              <a:latin typeface="Arial"/>
            </a:endParaRPr>
          </a:p>
        </p:txBody>
      </p:sp>
      <p:sp>
        <p:nvSpPr>
          <p:cNvPr id="443" name="Rectangle 58"/>
          <p:cNvSpPr/>
          <p:nvPr/>
        </p:nvSpPr>
        <p:spPr>
          <a:xfrm>
            <a:off x="4892040" y="869760"/>
            <a:ext cx="1699560" cy="51624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0" lang="en-US" sz="2800" spc="-1" strike="noStrike">
                <a:solidFill>
                  <a:srgbClr val="000000"/>
                </a:solidFill>
                <a:latin typeface="Calibri"/>
                <a:ea typeface="DejaVu Sans"/>
              </a:rPr>
              <a:t>C++11/14</a:t>
            </a:r>
            <a:endParaRPr b="0" lang="en-US" sz="2800" spc="-1" strike="noStrike">
              <a:latin typeface="Arial"/>
            </a:endParaRPr>
          </a:p>
        </p:txBody>
      </p:sp>
      <p:sp>
        <p:nvSpPr>
          <p:cNvPr id="444" name="Rectangle 60"/>
          <p:cNvSpPr/>
          <p:nvPr/>
        </p:nvSpPr>
        <p:spPr>
          <a:xfrm>
            <a:off x="948240" y="869760"/>
            <a:ext cx="1699560" cy="51624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0" lang="en-US" sz="2800" spc="-1" strike="noStrike">
                <a:solidFill>
                  <a:srgbClr val="000000"/>
                </a:solidFill>
                <a:latin typeface="Calibri"/>
                <a:ea typeface="DejaVu Sans"/>
              </a:rPr>
              <a:t>C++03</a:t>
            </a:r>
            <a:endParaRPr b="0" lang="en-US" sz="2800" spc="-1" strike="noStrike">
              <a:latin typeface="Arial"/>
            </a:endParaRPr>
          </a:p>
        </p:txBody>
      </p:sp>
      <p:pic>
        <p:nvPicPr>
          <p:cNvPr id="445" name="Picture 63" descr=""/>
          <p:cNvPicPr/>
          <p:nvPr/>
        </p:nvPicPr>
        <p:blipFill>
          <a:blip r:embed="rId3"/>
          <a:stretch/>
        </p:blipFill>
        <p:spPr>
          <a:xfrm>
            <a:off x="480960" y="1978920"/>
            <a:ext cx="2634120" cy="3512880"/>
          </a:xfrm>
          <a:prstGeom prst="rect">
            <a:avLst/>
          </a:prstGeom>
          <a:ln w="0">
            <a:noFill/>
          </a:ln>
        </p:spPr>
      </p:pic>
      <p:sp>
        <p:nvSpPr>
          <p:cNvPr id="446" name="TextBox 13"/>
          <p:cNvSpPr/>
          <p:nvPr/>
        </p:nvSpPr>
        <p:spPr>
          <a:xfrm>
            <a:off x="110160" y="6310080"/>
            <a:ext cx="12079440" cy="5158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400" spc="-1" strike="noStrike">
                <a:solidFill>
                  <a:srgbClr val="000000"/>
                </a:solidFill>
                <a:latin typeface="Calibri"/>
                <a:ea typeface="DejaVu Sans"/>
              </a:rPr>
              <a:t>* </a:t>
            </a:r>
            <a:r>
              <a:rPr b="0" lang="en-US" sz="1400" spc="-1" strike="noStrike" u="sng">
                <a:solidFill>
                  <a:srgbClr val="0563c1"/>
                </a:solidFill>
                <a:uFillTx/>
                <a:latin typeface="Calibri"/>
                <a:ea typeface="DejaVu Sans"/>
                <a:hlinkClick r:id="rId4"/>
              </a:rPr>
              <a:t>AUTOSAR Press Release 1/29/2019</a:t>
            </a:r>
            <a:r>
              <a:rPr b="0" lang="en-US" sz="1400" spc="-1" strike="noStrike">
                <a:solidFill>
                  <a:srgbClr val="000000"/>
                </a:solidFill>
                <a:latin typeface="Calibri"/>
                <a:ea typeface="DejaVu Sans"/>
              </a:rPr>
              <a:t> - MISRA will merge the AUTOSAR guidelines with its own established best practice to develop a single ‘go to’ language subset for safety-related C++ development. The MISRA led guidelines will incorporate the latest version of C++ language - C++17 - and, when available, its successor C++20.</a:t>
            </a:r>
            <a:endParaRPr b="0" lang="en-US" sz="1400" spc="-1" strike="noStrike">
              <a:latin typeface="Arial"/>
            </a:endParaRPr>
          </a:p>
        </p:txBody>
      </p:sp>
      <p:sp>
        <p:nvSpPr>
          <p:cNvPr id="447" name="TextBox 14"/>
          <p:cNvSpPr/>
          <p:nvPr/>
        </p:nvSpPr>
        <p:spPr>
          <a:xfrm>
            <a:off x="7964280" y="3320640"/>
            <a:ext cx="29412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000000"/>
                </a:solidFill>
                <a:latin typeface="Calibri"/>
                <a:ea typeface="DejaVu Sans"/>
              </a:rPr>
              <a:t>*</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48" name="Picture 3" descr=""/>
          <p:cNvPicPr/>
          <p:nvPr/>
        </p:nvPicPr>
        <p:blipFill>
          <a:blip r:embed="rId1"/>
          <a:stretch/>
        </p:blipFill>
        <p:spPr>
          <a:xfrm>
            <a:off x="8116200" y="0"/>
            <a:ext cx="4073760" cy="5256360"/>
          </a:xfrm>
          <a:prstGeom prst="rect">
            <a:avLst/>
          </a:prstGeom>
          <a:ln w="0">
            <a:noFill/>
          </a:ln>
        </p:spPr>
      </p:pic>
      <p:pic>
        <p:nvPicPr>
          <p:cNvPr id="449" name="Picture 4" descr=""/>
          <p:cNvPicPr/>
          <p:nvPr/>
        </p:nvPicPr>
        <p:blipFill>
          <a:blip r:embed="rId2"/>
          <a:stretch/>
        </p:blipFill>
        <p:spPr>
          <a:xfrm>
            <a:off x="0" y="49320"/>
            <a:ext cx="6499800" cy="4718880"/>
          </a:xfrm>
          <a:prstGeom prst="rect">
            <a:avLst/>
          </a:prstGeom>
          <a:ln w="0">
            <a:noFill/>
          </a:ln>
        </p:spPr>
      </p:pic>
      <p:pic>
        <p:nvPicPr>
          <p:cNvPr id="450" name="Picture 6" descr=""/>
          <p:cNvPicPr/>
          <p:nvPr/>
        </p:nvPicPr>
        <p:blipFill>
          <a:blip r:embed="rId3"/>
          <a:stretch/>
        </p:blipFill>
        <p:spPr>
          <a:xfrm>
            <a:off x="3844080" y="2025720"/>
            <a:ext cx="4269960" cy="5872680"/>
          </a:xfrm>
          <a:prstGeom prst="rect">
            <a:avLst/>
          </a:prstGeom>
          <a:ln w="0">
            <a:noFill/>
          </a:ln>
        </p:spPr>
      </p:pic>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51" name="Picture 13" descr=""/>
          <p:cNvPicPr/>
          <p:nvPr/>
        </p:nvPicPr>
        <p:blipFill>
          <a:blip r:embed="rId1"/>
          <a:stretch/>
        </p:blipFill>
        <p:spPr>
          <a:xfrm>
            <a:off x="235440" y="4322160"/>
            <a:ext cx="5312520" cy="1461600"/>
          </a:xfrm>
          <a:prstGeom prst="rect">
            <a:avLst/>
          </a:prstGeom>
          <a:ln w="0">
            <a:noFill/>
          </a:ln>
        </p:spPr>
      </p:pic>
      <p:sp>
        <p:nvSpPr>
          <p:cNvPr id="452" name="Rectangle 16"/>
          <p:cNvSpPr/>
          <p:nvPr/>
        </p:nvSpPr>
        <p:spPr>
          <a:xfrm>
            <a:off x="6366240" y="457560"/>
            <a:ext cx="4910760" cy="5162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2800" spc="-1" strike="noStrike">
                <a:solidFill>
                  <a:srgbClr val="000000"/>
                </a:solidFill>
                <a:latin typeface="Calibri"/>
                <a:ea typeface="DejaVu Sans"/>
              </a:rPr>
              <a:t>GSL: Guidelines Support Library</a:t>
            </a:r>
            <a:endParaRPr b="0" lang="en-US" sz="2800" spc="-1" strike="noStrike">
              <a:latin typeface="Arial"/>
            </a:endParaRPr>
          </a:p>
        </p:txBody>
      </p:sp>
      <p:sp>
        <p:nvSpPr>
          <p:cNvPr id="453" name="Picture 24"/>
          <p:cNvSpPr/>
          <p:nvPr/>
        </p:nvSpPr>
        <p:spPr>
          <a:xfrm>
            <a:off x="1139040" y="2179080"/>
            <a:ext cx="4296960" cy="1389240"/>
          </a:xfrm>
          <a:prstGeom prst="round2DiagRect">
            <a:avLst>
              <a:gd name="adj1" fmla="val 16667"/>
              <a:gd name="adj2" fmla="val 0"/>
            </a:avLst>
          </a:prstGeom>
          <a:blipFill rotWithShape="0">
            <a:blip r:embed="rId2"/>
            <a:srcRect/>
            <a:stretch/>
          </a:blipFill>
          <a:ln cap="sq" w="88900">
            <a:solidFill>
              <a:srgbClr val="ffffff"/>
            </a:solidFill>
            <a:miter/>
          </a:ln>
          <a:effectLst>
            <a:outerShdw algn="tl" blurRad="254160" rotWithShape="0">
              <a:srgbClr val="000000">
                <a:alpha val="43000"/>
              </a:srgbClr>
            </a:outerShdw>
          </a:effectLst>
        </p:spPr>
        <p:style>
          <a:lnRef idx="0"/>
          <a:fillRef idx="0"/>
          <a:effectRef idx="0"/>
          <a:fontRef idx="minor"/>
        </p:style>
      </p:sp>
      <p:sp>
        <p:nvSpPr>
          <p:cNvPr id="454" name="Picture 26"/>
          <p:cNvSpPr/>
          <p:nvPr/>
        </p:nvSpPr>
        <p:spPr>
          <a:xfrm>
            <a:off x="235440" y="1264680"/>
            <a:ext cx="4508640" cy="980640"/>
          </a:xfrm>
          <a:prstGeom prst="round2DiagRect">
            <a:avLst>
              <a:gd name="adj1" fmla="val 16667"/>
              <a:gd name="adj2" fmla="val 0"/>
            </a:avLst>
          </a:prstGeom>
          <a:blipFill rotWithShape="0">
            <a:blip r:embed="rId3"/>
            <a:srcRect/>
            <a:stretch/>
          </a:blipFill>
          <a:ln cap="sq" w="88900">
            <a:solidFill>
              <a:srgbClr val="ffffff"/>
            </a:solidFill>
            <a:miter/>
          </a:ln>
          <a:effectLst>
            <a:outerShdw algn="tl" blurRad="254160" rotWithShape="0">
              <a:srgbClr val="000000">
                <a:alpha val="43000"/>
              </a:srgbClr>
            </a:outerShdw>
          </a:effectLst>
        </p:spPr>
        <p:style>
          <a:lnRef idx="0"/>
          <a:fillRef idx="0"/>
          <a:effectRef idx="0"/>
          <a:fontRef idx="minor"/>
        </p:style>
      </p:sp>
      <p:sp>
        <p:nvSpPr>
          <p:cNvPr id="455" name="TextBox 46"/>
          <p:cNvSpPr/>
          <p:nvPr/>
        </p:nvSpPr>
        <p:spPr>
          <a:xfrm>
            <a:off x="2554560" y="795960"/>
            <a:ext cx="69480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000000"/>
                </a:solidFill>
                <a:latin typeface="Calibri"/>
                <a:ea typeface="DejaVu Sans"/>
              </a:rPr>
              <a:t>/docs</a:t>
            </a:r>
            <a:endParaRPr b="0" lang="en-US" sz="1800" spc="-1" strike="noStrike">
              <a:latin typeface="Arial"/>
            </a:endParaRPr>
          </a:p>
        </p:txBody>
      </p:sp>
      <p:pic>
        <p:nvPicPr>
          <p:cNvPr id="456" name="Picture 15" descr=""/>
          <p:cNvPicPr/>
          <p:nvPr/>
        </p:nvPicPr>
        <p:blipFill>
          <a:blip r:embed="rId4"/>
          <a:stretch/>
        </p:blipFill>
        <p:spPr>
          <a:xfrm>
            <a:off x="3172320" y="5311440"/>
            <a:ext cx="2375640" cy="1411920"/>
          </a:xfrm>
          <a:prstGeom prst="rect">
            <a:avLst/>
          </a:prstGeom>
          <a:ln w="0">
            <a:noFill/>
          </a:ln>
        </p:spPr>
      </p:pic>
      <p:pic>
        <p:nvPicPr>
          <p:cNvPr id="457" name="Picture 68" descr=""/>
          <p:cNvPicPr/>
          <p:nvPr/>
        </p:nvPicPr>
        <p:blipFill>
          <a:blip r:embed="rId5"/>
          <a:stretch/>
        </p:blipFill>
        <p:spPr>
          <a:xfrm>
            <a:off x="7920720" y="1269360"/>
            <a:ext cx="2056680" cy="807120"/>
          </a:xfrm>
          <a:prstGeom prst="rect">
            <a:avLst/>
          </a:prstGeom>
          <a:ln w="0">
            <a:noFill/>
          </a:ln>
        </p:spPr>
      </p:pic>
      <p:pic>
        <p:nvPicPr>
          <p:cNvPr id="458" name="Picture 71" descr=""/>
          <p:cNvPicPr/>
          <p:nvPr/>
        </p:nvPicPr>
        <p:blipFill>
          <a:blip r:embed="rId6"/>
          <a:stretch/>
        </p:blipFill>
        <p:spPr>
          <a:xfrm>
            <a:off x="1255320" y="6840"/>
            <a:ext cx="3488400" cy="782640"/>
          </a:xfrm>
          <a:prstGeom prst="rect">
            <a:avLst/>
          </a:prstGeom>
          <a:ln w="0">
            <a:noFill/>
          </a:ln>
        </p:spPr>
      </p:pic>
      <p:pic>
        <p:nvPicPr>
          <p:cNvPr id="459" name="Picture 73" descr=""/>
          <p:cNvPicPr/>
          <p:nvPr/>
        </p:nvPicPr>
        <p:blipFill>
          <a:blip r:embed="rId7"/>
          <a:stretch/>
        </p:blipFill>
        <p:spPr>
          <a:xfrm>
            <a:off x="7612560" y="3181680"/>
            <a:ext cx="2673360" cy="807120"/>
          </a:xfrm>
          <a:prstGeom prst="rect">
            <a:avLst/>
          </a:prstGeom>
          <a:ln w="0">
            <a:noFill/>
          </a:ln>
        </p:spPr>
      </p:pic>
      <p:sp>
        <p:nvSpPr>
          <p:cNvPr id="460" name="TextBox 75"/>
          <p:cNvSpPr/>
          <p:nvPr/>
        </p:nvSpPr>
        <p:spPr>
          <a:xfrm>
            <a:off x="6870960" y="3998880"/>
            <a:ext cx="4156200" cy="6987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1000" spc="-1" strike="noStrike">
                <a:solidFill>
                  <a:srgbClr val="000000"/>
                </a:solidFill>
                <a:latin typeface="Calibri"/>
                <a:ea typeface="DejaVu Sans"/>
              </a:rPr>
              <a:t>gsl-lite</a:t>
            </a:r>
            <a:r>
              <a:rPr b="0" lang="en-US" sz="1000" spc="-1" strike="noStrike">
                <a:solidFill>
                  <a:srgbClr val="000000"/>
                </a:solidFill>
                <a:latin typeface="Calibri"/>
                <a:ea typeface="DejaVu Sans"/>
              </a:rPr>
              <a:t> is a single-file header-only implementation of the </a:t>
            </a:r>
            <a:r>
              <a:rPr b="0" lang="en-US" sz="1000" spc="-1" strike="noStrike" u="sng">
                <a:solidFill>
                  <a:srgbClr val="0563c1"/>
                </a:solidFill>
                <a:uFillTx/>
                <a:latin typeface="Calibri"/>
                <a:ea typeface="DejaVu Sans"/>
                <a:hlinkClick r:id="rId8"/>
              </a:rPr>
              <a:t>C++ Core Guidelines Support Library</a:t>
            </a:r>
            <a:r>
              <a:rPr b="0" lang="en-US" sz="1000" spc="-1" strike="noStrike">
                <a:solidFill>
                  <a:srgbClr val="000000"/>
                </a:solidFill>
                <a:latin typeface="Calibri"/>
                <a:ea typeface="DejaVu Sans"/>
              </a:rPr>
              <a:t> originally based on </a:t>
            </a:r>
            <a:r>
              <a:rPr b="0" lang="en-US" sz="1000" spc="-1" strike="noStrike" u="sng">
                <a:solidFill>
                  <a:srgbClr val="0563c1"/>
                </a:solidFill>
                <a:uFillTx/>
                <a:latin typeface="Calibri"/>
                <a:ea typeface="DejaVu Sans"/>
                <a:hlinkClick r:id="rId9"/>
              </a:rPr>
              <a:t>Microsoft GSL</a:t>
            </a:r>
            <a:r>
              <a:rPr b="0" lang="en-US" sz="1000" spc="-1" strike="noStrike">
                <a:solidFill>
                  <a:srgbClr val="000000"/>
                </a:solidFill>
                <a:latin typeface="Calibri"/>
                <a:ea typeface="DejaVu Sans"/>
              </a:rPr>
              <a:t> and </a:t>
            </a:r>
            <a:r>
              <a:rPr b="1" lang="en-US" sz="1000" spc="-1" strike="noStrike">
                <a:solidFill>
                  <a:srgbClr val="000000"/>
                </a:solidFill>
                <a:latin typeface="Calibri"/>
                <a:ea typeface="DejaVu Sans"/>
              </a:rPr>
              <a:t>adapted for C++98, C++03</a:t>
            </a:r>
            <a:r>
              <a:rPr b="0" lang="en-US" sz="1000" spc="-1" strike="noStrike">
                <a:solidFill>
                  <a:srgbClr val="000000"/>
                </a:solidFill>
                <a:latin typeface="Calibri"/>
                <a:ea typeface="DejaVu Sans"/>
              </a:rPr>
              <a:t>. It also works when compiled as C++11, C++14, C++17, C++20.</a:t>
            </a:r>
            <a:endParaRPr b="0" lang="en-US" sz="1000" spc="-1" strike="noStrike">
              <a:latin typeface="Arial"/>
            </a:endParaRPr>
          </a:p>
        </p:txBody>
      </p:sp>
      <p:sp>
        <p:nvSpPr>
          <p:cNvPr id="461" name="TextBox 77"/>
          <p:cNvSpPr/>
          <p:nvPr/>
        </p:nvSpPr>
        <p:spPr>
          <a:xfrm>
            <a:off x="6621120" y="1978560"/>
            <a:ext cx="4655880" cy="8888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050" spc="-1" strike="noStrike">
                <a:solidFill>
                  <a:srgbClr val="000000"/>
                </a:solidFill>
                <a:latin typeface="Calibri"/>
                <a:ea typeface="DejaVu Sans"/>
              </a:rPr>
              <a:t>The Guidelines Support Library (GSL) contains functions and types that are suggested for use by the </a:t>
            </a:r>
            <a:r>
              <a:rPr b="0" lang="en-US" sz="1050" spc="-1" strike="noStrike" u="sng">
                <a:solidFill>
                  <a:srgbClr val="0563c1"/>
                </a:solidFill>
                <a:uFillTx/>
                <a:latin typeface="Calibri"/>
                <a:ea typeface="DejaVu Sans"/>
                <a:hlinkClick r:id="rId10"/>
              </a:rPr>
              <a:t>C++ Core Guidelines</a:t>
            </a:r>
            <a:r>
              <a:rPr b="0" lang="en-US" sz="1050" spc="-1" strike="noStrike">
                <a:solidFill>
                  <a:srgbClr val="000000"/>
                </a:solidFill>
                <a:latin typeface="Calibri"/>
                <a:ea typeface="DejaVu Sans"/>
              </a:rPr>
              <a:t> maintained by the </a:t>
            </a:r>
            <a:r>
              <a:rPr b="0" lang="en-US" sz="1050" spc="-1" strike="noStrike" u="sng">
                <a:solidFill>
                  <a:srgbClr val="0563c1"/>
                </a:solidFill>
                <a:uFillTx/>
                <a:latin typeface="Calibri"/>
                <a:ea typeface="DejaVu Sans"/>
                <a:hlinkClick r:id="rId11"/>
              </a:rPr>
              <a:t>Standard C++ Foundation</a:t>
            </a:r>
            <a:r>
              <a:rPr b="0" lang="en-US" sz="1050" spc="-1" strike="noStrike">
                <a:solidFill>
                  <a:srgbClr val="000000"/>
                </a:solidFill>
                <a:latin typeface="Calibri"/>
                <a:ea typeface="DejaVu Sans"/>
              </a:rPr>
              <a:t>. This repo contains Microsoft's implementation of GSL. […] The implementation </a:t>
            </a:r>
            <a:r>
              <a:rPr b="1" lang="en-US" sz="1050" spc="-1" strike="noStrike">
                <a:solidFill>
                  <a:srgbClr val="000000"/>
                </a:solidFill>
                <a:latin typeface="Calibri"/>
                <a:ea typeface="DejaVu Sans"/>
              </a:rPr>
              <a:t>generally assumes </a:t>
            </a:r>
            <a:r>
              <a:rPr b="0" lang="en-US" sz="1050" spc="-1" strike="noStrike">
                <a:solidFill>
                  <a:srgbClr val="000000"/>
                </a:solidFill>
                <a:latin typeface="Calibri"/>
                <a:ea typeface="DejaVu Sans"/>
              </a:rPr>
              <a:t>a platform that implements </a:t>
            </a:r>
            <a:r>
              <a:rPr b="1" lang="en-US" sz="1050" spc="-1" strike="noStrike">
                <a:solidFill>
                  <a:srgbClr val="000000"/>
                </a:solidFill>
                <a:latin typeface="Calibri"/>
                <a:ea typeface="DejaVu Sans"/>
              </a:rPr>
              <a:t>C++14 support</a:t>
            </a:r>
            <a:r>
              <a:rPr b="0" lang="en-US" sz="1050" spc="-1" strike="noStrike">
                <a:solidFill>
                  <a:srgbClr val="000000"/>
                </a:solidFill>
                <a:latin typeface="Calibri"/>
                <a:ea typeface="DejaVu Sans"/>
              </a:rPr>
              <a:t>.</a:t>
            </a:r>
            <a:endParaRPr b="0" lang="en-US" sz="1050" spc="-1" strike="noStrike">
              <a:latin typeface="Arial"/>
            </a:endParaRPr>
          </a:p>
        </p:txBody>
      </p:sp>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62" name="Picture 7" descr=""/>
          <p:cNvPicPr/>
          <p:nvPr/>
        </p:nvPicPr>
        <p:blipFill>
          <a:blip r:embed="rId1"/>
          <a:stretch/>
        </p:blipFill>
        <p:spPr>
          <a:xfrm>
            <a:off x="6344280" y="1508400"/>
            <a:ext cx="5312520" cy="1461600"/>
          </a:xfrm>
          <a:prstGeom prst="rect">
            <a:avLst/>
          </a:prstGeom>
          <a:ln w="0">
            <a:noFill/>
          </a:ln>
        </p:spPr>
      </p:pic>
      <p:sp>
        <p:nvSpPr>
          <p:cNvPr id="463" name="Picture 8"/>
          <p:cNvSpPr/>
          <p:nvPr/>
        </p:nvSpPr>
        <p:spPr>
          <a:xfrm>
            <a:off x="1416240" y="3409560"/>
            <a:ext cx="4296960" cy="1389240"/>
          </a:xfrm>
          <a:prstGeom prst="round2DiagRect">
            <a:avLst>
              <a:gd name="adj1" fmla="val 16667"/>
              <a:gd name="adj2" fmla="val 0"/>
            </a:avLst>
          </a:prstGeom>
          <a:blipFill rotWithShape="0">
            <a:blip r:embed="rId2"/>
            <a:srcRect/>
            <a:stretch/>
          </a:blipFill>
          <a:ln cap="sq" w="88900">
            <a:solidFill>
              <a:srgbClr val="ffffff"/>
            </a:solidFill>
            <a:miter/>
          </a:ln>
          <a:effectLst>
            <a:outerShdw algn="tl" blurRad="254160" rotWithShape="0">
              <a:srgbClr val="000000">
                <a:alpha val="43000"/>
              </a:srgbClr>
            </a:outerShdw>
          </a:effectLst>
        </p:spPr>
        <p:style>
          <a:lnRef idx="0"/>
          <a:fillRef idx="0"/>
          <a:effectRef idx="0"/>
          <a:fontRef idx="minor"/>
        </p:style>
      </p:sp>
      <p:sp>
        <p:nvSpPr>
          <p:cNvPr id="464" name="Picture 9"/>
          <p:cNvSpPr/>
          <p:nvPr/>
        </p:nvSpPr>
        <p:spPr>
          <a:xfrm>
            <a:off x="512640" y="2495160"/>
            <a:ext cx="4508640" cy="980640"/>
          </a:xfrm>
          <a:prstGeom prst="round2DiagRect">
            <a:avLst>
              <a:gd name="adj1" fmla="val 16667"/>
              <a:gd name="adj2" fmla="val 0"/>
            </a:avLst>
          </a:prstGeom>
          <a:blipFill rotWithShape="0">
            <a:blip r:embed="rId3"/>
            <a:srcRect/>
            <a:stretch/>
          </a:blipFill>
          <a:ln cap="sq" w="88900">
            <a:solidFill>
              <a:srgbClr val="ffffff"/>
            </a:solidFill>
            <a:miter/>
          </a:ln>
          <a:effectLst>
            <a:outerShdw algn="tl" blurRad="254160" rotWithShape="0">
              <a:srgbClr val="000000">
                <a:alpha val="43000"/>
              </a:srgbClr>
            </a:outerShdw>
          </a:effectLst>
        </p:spPr>
        <p:style>
          <a:lnRef idx="0"/>
          <a:fillRef idx="0"/>
          <a:effectRef idx="0"/>
          <a:fontRef idx="minor"/>
        </p:style>
      </p:sp>
      <p:sp>
        <p:nvSpPr>
          <p:cNvPr id="465" name="TextBox 4"/>
          <p:cNvSpPr/>
          <p:nvPr/>
        </p:nvSpPr>
        <p:spPr>
          <a:xfrm>
            <a:off x="2554560" y="795960"/>
            <a:ext cx="69480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000000"/>
                </a:solidFill>
                <a:latin typeface="Calibri"/>
                <a:ea typeface="DejaVu Sans"/>
              </a:rPr>
              <a:t>/docs</a:t>
            </a:r>
            <a:endParaRPr b="0" lang="en-US" sz="1800" spc="-1" strike="noStrike">
              <a:latin typeface="Arial"/>
            </a:endParaRPr>
          </a:p>
        </p:txBody>
      </p:sp>
      <p:pic>
        <p:nvPicPr>
          <p:cNvPr id="466" name="Picture 10" descr=""/>
          <p:cNvPicPr/>
          <p:nvPr/>
        </p:nvPicPr>
        <p:blipFill>
          <a:blip r:embed="rId4"/>
          <a:stretch/>
        </p:blipFill>
        <p:spPr>
          <a:xfrm>
            <a:off x="7086600" y="2929680"/>
            <a:ext cx="3913200" cy="2326320"/>
          </a:xfrm>
          <a:prstGeom prst="rect">
            <a:avLst/>
          </a:prstGeom>
          <a:ln w="0">
            <a:noFill/>
          </a:ln>
        </p:spPr>
      </p:pic>
      <p:pic>
        <p:nvPicPr>
          <p:cNvPr id="467" name="Picture 12" descr=""/>
          <p:cNvPicPr/>
          <p:nvPr/>
        </p:nvPicPr>
        <p:blipFill>
          <a:blip r:embed="rId5"/>
          <a:stretch/>
        </p:blipFill>
        <p:spPr>
          <a:xfrm>
            <a:off x="1255320" y="6840"/>
            <a:ext cx="5143680" cy="115452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46" name="Picture 6" descr=""/>
          <p:cNvPicPr/>
          <p:nvPr/>
        </p:nvPicPr>
        <p:blipFill>
          <a:blip r:embed="rId1"/>
          <a:stretch/>
        </p:blipFill>
        <p:spPr>
          <a:xfrm>
            <a:off x="0" y="0"/>
            <a:ext cx="5172120" cy="6769440"/>
          </a:xfrm>
          <a:prstGeom prst="rect">
            <a:avLst/>
          </a:prstGeom>
          <a:ln w="0">
            <a:noFill/>
          </a:ln>
        </p:spPr>
      </p:pic>
      <p:sp>
        <p:nvSpPr>
          <p:cNvPr id="347" name="TextBox 2"/>
          <p:cNvSpPr/>
          <p:nvPr/>
        </p:nvSpPr>
        <p:spPr>
          <a:xfrm>
            <a:off x="5973840" y="1527840"/>
            <a:ext cx="5356080" cy="17960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2800" spc="-1" strike="noStrike">
                <a:solidFill>
                  <a:srgbClr val="000000"/>
                </a:solidFill>
                <a:latin typeface="Arial"/>
                <a:ea typeface="DejaVu Sans"/>
              </a:rPr>
              <a:t>"C and C++ [...] can lead to memory unsafe code and are still among the most widely used languages today."</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48" name="" descr=""/>
          <p:cNvPicPr/>
          <p:nvPr/>
        </p:nvPicPr>
        <p:blipFill>
          <a:blip r:embed="rId1"/>
          <a:stretch/>
        </p:blipFill>
        <p:spPr>
          <a:xfrm>
            <a:off x="-131760" y="33480"/>
            <a:ext cx="5222880" cy="6857640"/>
          </a:xfrm>
          <a:prstGeom prst="rect">
            <a:avLst/>
          </a:prstGeom>
          <a:ln w="0">
            <a:noFill/>
          </a:ln>
        </p:spPr>
      </p:pic>
      <p:sp>
        <p:nvSpPr>
          <p:cNvPr id="349" name=""/>
          <p:cNvSpPr txBox="1"/>
          <p:nvPr/>
        </p:nvSpPr>
        <p:spPr>
          <a:xfrm>
            <a:off x="5334120" y="185040"/>
            <a:ext cx="6858000" cy="2329560"/>
          </a:xfrm>
          <a:prstGeom prst="rect">
            <a:avLst/>
          </a:prstGeom>
          <a:noFill/>
          <a:ln w="0">
            <a:noFill/>
          </a:ln>
        </p:spPr>
        <p:txBody>
          <a:bodyPr lIns="90000" rIns="90000" tIns="45000" bIns="45000" anchor="t">
            <a:noAutofit/>
          </a:bodyPr>
          <a:p>
            <a:r>
              <a:rPr b="0" lang="en-US" sz="1800" spc="-1" strike="noStrike">
                <a:latin typeface="Arial"/>
              </a:rPr>
              <a:t>“</a:t>
            </a:r>
            <a:r>
              <a:rPr b="0" lang="en-US" sz="1800" spc="-1" strike="noStrike">
                <a:latin typeface="Arial"/>
              </a:rPr>
              <a:t>[...] development of new product lines for use in service of </a:t>
            </a:r>
            <a:r>
              <a:rPr b="1" lang="en-US" sz="1800" spc="-1" strike="noStrike">
                <a:latin typeface="Arial"/>
              </a:rPr>
              <a:t>critical infrastructure or NCFs</a:t>
            </a:r>
            <a:r>
              <a:rPr b="0" lang="en-US" sz="1800" spc="-1" strike="noStrike">
                <a:latin typeface="Arial"/>
              </a:rPr>
              <a:t> in a</a:t>
            </a:r>
            <a:endParaRPr b="0" lang="en-US" sz="1800" spc="-1" strike="noStrike">
              <a:latin typeface="Arial"/>
            </a:endParaRPr>
          </a:p>
          <a:p>
            <a:r>
              <a:rPr b="0" lang="en-US" sz="1800" spc="-1" strike="noStrike">
                <a:latin typeface="Arial"/>
              </a:rPr>
              <a:t>memory-unsafe language (e.g., C or C++)</a:t>
            </a:r>
            <a:r>
              <a:rPr b="0" lang="en-US" sz="1800" spc="-1" strike="noStrike">
                <a:latin typeface="Arial"/>
              </a:rPr>
              <a:t> where there are </a:t>
            </a:r>
            <a:r>
              <a:rPr b="1" lang="en-US" sz="1800" spc="-1" strike="noStrike">
                <a:latin typeface="Arial"/>
              </a:rPr>
              <a:t>readily available alternative memory-safe languages</a:t>
            </a:r>
            <a:r>
              <a:rPr b="0" lang="en-US" sz="1800" spc="-1" strike="noStrike">
                <a:latin typeface="Arial"/>
              </a:rPr>
              <a:t> that could be used is dangerous and significantly elevates risk to national security, national economic security, and national public health and safety.”</a:t>
            </a:r>
            <a:endParaRPr b="0" lang="en-US" sz="1800" spc="-1" strike="noStrike">
              <a:latin typeface="Arial"/>
            </a:endParaRPr>
          </a:p>
        </p:txBody>
      </p:sp>
      <p:pic>
        <p:nvPicPr>
          <p:cNvPr id="350" name="" descr=""/>
          <p:cNvPicPr/>
          <p:nvPr/>
        </p:nvPicPr>
        <p:blipFill>
          <a:blip r:embed="rId2"/>
          <a:stretch/>
        </p:blipFill>
        <p:spPr>
          <a:xfrm>
            <a:off x="5486400" y="2385720"/>
            <a:ext cx="4286160" cy="4472280"/>
          </a:xfrm>
          <a:prstGeom prst="rect">
            <a:avLst/>
          </a:prstGeom>
          <a:ln w="0">
            <a:noFill/>
          </a:ln>
        </p:spPr>
      </p:pic>
      <p:sp>
        <p:nvSpPr>
          <p:cNvPr id="351" name=""/>
          <p:cNvSpPr txBox="1"/>
          <p:nvPr/>
        </p:nvSpPr>
        <p:spPr>
          <a:xfrm>
            <a:off x="9753480" y="5971680"/>
            <a:ext cx="2133720" cy="657720"/>
          </a:xfrm>
          <a:prstGeom prst="rect">
            <a:avLst/>
          </a:prstGeom>
          <a:noFill/>
          <a:ln w="0">
            <a:noFill/>
          </a:ln>
        </p:spPr>
        <p:txBody>
          <a:bodyPr lIns="90000" rIns="90000" tIns="45000" bIns="45000" anchor="t">
            <a:noAutofit/>
          </a:bodyPr>
          <a:p>
            <a:r>
              <a:rPr b="0" lang="en-US" sz="1000" spc="-1" strike="noStrike">
                <a:latin typeface="Arial"/>
              </a:rPr>
              <a:t>https://www.cisa.gov/sites/default/files/publications/nipp-ssp-defense-industrial-base-2010-508.pdf</a:t>
            </a:r>
            <a:endParaRPr b="0" lang="en-US" sz="10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52" name="Picture 3" descr=""/>
          <p:cNvPicPr/>
          <p:nvPr/>
        </p:nvPicPr>
        <p:blipFill>
          <a:blip r:embed="rId1"/>
          <a:stretch/>
        </p:blipFill>
        <p:spPr>
          <a:xfrm>
            <a:off x="0" y="0"/>
            <a:ext cx="5256720" cy="6937560"/>
          </a:xfrm>
          <a:prstGeom prst="rect">
            <a:avLst/>
          </a:prstGeom>
          <a:ln w="0">
            <a:noFill/>
          </a:ln>
        </p:spPr>
      </p:pic>
      <p:sp>
        <p:nvSpPr>
          <p:cNvPr id="353" name="TextBox 2"/>
          <p:cNvSpPr/>
          <p:nvPr/>
        </p:nvSpPr>
        <p:spPr>
          <a:xfrm>
            <a:off x="5258520" y="914400"/>
            <a:ext cx="7085520" cy="8211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i="1" lang="en-US" sz="2400" spc="-1" strike="noStrike">
                <a:solidFill>
                  <a:srgbClr val="000000"/>
                </a:solidFill>
                <a:latin typeface="Consolas"/>
                <a:ea typeface="DejaVu Sans"/>
              </a:rPr>
              <a:t>"</a:t>
            </a:r>
            <a:r>
              <a:rPr b="1" lang="en-US" sz="2400" spc="-1" strike="noStrike">
                <a:solidFill>
                  <a:srgbClr val="000000"/>
                </a:solidFill>
                <a:latin typeface="Consolas"/>
                <a:ea typeface="DejaVu Sans"/>
              </a:rPr>
              <a:t>memory unsafe</a:t>
            </a:r>
            <a:r>
              <a:rPr b="0" i="1" lang="en-US" sz="2400" spc="-1" strike="noStrike">
                <a:solidFill>
                  <a:srgbClr val="000000"/>
                </a:solidFill>
                <a:latin typeface="Consolas"/>
                <a:ea typeface="DejaVu Sans"/>
              </a:rPr>
              <a:t> programming languages, such as </a:t>
            </a:r>
            <a:r>
              <a:rPr b="1" lang="en-US" sz="2400" spc="-1" strike="noStrike">
                <a:solidFill>
                  <a:srgbClr val="000000"/>
                </a:solidFill>
                <a:latin typeface="Consolas"/>
                <a:ea typeface="DejaVu Sans"/>
              </a:rPr>
              <a:t>C and C++</a:t>
            </a:r>
            <a:r>
              <a:rPr b="0" i="1" lang="en-US" sz="2400" spc="-1" strike="noStrike">
                <a:solidFill>
                  <a:srgbClr val="000000"/>
                </a:solidFill>
                <a:latin typeface="Consolas"/>
                <a:ea typeface="DejaVu Sans"/>
              </a:rPr>
              <a:t>"</a:t>
            </a:r>
            <a:endParaRPr b="0" lang="en-US" sz="2400" spc="-1" strike="noStrike">
              <a:latin typeface="Arial"/>
            </a:endParaRPr>
          </a:p>
        </p:txBody>
      </p:sp>
      <p:sp>
        <p:nvSpPr>
          <p:cNvPr id="354" name=""/>
          <p:cNvSpPr/>
          <p:nvPr/>
        </p:nvSpPr>
        <p:spPr>
          <a:xfrm>
            <a:off x="5257800" y="2850120"/>
            <a:ext cx="6933960" cy="28645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2800" spc="-1" strike="noStrike">
                <a:latin typeface="Arial"/>
              </a:rPr>
              <a:t>“</a:t>
            </a:r>
            <a:r>
              <a:rPr b="0" lang="en-US" sz="2800" spc="-1" strike="noStrike">
                <a:latin typeface="Arial"/>
              </a:rPr>
              <a:t>Rust [...] has not yet been proven in space systems [...] Therefore, </a:t>
            </a:r>
            <a:r>
              <a:rPr b="1" lang="en-US" sz="2800" spc="-1" strike="noStrike">
                <a:latin typeface="Arial"/>
              </a:rPr>
              <a:t>to reduce memory safety vulnerabilities in space or other embedded systems</a:t>
            </a:r>
            <a:r>
              <a:rPr b="0" lang="en-US" sz="2800" spc="-1" strike="noStrike">
                <a:latin typeface="Arial"/>
              </a:rPr>
              <a:t> [...] </a:t>
            </a:r>
            <a:r>
              <a:rPr b="1" lang="en-US" sz="2800" spc="-1" strike="noStrike">
                <a:latin typeface="Arial"/>
              </a:rPr>
              <a:t>a complementary approach to implement memory safety</a:t>
            </a:r>
            <a:r>
              <a:rPr b="0" lang="en-US" sz="2800" spc="-1" strike="noStrike">
                <a:latin typeface="Arial"/>
              </a:rPr>
              <a:t> through hardware can be explored.”</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5"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lnSpc>
                <a:spcPct val="100000"/>
              </a:lnSpc>
              <a:buNone/>
            </a:pPr>
            <a:r>
              <a:rPr b="0" lang="en-US" sz="4400" spc="-1" strike="noStrike">
                <a:latin typeface="Arial"/>
              </a:rPr>
              <a:t>C++ May Survive</a:t>
            </a:r>
            <a:endParaRPr b="0" lang="en-US" sz="4400" spc="-1" strike="noStrike">
              <a:latin typeface="Arial"/>
            </a:endParaRPr>
          </a:p>
        </p:txBody>
      </p:sp>
      <p:sp>
        <p:nvSpPr>
          <p:cNvPr id="356" name="PlaceHolder 2"/>
          <p:cNvSpPr>
            <a:spLocks noGrp="1"/>
          </p:cNvSpPr>
          <p:nvPr>
            <p:ph/>
          </p:nvPr>
        </p:nvSpPr>
        <p:spPr>
          <a:xfrm>
            <a:off x="609480" y="1604520"/>
            <a:ext cx="10972080" cy="3976920"/>
          </a:xfrm>
          <a:prstGeom prst="rect">
            <a:avLst/>
          </a:prstGeom>
          <a:noFill/>
          <a:ln w="0">
            <a:noFill/>
          </a:ln>
        </p:spPr>
        <p:txBody>
          <a:bodyPr lIns="0" rIns="0" tIns="0" bIns="0" anchor="t">
            <a:normAutofit/>
          </a:bodyPr>
          <a:p>
            <a:pPr marL="432000" indent="-324000">
              <a:lnSpc>
                <a:spcPct val="100000"/>
              </a:lnSpc>
              <a:spcBef>
                <a:spcPts val="1417"/>
              </a:spcBef>
              <a:buClr>
                <a:srgbClr val="000000"/>
              </a:buClr>
              <a:buSzPct val="45000"/>
              <a:buFont typeface="Wingdings" charset="2"/>
              <a:buChar char=""/>
            </a:pPr>
            <a:r>
              <a:rPr b="0" lang="en-US" sz="3200" spc="-1" strike="noStrike">
                <a:latin typeface="Arial"/>
                <a:ea typeface="DejaVu Sans"/>
              </a:rPr>
              <a:t>Gov’t memos admit there are fewer options for </a:t>
            </a:r>
            <a:r>
              <a:rPr b="0" lang="en-US" sz="3200" spc="-1" strike="noStrike">
                <a:latin typeface="Arial"/>
              </a:rPr>
              <a:t>constrained and embedded systems</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latin typeface="Arial"/>
              </a:rPr>
              <a:t>It’s time and dollars expensive to switch</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latin typeface="Arial"/>
              </a:rPr>
              <a:t>C++ may yet prevail in the long run</a:t>
            </a:r>
            <a:endParaRPr b="0" lang="en-US" sz="3200" spc="-1" strike="noStrike">
              <a:latin typeface="Arial"/>
            </a:endParaRPr>
          </a:p>
          <a:p>
            <a:pPr lvl="1" marL="864000" indent="-324000">
              <a:lnSpc>
                <a:spcPct val="100000"/>
              </a:lnSpc>
              <a:spcBef>
                <a:spcPts val="1134"/>
              </a:spcBef>
              <a:buClr>
                <a:srgbClr val="000000"/>
              </a:buClr>
              <a:buSzPct val="75000"/>
              <a:buFont typeface="Symbol" charset="2"/>
              <a:buChar char=""/>
            </a:pPr>
            <a:r>
              <a:rPr b="0" lang="en-US" sz="2800" spc="-1" strike="noStrike">
                <a:latin typeface="Arial"/>
              </a:rPr>
              <a:t>See </a:t>
            </a:r>
            <a:r>
              <a:rPr b="0" lang="en-US" sz="2800" spc="-1" strike="noStrike" u="sng">
                <a:solidFill>
                  <a:srgbClr val="0563c1"/>
                </a:solidFill>
                <a:uFillTx/>
                <a:latin typeface="Arial"/>
                <a:hlinkClick r:id="rId1"/>
              </a:rPr>
              <a:t>SafeCpp</a:t>
            </a:r>
            <a:r>
              <a:rPr b="0" lang="en-US" sz="2800" spc="-1" strike="noStrike">
                <a:latin typeface="Arial"/>
              </a:rPr>
              <a:t> and other proposals</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7" name="PlaceHolder 1"/>
          <p:cNvSpPr>
            <a:spLocks noGrp="1"/>
          </p:cNvSpPr>
          <p:nvPr>
            <p:ph type="title"/>
          </p:nvPr>
        </p:nvSpPr>
        <p:spPr>
          <a:xfrm>
            <a:off x="609480" y="273600"/>
            <a:ext cx="10970640" cy="1143000"/>
          </a:xfrm>
          <a:prstGeom prst="rect">
            <a:avLst/>
          </a:prstGeom>
          <a:noFill/>
          <a:ln w="0">
            <a:noFill/>
          </a:ln>
        </p:spPr>
        <p:txBody>
          <a:bodyPr lIns="0" rIns="0" tIns="0" bIns="0" anchor="ctr">
            <a:noAutofit/>
          </a:bodyPr>
          <a:p>
            <a:pPr>
              <a:lnSpc>
                <a:spcPct val="90000"/>
              </a:lnSpc>
              <a:buNone/>
            </a:pPr>
            <a:r>
              <a:rPr b="0" lang="en-US" sz="4400" spc="-1" strike="noStrike">
                <a:solidFill>
                  <a:srgbClr val="000000"/>
                </a:solidFill>
                <a:latin typeface="Arial"/>
                <a:ea typeface="DejaVu Sans"/>
              </a:rPr>
              <a:t>TL;DR</a:t>
            </a:r>
            <a:endParaRPr b="0" lang="en-US" sz="4400" spc="-1" strike="noStrike">
              <a:latin typeface="Arial"/>
            </a:endParaRPr>
          </a:p>
        </p:txBody>
      </p:sp>
      <p:sp>
        <p:nvSpPr>
          <p:cNvPr id="358" name="PlaceHolder 2"/>
          <p:cNvSpPr>
            <a:spLocks noGrp="1"/>
          </p:cNvSpPr>
          <p:nvPr>
            <p:ph/>
          </p:nvPr>
        </p:nvSpPr>
        <p:spPr>
          <a:xfrm>
            <a:off x="672120" y="2157120"/>
            <a:ext cx="10970640" cy="2193840"/>
          </a:xfrm>
          <a:prstGeom prst="rect">
            <a:avLst/>
          </a:prstGeom>
          <a:noFill/>
          <a:ln w="0">
            <a:noFill/>
          </a:ln>
        </p:spPr>
        <p:txBody>
          <a:bodyPr lIns="0" rIns="0" tIns="0" bIns="0" anchor="t">
            <a:noAutofit/>
          </a:bodyPr>
          <a:p>
            <a:pPr marL="228600" indent="-228600">
              <a:lnSpc>
                <a:spcPct val="90000"/>
              </a:lnSpc>
              <a:spcBef>
                <a:spcPts val="1001"/>
              </a:spcBef>
              <a:buClr>
                <a:srgbClr val="000000"/>
              </a:buClr>
              <a:buFont typeface="StarSymbol"/>
              <a:buAutoNum type="arabicParenR"/>
            </a:pPr>
            <a:r>
              <a:rPr b="0" lang="en-US" sz="2000" spc="-1" strike="noStrike">
                <a:solidFill>
                  <a:srgbClr val="000000"/>
                </a:solidFill>
                <a:latin typeface="Arial"/>
                <a:ea typeface="DejaVu Sans"/>
              </a:rPr>
              <a:t>Review the </a:t>
            </a:r>
            <a:r>
              <a:rPr b="0" lang="en-US" sz="2000" spc="-1" strike="noStrike" u="sng">
                <a:solidFill>
                  <a:srgbClr val="0563c1"/>
                </a:solidFill>
                <a:uFillTx/>
                <a:latin typeface="Arial"/>
                <a:ea typeface="DejaVu Sans"/>
                <a:hlinkClick r:id="rId1"/>
              </a:rPr>
              <a:t>Safety Profiles</a:t>
            </a:r>
            <a:r>
              <a:rPr b="0" lang="en-US" sz="2000" spc="-1" strike="noStrike">
                <a:solidFill>
                  <a:srgbClr val="000000"/>
                </a:solidFill>
                <a:latin typeface="Arial"/>
                <a:ea typeface="DejaVu Sans"/>
              </a:rPr>
              <a:t> from the C++ Core Guidelines</a:t>
            </a:r>
            <a:endParaRPr b="0" lang="en-US" sz="2000" spc="-1" strike="noStrike">
              <a:latin typeface="Arial"/>
            </a:endParaRPr>
          </a:p>
          <a:p>
            <a:pPr marL="228600" indent="-228600">
              <a:lnSpc>
                <a:spcPct val="90000"/>
              </a:lnSpc>
              <a:spcBef>
                <a:spcPts val="1001"/>
              </a:spcBef>
              <a:buClr>
                <a:srgbClr val="000000"/>
              </a:buClr>
              <a:buFont typeface="StarSymbol"/>
              <a:buAutoNum type="arabicParenR"/>
            </a:pPr>
            <a:r>
              <a:rPr b="0" lang="en-US" sz="2000" spc="-1" strike="noStrike">
                <a:solidFill>
                  <a:srgbClr val="000000"/>
                </a:solidFill>
                <a:latin typeface="Arial"/>
                <a:ea typeface="DejaVu Sans"/>
              </a:rPr>
              <a:t>Use clang-tidy to enforce C++ Core Guidelines Rules and subset the language</a:t>
            </a:r>
            <a:endParaRPr b="0" lang="en-US" sz="2000" spc="-1" strike="noStrike">
              <a:latin typeface="Arial"/>
            </a:endParaRPr>
          </a:p>
          <a:p>
            <a:pPr lvl="1" marL="864000" indent="-324000">
              <a:lnSpc>
                <a:spcPct val="90000"/>
              </a:lnSpc>
              <a:spcBef>
                <a:spcPts val="1134"/>
              </a:spcBef>
              <a:buClr>
                <a:srgbClr val="000000"/>
              </a:buClr>
              <a:buFont typeface="StarSymbol"/>
              <a:buAutoNum type="arabicParenR"/>
            </a:pPr>
            <a:r>
              <a:rPr b="1" lang="en-US" sz="2000" spc="-1" strike="noStrike">
                <a:solidFill>
                  <a:srgbClr val="000000"/>
                </a:solidFill>
                <a:latin typeface="Courier New"/>
                <a:ea typeface="DejaVu Sans"/>
              </a:rPr>
              <a:t>clang-tidy</a:t>
            </a:r>
            <a:r>
              <a:rPr b="0" lang="en-US" sz="2000" spc="-1" strike="noStrike">
                <a:solidFill>
                  <a:srgbClr val="000000"/>
                </a:solidFill>
                <a:latin typeface="Courier New"/>
                <a:ea typeface="DejaVu Sans"/>
              </a:rPr>
              <a:t> main.cpp -checks=</a:t>
            </a:r>
            <a:r>
              <a:rPr b="1" lang="en-US" sz="2000" spc="-1" strike="noStrike">
                <a:solidFill>
                  <a:srgbClr val="000000"/>
                </a:solidFill>
                <a:latin typeface="Courier New"/>
                <a:ea typeface="DejaVu Sans"/>
              </a:rPr>
              <a:t>cppcoreguidelines-*</a:t>
            </a:r>
            <a:endParaRPr b="0" lang="en-US" sz="2000" spc="-1" strike="noStrike">
              <a:latin typeface="Arial"/>
            </a:endParaRPr>
          </a:p>
          <a:p>
            <a:pPr marL="228600" indent="-228600">
              <a:lnSpc>
                <a:spcPct val="90000"/>
              </a:lnSpc>
              <a:spcBef>
                <a:spcPts val="1001"/>
              </a:spcBef>
              <a:buClr>
                <a:srgbClr val="000000"/>
              </a:buClr>
              <a:buFont typeface="StarSymbol"/>
              <a:buAutoNum type="arabicParenR"/>
            </a:pPr>
            <a:r>
              <a:rPr b="0" lang="en-US" sz="2000" spc="-1" strike="noStrike">
                <a:solidFill>
                  <a:srgbClr val="000000"/>
                </a:solidFill>
                <a:latin typeface="Arial"/>
                <a:ea typeface="DejaVu Sans"/>
              </a:rPr>
              <a:t>Leverage the Guidelines Support Library to augment the language subset</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5466</TotalTime>
  <Application>LibreOffice/7.3.7.2$Linux_X86_64 LibreOffice_project/30$Build-2</Application>
  <AppVersion>15.0000</AppVersion>
  <Words>2152</Words>
  <Paragraphs>227</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2024-04-22T21:32:16Z</dcterms:created>
  <dc:creator/>
  <dc:description/>
  <dc:language>en-US</dc:language>
  <cp:lastModifiedBy/>
  <dcterms:modified xsi:type="dcterms:W3CDTF">2024-11-17T14:08:48Z</dcterms:modified>
  <cp:revision>37</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4</vt:i4>
  </property>
  <property fmtid="{D5CDD505-2E9C-101B-9397-08002B2CF9AE}" pid="3" name="PresentationFormat">
    <vt:lpwstr>Widescreen</vt:lpwstr>
  </property>
  <property fmtid="{D5CDD505-2E9C-101B-9397-08002B2CF9AE}" pid="4" name="Slides">
    <vt:i4>35</vt:i4>
  </property>
</Properties>
</file>