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439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2C5CC-819B-C44B-97C4-90D32712BE07}" v="459" dt="2021-06-03T12:49:1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ADCACA53-6378-2348-8EBB-E073F42D060D}"/>
    <pc:docChg chg="modSld">
      <pc:chgData name="Long B Nguyen" userId="f59fb8f3-a021-417a-8bc1-65c8d471c621" providerId="ADAL" clId="{ADCACA53-6378-2348-8EBB-E073F42D060D}" dt="2021-06-03T17:20:40.678" v="9" actId="1038"/>
      <pc:docMkLst>
        <pc:docMk/>
      </pc:docMkLst>
      <pc:sldChg chg="modSp mod">
        <pc:chgData name="Long B Nguyen" userId="f59fb8f3-a021-417a-8bc1-65c8d471c621" providerId="ADAL" clId="{ADCACA53-6378-2348-8EBB-E073F42D060D}" dt="2021-06-03T17:20:40.678" v="9" actId="1038"/>
        <pc:sldMkLst>
          <pc:docMk/>
          <pc:sldMk cId="3974060782" sldId="289"/>
        </pc:sldMkLst>
        <pc:spChg chg="mod">
          <ac:chgData name="Long B Nguyen" userId="f59fb8f3-a021-417a-8bc1-65c8d471c621" providerId="ADAL" clId="{ADCACA53-6378-2348-8EBB-E073F42D060D}" dt="2021-06-03T17:20:40.678" v="9" actId="1038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undo custSel addSld delSld modSld">
      <pc:chgData name="Long B Nguyen" userId="f59fb8f3-a021-417a-8bc1-65c8d471c621" providerId="ADAL" clId="{A752C5CC-819B-C44B-97C4-90D32712BE07}" dt="2021-06-03T12:49:12.177" v="1051" actId="20577"/>
      <pc:docMkLst>
        <pc:docMk/>
      </pc:docMkLst>
      <pc:sldChg chg="modSp mod modAnim">
        <pc:chgData name="Long B Nguyen" userId="f59fb8f3-a021-417a-8bc1-65c8d471c621" providerId="ADAL" clId="{A752C5CC-819B-C44B-97C4-90D32712BE07}" dt="2021-06-03T12:46:41.964" v="90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A752C5CC-819B-C44B-97C4-90D32712BE07}" dt="2021-06-03T12:46:41.964" v="90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6-02T23:58:33.238" v="88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752C5CC-819B-C44B-97C4-90D32712BE07}" dt="2021-06-02T23:58:25.180" v="883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8:33.238" v="88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6-01T16:36:58.761" v="177" actId="2696"/>
        <pc:sldMkLst>
          <pc:docMk/>
          <pc:sldMk cId="2064379448" sldId="302"/>
        </pc:sldMkLst>
      </pc:sldChg>
      <pc:sldChg chg="modSp mod">
        <pc:chgData name="Long B Nguyen" userId="f59fb8f3-a021-417a-8bc1-65c8d471c621" providerId="ADAL" clId="{A752C5CC-819B-C44B-97C4-90D32712BE07}" dt="2021-06-01T16:41:35.325" v="477"/>
        <pc:sldMkLst>
          <pc:docMk/>
          <pc:sldMk cId="3993483693" sldId="303"/>
        </pc:sldMkLst>
        <pc:spChg chg="mod">
          <ac:chgData name="Long B Nguyen" userId="f59fb8f3-a021-417a-8bc1-65c8d471c621" providerId="ADAL" clId="{A752C5CC-819B-C44B-97C4-90D32712BE07}" dt="2021-06-01T16:37:12.651" v="182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1T16:41:35.325" v="477"/>
          <ac:spMkLst>
            <pc:docMk/>
            <pc:sldMk cId="399348369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6-03T12:48:20.981" v="99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A752C5CC-819B-C44B-97C4-90D32712BE07}" dt="2021-06-03T12:48:20.981" v="99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6-03T12:49:12.177" v="1051" actId="20577"/>
        <pc:sldMkLst>
          <pc:docMk/>
          <pc:sldMk cId="396545928" sldId="313"/>
        </pc:sldMkLst>
        <pc:spChg chg="mod">
          <ac:chgData name="Long B Nguyen" userId="f59fb8f3-a021-417a-8bc1-65c8d471c621" providerId="ADAL" clId="{A752C5CC-819B-C44B-97C4-90D32712BE07}" dt="2021-06-03T12:49:12.177" v="1051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 modAnim">
        <pc:chgData name="Long B Nguyen" userId="f59fb8f3-a021-417a-8bc1-65c8d471c621" providerId="ADAL" clId="{A752C5CC-819B-C44B-97C4-90D32712BE07}" dt="2021-06-02T23:56:14.425" v="875" actId="207"/>
        <pc:sldMkLst>
          <pc:docMk/>
          <pc:sldMk cId="2532139586" sldId="439"/>
        </pc:sldMkLst>
        <pc:spChg chg="mod">
          <ac:chgData name="Long B Nguyen" userId="f59fb8f3-a021-417a-8bc1-65c8d471c621" providerId="ADAL" clId="{A752C5CC-819B-C44B-97C4-90D32712BE07}" dt="2021-06-01T23:22:48.766" v="498" actId="20577"/>
          <ac:spMkLst>
            <pc:docMk/>
            <pc:sldMk cId="2532139586" sldId="439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6:14.425" v="875" actId="207"/>
          <ac:spMkLst>
            <pc:docMk/>
            <pc:sldMk cId="2532139586" sldId="4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544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Two strings can be combined, or </a:t>
            </a:r>
            <a:r>
              <a:rPr lang="en-US" b="1" dirty="0"/>
              <a:t>concatenated</a:t>
            </a:r>
            <a:r>
              <a:rPr lang="en-US" dirty="0"/>
              <a:t>, using the + operator: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string2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cadabra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magic_string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</a:t>
            </a:r>
            <a:r>
              <a:rPr lang="en-US" sz="2000" b="1" dirty="0">
                <a:latin typeface="INCONSOLATA" panose="020B0609030003000000" pitchFamily="49" charset="77"/>
              </a:rPr>
              <a:t>string2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LuxiMono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first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"Michael"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last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"Smith"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full_name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first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" " + last</a:t>
            </a:r>
          </a:p>
          <a:p>
            <a:pPr marL="0" indent="0">
              <a:buNone/>
            </a:pP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Concatenating a string and a number raises a </a:t>
            </a:r>
            <a:r>
              <a:rPr lang="en-US" sz="2000" dirty="0" err="1"/>
              <a:t>TypeError</a:t>
            </a:r>
            <a:r>
              <a:rPr lang="en-US" sz="2000" dirty="0"/>
              <a:t>. Must first cast the number into a string using str(). </a:t>
            </a: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+ 3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error!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prstClr val="black"/>
                </a:solidFill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str(3)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endParaRPr lang="en-US" sz="1900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21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 three-digit number: 245</a:t>
            </a:r>
          </a:p>
          <a:p>
            <a:pPr marL="0" indent="0">
              <a:buNone/>
            </a:pPr>
            <a:r>
              <a:rPr lang="en-US" dirty="0"/>
              <a:t>The sum of the digits of 245 is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amount in cents: 137</a:t>
            </a:r>
          </a:p>
          <a:p>
            <a:pPr marL="0" indent="0">
              <a:buNone/>
            </a:pPr>
            <a:r>
              <a:rPr lang="en-US" dirty="0"/>
              <a:t>Number of quarters: 5 </a:t>
            </a:r>
          </a:p>
          <a:p>
            <a:pPr marL="0" indent="0">
              <a:buNone/>
            </a:pPr>
            <a:r>
              <a:rPr lang="en-US" dirty="0"/>
              <a:t>Number of dimes: 1</a:t>
            </a:r>
          </a:p>
          <a:p>
            <a:pPr marL="0" indent="0">
              <a:buNone/>
            </a:pPr>
            <a:r>
              <a:rPr lang="en-US" dirty="0"/>
              <a:t>Number of nickels: 0 </a:t>
            </a:r>
          </a:p>
          <a:p>
            <a:pPr marL="0" indent="0">
              <a:buNone/>
            </a:pPr>
            <a:r>
              <a:rPr lang="en-US" dirty="0"/>
              <a:t>Number of pennies: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Arithmetic Operations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Floor Division vs True Division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Modulo Operator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Concatenation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Augmented Assignment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1" y="12349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1" y="729465"/>
            <a:ext cx="8751657" cy="45617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</a:t>
            </a:r>
            <a:r>
              <a:rPr lang="en-US"/>
              <a:t>, O’Reilly </a:t>
            </a:r>
            <a:r>
              <a:rPr lang="en-US" dirty="0"/>
              <a:t>Media. 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 True divide / always gives the answer as a float.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2.0 NOT 2!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978650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>
                <a:solidFill>
                  <a:schemeClr val="accent1"/>
                </a:solidFill>
                <a:latin typeface="Inconsolata" panose="020B0609030003000000" pitchFamily="49" charset="77"/>
              </a:rPr>
              <a:t># 2, if </a:t>
            </a:r>
            <a:r>
              <a:rPr lang="en-US" sz="19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first number is smaller, it's the answer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-17 % 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17 % -10)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-3</a:t>
            </a: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num%2==0)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3340</TotalTime>
  <Words>1456</Words>
  <Application>Microsoft Macintosh PowerPoint</Application>
  <PresentationFormat>On-screen Show (16:10)</PresentationFormat>
  <Paragraphs>254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LuxiMono</vt:lpstr>
      <vt:lpstr>Arial</vt:lpstr>
      <vt:lpstr>Calibri</vt:lpstr>
      <vt:lpstr>Courier New</vt:lpstr>
      <vt:lpstr>Gill Sans MT</vt:lpstr>
      <vt:lpstr>Inconsolata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String Concatenation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2021-06-03T17:20:52Z</dcterms:modified>
</cp:coreProperties>
</file>