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E5DA5-D51E-CA40-BB0F-BADA83A329B2}" v="17" dt="2020-07-23T03:09:55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8EE5DA5-D51E-CA40-BB0F-BADA83A329B2}"/>
    <pc:docChg chg="modSld">
      <pc:chgData name="Long B Nguyen" userId="f59fb8f3-a021-417a-8bc1-65c8d471c621" providerId="ADAL" clId="{A8EE5DA5-D51E-CA40-BB0F-BADA83A329B2}" dt="2020-07-23T03:09:55.955" v="14"/>
      <pc:docMkLst>
        <pc:docMk/>
      </pc:docMkLst>
      <pc:sldChg chg="modSp modAnim">
        <pc:chgData name="Long B Nguyen" userId="f59fb8f3-a021-417a-8bc1-65c8d471c621" providerId="ADAL" clId="{A8EE5DA5-D51E-CA40-BB0F-BADA83A329B2}" dt="2020-07-23T03:09:55.955" v="14"/>
        <pc:sldMkLst>
          <pc:docMk/>
          <pc:sldMk cId="1454939108" sldId="598"/>
        </pc:sldMkLst>
        <pc:spChg chg="mod">
          <ac:chgData name="Long B Nguyen" userId="f59fb8f3-a021-417a-8bc1-65c8d471c621" providerId="ADAL" clId="{A8EE5DA5-D51E-CA40-BB0F-BADA83A329B2}" dt="2020-07-23T03:09:51.909" v="12" actId="113"/>
          <ac:spMkLst>
            <pc:docMk/>
            <pc:sldMk cId="1454939108" sldId="598"/>
            <ac:spMk id="16386" creationId="{B58E18ED-8D49-8844-A857-3DC2CAD817CB}"/>
          </ac:spMkLst>
        </pc:spChg>
      </pc:sldChg>
      <pc:sldChg chg="modSp">
        <pc:chgData name="Long B Nguyen" userId="f59fb8f3-a021-417a-8bc1-65c8d471c621" providerId="ADAL" clId="{A8EE5DA5-D51E-CA40-BB0F-BADA83A329B2}" dt="2020-07-23T02:40:55.139" v="2" actId="20577"/>
        <pc:sldMkLst>
          <pc:docMk/>
          <pc:sldMk cId="969660236" sldId="601"/>
        </pc:sldMkLst>
        <pc:spChg chg="mod">
          <ac:chgData name="Long B Nguyen" userId="f59fb8f3-a021-417a-8bc1-65c8d471c621" providerId="ADAL" clId="{A8EE5DA5-D51E-CA40-BB0F-BADA83A329B2}" dt="2020-07-23T02:40:55.139" v="2" actId="20577"/>
          <ac:spMkLst>
            <pc:docMk/>
            <pc:sldMk cId="969660236" sldId="601"/>
            <ac:spMk id="9" creationId="{A4EEE966-90E5-CD43-AFCD-52079A2E1D4C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3790240"/>
            <a:ext cx="5772105" cy="15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7449"/>
            <a:ext cx="2903053" cy="9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2736</Words>
  <Application>Microsoft Macintosh PowerPoint</Application>
  <PresentationFormat>On-screen Show (16:10)</PresentationFormat>
  <Paragraphs>336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24</cp:revision>
  <dcterms:created xsi:type="dcterms:W3CDTF">2020-01-25T14:46:43Z</dcterms:created>
  <dcterms:modified xsi:type="dcterms:W3CDTF">2020-07-23T03:09:57Z</dcterms:modified>
</cp:coreProperties>
</file>