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349" r:id="rId2"/>
    <p:sldId id="584" r:id="rId3"/>
    <p:sldId id="634" r:id="rId4"/>
    <p:sldId id="632" r:id="rId5"/>
    <p:sldId id="630" r:id="rId6"/>
    <p:sldId id="586" r:id="rId7"/>
    <p:sldId id="587" r:id="rId8"/>
    <p:sldId id="589" r:id="rId9"/>
    <p:sldId id="633" r:id="rId10"/>
    <p:sldId id="590" r:id="rId11"/>
    <p:sldId id="591" r:id="rId12"/>
    <p:sldId id="592" r:id="rId13"/>
    <p:sldId id="593" r:id="rId14"/>
    <p:sldId id="598" r:id="rId15"/>
    <p:sldId id="601" r:id="rId16"/>
    <p:sldId id="596" r:id="rId17"/>
    <p:sldId id="599" r:id="rId18"/>
    <p:sldId id="600" r:id="rId19"/>
    <p:sldId id="602" r:id="rId20"/>
    <p:sldId id="603" r:id="rId21"/>
    <p:sldId id="604" r:id="rId22"/>
    <p:sldId id="606" r:id="rId23"/>
    <p:sldId id="607" r:id="rId24"/>
    <p:sldId id="617" r:id="rId25"/>
    <p:sldId id="609" r:id="rId26"/>
    <p:sldId id="610" r:id="rId27"/>
    <p:sldId id="611" r:id="rId28"/>
    <p:sldId id="613" r:id="rId29"/>
    <p:sldId id="614" r:id="rId30"/>
    <p:sldId id="631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B9880-C423-7B4F-8EAD-EF280601F408}" v="4" dt="2024-11-23T13:03:53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17"/>
    <p:restoredTop sz="93801"/>
  </p:normalViewPr>
  <p:slideViewPr>
    <p:cSldViewPr snapToGrid="0" snapToObjects="1">
      <p:cViewPr varScale="1">
        <p:scale>
          <a:sx n="118" d="100"/>
          <a:sy n="118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</pc:sldChg>
    </pc:docChg>
  </pc:docChgLst>
  <pc:docChgLst>
    <pc:chgData name="Long B Nguyen" userId="f59fb8f3-a021-417a-8bc1-65c8d471c621" providerId="ADAL" clId="{93BB9880-C423-7B4F-8EAD-EF280601F408}"/>
    <pc:docChg chg="addSld modSld">
      <pc:chgData name="Long B Nguyen" userId="f59fb8f3-a021-417a-8bc1-65c8d471c621" providerId="ADAL" clId="{93BB9880-C423-7B4F-8EAD-EF280601F408}" dt="2024-11-23T13:04:08.775" v="50" actId="1076"/>
      <pc:docMkLst>
        <pc:docMk/>
      </pc:docMkLst>
      <pc:sldChg chg="addSp delSp modSp add mod modAnim">
        <pc:chgData name="Long B Nguyen" userId="f59fb8f3-a021-417a-8bc1-65c8d471c621" providerId="ADAL" clId="{93BB9880-C423-7B4F-8EAD-EF280601F408}" dt="2024-11-23T13:04:08.775" v="50" actId="1076"/>
        <pc:sldMkLst>
          <pc:docMk/>
          <pc:sldMk cId="1978195169" sldId="634"/>
        </pc:sldMkLst>
        <pc:spChg chg="mod">
          <ac:chgData name="Long B Nguyen" userId="f59fb8f3-a021-417a-8bc1-65c8d471c621" providerId="ADAL" clId="{93BB9880-C423-7B4F-8EAD-EF280601F408}" dt="2024-11-23T13:03:31.274" v="40" actId="20577"/>
          <ac:spMkLst>
            <pc:docMk/>
            <pc:sldMk cId="1978195169" sldId="634"/>
            <ac:spMk id="16386" creationId="{EEB3325B-373F-D81A-55F3-2633F3E0D5D2}"/>
          </ac:spMkLst>
        </pc:spChg>
        <pc:spChg chg="mod">
          <ac:chgData name="Long B Nguyen" userId="f59fb8f3-a021-417a-8bc1-65c8d471c621" providerId="ADAL" clId="{93BB9880-C423-7B4F-8EAD-EF280601F408}" dt="2024-11-23T13:03:25.051" v="39" actId="20577"/>
          <ac:spMkLst>
            <pc:docMk/>
            <pc:sldMk cId="1978195169" sldId="634"/>
            <ac:spMk id="22529" creationId="{87EA8C7D-4BDB-2F51-9763-A78F04930C44}"/>
          </ac:spMkLst>
        </pc:spChg>
        <pc:picChg chg="add mod">
          <ac:chgData name="Long B Nguyen" userId="f59fb8f3-a021-417a-8bc1-65c8d471c621" providerId="ADAL" clId="{93BB9880-C423-7B4F-8EAD-EF280601F408}" dt="2024-11-23T13:04:07.408" v="49" actId="1076"/>
          <ac:picMkLst>
            <pc:docMk/>
            <pc:sldMk cId="1978195169" sldId="634"/>
            <ac:picMk id="2" creationId="{B94D8BFC-5C84-2B21-1B7D-0D613CCC9F36}"/>
          </ac:picMkLst>
        </pc:picChg>
        <pc:picChg chg="mod">
          <ac:chgData name="Long B Nguyen" userId="f59fb8f3-a021-417a-8bc1-65c8d471c621" providerId="ADAL" clId="{93BB9880-C423-7B4F-8EAD-EF280601F408}" dt="2024-11-23T13:04:08.775" v="50" actId="1076"/>
          <ac:picMkLst>
            <pc:docMk/>
            <pc:sldMk cId="1978195169" sldId="634"/>
            <ac:picMk id="5" creationId="{1EC1BD21-EC59-1698-A41E-A0BE9D1FB4FE}"/>
          </ac:picMkLst>
        </pc:picChg>
        <pc:picChg chg="del">
          <ac:chgData name="Long B Nguyen" userId="f59fb8f3-a021-417a-8bc1-65c8d471c621" providerId="ADAL" clId="{93BB9880-C423-7B4F-8EAD-EF280601F408}" dt="2024-11-23T13:03:36.023" v="42" actId="478"/>
          <ac:picMkLst>
            <pc:docMk/>
            <pc:sldMk cId="1978195169" sldId="634"/>
            <ac:picMk id="22531" creationId="{07121045-BFA5-5C3C-4AE7-2BCCC5A05219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E750E5C6-FF21-6A4B-87D9-06DAFBDEEAE8}"/>
    <pc:docChg chg="modSld">
      <pc:chgData name="Long Nguyen" userId="f59fb8f3-a021-417a-8bc1-65c8d471c621" providerId="ADAL" clId="{E750E5C6-FF21-6A4B-87D9-06DAFBDEEAE8}" dt="2023-02-28T16:53:06.770" v="95" actId="20577"/>
      <pc:docMkLst>
        <pc:docMk/>
      </pc:docMkLst>
      <pc:sldChg chg="modSp">
        <pc:chgData name="Long Nguyen" userId="f59fb8f3-a021-417a-8bc1-65c8d471c621" providerId="ADAL" clId="{E750E5C6-FF21-6A4B-87D9-06DAFBDEEAE8}" dt="2023-02-14T15:07:23.435" v="31" actId="1076"/>
        <pc:sldMkLst>
          <pc:docMk/>
          <pc:sldMk cId="2963124289" sldId="593"/>
        </pc:sldMkLst>
      </pc:sldChg>
      <pc:sldChg chg="modSp modAnim">
        <pc:chgData name="Long Nguyen" userId="f59fb8f3-a021-417a-8bc1-65c8d471c621" providerId="ADAL" clId="{E750E5C6-FF21-6A4B-87D9-06DAFBDEEAE8}" dt="2023-02-28T16:53:06.770" v="95" actId="20577"/>
        <pc:sldMkLst>
          <pc:docMk/>
          <pc:sldMk cId="1230781990" sldId="606"/>
        </pc:sldMkLst>
      </pc:sldChg>
      <pc:sldChg chg="modSp">
        <pc:chgData name="Long Nguyen" userId="f59fb8f3-a021-417a-8bc1-65c8d471c621" providerId="ADAL" clId="{E750E5C6-FF21-6A4B-87D9-06DAFBDEEAE8}" dt="2023-02-28T16:52:45.044" v="46" actId="20577"/>
        <pc:sldMkLst>
          <pc:docMk/>
          <pc:sldMk cId="3448653526" sldId="617"/>
        </pc:sldMkLst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16T18:32:46.597" v="391" actId="2057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</pc:sldChg>
      <pc:sldChg chg="modSp">
        <pc:chgData name="Long Nguyen" userId="f59fb8f3-a021-417a-8bc1-65c8d471c621" providerId="ADAL" clId="{F28BDA9A-BFEA-0A48-93A2-5F1590075D7B}" dt="2022-02-10T16:46:09.559" v="384" actId="1076"/>
        <pc:sldMkLst>
          <pc:docMk/>
          <pc:sldMk cId="2963124289" sldId="593"/>
        </pc:sldMkLst>
      </pc:sldChg>
      <pc:sldChg chg="modSp modAnim">
        <pc:chgData name="Long Nguyen" userId="f59fb8f3-a021-417a-8bc1-65c8d471c621" providerId="ADAL" clId="{F28BDA9A-BFEA-0A48-93A2-5F1590075D7B}" dt="2022-02-16T18:32:46.597" v="391" actId="20577"/>
        <pc:sldMkLst>
          <pc:docMk/>
          <pc:sldMk cId="1230781990" sldId="606"/>
        </pc:sldMkLst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009B3-083A-732E-4FF8-BF0ED75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61E570DF-15C9-CB2C-38D2-735DE38A0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5A1C9AF-E756-8872-59F3-EEAB90FD2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74FAFF7-D849-59BB-9184-4C31ECBB2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671925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18" y="2416740"/>
            <a:ext cx="3479734" cy="950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92" y="3639629"/>
            <a:ext cx="4971690" cy="167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87172-E6C3-1F6C-BD25-AB7BB72E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7EA8C7D-4BDB-2F51-9763-A78F04930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Red Green Blue(RGB) model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EEB3325B-373F-D81A-55F3-2633F3E0D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1BD21-EC59-1698-A41E-A0BE9D1F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58" y="632388"/>
            <a:ext cx="3148802" cy="2848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4D8BFC-5C84-2B21-1B7D-0D613CCC9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86" y="3576724"/>
            <a:ext cx="6682618" cy="19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95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4487</TotalTime>
  <Words>2692</Words>
  <Application>Microsoft Macintosh PowerPoint</Application>
  <PresentationFormat>On-screen Show (16:10)</PresentationFormat>
  <Paragraphs>317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Red Green Blue(RGB) model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2024-11-23T13:04:13Z</dcterms:modified>
</cp:coreProperties>
</file>