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6"/>
  </p:notesMasterIdLst>
  <p:sldIdLst>
    <p:sldId id="256" r:id="rId2"/>
    <p:sldId id="569" r:id="rId3"/>
    <p:sldId id="570" r:id="rId4"/>
    <p:sldId id="571" r:id="rId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5109B-7929-8743-89BA-471CE6310637}" v="225" dt="2022-04-27T15:55:2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40"/>
  </p:normalViewPr>
  <p:slideViewPr>
    <p:cSldViewPr snapToGrid="0" snapToObjects="1">
      <p:cViewPr varScale="1">
        <p:scale>
          <a:sx n="122" d="100"/>
          <a:sy n="12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3DA9E26-CE90-3A40-9745-4D67E6DCA3BF}"/>
    <pc:docChg chg="custSel addSld delSld modSld">
      <pc:chgData name="Long B Nguyen" userId="f59fb8f3-a021-417a-8bc1-65c8d471c621" providerId="ADAL" clId="{E3DA9E26-CE90-3A40-9745-4D67E6DCA3BF}" dt="2020-03-31T22:15:23.810" v="680" actId="20577"/>
      <pc:docMkLst>
        <pc:docMk/>
      </pc:docMkLst>
      <pc:sldChg chg="modSp">
        <pc:chgData name="Long B Nguyen" userId="f59fb8f3-a021-417a-8bc1-65c8d471c621" providerId="ADAL" clId="{E3DA9E26-CE90-3A40-9745-4D67E6DCA3BF}" dt="2020-03-30T02:24:25.886" v="3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3DA9E26-CE90-3A40-9745-4D67E6DCA3BF}" dt="2020-03-30T02:24:25.886" v="32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E3DA9E26-CE90-3A40-9745-4D67E6DCA3BF}" dt="2020-03-30T02:24:14.534" v="16" actId="2696"/>
        <pc:sldMkLst>
          <pc:docMk/>
          <pc:sldMk cId="2902676313" sldId="485"/>
        </pc:sldMkLst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533528898" sldId="485"/>
        </pc:sldMkLst>
      </pc:sldChg>
      <pc:sldChg chg="modSp add modAnim">
        <pc:chgData name="Long B Nguyen" userId="f59fb8f3-a021-417a-8bc1-65c8d471c621" providerId="ADAL" clId="{E3DA9E26-CE90-3A40-9745-4D67E6DCA3BF}" dt="2020-03-30T02:26:11.243" v="75" actId="20577"/>
        <pc:sldMkLst>
          <pc:docMk/>
          <pc:sldMk cId="3162068906" sldId="527"/>
        </pc:sldMkLst>
        <pc:spChg chg="mod">
          <ac:chgData name="Long B Nguyen" userId="f59fb8f3-a021-417a-8bc1-65c8d471c621" providerId="ADAL" clId="{E3DA9E26-CE90-3A40-9745-4D67E6DCA3BF}" dt="2020-03-30T02:24:38.289" v="34" actId="1076"/>
          <ac:spMkLst>
            <pc:docMk/>
            <pc:sldMk cId="3162068906" sldId="527"/>
            <ac:spMk id="16385" creationId="{20481C6E-9468-904F-B39A-1BBDC3FBBF72}"/>
          </ac:spMkLst>
        </pc:spChg>
        <pc:spChg chg="mod">
          <ac:chgData name="Long B Nguyen" userId="f59fb8f3-a021-417a-8bc1-65c8d471c621" providerId="ADAL" clId="{E3DA9E26-CE90-3A40-9745-4D67E6DCA3BF}" dt="2020-03-30T02:26:11.243" v="75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102825031" sldId="528"/>
        </pc:sldMkLst>
      </pc:sldChg>
      <pc:sldChg chg="modSp add modAnim">
        <pc:chgData name="Long B Nguyen" userId="f59fb8f3-a021-417a-8bc1-65c8d471c621" providerId="ADAL" clId="{E3DA9E26-CE90-3A40-9745-4D67E6DCA3BF}" dt="2020-03-30T02:30:12.894" v="213" actId="20577"/>
        <pc:sldMkLst>
          <pc:docMk/>
          <pc:sldMk cId="4057016805" sldId="529"/>
        </pc:sldMkLst>
        <pc:spChg chg="mod">
          <ac:chgData name="Long B Nguyen" userId="f59fb8f3-a021-417a-8bc1-65c8d471c621" providerId="ADAL" clId="{E3DA9E26-CE90-3A40-9745-4D67E6DCA3BF}" dt="2020-03-30T02:30:12.894" v="213" actId="20577"/>
          <ac:spMkLst>
            <pc:docMk/>
            <pc:sldMk cId="4057016805" sldId="529"/>
            <ac:spMk id="16386" creationId="{C8D6CAF5-AF75-C349-8DAC-5E7C5ABB4ADD}"/>
          </ac:spMkLst>
        </pc:spChg>
        <pc:spChg chg="mod">
          <ac:chgData name="Long B Nguyen" userId="f59fb8f3-a021-417a-8bc1-65c8d471c621" providerId="ADAL" clId="{E3DA9E26-CE90-3A40-9745-4D67E6DCA3BF}" dt="2020-03-30T02:29:11.134" v="142" actId="1076"/>
          <ac:spMkLst>
            <pc:docMk/>
            <pc:sldMk cId="4057016805" sldId="529"/>
            <ac:spMk id="26625" creationId="{D98E8C97-22A5-5648-8897-6FD0C34ABA7B}"/>
          </ac:spMkLst>
        </pc:spChg>
        <pc:picChg chg="mod">
          <ac:chgData name="Long B Nguyen" userId="f59fb8f3-a021-417a-8bc1-65c8d471c621" providerId="ADAL" clId="{E3DA9E26-CE90-3A40-9745-4D67E6DCA3BF}" dt="2020-03-30T02:30:10.872" v="212" actId="1076"/>
          <ac:picMkLst>
            <pc:docMk/>
            <pc:sldMk cId="4057016805" sldId="529"/>
            <ac:picMk id="26627" creationId="{9ED681A2-8B02-8143-B1FC-F86FC2BD5336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26:55.226" v="88" actId="255"/>
        <pc:sldMkLst>
          <pc:docMk/>
          <pc:sldMk cId="1925924244" sldId="556"/>
        </pc:sldMkLst>
        <pc:spChg chg="mod">
          <ac:chgData name="Long B Nguyen" userId="f59fb8f3-a021-417a-8bc1-65c8d471c621" providerId="ADAL" clId="{E3DA9E26-CE90-3A40-9745-4D67E6DCA3BF}" dt="2020-03-30T02:26:55.226" v="88" actId="255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E3DA9E26-CE90-3A40-9745-4D67E6DCA3BF}" dt="2020-03-30T02:26:26.087" v="77" actId="1076"/>
          <ac:spMkLst>
            <pc:docMk/>
            <pc:sldMk cId="1925924244" sldId="556"/>
            <ac:spMk id="18433" creationId="{02AE339C-E512-214C-87AC-C7DED5975191}"/>
          </ac:spMkLst>
        </pc:spChg>
        <pc:picChg chg="mod">
          <ac:chgData name="Long B Nguyen" userId="f59fb8f3-a021-417a-8bc1-65c8d471c621" providerId="ADAL" clId="{E3DA9E26-CE90-3A40-9745-4D67E6DCA3BF}" dt="2020-03-30T02:26:48.286" v="87" actId="14100"/>
          <ac:picMkLst>
            <pc:docMk/>
            <pc:sldMk cId="1925924244" sldId="556"/>
            <ac:picMk id="3" creationId="{5F05013A-B779-4441-83CC-226A1BAC92E2}"/>
          </ac:picMkLst>
        </pc:pic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1994733491" sldId="557"/>
        </pc:sldMkLst>
      </pc:sldChg>
      <pc:sldChg chg="modSp add">
        <pc:chgData name="Long B Nguyen" userId="f59fb8f3-a021-417a-8bc1-65c8d471c621" providerId="ADAL" clId="{E3DA9E26-CE90-3A40-9745-4D67E6DCA3BF}" dt="2020-03-30T02:30:43.362" v="220" actId="5793"/>
        <pc:sldMkLst>
          <pc:docMk/>
          <pc:sldMk cId="748879865" sldId="559"/>
        </pc:sldMkLst>
        <pc:spChg chg="mod">
          <ac:chgData name="Long B Nguyen" userId="f59fb8f3-a021-417a-8bc1-65c8d471c621" providerId="ADAL" clId="{E3DA9E26-CE90-3A40-9745-4D67E6DCA3BF}" dt="2020-03-30T02:30:43.362" v="220" actId="5793"/>
          <ac:spMkLst>
            <pc:docMk/>
            <pc:sldMk cId="748879865" sldId="559"/>
            <ac:spMk id="16386" creationId="{663BA5C3-BA40-5A4D-8A32-C7FE38AA5585}"/>
          </ac:spMkLst>
        </pc:spChg>
        <pc:spChg chg="mod">
          <ac:chgData name="Long B Nguyen" userId="f59fb8f3-a021-417a-8bc1-65c8d471c621" providerId="ADAL" clId="{E3DA9E26-CE90-3A40-9745-4D67E6DCA3BF}" dt="2020-03-30T02:30:31.126" v="216" actId="1076"/>
          <ac:spMkLst>
            <pc:docMk/>
            <pc:sldMk cId="748879865" sldId="559"/>
            <ac:spMk id="28673" creationId="{29C221BA-D3D7-5A49-A5D0-DC2CA4B3B469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2:51.237" v="236" actId="14100"/>
        <pc:sldMkLst>
          <pc:docMk/>
          <pc:sldMk cId="3841479407" sldId="560"/>
        </pc:sldMkLst>
        <pc:spChg chg="mod">
          <ac:chgData name="Long B Nguyen" userId="f59fb8f3-a021-417a-8bc1-65c8d471c621" providerId="ADAL" clId="{E3DA9E26-CE90-3A40-9745-4D67E6DCA3BF}" dt="2020-03-30T02:32:51.237" v="236" actId="14100"/>
          <ac:spMkLst>
            <pc:docMk/>
            <pc:sldMk cId="3841479407" sldId="560"/>
            <ac:spMk id="16386" creationId="{F4A55099-1D6D-794F-86C3-1AE8A802E8FF}"/>
          </ac:spMkLst>
        </pc:spChg>
        <pc:spChg chg="mod">
          <ac:chgData name="Long B Nguyen" userId="f59fb8f3-a021-417a-8bc1-65c8d471c621" providerId="ADAL" clId="{E3DA9E26-CE90-3A40-9745-4D67E6DCA3BF}" dt="2020-03-30T02:32:48.374" v="235" actId="1076"/>
          <ac:spMkLst>
            <pc:docMk/>
            <pc:sldMk cId="3841479407" sldId="560"/>
            <ac:spMk id="30721" creationId="{21730CA2-2673-194A-BEF2-68659ADB5D96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16.319" v="248" actId="20577"/>
        <pc:sldMkLst>
          <pc:docMk/>
          <pc:sldMk cId="558292674" sldId="561"/>
        </pc:sldMkLst>
        <pc:spChg chg="mod">
          <ac:chgData name="Long B Nguyen" userId="f59fb8f3-a021-417a-8bc1-65c8d471c621" providerId="ADAL" clId="{E3DA9E26-CE90-3A40-9745-4D67E6DCA3BF}" dt="2020-03-30T02:33:16.319" v="248" actId="20577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E3DA9E26-CE90-3A40-9745-4D67E6DCA3BF}" dt="2020-03-30T02:33:03.691" v="239" actId="1076"/>
          <ac:spMkLst>
            <pc:docMk/>
            <pc:sldMk cId="558292674" sldId="561"/>
            <ac:spMk id="32769" creationId="{1AAEA145-136D-F74A-BD41-5DFAA9C09F9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48.312" v="256" actId="5793"/>
        <pc:sldMkLst>
          <pc:docMk/>
          <pc:sldMk cId="3239512120" sldId="562"/>
        </pc:sldMkLst>
        <pc:spChg chg="mod">
          <ac:chgData name="Long B Nguyen" userId="f59fb8f3-a021-417a-8bc1-65c8d471c621" providerId="ADAL" clId="{E3DA9E26-CE90-3A40-9745-4D67E6DCA3BF}" dt="2020-03-30T02:33:48.312" v="256" actId="5793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E3DA9E26-CE90-3A40-9745-4D67E6DCA3BF}" dt="2020-03-30T02:33:37.931" v="250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modSp add">
        <pc:chgData name="Long B Nguyen" userId="f59fb8f3-a021-417a-8bc1-65c8d471c621" providerId="ADAL" clId="{E3DA9E26-CE90-3A40-9745-4D67E6DCA3BF}" dt="2020-03-30T02:36:37.565" v="348" actId="20577"/>
        <pc:sldMkLst>
          <pc:docMk/>
          <pc:sldMk cId="62561003" sldId="564"/>
        </pc:sldMkLst>
        <pc:spChg chg="mod">
          <ac:chgData name="Long B Nguyen" userId="f59fb8f3-a021-417a-8bc1-65c8d471c621" providerId="ADAL" clId="{E3DA9E26-CE90-3A40-9745-4D67E6DCA3BF}" dt="2020-03-30T02:36:09.987" v="332" actId="1076"/>
          <ac:spMkLst>
            <pc:docMk/>
            <pc:sldMk cId="62561003" sldId="564"/>
            <ac:spMk id="38913" creationId="{DAEFB4BB-DC31-B549-9EE1-1D17944461D0}"/>
          </ac:spMkLst>
        </pc:spChg>
        <pc:spChg chg="mod">
          <ac:chgData name="Long B Nguyen" userId="f59fb8f3-a021-417a-8bc1-65c8d471c621" providerId="ADAL" clId="{E3DA9E26-CE90-3A40-9745-4D67E6DCA3BF}" dt="2020-03-30T02:36:37.565" v="348" actId="20577"/>
          <ac:spMkLst>
            <pc:docMk/>
            <pc:sldMk cId="62561003" sldId="564"/>
            <ac:spMk id="38914" creationId="{C52A9286-7410-5345-BECD-ADFEC8E3A113}"/>
          </ac:spMkLst>
        </pc:spChg>
        <pc:picChg chg="mod">
          <ac:chgData name="Long B Nguyen" userId="f59fb8f3-a021-417a-8bc1-65c8d471c621" providerId="ADAL" clId="{E3DA9E26-CE90-3A40-9745-4D67E6DCA3BF}" dt="2020-03-30T02:36:26.918" v="342" actId="1076"/>
          <ac:picMkLst>
            <pc:docMk/>
            <pc:sldMk cId="62561003" sldId="564"/>
            <ac:picMk id="38915" creationId="{31163D27-FB0A-2947-8204-DB300563CD0E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5:35.607" v="328" actId="20577"/>
        <pc:sldMkLst>
          <pc:docMk/>
          <pc:sldMk cId="1496186937" sldId="565"/>
        </pc:sldMkLst>
        <pc:spChg chg="mod">
          <ac:chgData name="Long B Nguyen" userId="f59fb8f3-a021-417a-8bc1-65c8d471c621" providerId="ADAL" clId="{E3DA9E26-CE90-3A40-9745-4D67E6DCA3BF}" dt="2020-03-30T02:35:35.607" v="328" actId="20577"/>
          <ac:spMkLst>
            <pc:docMk/>
            <pc:sldMk cId="1496186937" sldId="565"/>
            <ac:spMk id="16386" creationId="{D5C314AE-7E3E-9049-8D14-D91FF0323DDF}"/>
          </ac:spMkLst>
        </pc:spChg>
        <pc:spChg chg="mod">
          <ac:chgData name="Long B Nguyen" userId="f59fb8f3-a021-417a-8bc1-65c8d471c621" providerId="ADAL" clId="{E3DA9E26-CE90-3A40-9745-4D67E6DCA3BF}" dt="2020-03-30T02:34:07.720" v="259" actId="1076"/>
          <ac:spMkLst>
            <pc:docMk/>
            <pc:sldMk cId="1496186937" sldId="565"/>
            <ac:spMk id="36865" creationId="{F994A541-5449-9B46-AF88-7579EF6134B0}"/>
          </ac:spMkLst>
        </pc:spChg>
        <pc:picChg chg="mod">
          <ac:chgData name="Long B Nguyen" userId="f59fb8f3-a021-417a-8bc1-65c8d471c621" providerId="ADAL" clId="{E3DA9E26-CE90-3A40-9745-4D67E6DCA3BF}" dt="2020-03-30T02:34:22.591" v="262" actId="1076"/>
          <ac:picMkLst>
            <pc:docMk/>
            <pc:sldMk cId="1496186937" sldId="565"/>
            <ac:picMk id="2" creationId="{98A1C59E-79D9-AF4A-920B-640EF307C3F1}"/>
          </ac:picMkLst>
        </pc:picChg>
      </pc:sldChg>
      <pc:sldChg chg="modSp add">
        <pc:chgData name="Long B Nguyen" userId="f59fb8f3-a021-417a-8bc1-65c8d471c621" providerId="ADAL" clId="{E3DA9E26-CE90-3A40-9745-4D67E6DCA3BF}" dt="2020-03-30T02:37:08.542" v="359" actId="20577"/>
        <pc:sldMkLst>
          <pc:docMk/>
          <pc:sldMk cId="1123629102" sldId="566"/>
        </pc:sldMkLst>
        <pc:spChg chg="mod">
          <ac:chgData name="Long B Nguyen" userId="f59fb8f3-a021-417a-8bc1-65c8d471c621" providerId="ADAL" clId="{E3DA9E26-CE90-3A40-9745-4D67E6DCA3BF}" dt="2020-03-30T02:37:08.542" v="359" actId="20577"/>
          <ac:spMkLst>
            <pc:docMk/>
            <pc:sldMk cId="1123629102" sldId="566"/>
            <ac:spMk id="16386" creationId="{2DF216D7-8A85-6A4B-A2B3-8EE0E2D71E0D}"/>
          </ac:spMkLst>
        </pc:spChg>
        <pc:spChg chg="mod">
          <ac:chgData name="Long B Nguyen" userId="f59fb8f3-a021-417a-8bc1-65c8d471c621" providerId="ADAL" clId="{E3DA9E26-CE90-3A40-9745-4D67E6DCA3BF}" dt="2020-03-30T02:37:00.974" v="353" actId="1076"/>
          <ac:spMkLst>
            <pc:docMk/>
            <pc:sldMk cId="1123629102" sldId="566"/>
            <ac:spMk id="40961" creationId="{1FEDAAFA-F0E6-1146-9EA2-D4901F6BA1B3}"/>
          </ac:spMkLst>
        </pc:spChg>
        <pc:picChg chg="mod">
          <ac:chgData name="Long B Nguyen" userId="f59fb8f3-a021-417a-8bc1-65c8d471c621" providerId="ADAL" clId="{E3DA9E26-CE90-3A40-9745-4D67E6DCA3BF}" dt="2020-03-30T02:37:05.669" v="355" actId="1076"/>
          <ac:picMkLst>
            <pc:docMk/>
            <pc:sldMk cId="1123629102" sldId="566"/>
            <ac:picMk id="40963" creationId="{CBF3E8A9-6DD5-1B44-9FB5-7DB205C3F480}"/>
          </ac:picMkLst>
        </pc:picChg>
      </pc:sldChg>
      <pc:sldChg chg="modSp add">
        <pc:chgData name="Long B Nguyen" userId="f59fb8f3-a021-417a-8bc1-65c8d471c621" providerId="ADAL" clId="{E3DA9E26-CE90-3A40-9745-4D67E6DCA3BF}" dt="2020-03-30T02:37:55.628" v="370" actId="20577"/>
        <pc:sldMkLst>
          <pc:docMk/>
          <pc:sldMk cId="3949497385" sldId="567"/>
        </pc:sldMkLst>
        <pc:spChg chg="mod">
          <ac:chgData name="Long B Nguyen" userId="f59fb8f3-a021-417a-8bc1-65c8d471c621" providerId="ADAL" clId="{E3DA9E26-CE90-3A40-9745-4D67E6DCA3BF}" dt="2020-03-30T02:37:55.628" v="370" actId="20577"/>
          <ac:spMkLst>
            <pc:docMk/>
            <pc:sldMk cId="3949497385" sldId="567"/>
            <ac:spMk id="16386" creationId="{ABB9BDC1-08D7-8143-B399-6CBC458EF0C2}"/>
          </ac:spMkLst>
        </pc:spChg>
        <pc:spChg chg="mod">
          <ac:chgData name="Long B Nguyen" userId="f59fb8f3-a021-417a-8bc1-65c8d471c621" providerId="ADAL" clId="{E3DA9E26-CE90-3A40-9745-4D67E6DCA3BF}" dt="2020-03-30T02:37:43.097" v="362" actId="1076"/>
          <ac:spMkLst>
            <pc:docMk/>
            <pc:sldMk cId="3949497385" sldId="567"/>
            <ac:spMk id="43009" creationId="{D73127DF-5485-7648-9DD8-F565B7C20333}"/>
          </ac:spMkLst>
        </pc:spChg>
        <pc:picChg chg="mod">
          <ac:chgData name="Long B Nguyen" userId="f59fb8f3-a021-417a-8bc1-65c8d471c621" providerId="ADAL" clId="{E3DA9E26-CE90-3A40-9745-4D67E6DCA3BF}" dt="2020-03-30T02:37:49.960" v="364" actId="1076"/>
          <ac:picMkLst>
            <pc:docMk/>
            <pc:sldMk cId="3949497385" sldId="567"/>
            <ac:picMk id="43011" creationId="{3F30234C-2778-F247-82DB-EBC943CDA205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9:19.976" v="384" actId="20577"/>
        <pc:sldMkLst>
          <pc:docMk/>
          <pc:sldMk cId="2869642700" sldId="568"/>
        </pc:sldMkLst>
        <pc:spChg chg="mod">
          <ac:chgData name="Long B Nguyen" userId="f59fb8f3-a021-417a-8bc1-65c8d471c621" providerId="ADAL" clId="{E3DA9E26-CE90-3A40-9745-4D67E6DCA3BF}" dt="2020-03-30T02:39:19.976" v="384" actId="20577"/>
          <ac:spMkLst>
            <pc:docMk/>
            <pc:sldMk cId="2869642700" sldId="568"/>
            <ac:spMk id="16386" creationId="{64803469-0351-BA45-ABE6-B6F61CAA9AC7}"/>
          </ac:spMkLst>
        </pc:spChg>
        <pc:spChg chg="mod">
          <ac:chgData name="Long B Nguyen" userId="f59fb8f3-a021-417a-8bc1-65c8d471c621" providerId="ADAL" clId="{E3DA9E26-CE90-3A40-9745-4D67E6DCA3BF}" dt="2020-03-30T02:38:33.138" v="374" actId="1076"/>
          <ac:spMkLst>
            <pc:docMk/>
            <pc:sldMk cId="2869642700" sldId="568"/>
            <ac:spMk id="45057" creationId="{19D0F0DD-820D-1247-A6AE-CE798E9BA930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1:24.551" v="412" actId="20577"/>
        <pc:sldMkLst>
          <pc:docMk/>
          <pc:sldMk cId="3333082340" sldId="569"/>
        </pc:sldMkLst>
        <pc:spChg chg="mod">
          <ac:chgData name="Long B Nguyen" userId="f59fb8f3-a021-417a-8bc1-65c8d471c621" providerId="ADAL" clId="{E3DA9E26-CE90-3A40-9745-4D67E6DCA3BF}" dt="2020-03-30T02:41:24.551" v="412" actId="20577"/>
          <ac:spMkLst>
            <pc:docMk/>
            <pc:sldMk cId="3333082340" sldId="569"/>
            <ac:spMk id="16386" creationId="{971DAD30-53B6-3446-A665-81B33697B4B9}"/>
          </ac:spMkLst>
        </pc:spChg>
        <pc:spChg chg="mod">
          <ac:chgData name="Long B Nguyen" userId="f59fb8f3-a021-417a-8bc1-65c8d471c621" providerId="ADAL" clId="{E3DA9E26-CE90-3A40-9745-4D67E6DCA3BF}" dt="2020-03-30T02:40:08.125" v="388" actId="1076"/>
          <ac:spMkLst>
            <pc:docMk/>
            <pc:sldMk cId="3333082340" sldId="569"/>
            <ac:spMk id="47105" creationId="{741C59B0-DD4C-2549-9269-EB2C2DF6E577}"/>
          </ac:spMkLst>
        </pc:spChg>
      </pc:sldChg>
      <pc:sldChg chg="modSp add">
        <pc:chgData name="Long B Nguyen" userId="f59fb8f3-a021-417a-8bc1-65c8d471c621" providerId="ADAL" clId="{E3DA9E26-CE90-3A40-9745-4D67E6DCA3BF}" dt="2020-03-30T02:27:22.857" v="94" actId="5793"/>
        <pc:sldMkLst>
          <pc:docMk/>
          <pc:sldMk cId="2526255488" sldId="570"/>
        </pc:sldMkLst>
        <pc:spChg chg="mod">
          <ac:chgData name="Long B Nguyen" userId="f59fb8f3-a021-417a-8bc1-65c8d471c621" providerId="ADAL" clId="{E3DA9E26-CE90-3A40-9745-4D67E6DCA3BF}" dt="2020-03-30T02:27:10.180" v="89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E3DA9E26-CE90-3A40-9745-4D67E6DCA3BF}" dt="2020-03-30T02:27:22.857" v="94" actId="5793"/>
          <ac:spMkLst>
            <pc:docMk/>
            <pc:sldMk cId="2526255488" sldId="570"/>
            <ac:spMk id="20482" creationId="{5E8218B3-465D-6F42-A92F-9D686809D45C}"/>
          </ac:spMkLst>
        </pc:spChg>
      </pc:sldChg>
      <pc:sldChg chg="modSp add">
        <pc:chgData name="Long B Nguyen" userId="f59fb8f3-a021-417a-8bc1-65c8d471c621" providerId="ADAL" clId="{E3DA9E26-CE90-3A40-9745-4D67E6DCA3BF}" dt="2020-03-30T02:42:54.505" v="430" actId="207"/>
        <pc:sldMkLst>
          <pc:docMk/>
          <pc:sldMk cId="2952073042" sldId="571"/>
        </pc:sldMkLst>
        <pc:spChg chg="mod">
          <ac:chgData name="Long B Nguyen" userId="f59fb8f3-a021-417a-8bc1-65c8d471c621" providerId="ADAL" clId="{E3DA9E26-CE90-3A40-9745-4D67E6DCA3BF}" dt="2020-03-30T02:42:54.505" v="430" actId="20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E3DA9E26-CE90-3A40-9745-4D67E6DCA3BF}" dt="2020-03-30T02:42:02.067" v="416" actId="1076"/>
          <ac:spMkLst>
            <pc:docMk/>
            <pc:sldMk cId="2952073042" sldId="571"/>
            <ac:spMk id="49153" creationId="{F54483B9-1658-FE4F-8E2E-F3A29FFD393E}"/>
          </ac:spMkLst>
        </pc:spChg>
        <pc:spChg chg="mod">
          <ac:chgData name="Long B Nguyen" userId="f59fb8f3-a021-417a-8bc1-65c8d471c621" providerId="ADAL" clId="{E3DA9E26-CE90-3A40-9745-4D67E6DCA3BF}" dt="2020-03-30T02:42:16.874" v="423" actId="14100"/>
          <ac:spMkLst>
            <pc:docMk/>
            <pc:sldMk cId="2952073042" sldId="571"/>
            <ac:spMk id="49165" creationId="{CCF6A84E-52CA-FA40-BE94-3E4D8C7E82C5}"/>
          </ac:spMkLst>
        </pc:spChg>
      </pc:sldChg>
      <pc:sldChg chg="modSp add modAnim">
        <pc:chgData name="Long B Nguyen" userId="f59fb8f3-a021-417a-8bc1-65c8d471c621" providerId="ADAL" clId="{E3DA9E26-CE90-3A40-9745-4D67E6DCA3BF}" dt="2020-03-31T22:15:23.810" v="680" actId="20577"/>
        <pc:sldMkLst>
          <pc:docMk/>
          <pc:sldMk cId="270817839" sldId="572"/>
        </pc:sldMkLst>
        <pc:spChg chg="mod">
          <ac:chgData name="Long B Nguyen" userId="f59fb8f3-a021-417a-8bc1-65c8d471c621" providerId="ADAL" clId="{E3DA9E26-CE90-3A40-9745-4D67E6DCA3BF}" dt="2020-03-31T22:15:23.810" v="680" actId="20577"/>
          <ac:spMkLst>
            <pc:docMk/>
            <pc:sldMk cId="270817839" sldId="572"/>
            <ac:spMk id="16386" creationId="{D2C45497-8912-0F44-8527-E1D3516D268F}"/>
          </ac:spMkLst>
        </pc:spChg>
        <pc:spChg chg="mod">
          <ac:chgData name="Long B Nguyen" userId="f59fb8f3-a021-417a-8bc1-65c8d471c621" providerId="ADAL" clId="{E3DA9E26-CE90-3A40-9745-4D67E6DCA3BF}" dt="2020-03-30T02:43:10.028" v="434" actId="1076"/>
          <ac:spMkLst>
            <pc:docMk/>
            <pc:sldMk cId="270817839" sldId="572"/>
            <ac:spMk id="51201" creationId="{34CF5F37-80CE-C64F-905D-26669F2C2011}"/>
          </ac:spMkLst>
        </pc:spChg>
        <pc:spChg chg="mod">
          <ac:chgData name="Long B Nguyen" userId="f59fb8f3-a021-417a-8bc1-65c8d471c621" providerId="ADAL" clId="{E3DA9E26-CE90-3A40-9745-4D67E6DCA3BF}" dt="2020-03-30T02:43:19.171" v="436" actId="14100"/>
          <ac:spMkLst>
            <pc:docMk/>
            <pc:sldMk cId="270817839" sldId="572"/>
            <ac:spMk id="51213" creationId="{B43FFE58-E029-D14C-8250-0E69A0B99C4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4:56.097" v="449" actId="20577"/>
        <pc:sldMkLst>
          <pc:docMk/>
          <pc:sldMk cId="4110945301" sldId="574"/>
        </pc:sldMkLst>
        <pc:spChg chg="mod">
          <ac:chgData name="Long B Nguyen" userId="f59fb8f3-a021-417a-8bc1-65c8d471c621" providerId="ADAL" clId="{E3DA9E26-CE90-3A40-9745-4D67E6DCA3BF}" dt="2020-03-30T02:44:56.097" v="449" actId="20577"/>
          <ac:spMkLst>
            <pc:docMk/>
            <pc:sldMk cId="4110945301" sldId="574"/>
            <ac:spMk id="16386" creationId="{A771A9EC-0DB4-C846-A010-6B39E76CB14D}"/>
          </ac:spMkLst>
        </pc:spChg>
        <pc:spChg chg="mod">
          <ac:chgData name="Long B Nguyen" userId="f59fb8f3-a021-417a-8bc1-65c8d471c621" providerId="ADAL" clId="{E3DA9E26-CE90-3A40-9745-4D67E6DCA3BF}" dt="2020-03-30T02:44:04.073" v="446" actId="1076"/>
          <ac:spMkLst>
            <pc:docMk/>
            <pc:sldMk cId="4110945301" sldId="574"/>
            <ac:spMk id="53249" creationId="{156C50AE-1816-7544-8B1D-90768E8FE77C}"/>
          </ac:spMkLst>
        </pc:spChg>
      </pc:sldChg>
      <pc:sldChg chg="modSp add">
        <pc:chgData name="Long B Nguyen" userId="f59fb8f3-a021-417a-8bc1-65c8d471c621" providerId="ADAL" clId="{E3DA9E26-CE90-3A40-9745-4D67E6DCA3BF}" dt="2020-03-30T02:45:29.891" v="457" actId="5793"/>
        <pc:sldMkLst>
          <pc:docMk/>
          <pc:sldMk cId="1553353509" sldId="575"/>
        </pc:sldMkLst>
        <pc:spChg chg="mod">
          <ac:chgData name="Long B Nguyen" userId="f59fb8f3-a021-417a-8bc1-65c8d471c621" providerId="ADAL" clId="{E3DA9E26-CE90-3A40-9745-4D67E6DCA3BF}" dt="2020-03-30T02:45:29.891" v="457" actId="5793"/>
          <ac:spMkLst>
            <pc:docMk/>
            <pc:sldMk cId="1553353509" sldId="575"/>
            <ac:spMk id="16386" creationId="{C563149A-FB03-7F41-801D-086D70B22CED}"/>
          </ac:spMkLst>
        </pc:spChg>
        <pc:spChg chg="mod">
          <ac:chgData name="Long B Nguyen" userId="f59fb8f3-a021-417a-8bc1-65c8d471c621" providerId="ADAL" clId="{E3DA9E26-CE90-3A40-9745-4D67E6DCA3BF}" dt="2020-03-30T02:45:22.067" v="453" actId="1076"/>
          <ac:spMkLst>
            <pc:docMk/>
            <pc:sldMk cId="1553353509" sldId="575"/>
            <ac:spMk id="55297" creationId="{1AF853D6-D0AB-854B-B143-5FDFC529A2E5}"/>
          </ac:spMkLst>
        </pc:spChg>
      </pc:sldChg>
      <pc:sldChg chg="addSp delSp modSp add">
        <pc:chgData name="Long B Nguyen" userId="f59fb8f3-a021-417a-8bc1-65c8d471c621" providerId="ADAL" clId="{E3DA9E26-CE90-3A40-9745-4D67E6DCA3BF}" dt="2020-03-30T02:49:46.797" v="479"/>
        <pc:sldMkLst>
          <pc:docMk/>
          <pc:sldMk cId="2954573052" sldId="576"/>
        </pc:sldMkLst>
        <pc:spChg chg="add del mod">
          <ac:chgData name="Long B Nguyen" userId="f59fb8f3-a021-417a-8bc1-65c8d471c621" providerId="ADAL" clId="{E3DA9E26-CE90-3A40-9745-4D67E6DCA3BF}" dt="2020-03-30T02:49:46.797" v="479"/>
          <ac:spMkLst>
            <pc:docMk/>
            <pc:sldMk cId="2954573052" sldId="576"/>
            <ac:spMk id="2" creationId="{D4D0B958-B73E-474A-8E9F-19903F8193B5}"/>
          </ac:spMkLst>
        </pc:spChg>
        <pc:spChg chg="mod">
          <ac:chgData name="Long B Nguyen" userId="f59fb8f3-a021-417a-8bc1-65c8d471c621" providerId="ADAL" clId="{E3DA9E26-CE90-3A40-9745-4D67E6DCA3BF}" dt="2020-03-30T02:49:34.607" v="475" actId="20577"/>
          <ac:spMkLst>
            <pc:docMk/>
            <pc:sldMk cId="2954573052" sldId="576"/>
            <ac:spMk id="16386" creationId="{69AB210F-7E66-6D48-B863-12C1BF9C1807}"/>
          </ac:spMkLst>
        </pc:spChg>
      </pc:sldChg>
      <pc:sldChg chg="modSp add">
        <pc:chgData name="Long B Nguyen" userId="f59fb8f3-a021-417a-8bc1-65c8d471c621" providerId="ADAL" clId="{E3DA9E26-CE90-3A40-9745-4D67E6DCA3BF}" dt="2020-03-30T02:49:55.663" v="484" actId="5793"/>
        <pc:sldMkLst>
          <pc:docMk/>
          <pc:sldMk cId="1547101256" sldId="577"/>
        </pc:sldMkLst>
        <pc:spChg chg="mod">
          <ac:chgData name="Long B Nguyen" userId="f59fb8f3-a021-417a-8bc1-65c8d471c621" providerId="ADAL" clId="{E3DA9E26-CE90-3A40-9745-4D67E6DCA3BF}" dt="2020-03-30T02:49:55.663" v="484" actId="5793"/>
          <ac:spMkLst>
            <pc:docMk/>
            <pc:sldMk cId="1547101256" sldId="577"/>
            <ac:spMk id="16386" creationId="{CC939BED-4BEB-8545-AC03-0CDF0017FCC9}"/>
          </ac:spMkLst>
        </pc:spChg>
      </pc:sldChg>
      <pc:sldChg chg="delSp modSp add modAnim">
        <pc:chgData name="Long B Nguyen" userId="f59fb8f3-a021-417a-8bc1-65c8d471c621" providerId="ADAL" clId="{E3DA9E26-CE90-3A40-9745-4D67E6DCA3BF}" dt="2020-03-30T02:53:08.569" v="632" actId="14100"/>
        <pc:sldMkLst>
          <pc:docMk/>
          <pc:sldMk cId="891751900" sldId="579"/>
        </pc:sldMkLst>
        <pc:spChg chg="mod">
          <ac:chgData name="Long B Nguyen" userId="f59fb8f3-a021-417a-8bc1-65c8d471c621" providerId="ADAL" clId="{E3DA9E26-CE90-3A40-9745-4D67E6DCA3BF}" dt="2020-03-30T02:53:08.569" v="632" actId="14100"/>
          <ac:spMkLst>
            <pc:docMk/>
            <pc:sldMk cId="891751900" sldId="579"/>
            <ac:spMk id="16386" creationId="{6B9A5847-1AA8-4A43-AE7E-BF49B20DE6A5}"/>
          </ac:spMkLst>
        </pc:spChg>
        <pc:spChg chg="del">
          <ac:chgData name="Long B Nguyen" userId="f59fb8f3-a021-417a-8bc1-65c8d471c621" providerId="ADAL" clId="{E3DA9E26-CE90-3A40-9745-4D67E6DCA3BF}" dt="2020-03-30T02:50:44.212" v="491" actId="478"/>
          <ac:spMkLst>
            <pc:docMk/>
            <pc:sldMk cId="891751900" sldId="579"/>
            <ac:spMk id="61441" creationId="{2E63A166-F43D-9C4C-A68A-7D4558E4615D}"/>
          </ac:spMkLst>
        </pc:spChg>
      </pc:sldChg>
      <pc:sldChg chg="modSp add modAnim">
        <pc:chgData name="Long B Nguyen" userId="f59fb8f3-a021-417a-8bc1-65c8d471c621" providerId="ADAL" clId="{E3DA9E26-CE90-3A40-9745-4D67E6DCA3BF}" dt="2020-03-30T02:58:26.541" v="656" actId="20577"/>
        <pc:sldMkLst>
          <pc:docMk/>
          <pc:sldMk cId="2483610180" sldId="580"/>
        </pc:sldMkLst>
        <pc:spChg chg="mod">
          <ac:chgData name="Long B Nguyen" userId="f59fb8f3-a021-417a-8bc1-65c8d471c621" providerId="ADAL" clId="{E3DA9E26-CE90-3A40-9745-4D67E6DCA3BF}" dt="2020-03-30T02:58:26.541" v="656" actId="20577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E3DA9E26-CE90-3A40-9745-4D67E6DCA3BF}" dt="2020-03-30T02:53:25.214" v="636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modSp add">
        <pc:chgData name="Long B Nguyen" userId="f59fb8f3-a021-417a-8bc1-65c8d471c621" providerId="ADAL" clId="{E3DA9E26-CE90-3A40-9745-4D67E6DCA3BF}" dt="2020-03-30T02:58:07.071" v="646" actId="5793"/>
        <pc:sldMkLst>
          <pc:docMk/>
          <pc:sldMk cId="830544632" sldId="581"/>
        </pc:sldMkLst>
        <pc:spChg chg="mod">
          <ac:chgData name="Long B Nguyen" userId="f59fb8f3-a021-417a-8bc1-65c8d471c621" providerId="ADAL" clId="{E3DA9E26-CE90-3A40-9745-4D67E6DCA3BF}" dt="2020-03-30T02:58:07.071" v="646" actId="5793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E3DA9E26-CE90-3A40-9745-4D67E6DCA3BF}" dt="2020-03-30T02:57:53.663" v="641" actId="1076"/>
          <ac:spMkLst>
            <pc:docMk/>
            <pc:sldMk cId="830544632" sldId="581"/>
            <ac:spMk id="65537" creationId="{07CB10DC-D333-F84F-AEFA-826E23CDD585}"/>
          </ac:spMkLst>
        </pc:spChg>
        <pc:picChg chg="mod">
          <ac:chgData name="Long B Nguyen" userId="f59fb8f3-a021-417a-8bc1-65c8d471c621" providerId="ADAL" clId="{E3DA9E26-CE90-3A40-9745-4D67E6DCA3BF}" dt="2020-03-30T02:58:04.700" v="645" actId="1076"/>
          <ac:picMkLst>
            <pc:docMk/>
            <pc:sldMk cId="830544632" sldId="581"/>
            <ac:picMk id="65539" creationId="{E53CD132-E85D-D245-AAD8-83FB82CE3B68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59:41.902" v="678" actId="20577"/>
        <pc:sldMkLst>
          <pc:docMk/>
          <pc:sldMk cId="1603111093" sldId="582"/>
        </pc:sldMkLst>
        <pc:spChg chg="mod">
          <ac:chgData name="Long B Nguyen" userId="f59fb8f3-a021-417a-8bc1-65c8d471c621" providerId="ADAL" clId="{E3DA9E26-CE90-3A40-9745-4D67E6DCA3BF}" dt="2020-03-30T02:59:41.902" v="678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E3DA9E26-CE90-3A40-9745-4D67E6DCA3BF}" dt="2020-03-30T02:59:23.703" v="660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E3DA9E26-CE90-3A40-9745-4D67E6DCA3BF}" dt="2020-03-30T02:24:14.222" v="0" actId="2696"/>
        <pc:sldMkLst>
          <pc:docMk/>
          <pc:sldMk cId="4205479306" sldId="594"/>
        </pc:sldMkLst>
      </pc:sldChg>
      <pc:sldChg chg="del">
        <pc:chgData name="Long B Nguyen" userId="f59fb8f3-a021-417a-8bc1-65c8d471c621" providerId="ADAL" clId="{E3DA9E26-CE90-3A40-9745-4D67E6DCA3BF}" dt="2020-03-30T02:24:14.242" v="1" actId="2696"/>
        <pc:sldMkLst>
          <pc:docMk/>
          <pc:sldMk cId="1994033935" sldId="595"/>
        </pc:sldMkLst>
      </pc:sldChg>
      <pc:sldChg chg="del">
        <pc:chgData name="Long B Nguyen" userId="f59fb8f3-a021-417a-8bc1-65c8d471c621" providerId="ADAL" clId="{E3DA9E26-CE90-3A40-9745-4D67E6DCA3BF}" dt="2020-03-30T02:24:14.265" v="2" actId="2696"/>
        <pc:sldMkLst>
          <pc:docMk/>
          <pc:sldMk cId="3986464372" sldId="596"/>
        </pc:sldMkLst>
      </pc:sldChg>
      <pc:sldChg chg="del">
        <pc:chgData name="Long B Nguyen" userId="f59fb8f3-a021-417a-8bc1-65c8d471c621" providerId="ADAL" clId="{E3DA9E26-CE90-3A40-9745-4D67E6DCA3BF}" dt="2020-03-30T02:24:14.287" v="3" actId="2696"/>
        <pc:sldMkLst>
          <pc:docMk/>
          <pc:sldMk cId="2566405133" sldId="597"/>
        </pc:sldMkLst>
      </pc:sldChg>
      <pc:sldChg chg="del">
        <pc:chgData name="Long B Nguyen" userId="f59fb8f3-a021-417a-8bc1-65c8d471c621" providerId="ADAL" clId="{E3DA9E26-CE90-3A40-9745-4D67E6DCA3BF}" dt="2020-03-30T02:24:14.307" v="4" actId="2696"/>
        <pc:sldMkLst>
          <pc:docMk/>
          <pc:sldMk cId="1098067599" sldId="598"/>
        </pc:sldMkLst>
      </pc:sldChg>
      <pc:sldChg chg="del">
        <pc:chgData name="Long B Nguyen" userId="f59fb8f3-a021-417a-8bc1-65c8d471c621" providerId="ADAL" clId="{E3DA9E26-CE90-3A40-9745-4D67E6DCA3BF}" dt="2020-03-30T02:24:14.334" v="5" actId="2696"/>
        <pc:sldMkLst>
          <pc:docMk/>
          <pc:sldMk cId="2135983872" sldId="599"/>
        </pc:sldMkLst>
      </pc:sldChg>
      <pc:sldChg chg="del">
        <pc:chgData name="Long B Nguyen" userId="f59fb8f3-a021-417a-8bc1-65c8d471c621" providerId="ADAL" clId="{E3DA9E26-CE90-3A40-9745-4D67E6DCA3BF}" dt="2020-03-30T02:24:14.358" v="6" actId="2696"/>
        <pc:sldMkLst>
          <pc:docMk/>
          <pc:sldMk cId="3082545194" sldId="600"/>
        </pc:sldMkLst>
      </pc:sldChg>
      <pc:sldChg chg="del">
        <pc:chgData name="Long B Nguyen" userId="f59fb8f3-a021-417a-8bc1-65c8d471c621" providerId="ADAL" clId="{E3DA9E26-CE90-3A40-9745-4D67E6DCA3BF}" dt="2020-03-30T02:24:14.375" v="7" actId="2696"/>
        <pc:sldMkLst>
          <pc:docMk/>
          <pc:sldMk cId="3805116294" sldId="601"/>
        </pc:sldMkLst>
      </pc:sldChg>
      <pc:sldChg chg="del">
        <pc:chgData name="Long B Nguyen" userId="f59fb8f3-a021-417a-8bc1-65c8d471c621" providerId="ADAL" clId="{E3DA9E26-CE90-3A40-9745-4D67E6DCA3BF}" dt="2020-03-30T02:24:14.390" v="8" actId="2696"/>
        <pc:sldMkLst>
          <pc:docMk/>
          <pc:sldMk cId="2482297390" sldId="602"/>
        </pc:sldMkLst>
      </pc:sldChg>
      <pc:sldChg chg="del">
        <pc:chgData name="Long B Nguyen" userId="f59fb8f3-a021-417a-8bc1-65c8d471c621" providerId="ADAL" clId="{E3DA9E26-CE90-3A40-9745-4D67E6DCA3BF}" dt="2020-03-30T02:24:14.410" v="9" actId="2696"/>
        <pc:sldMkLst>
          <pc:docMk/>
          <pc:sldMk cId="3316801220" sldId="603"/>
        </pc:sldMkLst>
      </pc:sldChg>
      <pc:sldChg chg="del">
        <pc:chgData name="Long B Nguyen" userId="f59fb8f3-a021-417a-8bc1-65c8d471c621" providerId="ADAL" clId="{E3DA9E26-CE90-3A40-9745-4D67E6DCA3BF}" dt="2020-03-30T02:24:14.428" v="10" actId="2696"/>
        <pc:sldMkLst>
          <pc:docMk/>
          <pc:sldMk cId="1665439849" sldId="605"/>
        </pc:sldMkLst>
      </pc:sldChg>
      <pc:sldChg chg="del">
        <pc:chgData name="Long B Nguyen" userId="f59fb8f3-a021-417a-8bc1-65c8d471c621" providerId="ADAL" clId="{E3DA9E26-CE90-3A40-9745-4D67E6DCA3BF}" dt="2020-03-30T02:24:14.443" v="11" actId="2696"/>
        <pc:sldMkLst>
          <pc:docMk/>
          <pc:sldMk cId="1196991583" sldId="606"/>
        </pc:sldMkLst>
      </pc:sldChg>
      <pc:sldChg chg="del">
        <pc:chgData name="Long B Nguyen" userId="f59fb8f3-a021-417a-8bc1-65c8d471c621" providerId="ADAL" clId="{E3DA9E26-CE90-3A40-9745-4D67E6DCA3BF}" dt="2020-03-30T02:24:14.466" v="12" actId="2696"/>
        <pc:sldMkLst>
          <pc:docMk/>
          <pc:sldMk cId="2747083858" sldId="607"/>
        </pc:sldMkLst>
      </pc:sldChg>
      <pc:sldChg chg="del">
        <pc:chgData name="Long B Nguyen" userId="f59fb8f3-a021-417a-8bc1-65c8d471c621" providerId="ADAL" clId="{E3DA9E26-CE90-3A40-9745-4D67E6DCA3BF}" dt="2020-03-30T02:24:14.485" v="13" actId="2696"/>
        <pc:sldMkLst>
          <pc:docMk/>
          <pc:sldMk cId="2430561500" sldId="609"/>
        </pc:sldMkLst>
      </pc:sldChg>
      <pc:sldChg chg="del">
        <pc:chgData name="Long B Nguyen" userId="f59fb8f3-a021-417a-8bc1-65c8d471c621" providerId="ADAL" clId="{E3DA9E26-CE90-3A40-9745-4D67E6DCA3BF}" dt="2020-03-30T02:24:14.498" v="14" actId="2696"/>
        <pc:sldMkLst>
          <pc:docMk/>
          <pc:sldMk cId="1660288031" sldId="610"/>
        </pc:sldMkLst>
      </pc:sldChg>
      <pc:sldChg chg="del">
        <pc:chgData name="Long B Nguyen" userId="f59fb8f3-a021-417a-8bc1-65c8d471c621" providerId="ADAL" clId="{E3DA9E26-CE90-3A40-9745-4D67E6DCA3BF}" dt="2020-03-30T02:24:14.522" v="15" actId="2696"/>
        <pc:sldMkLst>
          <pc:docMk/>
          <pc:sldMk cId="1203333742" sldId="611"/>
        </pc:sldMkLst>
      </pc:sldChg>
      <pc:sldChg chg="del">
        <pc:chgData name="Long B Nguyen" userId="f59fb8f3-a021-417a-8bc1-65c8d471c621" providerId="ADAL" clId="{E3DA9E26-CE90-3A40-9745-4D67E6DCA3BF}" dt="2020-03-30T02:24:14.544" v="17" actId="2696"/>
        <pc:sldMkLst>
          <pc:docMk/>
          <pc:sldMk cId="186989517" sldId="612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4A2CF11-652E-6345-AC5C-A89FACA07C4E}"/>
    <pc:docChg chg="custSel addSld delSld modSld">
      <pc:chgData name="Long B Nguyen" userId="f59fb8f3-a021-417a-8bc1-65c8d471c621" providerId="ADAL" clId="{34A2CF11-652E-6345-AC5C-A89FACA07C4E}" dt="2020-03-05T10:05:57.927" v="1422" actId="20577"/>
      <pc:docMkLst>
        <pc:docMk/>
      </pc:docMkLst>
      <pc:sldChg chg="del">
        <pc:chgData name="Long B Nguyen" userId="f59fb8f3-a021-417a-8bc1-65c8d471c621" providerId="ADAL" clId="{34A2CF11-652E-6345-AC5C-A89FACA07C4E}" dt="2020-02-25T16:20:06.450" v="1360" actId="2696"/>
        <pc:sldMkLst>
          <pc:docMk/>
          <pc:sldMk cId="623736032" sldId="485"/>
        </pc:sldMkLst>
      </pc:sldChg>
      <pc:sldChg chg="modSp modAnim">
        <pc:chgData name="Long B Nguyen" userId="f59fb8f3-a021-417a-8bc1-65c8d471c621" providerId="ADAL" clId="{34A2CF11-652E-6345-AC5C-A89FACA07C4E}" dt="2020-02-28T13:54:19.243" v="1410" actId="20577"/>
        <pc:sldMkLst>
          <pc:docMk/>
          <pc:sldMk cId="3813527744" sldId="527"/>
        </pc:sldMkLst>
        <pc:spChg chg="mod">
          <ac:chgData name="Long B Nguyen" userId="f59fb8f3-a021-417a-8bc1-65c8d471c621" providerId="ADAL" clId="{34A2CF11-652E-6345-AC5C-A89FACA07C4E}" dt="2020-02-28T13:54:19.243" v="1410" actId="20577"/>
          <ac:spMkLst>
            <pc:docMk/>
            <pc:sldMk cId="3813527744" sldId="527"/>
            <ac:spMk id="17410" creationId="{C9772176-DC13-F64D-AC00-58F2A4791B97}"/>
          </ac:spMkLst>
        </pc:spChg>
      </pc:sldChg>
      <pc:sldChg chg="modSp">
        <pc:chgData name="Long B Nguyen" userId="f59fb8f3-a021-417a-8bc1-65c8d471c621" providerId="ADAL" clId="{34A2CF11-652E-6345-AC5C-A89FACA07C4E}" dt="2020-02-25T15:08:00.858" v="55" actId="255"/>
        <pc:sldMkLst>
          <pc:docMk/>
          <pc:sldMk cId="1445950413" sldId="528"/>
        </pc:sldMkLst>
        <pc:spChg chg="mod">
          <ac:chgData name="Long B Nguyen" userId="f59fb8f3-a021-417a-8bc1-65c8d471c621" providerId="ADAL" clId="{34A2CF11-652E-6345-AC5C-A89FACA07C4E}" dt="2020-02-25T15:08:00.858" v="55" actId="255"/>
          <ac:spMkLst>
            <pc:docMk/>
            <pc:sldMk cId="1445950413" sldId="528"/>
            <ac:spMk id="27651" creationId="{DCF5F58B-FD97-FE43-BD35-9AA575595114}"/>
          </ac:spMkLst>
        </pc:spChg>
      </pc:sldChg>
      <pc:sldChg chg="modSp modAnim">
        <pc:chgData name="Long B Nguyen" userId="f59fb8f3-a021-417a-8bc1-65c8d471c621" providerId="ADAL" clId="{34A2CF11-652E-6345-AC5C-A89FACA07C4E}" dt="2020-02-28T13:56:32.314" v="1412" actId="20577"/>
        <pc:sldMkLst>
          <pc:docMk/>
          <pc:sldMk cId="1720314276" sldId="566"/>
        </pc:sldMkLst>
        <pc:spChg chg="mod">
          <ac:chgData name="Long B Nguyen" userId="f59fb8f3-a021-417a-8bc1-65c8d471c621" providerId="ADAL" clId="{34A2CF11-652E-6345-AC5C-A89FACA07C4E}" dt="2020-02-25T15:07:35.151" v="50" actId="1076"/>
          <ac:spMkLst>
            <pc:docMk/>
            <pc:sldMk cId="1720314276" sldId="566"/>
            <ac:spMk id="25601" creationId="{DE009A6C-99D8-1641-8A8A-B18B81FC62CD}"/>
          </ac:spMkLst>
        </pc:spChg>
        <pc:spChg chg="mod">
          <ac:chgData name="Long B Nguyen" userId="f59fb8f3-a021-417a-8bc1-65c8d471c621" providerId="ADAL" clId="{34A2CF11-652E-6345-AC5C-A89FACA07C4E}" dt="2020-02-28T13:56:32.314" v="1412" actId="20577"/>
          <ac:spMkLst>
            <pc:docMk/>
            <pc:sldMk cId="1720314276" sldId="566"/>
            <ac:spMk id="25602" creationId="{CB052219-FFAE-0F41-8A86-C30BB9EF6F35}"/>
          </ac:spMkLst>
        </pc:spChg>
      </pc:sldChg>
      <pc:sldChg chg="modSp modAnim">
        <pc:chgData name="Long B Nguyen" userId="f59fb8f3-a021-417a-8bc1-65c8d471c621" providerId="ADAL" clId="{34A2CF11-652E-6345-AC5C-A89FACA07C4E}" dt="2020-02-25T15:09:21.882" v="167" actId="20577"/>
        <pc:sldMkLst>
          <pc:docMk/>
          <pc:sldMk cId="198395083" sldId="567"/>
        </pc:sldMkLst>
        <pc:spChg chg="mod">
          <ac:chgData name="Long B Nguyen" userId="f59fb8f3-a021-417a-8bc1-65c8d471c621" providerId="ADAL" clId="{34A2CF11-652E-6345-AC5C-A89FACA07C4E}" dt="2020-02-25T15:04:29.039" v="8" actId="1076"/>
          <ac:spMkLst>
            <pc:docMk/>
            <pc:sldMk cId="198395083" sldId="567"/>
            <ac:spMk id="27649" creationId="{84C172EC-4FFF-674B-98FB-C1FB0C2BD605}"/>
          </ac:spMkLst>
        </pc:spChg>
        <pc:spChg chg="mod">
          <ac:chgData name="Long B Nguyen" userId="f59fb8f3-a021-417a-8bc1-65c8d471c621" providerId="ADAL" clId="{34A2CF11-652E-6345-AC5C-A89FACA07C4E}" dt="2020-02-25T15:09:21.882" v="167" actId="20577"/>
          <ac:spMkLst>
            <pc:docMk/>
            <pc:sldMk cId="198395083" sldId="567"/>
            <ac:spMk id="27650" creationId="{5760563D-95CB-F842-9A06-99DB9A606240}"/>
          </ac:spMkLst>
        </pc:spChg>
      </pc:sldChg>
      <pc:sldChg chg="modSp">
        <pc:chgData name="Long B Nguyen" userId="f59fb8f3-a021-417a-8bc1-65c8d471c621" providerId="ADAL" clId="{34A2CF11-652E-6345-AC5C-A89FACA07C4E}" dt="2020-02-25T15:05:17.624" v="22" actId="1076"/>
        <pc:sldMkLst>
          <pc:docMk/>
          <pc:sldMk cId="1070622160" sldId="568"/>
        </pc:sldMkLst>
        <pc:spChg chg="mod">
          <ac:chgData name="Long B Nguyen" userId="f59fb8f3-a021-417a-8bc1-65c8d471c621" providerId="ADAL" clId="{34A2CF11-652E-6345-AC5C-A89FACA07C4E}" dt="2020-02-25T15:04:56.343" v="16" actId="1076"/>
          <ac:spMkLst>
            <pc:docMk/>
            <pc:sldMk cId="1070622160" sldId="568"/>
            <ac:spMk id="29697" creationId="{FE344302-6250-2241-8F6D-C448D16804F4}"/>
          </ac:spMkLst>
        </pc:spChg>
        <pc:spChg chg="mod">
          <ac:chgData name="Long B Nguyen" userId="f59fb8f3-a021-417a-8bc1-65c8d471c621" providerId="ADAL" clId="{34A2CF11-652E-6345-AC5C-A89FACA07C4E}" dt="2020-02-25T15:05:08.271" v="21" actId="5793"/>
          <ac:spMkLst>
            <pc:docMk/>
            <pc:sldMk cId="1070622160" sldId="568"/>
            <ac:spMk id="29698" creationId="{E66559DC-645B-874B-9A56-EC803A4B4B92}"/>
          </ac:spMkLst>
        </pc:spChg>
        <pc:picChg chg="mod">
          <ac:chgData name="Long B Nguyen" userId="f59fb8f3-a021-417a-8bc1-65c8d471c621" providerId="ADAL" clId="{34A2CF11-652E-6345-AC5C-A89FACA07C4E}" dt="2020-02-25T15:05:17.624" v="22" actId="1076"/>
          <ac:picMkLst>
            <pc:docMk/>
            <pc:sldMk cId="1070622160" sldId="568"/>
            <ac:picMk id="29699" creationId="{090A5754-8CAB-3747-8068-84BA02EDFD26}"/>
          </ac:picMkLst>
        </pc:picChg>
      </pc:sldChg>
      <pc:sldChg chg="modSp modAnim">
        <pc:chgData name="Long B Nguyen" userId="f59fb8f3-a021-417a-8bc1-65c8d471c621" providerId="ADAL" clId="{34A2CF11-652E-6345-AC5C-A89FACA07C4E}" dt="2020-02-25T15:11:25.959" v="181" actId="20577"/>
        <pc:sldMkLst>
          <pc:docMk/>
          <pc:sldMk cId="4001486838" sldId="570"/>
        </pc:sldMkLst>
        <pc:spChg chg="mod">
          <ac:chgData name="Long B Nguyen" userId="f59fb8f3-a021-417a-8bc1-65c8d471c621" providerId="ADAL" clId="{34A2CF11-652E-6345-AC5C-A89FACA07C4E}" dt="2020-02-25T15:10:37.671" v="176" actId="1076"/>
          <ac:spMkLst>
            <pc:docMk/>
            <pc:sldMk cId="4001486838" sldId="570"/>
            <ac:spMk id="39937" creationId="{7CD89787-5856-7640-A8D5-FF2B48692349}"/>
          </ac:spMkLst>
        </pc:spChg>
        <pc:spChg chg="mod">
          <ac:chgData name="Long B Nguyen" userId="f59fb8f3-a021-417a-8bc1-65c8d471c621" providerId="ADAL" clId="{34A2CF11-652E-6345-AC5C-A89FACA07C4E}" dt="2020-02-25T15:11:25.959" v="181" actId="20577"/>
          <ac:spMkLst>
            <pc:docMk/>
            <pc:sldMk cId="4001486838" sldId="570"/>
            <ac:spMk id="39938" creationId="{6D60C863-7ABD-3143-ABF5-601EEB054571}"/>
          </ac:spMkLst>
        </pc:spChg>
      </pc:sldChg>
      <pc:sldChg chg="modSp">
        <pc:chgData name="Long B Nguyen" userId="f59fb8f3-a021-417a-8bc1-65c8d471c621" providerId="ADAL" clId="{34A2CF11-652E-6345-AC5C-A89FACA07C4E}" dt="2020-02-25T15:05:41.826" v="30" actId="5793"/>
        <pc:sldMkLst>
          <pc:docMk/>
          <pc:sldMk cId="2901569448" sldId="571"/>
        </pc:sldMkLst>
        <pc:spChg chg="mod">
          <ac:chgData name="Long B Nguyen" userId="f59fb8f3-a021-417a-8bc1-65c8d471c621" providerId="ADAL" clId="{34A2CF11-652E-6345-AC5C-A89FACA07C4E}" dt="2020-02-25T15:05:31.134" v="26" actId="1076"/>
          <ac:spMkLst>
            <pc:docMk/>
            <pc:sldMk cId="2901569448" sldId="571"/>
            <ac:spMk id="31745" creationId="{C5308C83-3686-0243-B14A-C98C71EB681A}"/>
          </ac:spMkLst>
        </pc:spChg>
        <pc:spChg chg="mod">
          <ac:chgData name="Long B Nguyen" userId="f59fb8f3-a021-417a-8bc1-65c8d471c621" providerId="ADAL" clId="{34A2CF11-652E-6345-AC5C-A89FACA07C4E}" dt="2020-02-25T15:05:41.826" v="30" actId="5793"/>
          <ac:spMkLst>
            <pc:docMk/>
            <pc:sldMk cId="2901569448" sldId="571"/>
            <ac:spMk id="31746" creationId="{CA1C5CB3-5B3D-4641-9849-F15DD036946A}"/>
          </ac:spMkLst>
        </pc:spChg>
      </pc:sldChg>
      <pc:sldChg chg="modSp">
        <pc:chgData name="Long B Nguyen" userId="f59fb8f3-a021-417a-8bc1-65c8d471c621" providerId="ADAL" clId="{34A2CF11-652E-6345-AC5C-A89FACA07C4E}" dt="2020-02-25T15:10:25.707" v="172" actId="14100"/>
        <pc:sldMkLst>
          <pc:docMk/>
          <pc:sldMk cId="2135159274" sldId="573"/>
        </pc:sldMkLst>
        <pc:spChg chg="mod">
          <ac:chgData name="Long B Nguyen" userId="f59fb8f3-a021-417a-8bc1-65c8d471c621" providerId="ADAL" clId="{34A2CF11-652E-6345-AC5C-A89FACA07C4E}" dt="2020-02-25T15:10:25.707" v="172" actId="14100"/>
          <ac:spMkLst>
            <pc:docMk/>
            <pc:sldMk cId="2135159274" sldId="573"/>
            <ac:spMk id="37890" creationId="{D5A7A0E7-48AA-5144-A3FE-3363DFC01CF5}"/>
          </ac:spMkLst>
        </pc:spChg>
      </pc:sldChg>
      <pc:sldChg chg="modSp">
        <pc:chgData name="Long B Nguyen" userId="f59fb8f3-a021-417a-8bc1-65c8d471c621" providerId="ADAL" clId="{34A2CF11-652E-6345-AC5C-A89FACA07C4E}" dt="2020-02-25T15:15:06.511" v="228" actId="1076"/>
        <pc:sldMkLst>
          <pc:docMk/>
          <pc:sldMk cId="3391101355" sldId="575"/>
        </pc:sldMkLst>
        <pc:spChg chg="mod">
          <ac:chgData name="Long B Nguyen" userId="f59fb8f3-a021-417a-8bc1-65c8d471c621" providerId="ADAL" clId="{34A2CF11-652E-6345-AC5C-A89FACA07C4E}" dt="2020-02-25T15:15:00.887" v="226" actId="5793"/>
          <ac:spMkLst>
            <pc:docMk/>
            <pc:sldMk cId="3391101355" sldId="575"/>
            <ac:spMk id="27651" creationId="{47FD0DF8-5133-F34E-AB80-6AF0E271D1FF}"/>
          </ac:spMkLst>
        </pc:spChg>
        <pc:spChg chg="mod">
          <ac:chgData name="Long B Nguyen" userId="f59fb8f3-a021-417a-8bc1-65c8d471c621" providerId="ADAL" clId="{34A2CF11-652E-6345-AC5C-A89FACA07C4E}" dt="2020-02-25T15:15:06.511" v="228" actId="1076"/>
          <ac:spMkLst>
            <pc:docMk/>
            <pc:sldMk cId="3391101355" sldId="575"/>
            <ac:spMk id="59393" creationId="{0845453A-A29A-9A42-9905-72E41E15DA8F}"/>
          </ac:spMkLst>
        </pc:spChg>
      </pc:sldChg>
      <pc:sldChg chg="modSp">
        <pc:chgData name="Long B Nguyen" userId="f59fb8f3-a021-417a-8bc1-65c8d471c621" providerId="ADAL" clId="{34A2CF11-652E-6345-AC5C-A89FACA07C4E}" dt="2020-02-25T15:13:13.689" v="198" actId="5793"/>
        <pc:sldMkLst>
          <pc:docMk/>
          <pc:sldMk cId="3275116272" sldId="576"/>
        </pc:sldMkLst>
        <pc:spChg chg="mod">
          <ac:chgData name="Long B Nguyen" userId="f59fb8f3-a021-417a-8bc1-65c8d471c621" providerId="ADAL" clId="{34A2CF11-652E-6345-AC5C-A89FACA07C4E}" dt="2020-02-25T15:13:13.689" v="198" actId="5793"/>
          <ac:spMkLst>
            <pc:docMk/>
            <pc:sldMk cId="3275116272" sldId="576"/>
            <ac:spMk id="54274" creationId="{6A77A454-E9F7-204D-9394-2BA466B041AA}"/>
          </ac:spMkLst>
        </pc:spChg>
        <pc:spChg chg="mod">
          <ac:chgData name="Long B Nguyen" userId="f59fb8f3-a021-417a-8bc1-65c8d471c621" providerId="ADAL" clId="{34A2CF11-652E-6345-AC5C-A89FACA07C4E}" dt="2020-02-25T15:13:00.991" v="192" actId="1076"/>
          <ac:spMkLst>
            <pc:docMk/>
            <pc:sldMk cId="3275116272" sldId="576"/>
            <ac:spMk id="55297" creationId="{D1309B3C-E6F6-2741-82EB-369B5DBEE833}"/>
          </ac:spMkLst>
        </pc:spChg>
      </pc:sldChg>
      <pc:sldChg chg="modSp modAnim">
        <pc:chgData name="Long B Nguyen" userId="f59fb8f3-a021-417a-8bc1-65c8d471c621" providerId="ADAL" clId="{34A2CF11-652E-6345-AC5C-A89FACA07C4E}" dt="2020-02-25T15:06:05.921" v="39" actId="20577"/>
        <pc:sldMkLst>
          <pc:docMk/>
          <pc:sldMk cId="1727266702" sldId="578"/>
        </pc:sldMkLst>
        <pc:spChg chg="mod">
          <ac:chgData name="Long B Nguyen" userId="f59fb8f3-a021-417a-8bc1-65c8d471c621" providerId="ADAL" clId="{34A2CF11-652E-6345-AC5C-A89FACA07C4E}" dt="2020-02-25T15:05:51.316" v="32" actId="1076"/>
          <ac:spMkLst>
            <pc:docMk/>
            <pc:sldMk cId="1727266702" sldId="578"/>
            <ac:spMk id="33793" creationId="{3553DE6C-30A9-C943-BBC0-80F5551E5745}"/>
          </ac:spMkLst>
        </pc:spChg>
        <pc:spChg chg="mod">
          <ac:chgData name="Long B Nguyen" userId="f59fb8f3-a021-417a-8bc1-65c8d471c621" providerId="ADAL" clId="{34A2CF11-652E-6345-AC5C-A89FACA07C4E}" dt="2020-02-25T15:06:05.921" v="39" actId="20577"/>
          <ac:spMkLst>
            <pc:docMk/>
            <pc:sldMk cId="1727266702" sldId="578"/>
            <ac:spMk id="33794" creationId="{1B9931B8-23E4-C546-8529-25A8A3CB57FD}"/>
          </ac:spMkLst>
        </pc:spChg>
      </pc:sldChg>
      <pc:sldChg chg="modSp">
        <pc:chgData name="Long B Nguyen" userId="f59fb8f3-a021-417a-8bc1-65c8d471c621" providerId="ADAL" clId="{34A2CF11-652E-6345-AC5C-A89FACA07C4E}" dt="2020-02-25T15:10:09.921" v="168" actId="2711"/>
        <pc:sldMkLst>
          <pc:docMk/>
          <pc:sldMk cId="665490485" sldId="579"/>
        </pc:sldMkLst>
        <pc:spChg chg="mod">
          <ac:chgData name="Long B Nguyen" userId="f59fb8f3-a021-417a-8bc1-65c8d471c621" providerId="ADAL" clId="{34A2CF11-652E-6345-AC5C-A89FACA07C4E}" dt="2020-02-25T15:06:19.876" v="43" actId="1076"/>
          <ac:spMkLst>
            <pc:docMk/>
            <pc:sldMk cId="665490485" sldId="579"/>
            <ac:spMk id="35841" creationId="{10C91E1B-6F62-5440-A8B3-71AEF2909C3E}"/>
          </ac:spMkLst>
        </pc:spChg>
        <pc:spChg chg="mod">
          <ac:chgData name="Long B Nguyen" userId="f59fb8f3-a021-417a-8bc1-65c8d471c621" providerId="ADAL" clId="{34A2CF11-652E-6345-AC5C-A89FACA07C4E}" dt="2020-02-25T15:10:09.921" v="168" actId="2711"/>
          <ac:spMkLst>
            <pc:docMk/>
            <pc:sldMk cId="665490485" sldId="579"/>
            <ac:spMk id="35842" creationId="{C6DC7E6C-DF38-9748-B0D1-7D7B63795E45}"/>
          </ac:spMkLst>
        </pc:spChg>
      </pc:sldChg>
      <pc:sldChg chg="addSp delSp modSp modAnim">
        <pc:chgData name="Long B Nguyen" userId="f59fb8f3-a021-417a-8bc1-65c8d471c621" providerId="ADAL" clId="{34A2CF11-652E-6345-AC5C-A89FACA07C4E}" dt="2020-02-28T14:46:23.469" v="1418" actId="113"/>
        <pc:sldMkLst>
          <pc:docMk/>
          <pc:sldMk cId="1237537268" sldId="583"/>
        </pc:sldMkLst>
        <pc:spChg chg="add del mod">
          <ac:chgData name="Long B Nguyen" userId="f59fb8f3-a021-417a-8bc1-65c8d471c621" providerId="ADAL" clId="{34A2CF11-652E-6345-AC5C-A89FACA07C4E}" dt="2020-02-25T15:14:51.352" v="222"/>
          <ac:spMkLst>
            <pc:docMk/>
            <pc:sldMk cId="1237537268" sldId="583"/>
            <ac:spMk id="2" creationId="{ED646CD3-F452-494F-9C6B-294938DD2A28}"/>
          </ac:spMkLst>
        </pc:spChg>
        <pc:spChg chg="mod">
          <ac:chgData name="Long B Nguyen" userId="f59fb8f3-a021-417a-8bc1-65c8d471c621" providerId="ADAL" clId="{34A2CF11-652E-6345-AC5C-A89FACA07C4E}" dt="2020-02-28T14:46:23.469" v="1418" actId="113"/>
          <ac:spMkLst>
            <pc:docMk/>
            <pc:sldMk cId="1237537268" sldId="583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14:05.982" v="209" actId="1076"/>
          <ac:spMkLst>
            <pc:docMk/>
            <pc:sldMk cId="1237537268" sldId="583"/>
            <ac:spMk id="57345" creationId="{CDA4A9B2-8639-C840-B975-2791E963EF68}"/>
          </ac:spMkLst>
        </pc:spChg>
      </pc:sldChg>
      <pc:sldChg chg="modSp">
        <pc:chgData name="Long B Nguyen" userId="f59fb8f3-a021-417a-8bc1-65c8d471c621" providerId="ADAL" clId="{34A2CF11-652E-6345-AC5C-A89FACA07C4E}" dt="2020-02-25T15:15:56.112" v="245" actId="20577"/>
        <pc:sldMkLst>
          <pc:docMk/>
          <pc:sldMk cId="4256317276" sldId="584"/>
        </pc:sldMkLst>
        <pc:spChg chg="mod">
          <ac:chgData name="Long B Nguyen" userId="f59fb8f3-a021-417a-8bc1-65c8d471c621" providerId="ADAL" clId="{34A2CF11-652E-6345-AC5C-A89FACA07C4E}" dt="2020-02-25T15:15:56.112" v="245" actId="20577"/>
          <ac:spMkLst>
            <pc:docMk/>
            <pc:sldMk cId="4256317276" sldId="584"/>
            <ac:spMk id="62466" creationId="{000A13C9-560A-5C49-962A-A1D927D320E7}"/>
          </ac:spMkLst>
        </pc:spChg>
        <pc:spChg chg="mod">
          <ac:chgData name="Long B Nguyen" userId="f59fb8f3-a021-417a-8bc1-65c8d471c621" providerId="ADAL" clId="{34A2CF11-652E-6345-AC5C-A89FACA07C4E}" dt="2020-02-25T15:15:43.613" v="238" actId="1076"/>
          <ac:spMkLst>
            <pc:docMk/>
            <pc:sldMk cId="4256317276" sldId="584"/>
            <ac:spMk id="63489" creationId="{06AE9859-A2B0-6240-B232-7259A57B6F5E}"/>
          </ac:spMkLst>
        </pc:spChg>
      </pc:sldChg>
      <pc:sldChg chg="modSp modAnim">
        <pc:chgData name="Long B Nguyen" userId="f59fb8f3-a021-417a-8bc1-65c8d471c621" providerId="ADAL" clId="{34A2CF11-652E-6345-AC5C-A89FACA07C4E}" dt="2020-02-25T15:23:21.337" v="341" actId="255"/>
        <pc:sldMkLst>
          <pc:docMk/>
          <pc:sldMk cId="3977893820" sldId="585"/>
        </pc:sldMkLst>
        <pc:spChg chg="mod">
          <ac:chgData name="Long B Nguyen" userId="f59fb8f3-a021-417a-8bc1-65c8d471c621" providerId="ADAL" clId="{34A2CF11-652E-6345-AC5C-A89FACA07C4E}" dt="2020-02-25T15:23:21.337" v="341" actId="255"/>
          <ac:spMkLst>
            <pc:docMk/>
            <pc:sldMk cId="3977893820" sldId="58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6:10.848" v="249" actId="1076"/>
          <ac:spMkLst>
            <pc:docMk/>
            <pc:sldMk cId="3977893820" sldId="585"/>
            <ac:spMk id="65537" creationId="{86430671-77D5-6E4C-94A5-D61EB184D3ED}"/>
          </ac:spMkLst>
        </pc:spChg>
      </pc:sldChg>
      <pc:sldChg chg="modSp modAnim">
        <pc:chgData name="Long B Nguyen" userId="f59fb8f3-a021-417a-8bc1-65c8d471c621" providerId="ADAL" clId="{34A2CF11-652E-6345-AC5C-A89FACA07C4E}" dt="2020-02-25T15:47:51.312" v="428" actId="20577"/>
        <pc:sldMkLst>
          <pc:docMk/>
          <pc:sldMk cId="1319289224" sldId="586"/>
        </pc:sldMkLst>
        <pc:spChg chg="mod">
          <ac:chgData name="Long B Nguyen" userId="f59fb8f3-a021-417a-8bc1-65c8d471c621" providerId="ADAL" clId="{34A2CF11-652E-6345-AC5C-A89FACA07C4E}" dt="2020-02-25T15:47:51.312" v="428" actId="20577"/>
          <ac:spMkLst>
            <pc:docMk/>
            <pc:sldMk cId="1319289224" sldId="586"/>
            <ac:spMk id="66562" creationId="{6FAB6F92-236E-CB4C-AAB0-F158777360DD}"/>
          </ac:spMkLst>
        </pc:spChg>
        <pc:spChg chg="mod">
          <ac:chgData name="Long B Nguyen" userId="f59fb8f3-a021-417a-8bc1-65c8d471c621" providerId="ADAL" clId="{34A2CF11-652E-6345-AC5C-A89FACA07C4E}" dt="2020-02-25T15:46:37.078" v="420" actId="1076"/>
          <ac:spMkLst>
            <pc:docMk/>
            <pc:sldMk cId="1319289224" sldId="586"/>
            <ac:spMk id="67585" creationId="{6089FBFB-967C-FD45-992B-EB81E5CF2976}"/>
          </ac:spMkLst>
        </pc:spChg>
      </pc:sldChg>
      <pc:sldChg chg="modSp">
        <pc:chgData name="Long B Nguyen" userId="f59fb8f3-a021-417a-8bc1-65c8d471c621" providerId="ADAL" clId="{34A2CF11-652E-6345-AC5C-A89FACA07C4E}" dt="2020-02-28T14:52:08.779" v="1420" actId="113"/>
        <pc:sldMkLst>
          <pc:docMk/>
          <pc:sldMk cId="2894020677" sldId="587"/>
        </pc:sldMkLst>
        <pc:spChg chg="mod">
          <ac:chgData name="Long B Nguyen" userId="f59fb8f3-a021-417a-8bc1-65c8d471c621" providerId="ADAL" clId="{34A2CF11-652E-6345-AC5C-A89FACA07C4E}" dt="2020-02-28T14:52:08.779" v="1420" actId="113"/>
          <ac:spMkLst>
            <pc:docMk/>
            <pc:sldMk cId="2894020677" sldId="587"/>
            <ac:spMk id="68610" creationId="{A4345070-62DC-4946-AD43-299FA9B490E0}"/>
          </ac:spMkLst>
        </pc:spChg>
        <pc:spChg chg="mod">
          <ac:chgData name="Long B Nguyen" userId="f59fb8f3-a021-417a-8bc1-65c8d471c621" providerId="ADAL" clId="{34A2CF11-652E-6345-AC5C-A89FACA07C4E}" dt="2020-02-25T15:48:01.085" v="430" actId="1076"/>
          <ac:spMkLst>
            <pc:docMk/>
            <pc:sldMk cId="2894020677" sldId="587"/>
            <ac:spMk id="69633" creationId="{8C113226-FF22-D946-A8D9-BF2B6BAC62D2}"/>
          </ac:spMkLst>
        </pc:spChg>
      </pc:sldChg>
      <pc:sldChg chg="modSp">
        <pc:chgData name="Long B Nguyen" userId="f59fb8f3-a021-417a-8bc1-65c8d471c621" providerId="ADAL" clId="{34A2CF11-652E-6345-AC5C-A89FACA07C4E}" dt="2020-02-25T15:15:28.597" v="236" actId="5793"/>
        <pc:sldMkLst>
          <pc:docMk/>
          <pc:sldMk cId="3609960584" sldId="588"/>
        </pc:sldMkLst>
        <pc:spChg chg="mod">
          <ac:chgData name="Long B Nguyen" userId="f59fb8f3-a021-417a-8bc1-65c8d471c621" providerId="ADAL" clId="{34A2CF11-652E-6345-AC5C-A89FACA07C4E}" dt="2020-02-25T15:15:28.597" v="236" actId="5793"/>
          <ac:spMkLst>
            <pc:docMk/>
            <pc:sldMk cId="3609960584" sldId="588"/>
            <ac:spMk id="27651" creationId="{D2E8AD57-ED30-A247-A629-D196B221ADDD}"/>
          </ac:spMkLst>
        </pc:spChg>
        <pc:spChg chg="mod">
          <ac:chgData name="Long B Nguyen" userId="f59fb8f3-a021-417a-8bc1-65c8d471c621" providerId="ADAL" clId="{34A2CF11-652E-6345-AC5C-A89FACA07C4E}" dt="2020-02-25T15:15:15.892" v="230" actId="1076"/>
          <ac:spMkLst>
            <pc:docMk/>
            <pc:sldMk cId="3609960584" sldId="588"/>
            <ac:spMk id="61441" creationId="{5D868FC1-4364-924A-9574-ECC30E407753}"/>
          </ac:spMkLst>
        </pc:spChg>
      </pc:sldChg>
      <pc:sldChg chg="modSp">
        <pc:chgData name="Long B Nguyen" userId="f59fb8f3-a021-417a-8bc1-65c8d471c621" providerId="ADAL" clId="{34A2CF11-652E-6345-AC5C-A89FACA07C4E}" dt="2020-02-25T15:49:00.714" v="453" actId="20577"/>
        <pc:sldMkLst>
          <pc:docMk/>
          <pc:sldMk cId="2527578196" sldId="589"/>
        </pc:sldMkLst>
        <pc:spChg chg="mod">
          <ac:chgData name="Long B Nguyen" userId="f59fb8f3-a021-417a-8bc1-65c8d471c621" providerId="ADAL" clId="{34A2CF11-652E-6345-AC5C-A89FACA07C4E}" dt="2020-02-25T15:49:00.714" v="453" actId="20577"/>
          <ac:spMkLst>
            <pc:docMk/>
            <pc:sldMk cId="2527578196" sldId="589"/>
            <ac:spMk id="75777" creationId="{188EB92C-DDEE-294E-96AE-5B2F5541A13E}"/>
          </ac:spMkLst>
        </pc:spChg>
        <pc:spChg chg="mod">
          <ac:chgData name="Long B Nguyen" userId="f59fb8f3-a021-417a-8bc1-65c8d471c621" providerId="ADAL" clId="{34A2CF11-652E-6345-AC5C-A89FACA07C4E}" dt="2020-02-25T15:48:49.697" v="436" actId="14100"/>
          <ac:spMkLst>
            <pc:docMk/>
            <pc:sldMk cId="2527578196" sldId="589"/>
            <ac:spMk id="75778" creationId="{23AB5E3C-D5D9-064C-9574-DFF97AF265D0}"/>
          </ac:spMkLst>
        </pc:spChg>
      </pc:sldChg>
      <pc:sldChg chg="modSp">
        <pc:chgData name="Long B Nguyen" userId="f59fb8f3-a021-417a-8bc1-65c8d471c621" providerId="ADAL" clId="{34A2CF11-652E-6345-AC5C-A89FACA07C4E}" dt="2020-02-25T15:49:55.314" v="492" actId="1076"/>
        <pc:sldMkLst>
          <pc:docMk/>
          <pc:sldMk cId="3609937493" sldId="590"/>
        </pc:sldMkLst>
        <pc:spChg chg="mod">
          <ac:chgData name="Long B Nguyen" userId="f59fb8f3-a021-417a-8bc1-65c8d471c621" providerId="ADAL" clId="{34A2CF11-652E-6345-AC5C-A89FACA07C4E}" dt="2020-02-25T15:49:55.314" v="492" actId="1076"/>
          <ac:spMkLst>
            <pc:docMk/>
            <pc:sldMk cId="3609937493" sldId="590"/>
            <ac:spMk id="79873" creationId="{E8B36DA1-FD32-914E-8D09-91D267F39A7A}"/>
          </ac:spMkLst>
        </pc:spChg>
        <pc:spChg chg="mod">
          <ac:chgData name="Long B Nguyen" userId="f59fb8f3-a021-417a-8bc1-65c8d471c621" providerId="ADAL" clId="{34A2CF11-652E-6345-AC5C-A89FACA07C4E}" dt="2020-02-25T15:49:50.463" v="490" actId="14100"/>
          <ac:spMkLst>
            <pc:docMk/>
            <pc:sldMk cId="3609937493" sldId="590"/>
            <ac:spMk id="79874" creationId="{C365A828-14EF-694A-9BBF-E18CC423E31B}"/>
          </ac:spMkLst>
        </pc:spChg>
        <pc:picChg chg="mod">
          <ac:chgData name="Long B Nguyen" userId="f59fb8f3-a021-417a-8bc1-65c8d471c621" providerId="ADAL" clId="{34A2CF11-652E-6345-AC5C-A89FACA07C4E}" dt="2020-02-25T15:49:43.277" v="488" actId="14100"/>
          <ac:picMkLst>
            <pc:docMk/>
            <pc:sldMk cId="3609937493" sldId="590"/>
            <ac:picMk id="79875" creationId="{CE627FFA-2BD4-3244-9CFB-E9A8530A32E1}"/>
          </ac:picMkLst>
        </pc:picChg>
      </pc:sldChg>
      <pc:sldChg chg="modSp">
        <pc:chgData name="Long B Nguyen" userId="f59fb8f3-a021-417a-8bc1-65c8d471c621" providerId="ADAL" clId="{34A2CF11-652E-6345-AC5C-A89FACA07C4E}" dt="2020-02-25T15:49:31.728" v="486" actId="1036"/>
        <pc:sldMkLst>
          <pc:docMk/>
          <pc:sldMk cId="4266553646" sldId="591"/>
        </pc:sldMkLst>
        <pc:spChg chg="mod">
          <ac:chgData name="Long B Nguyen" userId="f59fb8f3-a021-417a-8bc1-65c8d471c621" providerId="ADAL" clId="{34A2CF11-652E-6345-AC5C-A89FACA07C4E}" dt="2020-02-25T15:49:31.728" v="486" actId="1036"/>
          <ac:spMkLst>
            <pc:docMk/>
            <pc:sldMk cId="4266553646" sldId="591"/>
            <ac:spMk id="77825" creationId="{21CC4A42-EA8F-BF47-ADD5-B721E414F5F2}"/>
          </ac:spMkLst>
        </pc:spChg>
        <pc:spChg chg="mod">
          <ac:chgData name="Long B Nguyen" userId="f59fb8f3-a021-417a-8bc1-65c8d471c621" providerId="ADAL" clId="{34A2CF11-652E-6345-AC5C-A89FACA07C4E}" dt="2020-02-25T15:49:20.882" v="474" actId="14100"/>
          <ac:spMkLst>
            <pc:docMk/>
            <pc:sldMk cId="4266553646" sldId="591"/>
            <ac:spMk id="77826" creationId="{07CDE7D8-6D62-BA4B-8A6C-4F0744144459}"/>
          </ac:spMkLst>
        </pc:spChg>
      </pc:sldChg>
      <pc:sldChg chg="delSp modSp del">
        <pc:chgData name="Long B Nguyen" userId="f59fb8f3-a021-417a-8bc1-65c8d471c621" providerId="ADAL" clId="{34A2CF11-652E-6345-AC5C-A89FACA07C4E}" dt="2020-02-28T14:52:21.453" v="1421" actId="2696"/>
        <pc:sldMkLst>
          <pc:docMk/>
          <pc:sldMk cId="4126212206" sldId="592"/>
        </pc:sldMkLst>
        <pc:spChg chg="mod">
          <ac:chgData name="Long B Nguyen" userId="f59fb8f3-a021-417a-8bc1-65c8d471c621" providerId="ADAL" clId="{34A2CF11-652E-6345-AC5C-A89FACA07C4E}" dt="2020-02-25T15:50:54.514" v="505" actId="1076"/>
          <ac:spMkLst>
            <pc:docMk/>
            <pc:sldMk cId="4126212206" sldId="59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5:54:31.469" v="526" actId="113"/>
          <ac:spMkLst>
            <pc:docMk/>
            <pc:sldMk cId="4126212206" sldId="592"/>
            <ac:spMk id="84994" creationId="{6971D443-43C5-2E43-8019-712D595D62F2}"/>
          </ac:spMkLst>
        </pc:spChg>
        <pc:picChg chg="del mod">
          <ac:chgData name="Long B Nguyen" userId="f59fb8f3-a021-417a-8bc1-65c8d471c621" providerId="ADAL" clId="{34A2CF11-652E-6345-AC5C-A89FACA07C4E}" dt="2020-02-25T15:53:53.262" v="513" actId="478"/>
          <ac:picMkLst>
            <pc:docMk/>
            <pc:sldMk cId="4126212206" sldId="592"/>
            <ac:picMk id="84995" creationId="{D74B79FF-3957-A841-989F-1A7CCA0A7940}"/>
          </ac:picMkLst>
        </pc:picChg>
      </pc:sldChg>
      <pc:sldChg chg="del">
        <pc:chgData name="Long B Nguyen" userId="f59fb8f3-a021-417a-8bc1-65c8d471c621" providerId="ADAL" clId="{34A2CF11-652E-6345-AC5C-A89FACA07C4E}" dt="2020-02-25T15:53:20.954" v="511" actId="2696"/>
        <pc:sldMkLst>
          <pc:docMk/>
          <pc:sldMk cId="2279088232" sldId="595"/>
        </pc:sldMkLst>
      </pc:sldChg>
      <pc:sldChg chg="del">
        <pc:chgData name="Long B Nguyen" userId="f59fb8f3-a021-417a-8bc1-65c8d471c621" providerId="ADAL" clId="{34A2CF11-652E-6345-AC5C-A89FACA07C4E}" dt="2020-02-25T15:53:19.581" v="510" actId="2696"/>
        <pc:sldMkLst>
          <pc:docMk/>
          <pc:sldMk cId="1584709501" sldId="596"/>
        </pc:sldMkLst>
      </pc:sldChg>
      <pc:sldChg chg="modSp del modAnim">
        <pc:chgData name="Long B Nguyen" userId="f59fb8f3-a021-417a-8bc1-65c8d471c621" providerId="ADAL" clId="{34A2CF11-652E-6345-AC5C-A89FACA07C4E}" dt="2020-02-25T15:12:52.196" v="190" actId="2696"/>
        <pc:sldMkLst>
          <pc:docMk/>
          <pc:sldMk cId="3065633131" sldId="604"/>
        </pc:sldMkLst>
        <pc:spChg chg="mod">
          <ac:chgData name="Long B Nguyen" userId="f59fb8f3-a021-417a-8bc1-65c8d471c621" providerId="ADAL" clId="{34A2CF11-652E-6345-AC5C-A89FACA07C4E}" dt="2020-02-25T15:12:43.957" v="189" actId="20577"/>
          <ac:spMkLst>
            <pc:docMk/>
            <pc:sldMk cId="3065633131" sldId="604"/>
            <ac:spMk id="50178" creationId="{14937878-A5BD-0443-8F34-B0A863A78864}"/>
          </ac:spMkLst>
        </pc:spChg>
        <pc:spChg chg="mod">
          <ac:chgData name="Long B Nguyen" userId="f59fb8f3-a021-417a-8bc1-65c8d471c621" providerId="ADAL" clId="{34A2CF11-652E-6345-AC5C-A89FACA07C4E}" dt="2020-02-25T15:12:31.849" v="183" actId="1076"/>
          <ac:spMkLst>
            <pc:docMk/>
            <pc:sldMk cId="3065633131" sldId="604"/>
            <ac:spMk id="51201" creationId="{197E898E-0251-DF4C-8E64-7B1D3BF0CA82}"/>
          </ac:spMkLst>
        </pc:spChg>
      </pc:sldChg>
      <pc:sldChg chg="modSp del">
        <pc:chgData name="Long B Nguyen" userId="f59fb8f3-a021-417a-8bc1-65c8d471c621" providerId="ADAL" clId="{34A2CF11-652E-6345-AC5C-A89FACA07C4E}" dt="2020-02-25T15:13:53.707" v="206" actId="2696"/>
        <pc:sldMkLst>
          <pc:docMk/>
          <pc:sldMk cId="2263416976" sldId="605"/>
        </pc:sldMkLst>
        <pc:spChg chg="mod">
          <ac:chgData name="Long B Nguyen" userId="f59fb8f3-a021-417a-8bc1-65c8d471c621" providerId="ADAL" clId="{34A2CF11-652E-6345-AC5C-A89FACA07C4E}" dt="2020-02-25T15:13:34.457" v="205" actId="5793"/>
          <ac:spMkLst>
            <pc:docMk/>
            <pc:sldMk cId="2263416976" sldId="605"/>
            <ac:spMk id="27651" creationId="{8414F638-A0BF-1B4A-9444-E7D185E09B3C}"/>
          </ac:spMkLst>
        </pc:spChg>
        <pc:spChg chg="mod">
          <ac:chgData name="Long B Nguyen" userId="f59fb8f3-a021-417a-8bc1-65c8d471c621" providerId="ADAL" clId="{34A2CF11-652E-6345-AC5C-A89FACA07C4E}" dt="2020-02-25T15:13:32.062" v="204" actId="1076"/>
          <ac:spMkLst>
            <pc:docMk/>
            <pc:sldMk cId="2263416976" sldId="605"/>
            <ac:spMk id="53249" creationId="{E45DFD43-86E0-7C46-B672-4F88F0E2A548}"/>
          </ac:spMkLst>
        </pc:spChg>
      </pc:sldChg>
      <pc:sldChg chg="modSp">
        <pc:chgData name="Long B Nguyen" userId="f59fb8f3-a021-417a-8bc1-65c8d471c621" providerId="ADAL" clId="{34A2CF11-652E-6345-AC5C-A89FACA07C4E}" dt="2020-02-25T16:21:01.033" v="1409"/>
        <pc:sldMkLst>
          <pc:docMk/>
          <pc:sldMk cId="2319263073" sldId="610"/>
        </pc:sldMkLst>
        <pc:spChg chg="mod">
          <ac:chgData name="Long B Nguyen" userId="f59fb8f3-a021-417a-8bc1-65c8d471c621" providerId="ADAL" clId="{34A2CF11-652E-6345-AC5C-A89FACA07C4E}" dt="2020-02-25T16:21:01.033" v="1409"/>
          <ac:spMkLst>
            <pc:docMk/>
            <pc:sldMk cId="2319263073" sldId="610"/>
            <ac:spMk id="92162" creationId="{DFA6F312-AB30-8341-AC59-361BA5365D65}"/>
          </ac:spMkLst>
        </pc:spChg>
      </pc:sldChg>
      <pc:sldChg chg="modSp add modAnim">
        <pc:chgData name="Long B Nguyen" userId="f59fb8f3-a021-417a-8bc1-65c8d471c621" providerId="ADAL" clId="{34A2CF11-652E-6345-AC5C-A89FACA07C4E}" dt="2020-02-25T15:18:40.361" v="298" actId="20577"/>
        <pc:sldMkLst>
          <pc:docMk/>
          <pc:sldMk cId="1558241323" sldId="613"/>
        </pc:sldMkLst>
        <pc:spChg chg="mod">
          <ac:chgData name="Long B Nguyen" userId="f59fb8f3-a021-417a-8bc1-65c8d471c621" providerId="ADAL" clId="{34A2CF11-652E-6345-AC5C-A89FACA07C4E}" dt="2020-02-25T15:18:19.998" v="281" actId="20577"/>
          <ac:spMkLst>
            <pc:docMk/>
            <pc:sldMk cId="1558241323" sldId="613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0.361" v="298" actId="20577"/>
          <ac:spMkLst>
            <pc:docMk/>
            <pc:sldMk cId="1558241323" sldId="613"/>
            <ac:spMk id="65537" creationId="{86430671-77D5-6E4C-94A5-D61EB184D3ED}"/>
          </ac:spMkLst>
        </pc:spChg>
      </pc:sldChg>
      <pc:sldChg chg="modSp add del">
        <pc:chgData name="Long B Nguyen" userId="f59fb8f3-a021-417a-8bc1-65c8d471c621" providerId="ADAL" clId="{34A2CF11-652E-6345-AC5C-A89FACA07C4E}" dt="2020-02-25T15:19:10.925" v="318" actId="2696"/>
        <pc:sldMkLst>
          <pc:docMk/>
          <pc:sldMk cId="3595252648" sldId="614"/>
        </pc:sldMkLst>
        <pc:spChg chg="mod">
          <ac:chgData name="Long B Nguyen" userId="f59fb8f3-a021-417a-8bc1-65c8d471c621" providerId="ADAL" clId="{34A2CF11-652E-6345-AC5C-A89FACA07C4E}" dt="2020-02-25T15:19:07.869" v="317"/>
          <ac:spMkLst>
            <pc:docMk/>
            <pc:sldMk cId="3595252648" sldId="614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6.486" v="310" actId="20577"/>
          <ac:spMkLst>
            <pc:docMk/>
            <pc:sldMk cId="3595252648" sldId="614"/>
            <ac:spMk id="65537" creationId="{86430671-77D5-6E4C-94A5-D61EB184D3ED}"/>
          </ac:spMkLst>
        </pc:spChg>
      </pc:sldChg>
      <pc:sldChg chg="modSp add">
        <pc:chgData name="Long B Nguyen" userId="f59fb8f3-a021-417a-8bc1-65c8d471c621" providerId="ADAL" clId="{34A2CF11-652E-6345-AC5C-A89FACA07C4E}" dt="2020-02-25T15:21:23.981" v="339" actId="20577"/>
        <pc:sldMkLst>
          <pc:docMk/>
          <pc:sldMk cId="1678415157" sldId="615"/>
        </pc:sldMkLst>
        <pc:spChg chg="mod">
          <ac:chgData name="Long B Nguyen" userId="f59fb8f3-a021-417a-8bc1-65c8d471c621" providerId="ADAL" clId="{34A2CF11-652E-6345-AC5C-A89FACA07C4E}" dt="2020-02-25T15:19:50.819" v="327"/>
          <ac:spMkLst>
            <pc:docMk/>
            <pc:sldMk cId="1678415157" sldId="61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21:23.981" v="339" actId="20577"/>
          <ac:spMkLst>
            <pc:docMk/>
            <pc:sldMk cId="1678415157" sldId="615"/>
            <ac:spMk id="65537" creationId="{86430671-77D5-6E4C-94A5-D61EB184D3ED}"/>
          </ac:spMkLst>
        </pc:spChg>
      </pc:sldChg>
      <pc:sldChg chg="modSp add modAnim">
        <pc:chgData name="Long B Nguyen" userId="f59fb8f3-a021-417a-8bc1-65c8d471c621" providerId="ADAL" clId="{34A2CF11-652E-6345-AC5C-A89FACA07C4E}" dt="2020-02-25T15:26:12.917" v="395" actId="20577"/>
        <pc:sldMkLst>
          <pc:docMk/>
          <pc:sldMk cId="827202224" sldId="616"/>
        </pc:sldMkLst>
        <pc:spChg chg="mod">
          <ac:chgData name="Long B Nguyen" userId="f59fb8f3-a021-417a-8bc1-65c8d471c621" providerId="ADAL" clId="{34A2CF11-652E-6345-AC5C-A89FACA07C4E}" dt="2020-02-25T15:25:36.066" v="381" actId="14100"/>
          <ac:spMkLst>
            <pc:docMk/>
            <pc:sldMk cId="827202224" sldId="616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2.917" v="395" actId="20577"/>
          <ac:spMkLst>
            <pc:docMk/>
            <pc:sldMk cId="827202224" sldId="616"/>
            <ac:spMk id="57345" creationId="{CDA4A9B2-8639-C840-B975-2791E963EF68}"/>
          </ac:spMkLst>
        </pc:spChg>
      </pc:sldChg>
      <pc:sldChg chg="modSp add del">
        <pc:chgData name="Long B Nguyen" userId="f59fb8f3-a021-417a-8bc1-65c8d471c621" providerId="ADAL" clId="{34A2CF11-652E-6345-AC5C-A89FACA07C4E}" dt="2020-02-25T15:24:04.912" v="356" actId="2696"/>
        <pc:sldMkLst>
          <pc:docMk/>
          <pc:sldMk cId="2019408601" sldId="616"/>
        </pc:sldMkLst>
        <pc:spChg chg="mod">
          <ac:chgData name="Long B Nguyen" userId="f59fb8f3-a021-417a-8bc1-65c8d471c621" providerId="ADAL" clId="{34A2CF11-652E-6345-AC5C-A89FACA07C4E}" dt="2020-02-25T15:23:49.972" v="355" actId="20577"/>
          <ac:spMkLst>
            <pc:docMk/>
            <pc:sldMk cId="2019408601" sldId="616"/>
            <ac:spMk id="57345" creationId="{CDA4A9B2-8639-C840-B975-2791E963EF68}"/>
          </ac:spMkLst>
        </pc:spChg>
      </pc:sldChg>
      <pc:sldChg chg="modSp add">
        <pc:chgData name="Long B Nguyen" userId="f59fb8f3-a021-417a-8bc1-65c8d471c621" providerId="ADAL" clId="{34A2CF11-652E-6345-AC5C-A89FACA07C4E}" dt="2020-02-25T15:28:05.754" v="418" actId="14100"/>
        <pc:sldMkLst>
          <pc:docMk/>
          <pc:sldMk cId="971732716" sldId="617"/>
        </pc:sldMkLst>
        <pc:spChg chg="mod">
          <ac:chgData name="Long B Nguyen" userId="f59fb8f3-a021-417a-8bc1-65c8d471c621" providerId="ADAL" clId="{34A2CF11-652E-6345-AC5C-A89FACA07C4E}" dt="2020-02-25T15:28:05.754" v="418" actId="14100"/>
          <ac:spMkLst>
            <pc:docMk/>
            <pc:sldMk cId="971732716" sldId="617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8.595" v="404" actId="20577"/>
          <ac:spMkLst>
            <pc:docMk/>
            <pc:sldMk cId="971732716" sldId="617"/>
            <ac:spMk id="57345" creationId="{CDA4A9B2-8639-C840-B975-2791E963EF68}"/>
          </ac:spMkLst>
        </pc:spChg>
      </pc:sldChg>
      <pc:sldChg chg="addSp modSp add">
        <pc:chgData name="Long B Nguyen" userId="f59fb8f3-a021-417a-8bc1-65c8d471c621" providerId="ADAL" clId="{34A2CF11-652E-6345-AC5C-A89FACA07C4E}" dt="2020-02-25T16:13:27.291" v="1080" actId="692"/>
        <pc:sldMkLst>
          <pc:docMk/>
          <pc:sldMk cId="1047995035" sldId="618"/>
        </pc:sldMkLst>
        <pc:spChg chg="add mod">
          <ac:chgData name="Long B Nguyen" userId="f59fb8f3-a021-417a-8bc1-65c8d471c621" providerId="ADAL" clId="{34A2CF11-652E-6345-AC5C-A89FACA07C4E}" dt="2020-02-25T16:12:56.188" v="1066" actId="1076"/>
          <ac:spMkLst>
            <pc:docMk/>
            <pc:sldMk cId="1047995035" sldId="618"/>
            <ac:spMk id="2" creationId="{D2A0B21C-9D88-4849-A345-13DA31B7BEBE}"/>
          </ac:spMkLst>
        </pc:spChg>
        <pc:cxnChg chg="add mod">
          <ac:chgData name="Long B Nguyen" userId="f59fb8f3-a021-417a-8bc1-65c8d471c621" providerId="ADAL" clId="{34A2CF11-652E-6345-AC5C-A89FACA07C4E}" dt="2020-02-25T16:13:27.291" v="1080" actId="692"/>
          <ac:cxnSpMkLst>
            <pc:docMk/>
            <pc:sldMk cId="1047995035" sldId="618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3-05T10:05:57.927" v="1422" actId="20577"/>
        <pc:sldMkLst>
          <pc:docMk/>
          <pc:sldMk cId="1016158355" sldId="619"/>
        </pc:sldMkLst>
        <pc:spChg chg="mod">
          <ac:chgData name="Long B Nguyen" userId="f59fb8f3-a021-417a-8bc1-65c8d471c621" providerId="ADAL" clId="{34A2CF11-652E-6345-AC5C-A89FACA07C4E}" dt="2020-03-05T10:05:57.927" v="1422" actId="20577"/>
          <ac:spMkLst>
            <pc:docMk/>
            <pc:sldMk cId="1016158355" sldId="619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0:03.623" v="759" actId="20577"/>
        <pc:sldMkLst>
          <pc:docMk/>
          <pc:sldMk cId="4204323314" sldId="620"/>
        </pc:sldMkLst>
        <pc:spChg chg="mod">
          <ac:chgData name="Long B Nguyen" userId="f59fb8f3-a021-417a-8bc1-65c8d471c621" providerId="ADAL" clId="{34A2CF11-652E-6345-AC5C-A89FACA07C4E}" dt="2020-02-25T16:00:03.623" v="759" actId="20577"/>
          <ac:spMkLst>
            <pc:docMk/>
            <pc:sldMk cId="4204323314" sldId="620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5:30.380" v="1035" actId="20577"/>
        <pc:sldMkLst>
          <pc:docMk/>
          <pc:sldMk cId="1162857972" sldId="621"/>
        </pc:sldMkLst>
        <pc:spChg chg="mod">
          <ac:chgData name="Long B Nguyen" userId="f59fb8f3-a021-417a-8bc1-65c8d471c621" providerId="ADAL" clId="{34A2CF11-652E-6345-AC5C-A89FACA07C4E}" dt="2020-02-25T16:05:30.380" v="1035" actId="20577"/>
          <ac:spMkLst>
            <pc:docMk/>
            <pc:sldMk cId="1162857972" sldId="621"/>
            <ac:spMk id="84994" creationId="{6971D443-43C5-2E43-8019-712D595D62F2}"/>
          </ac:spMkLst>
        </pc:spChg>
      </pc:sldChg>
      <pc:sldChg chg="add del">
        <pc:chgData name="Long B Nguyen" userId="f59fb8f3-a021-417a-8bc1-65c8d471c621" providerId="ADAL" clId="{34A2CF11-652E-6345-AC5C-A89FACA07C4E}" dt="2020-02-25T16:03:03.964" v="864"/>
        <pc:sldMkLst>
          <pc:docMk/>
          <pc:sldMk cId="800137632" sldId="622"/>
        </pc:sldMkLst>
      </pc:sldChg>
      <pc:sldChg chg="add del">
        <pc:chgData name="Long B Nguyen" userId="f59fb8f3-a021-417a-8bc1-65c8d471c621" providerId="ADAL" clId="{34A2CF11-652E-6345-AC5C-A89FACA07C4E}" dt="2020-02-25T16:03:17.168" v="866"/>
        <pc:sldMkLst>
          <pc:docMk/>
          <pc:sldMk cId="2516517495" sldId="622"/>
        </pc:sldMkLst>
      </pc:sldChg>
      <pc:sldChg chg="delSp modSp add">
        <pc:chgData name="Long B Nguyen" userId="f59fb8f3-a021-417a-8bc1-65c8d471c621" providerId="ADAL" clId="{34A2CF11-652E-6345-AC5C-A89FACA07C4E}" dt="2020-02-25T16:19:48.413" v="1359" actId="20577"/>
        <pc:sldMkLst>
          <pc:docMk/>
          <pc:sldMk cId="2765543401" sldId="622"/>
        </pc:sldMkLst>
        <pc:spChg chg="del">
          <ac:chgData name="Long B Nguyen" userId="f59fb8f3-a021-417a-8bc1-65c8d471c621" providerId="ADAL" clId="{34A2CF11-652E-6345-AC5C-A89FACA07C4E}" dt="2020-02-25T16:14:55.037" v="1083" actId="478"/>
          <ac:spMkLst>
            <pc:docMk/>
            <pc:sldMk cId="2765543401" sldId="622"/>
            <ac:spMk id="2" creationId="{D2A0B21C-9D88-4849-A345-13DA31B7BEBE}"/>
          </ac:spMkLst>
        </pc:spChg>
        <pc:spChg chg="mod">
          <ac:chgData name="Long B Nguyen" userId="f59fb8f3-a021-417a-8bc1-65c8d471c621" providerId="ADAL" clId="{34A2CF11-652E-6345-AC5C-A89FACA07C4E}" dt="2020-02-25T16:19:48.413" v="1359" actId="20577"/>
          <ac:spMkLst>
            <pc:docMk/>
            <pc:sldMk cId="2765543401" sldId="62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5:58.869" v="1141" actId="20577"/>
          <ac:spMkLst>
            <pc:docMk/>
            <pc:sldMk cId="2765543401" sldId="622"/>
            <ac:spMk id="84994" creationId="{6971D443-43C5-2E43-8019-712D595D62F2}"/>
          </ac:spMkLst>
        </pc:spChg>
        <pc:picChg chg="del">
          <ac:chgData name="Long B Nguyen" userId="f59fb8f3-a021-417a-8bc1-65c8d471c621" providerId="ADAL" clId="{34A2CF11-652E-6345-AC5C-A89FACA07C4E}" dt="2020-02-25T16:14:53.215" v="1082" actId="478"/>
          <ac:picMkLst>
            <pc:docMk/>
            <pc:sldMk cId="2765543401" sldId="622"/>
            <ac:picMk id="84995" creationId="{D74B79FF-3957-A841-989F-1A7CCA0A7940}"/>
          </ac:picMkLst>
        </pc:picChg>
        <pc:cxnChg chg="del">
          <ac:chgData name="Long B Nguyen" userId="f59fb8f3-a021-417a-8bc1-65c8d471c621" providerId="ADAL" clId="{34A2CF11-652E-6345-AC5C-A89FACA07C4E}" dt="2020-02-25T16:14:56.245" v="1084" actId="478"/>
          <ac:cxnSpMkLst>
            <pc:docMk/>
            <pc:sldMk cId="2765543401" sldId="622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2-25T16:19:36.680" v="1349" actId="20577"/>
        <pc:sldMkLst>
          <pc:docMk/>
          <pc:sldMk cId="3553270583" sldId="623"/>
        </pc:sldMkLst>
        <pc:spChg chg="mod">
          <ac:chgData name="Long B Nguyen" userId="f59fb8f3-a021-417a-8bc1-65c8d471c621" providerId="ADAL" clId="{34A2CF11-652E-6345-AC5C-A89FACA07C4E}" dt="2020-02-25T16:19:36.680" v="1349" actId="20577"/>
          <ac:spMkLst>
            <pc:docMk/>
            <pc:sldMk cId="3553270583" sldId="623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9:30.447" v="1328" actId="20577"/>
          <ac:spMkLst>
            <pc:docMk/>
            <pc:sldMk cId="3553270583" sldId="623"/>
            <ac:spMk id="84994" creationId="{6971D443-43C5-2E43-8019-712D595D62F2}"/>
          </ac:spMkLst>
        </pc:spChg>
      </pc:sldChg>
    </pc:docChg>
  </pc:docChgLst>
  <pc:docChgLst>
    <pc:chgData name="Long Nguyen" userId="f59fb8f3-a021-417a-8bc1-65c8d471c621" providerId="ADAL" clId="{DF35109B-7929-8743-89BA-471CE6310637}"/>
    <pc:docChg chg="undo custSel addSld delSld modSld">
      <pc:chgData name="Long Nguyen" userId="f59fb8f3-a021-417a-8bc1-65c8d471c621" providerId="ADAL" clId="{DF35109B-7929-8743-89BA-471CE6310637}" dt="2022-04-27T15:55:20.962" v="3048" actId="20577"/>
      <pc:docMkLst>
        <pc:docMk/>
      </pc:docMkLst>
      <pc:sldChg chg="del">
        <pc:chgData name="Long Nguyen" userId="f59fb8f3-a021-417a-8bc1-65c8d471c621" providerId="ADAL" clId="{DF35109B-7929-8743-89BA-471CE6310637}" dt="2022-04-11T13:35:17.593" v="2556" actId="2696"/>
        <pc:sldMkLst>
          <pc:docMk/>
          <pc:sldMk cId="2179738950" sldId="542"/>
        </pc:sldMkLst>
      </pc:sldChg>
      <pc:sldChg chg="del">
        <pc:chgData name="Long Nguyen" userId="f59fb8f3-a021-417a-8bc1-65c8d471c621" providerId="ADAL" clId="{DF35109B-7929-8743-89BA-471CE6310637}" dt="2022-04-27T15:55:08.105" v="3045" actId="2696"/>
        <pc:sldMkLst>
          <pc:docMk/>
          <pc:sldMk cId="1470496707" sldId="543"/>
        </pc:sldMkLst>
      </pc:sldChg>
      <pc:sldChg chg="modSp mod modAnim">
        <pc:chgData name="Long Nguyen" userId="f59fb8f3-a021-417a-8bc1-65c8d471c621" providerId="ADAL" clId="{DF35109B-7929-8743-89BA-471CE6310637}" dt="2022-04-27T15:55:20.962" v="3048" actId="20577"/>
        <pc:sldMkLst>
          <pc:docMk/>
          <pc:sldMk cId="2441235609" sldId="552"/>
        </pc:sldMkLst>
        <pc:spChg chg="mod">
          <ac:chgData name="Long Nguyen" userId="f59fb8f3-a021-417a-8bc1-65c8d471c621" providerId="ADAL" clId="{DF35109B-7929-8743-89BA-471CE6310637}" dt="2022-04-27T15:55:20.962" v="3048" actId="20577"/>
          <ac:spMkLst>
            <pc:docMk/>
            <pc:sldMk cId="2441235609" sldId="552"/>
            <ac:spMk id="3" creationId="{8EE44610-8AB0-B84C-9003-2B8BA850F328}"/>
          </ac:spMkLst>
        </pc:spChg>
        <pc:picChg chg="mod">
          <ac:chgData name="Long Nguyen" userId="f59fb8f3-a021-417a-8bc1-65c8d471c621" providerId="ADAL" clId="{DF35109B-7929-8743-89BA-471CE6310637}" dt="2022-04-27T15:55:18.653" v="3047" actId="1035"/>
          <ac:picMkLst>
            <pc:docMk/>
            <pc:sldMk cId="2441235609" sldId="552"/>
            <ac:picMk id="5" creationId="{1B4B8285-7339-B742-85B6-2C1BE39A8871}"/>
          </ac:picMkLst>
        </pc:picChg>
      </pc:sldChg>
      <pc:sldChg chg="modSp mod">
        <pc:chgData name="Long Nguyen" userId="f59fb8f3-a021-417a-8bc1-65c8d471c621" providerId="ADAL" clId="{DF35109B-7929-8743-89BA-471CE6310637}" dt="2022-04-11T11:42:18.295" v="2392" actId="113"/>
        <pc:sldMkLst>
          <pc:docMk/>
          <pc:sldMk cId="2551255002" sldId="563"/>
        </pc:sldMkLst>
        <pc:spChg chg="mod">
          <ac:chgData name="Long Nguyen" userId="f59fb8f3-a021-417a-8bc1-65c8d471c621" providerId="ADAL" clId="{DF35109B-7929-8743-89BA-471CE6310637}" dt="2022-04-11T11:42:18.295" v="2392" actId="113"/>
          <ac:spMkLst>
            <pc:docMk/>
            <pc:sldMk cId="2551255002" sldId="563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11T11:48:42.931" v="2420" actId="1036"/>
        <pc:sldMkLst>
          <pc:docMk/>
          <pc:sldMk cId="2343131900" sldId="570"/>
        </pc:sldMkLst>
        <pc:spChg chg="mod">
          <ac:chgData name="Long Nguyen" userId="f59fb8f3-a021-417a-8bc1-65c8d471c621" providerId="ADAL" clId="{DF35109B-7929-8743-89BA-471CE6310637}" dt="2022-04-11T11:48:42.931" v="2420" actId="1036"/>
          <ac:spMkLst>
            <pc:docMk/>
            <pc:sldMk cId="2343131900" sldId="570"/>
            <ac:spMk id="3" creationId="{39F63C40-C1B9-5E43-822C-1EE1EE79D949}"/>
          </ac:spMkLst>
        </pc:spChg>
      </pc:sldChg>
      <pc:sldChg chg="addSp modSp mod">
        <pc:chgData name="Long Nguyen" userId="f59fb8f3-a021-417a-8bc1-65c8d471c621" providerId="ADAL" clId="{DF35109B-7929-8743-89BA-471CE6310637}" dt="2022-04-12T11:48:55.248" v="3009" actId="692"/>
        <pc:sldMkLst>
          <pc:docMk/>
          <pc:sldMk cId="192280408" sldId="571"/>
        </pc:sldMkLst>
        <pc:spChg chg="add mod">
          <ac:chgData name="Long Nguyen" userId="f59fb8f3-a021-417a-8bc1-65c8d471c621" providerId="ADAL" clId="{DF35109B-7929-8743-89BA-471CE6310637}" dt="2022-04-12T11:48:39.554" v="2998" actId="1076"/>
          <ac:spMkLst>
            <pc:docMk/>
            <pc:sldMk cId="192280408" sldId="571"/>
            <ac:spMk id="8" creationId="{9A119747-E32D-F543-A1B9-9FD02769193B}"/>
          </ac:spMkLst>
        </pc:spChg>
        <pc:picChg chg="mod">
          <ac:chgData name="Long Nguyen" userId="f59fb8f3-a021-417a-8bc1-65c8d471c621" providerId="ADAL" clId="{DF35109B-7929-8743-89BA-471CE6310637}" dt="2022-04-12T11:48:48.933" v="3002" actId="1076"/>
          <ac:picMkLst>
            <pc:docMk/>
            <pc:sldMk cId="192280408" sldId="571"/>
            <ac:picMk id="5" creationId="{26E2B773-5F13-DB46-A541-C8A1696DC9EB}"/>
          </ac:picMkLst>
        </pc:picChg>
        <pc:cxnChg chg="add mod">
          <ac:chgData name="Long Nguyen" userId="f59fb8f3-a021-417a-8bc1-65c8d471c621" providerId="ADAL" clId="{DF35109B-7929-8743-89BA-471CE6310637}" dt="2022-04-12T11:48:55.248" v="3009" actId="692"/>
          <ac:cxnSpMkLst>
            <pc:docMk/>
            <pc:sldMk cId="192280408" sldId="571"/>
            <ac:cxnSpMk id="10" creationId="{D49F04B9-5E2F-9D49-BECC-DE1703F43237}"/>
          </ac:cxnSpMkLst>
        </pc:cxnChg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674573297" sldId="573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063104711" sldId="573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677028284" sldId="573"/>
        </pc:sldMkLst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138898067" sldId="573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2766090294" sldId="573"/>
        </pc:sldMkLst>
      </pc:sldChg>
      <pc:sldChg chg="modSp mod">
        <pc:chgData name="Long Nguyen" userId="f59fb8f3-a021-417a-8bc1-65c8d471c621" providerId="ADAL" clId="{DF35109B-7929-8743-89BA-471CE6310637}" dt="2022-04-12T14:30:37.935" v="3044" actId="1036"/>
        <pc:sldMkLst>
          <pc:docMk/>
          <pc:sldMk cId="1551865980" sldId="582"/>
        </pc:sldMkLst>
        <pc:picChg chg="mod">
          <ac:chgData name="Long Nguyen" userId="f59fb8f3-a021-417a-8bc1-65c8d471c621" providerId="ADAL" clId="{DF35109B-7929-8743-89BA-471CE6310637}" dt="2022-04-12T14:30:37.935" v="3044" actId="1036"/>
          <ac:picMkLst>
            <pc:docMk/>
            <pc:sldMk cId="1551865980" sldId="582"/>
            <ac:picMk id="10" creationId="{470AECB9-7583-EC47-8C72-F725A1519DAD}"/>
          </ac:picMkLst>
        </pc:picChg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38634536" sldId="584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126682757" sldId="584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952196110" sldId="584"/>
        </pc:sldMkLst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3112879688" sldId="584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3352192990" sldId="584"/>
        </pc:sldMkLst>
      </pc:sldChg>
      <pc:sldChg chg="add del">
        <pc:chgData name="Long Nguyen" userId="f59fb8f3-a021-417a-8bc1-65c8d471c621" providerId="ADAL" clId="{DF35109B-7929-8743-89BA-471CE6310637}" dt="2022-04-11T11:49:43.348" v="2425" actId="2696"/>
        <pc:sldMkLst>
          <pc:docMk/>
          <pc:sldMk cId="899424772" sldId="593"/>
        </pc:sldMkLst>
      </pc:sldChg>
      <pc:sldChg chg="modSp add mod">
        <pc:chgData name="Long Nguyen" userId="f59fb8f3-a021-417a-8bc1-65c8d471c621" providerId="ADAL" clId="{DF35109B-7929-8743-89BA-471CE6310637}" dt="2022-04-11T11:50:25.277" v="2472" actId="1076"/>
        <pc:sldMkLst>
          <pc:docMk/>
          <pc:sldMk cId="1196607856" sldId="593"/>
        </pc:sldMkLst>
        <pc:spChg chg="mod">
          <ac:chgData name="Long Nguyen" userId="f59fb8f3-a021-417a-8bc1-65c8d471c621" providerId="ADAL" clId="{DF35109B-7929-8743-89BA-471CE6310637}" dt="2022-04-11T11:50:19.467" v="2471" actId="20577"/>
          <ac:spMkLst>
            <pc:docMk/>
            <pc:sldMk cId="1196607856" sldId="593"/>
            <ac:spMk id="2" creationId="{AF9F685D-4E97-3F4B-B208-BC6ABCBD76D3}"/>
          </ac:spMkLst>
        </pc:spChg>
        <pc:spChg chg="mod">
          <ac:chgData name="Long Nguyen" userId="f59fb8f3-a021-417a-8bc1-65c8d471c621" providerId="ADAL" clId="{DF35109B-7929-8743-89BA-471CE6310637}" dt="2022-04-11T11:50:25.277" v="2472" actId="1076"/>
          <ac:spMkLst>
            <pc:docMk/>
            <pc:sldMk cId="1196607856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11T11:49:59.138" v="2432" actId="1076"/>
          <ac:picMkLst>
            <pc:docMk/>
            <pc:sldMk cId="1196607856" sldId="593"/>
            <ac:picMk id="5" creationId="{B3E5530E-CEAB-6346-951D-FCA5BFF6901A}"/>
          </ac:picMkLst>
        </pc:picChg>
      </pc:sldChg>
      <pc:sldChg chg="add del">
        <pc:chgData name="Long Nguyen" userId="f59fb8f3-a021-417a-8bc1-65c8d471c621" providerId="ADAL" clId="{DF35109B-7929-8743-89BA-471CE6310637}" dt="2022-04-11T11:49:34.498" v="2423" actId="2696"/>
        <pc:sldMkLst>
          <pc:docMk/>
          <pc:sldMk cId="1623860042" sldId="593"/>
        </pc:sldMkLst>
      </pc:sldChg>
      <pc:sldChg chg="modSp del mod">
        <pc:chgData name="Long Nguyen" userId="f59fb8f3-a021-417a-8bc1-65c8d471c621" providerId="ADAL" clId="{DF35109B-7929-8743-89BA-471CE6310637}" dt="2022-04-11T11:49:06.221" v="2421" actId="2696"/>
        <pc:sldMkLst>
          <pc:docMk/>
          <pc:sldMk cId="3064516433" sldId="593"/>
        </pc:sldMkLst>
        <pc:spChg chg="mod">
          <ac:chgData name="Long Nguyen" userId="f59fb8f3-a021-417a-8bc1-65c8d471c621" providerId="ADAL" clId="{DF35109B-7929-8743-89BA-471CE6310637}" dt="2022-04-08T17:06:08.557" v="2" actId="27636"/>
          <ac:spMkLst>
            <pc:docMk/>
            <pc:sldMk cId="3064516433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08T17:22:43.210" v="818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modSp mod">
        <pc:chgData name="Long Nguyen" userId="f59fb8f3-a021-417a-8bc1-65c8d471c621" providerId="ADAL" clId="{DF35109B-7929-8743-89BA-471CE6310637}" dt="2022-04-12T14:28:44.238" v="3016" actId="207"/>
        <pc:sldMkLst>
          <pc:docMk/>
          <pc:sldMk cId="1444249637" sldId="597"/>
        </pc:sldMkLst>
        <pc:spChg chg="mod">
          <ac:chgData name="Long Nguyen" userId="f59fb8f3-a021-417a-8bc1-65c8d471c621" providerId="ADAL" clId="{DF35109B-7929-8743-89BA-471CE6310637}" dt="2022-04-12T14:28:44.238" v="3016" actId="207"/>
          <ac:spMkLst>
            <pc:docMk/>
            <pc:sldMk cId="1444249637" sldId="597"/>
            <ac:spMk id="3" creationId="{034DBEB9-A069-2F4C-A225-21AD101C45C3}"/>
          </ac:spMkLst>
        </pc:spChg>
      </pc:sldChg>
      <pc:sldChg chg="modSp mod">
        <pc:chgData name="Long Nguyen" userId="f59fb8f3-a021-417a-8bc1-65c8d471c621" providerId="ADAL" clId="{DF35109B-7929-8743-89BA-471CE6310637}" dt="2022-04-12T14:28:51.394" v="3017" actId="207"/>
        <pc:sldMkLst>
          <pc:docMk/>
          <pc:sldMk cId="630346246" sldId="598"/>
        </pc:sldMkLst>
        <pc:spChg chg="mod">
          <ac:chgData name="Long Nguyen" userId="f59fb8f3-a021-417a-8bc1-65c8d471c621" providerId="ADAL" clId="{DF35109B-7929-8743-89BA-471CE6310637}" dt="2022-04-12T14:28:51.394" v="3017" actId="207"/>
          <ac:spMkLst>
            <pc:docMk/>
            <pc:sldMk cId="630346246" sldId="598"/>
            <ac:spMk id="8" creationId="{010B90D5-4FDD-BC4D-8B57-D1DE2E4C07E0}"/>
          </ac:spMkLst>
        </pc:spChg>
      </pc:sldChg>
      <pc:sldChg chg="modSp mod">
        <pc:chgData name="Long Nguyen" userId="f59fb8f3-a021-417a-8bc1-65c8d471c621" providerId="ADAL" clId="{DF35109B-7929-8743-89BA-471CE6310637}" dt="2022-04-12T14:28:57.321" v="3018" actId="207"/>
        <pc:sldMkLst>
          <pc:docMk/>
          <pc:sldMk cId="2996019340" sldId="599"/>
        </pc:sldMkLst>
        <pc:spChg chg="mod">
          <ac:chgData name="Long Nguyen" userId="f59fb8f3-a021-417a-8bc1-65c8d471c621" providerId="ADAL" clId="{DF35109B-7929-8743-89BA-471CE6310637}" dt="2022-04-12T14:28:57.321" v="3018" actId="207"/>
          <ac:spMkLst>
            <pc:docMk/>
            <pc:sldMk cId="2996019340" sldId="599"/>
            <ac:spMk id="6" creationId="{46FDFBCD-AC70-9045-B464-A3D788DD7F33}"/>
          </ac:spMkLst>
        </pc:spChg>
      </pc:sldChg>
      <pc:sldChg chg="addSp delSp modSp add mod">
        <pc:chgData name="Long Nguyen" userId="f59fb8f3-a021-417a-8bc1-65c8d471c621" providerId="ADAL" clId="{DF35109B-7929-8743-89BA-471CE6310637}" dt="2022-04-11T13:39:02.864" v="2565" actId="478"/>
        <pc:sldMkLst>
          <pc:docMk/>
          <pc:sldMk cId="629873583" sldId="600"/>
        </pc:sldMkLst>
        <pc:spChg chg="del">
          <ac:chgData name="Long Nguyen" userId="f59fb8f3-a021-417a-8bc1-65c8d471c621" providerId="ADAL" clId="{DF35109B-7929-8743-89BA-471CE6310637}" dt="2022-04-11T13:39:02.864" v="2565" actId="478"/>
          <ac:spMkLst>
            <pc:docMk/>
            <pc:sldMk cId="629873583" sldId="600"/>
            <ac:spMk id="2" creationId="{A531650F-4F25-8741-ACC1-03E35BF7C958}"/>
          </ac:spMkLst>
        </pc:spChg>
        <pc:spChg chg="add mod">
          <ac:chgData name="Long Nguyen" userId="f59fb8f3-a021-417a-8bc1-65c8d471c621" providerId="ADAL" clId="{DF35109B-7929-8743-89BA-471CE6310637}" dt="2022-04-11T13:38:59.133" v="2564"/>
          <ac:spMkLst>
            <pc:docMk/>
            <pc:sldMk cId="629873583" sldId="600"/>
            <ac:spMk id="7" creationId="{318AAB34-1E90-7E43-A4AA-B05245BF61F6}"/>
          </ac:spMkLst>
        </pc:spChg>
        <pc:picChg chg="mod">
          <ac:chgData name="Long Nguyen" userId="f59fb8f3-a021-417a-8bc1-65c8d471c621" providerId="ADAL" clId="{DF35109B-7929-8743-89BA-471CE6310637}" dt="2022-04-11T13:38:53.403" v="2563" actId="1076"/>
          <ac:picMkLst>
            <pc:docMk/>
            <pc:sldMk cId="629873583" sldId="600"/>
            <ac:picMk id="5" creationId="{5C1529BA-AB1F-2D4C-8182-D9D5CC07971A}"/>
          </ac:picMkLst>
        </pc:picChg>
        <pc:picChg chg="mod">
          <ac:chgData name="Long Nguyen" userId="f59fb8f3-a021-417a-8bc1-65c8d471c621" providerId="ADAL" clId="{DF35109B-7929-8743-89BA-471CE6310637}" dt="2022-04-11T13:38:52.562" v="2562" actId="1076"/>
          <ac:picMkLst>
            <pc:docMk/>
            <pc:sldMk cId="629873583" sldId="600"/>
            <ac:picMk id="6" creationId="{196C0651-DDD3-1344-AB86-6BEA48C62D61}"/>
          </ac:picMkLst>
        </pc:picChg>
      </pc:sldChg>
      <pc:sldChg chg="del">
        <pc:chgData name="Long Nguyen" userId="f59fb8f3-a021-417a-8bc1-65c8d471c621" providerId="ADAL" clId="{DF35109B-7929-8743-89BA-471CE6310637}" dt="2022-04-11T13:38:40.642" v="2559" actId="2696"/>
        <pc:sldMkLst>
          <pc:docMk/>
          <pc:sldMk cId="4124768698" sldId="600"/>
        </pc:sldMkLst>
      </pc:sldChg>
      <pc:sldChg chg="addSp delSp modSp del mod setBg">
        <pc:chgData name="Long Nguyen" userId="f59fb8f3-a021-417a-8bc1-65c8d471c621" providerId="ADAL" clId="{DF35109B-7929-8743-89BA-471CE6310637}" dt="2022-04-08T17:21:25.809" v="817" actId="2696"/>
        <pc:sldMkLst>
          <pc:docMk/>
          <pc:sldMk cId="1522800028" sldId="603"/>
        </pc:sldMkLst>
        <pc:spChg chg="del">
          <ac:chgData name="Long Nguyen" userId="f59fb8f3-a021-417a-8bc1-65c8d471c621" providerId="ADAL" clId="{DF35109B-7929-8743-89BA-471CE6310637}" dt="2022-04-08T17:19:18.857" v="752" actId="478"/>
          <ac:spMkLst>
            <pc:docMk/>
            <pc:sldMk cId="1522800028" sldId="603"/>
            <ac:spMk id="2" creationId="{FBE09E28-608C-9244-A4DA-83DBD8C4FE7E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3" creationId="{C23CF70F-004B-CB4C-B658-A18B90D95303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4" creationId="{55E1B514-E21B-DC41-90D2-62CDE32CE2CD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4" creationId="{33CD251C-A887-4D2F-925B-FC097198538B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6" creationId="{C0919D08-D2D5-4C18-961F-BDD0AB19C345}"/>
          </ac:spMkLst>
        </pc:spChg>
        <pc:picChg chg="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5" creationId="{73BEF1C2-4974-2E4C-8E8E-A3D772FAE714}"/>
          </ac:picMkLst>
        </pc:picChg>
        <pc:picChg chg="add 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6" creationId="{98BF413C-201C-6642-8E75-917578108DC4}"/>
          </ac:picMkLst>
        </pc:picChg>
        <pc:picChg chg="add mo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7" creationId="{C25D195D-7134-7D41-9754-D49DD7966C97}"/>
          </ac:picMkLst>
        </pc:picChg>
        <pc:picChg chg="add del mod">
          <ac:chgData name="Long Nguyen" userId="f59fb8f3-a021-417a-8bc1-65c8d471c621" providerId="ADAL" clId="{DF35109B-7929-8743-89BA-471CE6310637}" dt="2022-04-08T17:19:40.064" v="756" actId="478"/>
          <ac:picMkLst>
            <pc:docMk/>
            <pc:sldMk cId="1522800028" sldId="603"/>
            <ac:picMk id="8" creationId="{9DCE85B0-C55F-7F4B-9C8B-45A610527E39}"/>
          </ac:picMkLst>
        </pc:picChg>
        <pc:picChg chg="add del mod">
          <ac:chgData name="Long Nguyen" userId="f59fb8f3-a021-417a-8bc1-65c8d471c621" providerId="ADAL" clId="{DF35109B-7929-8743-89BA-471CE6310637}" dt="2022-04-08T17:20:02.349" v="768" actId="21"/>
          <ac:picMkLst>
            <pc:docMk/>
            <pc:sldMk cId="1522800028" sldId="603"/>
            <ac:picMk id="9" creationId="{3F6E1FBF-7EAC-D640-B95F-8BE451FCF57A}"/>
          </ac:picMkLst>
        </pc:picChg>
        <pc:picChg chg="add del">
          <ac:chgData name="Long Nguyen" userId="f59fb8f3-a021-417a-8bc1-65c8d471c621" providerId="ADAL" clId="{DF35109B-7929-8743-89BA-471CE6310637}" dt="2022-04-08T17:20:13.610" v="771" actId="21"/>
          <ac:picMkLst>
            <pc:docMk/>
            <pc:sldMk cId="1522800028" sldId="603"/>
            <ac:picMk id="10" creationId="{7533CA58-A3B1-1341-9A02-506EE30E7CB9}"/>
          </ac:picMkLst>
        </pc:picChg>
      </pc:sldChg>
      <pc:sldChg chg="addSp delSp modSp mod delAnim modAnim">
        <pc:chgData name="Long Nguyen" userId="f59fb8f3-a021-417a-8bc1-65c8d471c621" providerId="ADAL" clId="{DF35109B-7929-8743-89BA-471CE6310637}" dt="2022-04-08T17:18:42.420" v="750"/>
        <pc:sldMkLst>
          <pc:docMk/>
          <pc:sldMk cId="1582772439" sldId="604"/>
        </pc:sldMkLst>
        <pc:spChg chg="del">
          <ac:chgData name="Long Nguyen" userId="f59fb8f3-a021-417a-8bc1-65c8d471c621" providerId="ADAL" clId="{DF35109B-7929-8743-89BA-471CE6310637}" dt="2022-04-08T17:13:58.753" v="316" actId="478"/>
          <ac:spMkLst>
            <pc:docMk/>
            <pc:sldMk cId="1582772439" sldId="604"/>
            <ac:spMk id="2" creationId="{9731503B-EC54-C944-B2E0-9BE5611D43A8}"/>
          </ac:spMkLst>
        </pc:spChg>
        <pc:spChg chg="del">
          <ac:chgData name="Long Nguyen" userId="f59fb8f3-a021-417a-8bc1-65c8d471c621" providerId="ADAL" clId="{DF35109B-7929-8743-89BA-471CE6310637}" dt="2022-04-08T17:14:00.256" v="317" actId="478"/>
          <ac:spMkLst>
            <pc:docMk/>
            <pc:sldMk cId="1582772439" sldId="604"/>
            <ac:spMk id="3" creationId="{AD09D2D1-6D09-6042-B2B5-B2F8C39D539C}"/>
          </ac:spMkLst>
        </pc:spChg>
        <pc:spChg chg="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4" creationId="{FD5E6E63-5EB5-CA47-8C3D-9870524B267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7" creationId="{A8C8329B-7F88-6A4C-B9E2-DCDF5B90373C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9" creationId="{C85E3CCA-3237-1B46-86F8-E3BF268309D5}"/>
          </ac:spMkLst>
        </pc:spChg>
        <pc:spChg chg="add mod">
          <ac:chgData name="Long Nguyen" userId="f59fb8f3-a021-417a-8bc1-65c8d471c621" providerId="ADAL" clId="{DF35109B-7929-8743-89BA-471CE6310637}" dt="2022-04-08T17:15:31.984" v="407" actId="1037"/>
          <ac:spMkLst>
            <pc:docMk/>
            <pc:sldMk cId="1582772439" sldId="604"/>
            <ac:spMk id="10" creationId="{BDEEB2CD-68CF-4E43-8CF1-C187ACF0245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12" creationId="{4E1955F5-09BC-544F-9BA5-A8F9807F3DB8}"/>
          </ac:spMkLst>
        </pc:spChg>
        <pc:spChg chg="add mod">
          <ac:chgData name="Long Nguyen" userId="f59fb8f3-a021-417a-8bc1-65c8d471c621" providerId="ADAL" clId="{DF35109B-7929-8743-89BA-471CE6310637}" dt="2022-04-08T17:15:34.699" v="411" actId="1038"/>
          <ac:spMkLst>
            <pc:docMk/>
            <pc:sldMk cId="1582772439" sldId="604"/>
            <ac:spMk id="13" creationId="{2AD7AF5E-441E-994C-85F4-59FC3A55A596}"/>
          </ac:spMkLst>
        </pc:spChg>
        <pc:spChg chg="add mod">
          <ac:chgData name="Long Nguyen" userId="f59fb8f3-a021-417a-8bc1-65c8d471c621" providerId="ADAL" clId="{DF35109B-7929-8743-89BA-471CE6310637}" dt="2022-04-08T17:15:05.346" v="379" actId="1036"/>
          <ac:spMkLst>
            <pc:docMk/>
            <pc:sldMk cId="1582772439" sldId="604"/>
            <ac:spMk id="14" creationId="{BF1CB500-2212-BC4A-8E65-762C2645EA7D}"/>
          </ac:spMkLst>
        </pc:spChg>
        <pc:spChg chg="add mod">
          <ac:chgData name="Long Nguyen" userId="f59fb8f3-a021-417a-8bc1-65c8d471c621" providerId="ADAL" clId="{DF35109B-7929-8743-89BA-471CE6310637}" dt="2022-04-08T17:14:50.872" v="362" actId="1076"/>
          <ac:spMkLst>
            <pc:docMk/>
            <pc:sldMk cId="1582772439" sldId="604"/>
            <ac:spMk id="19" creationId="{95B9D095-80D4-624F-A150-54E6DAAB8946}"/>
          </ac:spMkLst>
        </pc:spChg>
        <pc:spChg chg="add mod">
          <ac:chgData name="Long Nguyen" userId="f59fb8f3-a021-417a-8bc1-65c8d471c621" providerId="ADAL" clId="{DF35109B-7929-8743-89BA-471CE6310637}" dt="2022-04-08T17:17:26.875" v="728" actId="207"/>
          <ac:spMkLst>
            <pc:docMk/>
            <pc:sldMk cId="1582772439" sldId="604"/>
            <ac:spMk id="24" creationId="{4F201175-31C3-1745-A15C-C34119DBFA8E}"/>
          </ac:spMkLst>
        </pc:spChg>
        <pc:spChg chg="add mod">
          <ac:chgData name="Long Nguyen" userId="f59fb8f3-a021-417a-8bc1-65c8d471c621" providerId="ADAL" clId="{DF35109B-7929-8743-89BA-471CE6310637}" dt="2022-04-08T17:18:15.137" v="748" actId="207"/>
          <ac:spMkLst>
            <pc:docMk/>
            <pc:sldMk cId="1582772439" sldId="604"/>
            <ac:spMk id="25" creationId="{A266F0CB-5452-5247-AB02-DD3645FD4063}"/>
          </ac:spMkLst>
        </pc:spChg>
        <pc:picChg chg="del mod">
          <ac:chgData name="Long Nguyen" userId="f59fb8f3-a021-417a-8bc1-65c8d471c621" providerId="ADAL" clId="{DF35109B-7929-8743-89BA-471CE6310637}" dt="2022-04-08T17:13:55.118" v="315" actId="478"/>
          <ac:picMkLst>
            <pc:docMk/>
            <pc:sldMk cId="1582772439" sldId="604"/>
            <ac:picMk id="5" creationId="{698620B2-722F-D747-B2F1-9B36EF906554}"/>
          </ac:picMkLst>
        </pc:picChg>
        <pc:picChg chg="del mod">
          <ac:chgData name="Long Nguyen" userId="f59fb8f3-a021-417a-8bc1-65c8d471c621" providerId="ADAL" clId="{DF35109B-7929-8743-89BA-471CE6310637}" dt="2022-04-08T17:15:00.567" v="363" actId="478"/>
          <ac:picMkLst>
            <pc:docMk/>
            <pc:sldMk cId="1582772439" sldId="604"/>
            <ac:picMk id="6" creationId="{559B7FF2-65E0-984B-8406-3B01D674EC51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8" creationId="{9A610DEE-65BC-4945-B25B-6FB233B9FB23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11" creationId="{95F4D163-4874-254C-B086-073E1F81FD2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5" creationId="{7EA51CE6-EF06-4A44-8078-EEE073BD606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6" creationId="{5D846CC9-97A9-3846-A9BC-D138B2F10F21}"/>
          </ac:picMkLst>
        </pc:picChg>
        <pc:picChg chg="add mod">
          <ac:chgData name="Long Nguyen" userId="f59fb8f3-a021-417a-8bc1-65c8d471c621" providerId="ADAL" clId="{DF35109B-7929-8743-89BA-471CE6310637}" dt="2022-04-08T17:17:39.914" v="730" actId="1076"/>
          <ac:picMkLst>
            <pc:docMk/>
            <pc:sldMk cId="1582772439" sldId="604"/>
            <ac:picMk id="17" creationId="{33D5DD91-58ED-C743-92F6-1F9D69F8A91A}"/>
          </ac:picMkLst>
        </pc:picChg>
        <pc:cxnChg chg="add mod">
          <ac:chgData name="Long Nguyen" userId="f59fb8f3-a021-417a-8bc1-65c8d471c621" providerId="ADAL" clId="{DF35109B-7929-8743-89BA-471CE6310637}" dt="2022-04-08T17:15:43.856" v="418" actId="692"/>
          <ac:cxnSpMkLst>
            <pc:docMk/>
            <pc:sldMk cId="1582772439" sldId="604"/>
            <ac:cxnSpMk id="21" creationId="{3482DE5B-C0E3-8547-A90B-2D17F56DB199}"/>
          </ac:cxnSpMkLst>
        </pc:cxnChg>
      </pc:sldChg>
      <pc:sldChg chg="modSp mod">
        <pc:chgData name="Long Nguyen" userId="f59fb8f3-a021-417a-8bc1-65c8d471c621" providerId="ADAL" clId="{DF35109B-7929-8743-89BA-471CE6310637}" dt="2022-04-08T17:06:08.587" v="4" actId="27636"/>
        <pc:sldMkLst>
          <pc:docMk/>
          <pc:sldMk cId="2179424705" sldId="605"/>
        </pc:sldMkLst>
        <pc:spChg chg="mod">
          <ac:chgData name="Long Nguyen" userId="f59fb8f3-a021-417a-8bc1-65c8d471c621" providerId="ADAL" clId="{DF35109B-7929-8743-89BA-471CE6310637}" dt="2022-04-08T17:06:08.587" v="4" actId="27636"/>
          <ac:spMkLst>
            <pc:docMk/>
            <pc:sldMk cId="2179424705" sldId="605"/>
            <ac:spMk id="3" creationId="{1C4C3784-BDB6-584A-AFB0-C1D2E1193CE9}"/>
          </ac:spMkLst>
        </pc:spChg>
      </pc:sldChg>
      <pc:sldChg chg="del">
        <pc:chgData name="Long Nguyen" userId="f59fb8f3-a021-417a-8bc1-65c8d471c621" providerId="ADAL" clId="{DF35109B-7929-8743-89BA-471CE6310637}" dt="2022-04-08T17:27:32.082" v="905" actId="2696"/>
        <pc:sldMkLst>
          <pc:docMk/>
          <pc:sldMk cId="1910378510" sldId="631"/>
        </pc:sldMkLst>
      </pc:sldChg>
      <pc:sldChg chg="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115615929" sldId="632"/>
        </pc:sldMkLst>
        <pc:spChg chg="mod">
          <ac:chgData name="Long Nguyen" userId="f59fb8f3-a021-417a-8bc1-65c8d471c621" providerId="ADAL" clId="{DF35109B-7929-8743-89BA-471CE6310637}" dt="2022-04-08T17:06:08.567" v="3" actId="27636"/>
          <ac:spMkLst>
            <pc:docMk/>
            <pc:sldMk cId="1115615929" sldId="632"/>
            <ac:spMk id="3" creationId="{B93BCAAE-8D74-EC4D-8C11-E4FC3D47A755}"/>
          </ac:spMkLst>
        </pc:sp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327652361" sldId="632"/>
        </pc:sldMkLst>
      </pc:sldChg>
      <pc:sldChg chg="del">
        <pc:chgData name="Long Nguyen" userId="f59fb8f3-a021-417a-8bc1-65c8d471c621" providerId="ADAL" clId="{DF35109B-7929-8743-89BA-471CE6310637}" dt="2022-04-08T17:40:40.630" v="1195" actId="2696"/>
        <pc:sldMkLst>
          <pc:docMk/>
          <pc:sldMk cId="390817172" sldId="633"/>
        </pc:sldMkLst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713981679" sldId="634"/>
        </pc:sldMkLst>
      </pc:sldChg>
      <pc:sldChg chg="addSp 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972071686" sldId="634"/>
        </pc:sldMkLst>
        <pc:picChg chg="del">
          <ac:chgData name="Long Nguyen" userId="f59fb8f3-a021-417a-8bc1-65c8d471c621" providerId="ADAL" clId="{DF35109B-7929-8743-89BA-471CE6310637}" dt="2022-04-08T17:25:14.720" v="828" actId="478"/>
          <ac:picMkLst>
            <pc:docMk/>
            <pc:sldMk cId="3972071686" sldId="634"/>
            <ac:picMk id="5" creationId="{126574B2-0F95-054C-BFD1-E3E82D200CA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6" creationId="{57F7151E-2B07-334F-A613-1E1AEFEF05A6}"/>
          </ac:picMkLst>
        </pc:picChg>
        <pc:picChg chg="del">
          <ac:chgData name="Long Nguyen" userId="f59fb8f3-a021-417a-8bc1-65c8d471c621" providerId="ADAL" clId="{DF35109B-7929-8743-89BA-471CE6310637}" dt="2022-04-08T17:25:13.858" v="827" actId="478"/>
          <ac:picMkLst>
            <pc:docMk/>
            <pc:sldMk cId="3972071686" sldId="634"/>
            <ac:picMk id="7" creationId="{5425D90D-03EF-A947-A255-F7539497946D}"/>
          </ac:picMkLst>
        </pc:picChg>
        <pc:picChg chg="del">
          <ac:chgData name="Long Nguyen" userId="f59fb8f3-a021-417a-8bc1-65c8d471c621" providerId="ADAL" clId="{DF35109B-7929-8743-89BA-471CE6310637}" dt="2022-04-08T17:25:15.506" v="829" actId="478"/>
          <ac:picMkLst>
            <pc:docMk/>
            <pc:sldMk cId="3972071686" sldId="634"/>
            <ac:picMk id="8" creationId="{FEA6E2D4-FD02-8241-962D-AC247B68673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9" creationId="{A8BA79FC-4878-0A4B-B1F7-DC82F1A53C23}"/>
          </ac:picMkLst>
        </pc:picChg>
        <pc:picChg chg="del">
          <ac:chgData name="Long Nguyen" userId="f59fb8f3-a021-417a-8bc1-65c8d471c621" providerId="ADAL" clId="{DF35109B-7929-8743-89BA-471CE6310637}" dt="2022-04-08T17:25:13.014" v="826" actId="478"/>
          <ac:picMkLst>
            <pc:docMk/>
            <pc:sldMk cId="3972071686" sldId="634"/>
            <ac:picMk id="11" creationId="{C0E5CA17-49B6-3F4E-98E3-E65A6FF37588}"/>
          </ac:picMkLst>
        </pc:picChg>
        <pc:picChg chg="del">
          <ac:chgData name="Long Nguyen" userId="f59fb8f3-a021-417a-8bc1-65c8d471c621" providerId="ADAL" clId="{DF35109B-7929-8743-89BA-471CE6310637}" dt="2022-04-08T17:25:16.671" v="830" actId="478"/>
          <ac:picMkLst>
            <pc:docMk/>
            <pc:sldMk cId="3972071686" sldId="634"/>
            <ac:picMk id="13" creationId="{42CC63B5-611A-EC4A-A524-CEEA86A1FCE6}"/>
          </ac:picMkLst>
        </pc:picChg>
      </pc:sldChg>
      <pc:sldChg chg="add modAnim">
        <pc:chgData name="Long Nguyen" userId="f59fb8f3-a021-417a-8bc1-65c8d471c621" providerId="ADAL" clId="{DF35109B-7929-8743-89BA-471CE6310637}" dt="2022-04-11T14:34:37.897" v="2593"/>
        <pc:sldMkLst>
          <pc:docMk/>
          <pc:sldMk cId="377049389" sldId="635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717689186" sldId="635"/>
        </pc:sldMkLst>
        <pc:picChg chg="add mod">
          <ac:chgData name="Long Nguyen" userId="f59fb8f3-a021-417a-8bc1-65c8d471c621" providerId="ADAL" clId="{DF35109B-7929-8743-89BA-471CE6310637}" dt="2022-04-08T17:42:14.312" v="1270" actId="1038"/>
          <ac:picMkLst>
            <pc:docMk/>
            <pc:sldMk cId="3717689186" sldId="635"/>
            <ac:picMk id="6" creationId="{4EED4926-2E61-A64D-95F4-586D988EAB8F}"/>
          </ac:picMkLst>
        </pc:picChg>
        <pc:picChg chg="del mod">
          <ac:chgData name="Long Nguyen" userId="f59fb8f3-a021-417a-8bc1-65c8d471c621" providerId="ADAL" clId="{DF35109B-7929-8743-89BA-471CE6310637}" dt="2022-04-08T17:41:56.813" v="1230" actId="478"/>
          <ac:picMkLst>
            <pc:docMk/>
            <pc:sldMk cId="3717689186" sldId="635"/>
            <ac:picMk id="10" creationId="{E95AD5B5-4071-654A-B30D-16A1684D9881}"/>
          </ac:picMkLst>
        </pc:picChg>
        <pc:picChg chg="del">
          <ac:chgData name="Long Nguyen" userId="f59fb8f3-a021-417a-8bc1-65c8d471c621" providerId="ADAL" clId="{DF35109B-7929-8743-89BA-471CE6310637}" dt="2022-04-08T17:43:03.492" v="1282" actId="478"/>
          <ac:picMkLst>
            <pc:docMk/>
            <pc:sldMk cId="3717689186" sldId="635"/>
            <ac:picMk id="11" creationId="{E55A0C12-4F89-EE44-A89B-614832C525D1}"/>
          </ac:picMkLst>
        </pc:picChg>
        <pc:picChg chg="add mod">
          <ac:chgData name="Long Nguyen" userId="f59fb8f3-a021-417a-8bc1-65c8d471c621" providerId="ADAL" clId="{DF35109B-7929-8743-89BA-471CE6310637}" dt="2022-04-08T17:42:20.261" v="1272" actId="14100"/>
          <ac:picMkLst>
            <pc:docMk/>
            <pc:sldMk cId="3717689186" sldId="635"/>
            <ac:picMk id="13" creationId="{B6EC1D26-C046-9649-A617-9AEA381A9027}"/>
          </ac:picMkLst>
        </pc:picChg>
        <pc:picChg chg="add mod">
          <ac:chgData name="Long Nguyen" userId="f59fb8f3-a021-417a-8bc1-65c8d471c621" providerId="ADAL" clId="{DF35109B-7929-8743-89BA-471CE6310637}" dt="2022-04-08T17:42:38.762" v="1279" actId="1036"/>
          <ac:picMkLst>
            <pc:docMk/>
            <pc:sldMk cId="3717689186" sldId="635"/>
            <ac:picMk id="14" creationId="{EE4F0ADD-EC0A-5641-9A82-5125AE7EC2C0}"/>
          </ac:picMkLst>
        </pc:picChg>
        <pc:picChg chg="add mod">
          <ac:chgData name="Long Nguyen" userId="f59fb8f3-a021-417a-8bc1-65c8d471c621" providerId="ADAL" clId="{DF35109B-7929-8743-89BA-471CE6310637}" dt="2022-04-08T17:43:15.716" v="1307" actId="1035"/>
          <ac:picMkLst>
            <pc:docMk/>
            <pc:sldMk cId="3717689186" sldId="635"/>
            <ac:picMk id="15" creationId="{FC867182-B629-414E-A13C-C154B5C0C940}"/>
          </ac:picMkLst>
        </pc:picChg>
        <pc:picChg chg="add mod">
          <ac:chgData name="Long Nguyen" userId="f59fb8f3-a021-417a-8bc1-65c8d471c621" providerId="ADAL" clId="{DF35109B-7929-8743-89BA-471CE6310637}" dt="2022-04-08T17:43:25.394" v="1316" actId="14100"/>
          <ac:picMkLst>
            <pc:docMk/>
            <pc:sldMk cId="3717689186" sldId="635"/>
            <ac:picMk id="16" creationId="{52001A2D-4AF4-BF43-83DC-1475FBE7E512}"/>
          </ac:picMkLst>
        </pc:picChg>
        <pc:cxnChg chg="mod">
          <ac:chgData name="Long Nguyen" userId="f59fb8f3-a021-417a-8bc1-65c8d471c621" providerId="ADAL" clId="{DF35109B-7929-8743-89BA-471CE6310637}" dt="2022-04-08T17:42:06.943" v="1260" actId="1037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2052418655" sldId="636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221876358" sldId="636"/>
        </pc:sldMkLst>
        <pc:spChg chg="del">
          <ac:chgData name="Long Nguyen" userId="f59fb8f3-a021-417a-8bc1-65c8d471c621" providerId="ADAL" clId="{DF35109B-7929-8743-89BA-471CE6310637}" dt="2022-04-08T17:44:46.382" v="1324" actId="478"/>
          <ac:spMkLst>
            <pc:docMk/>
            <pc:sldMk cId="3221876358" sldId="636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7:51:15.629" v="1469" actId="1035"/>
          <ac:spMkLst>
            <pc:docMk/>
            <pc:sldMk cId="3221876358" sldId="636"/>
            <ac:spMk id="20" creationId="{3AAFF40B-E505-6344-9DAA-4EE26DD4FC24}"/>
          </ac:spMkLst>
        </pc:spChg>
        <pc:spChg chg="add mod">
          <ac:chgData name="Long Nguyen" userId="f59fb8f3-a021-417a-8bc1-65c8d471c621" providerId="ADAL" clId="{DF35109B-7929-8743-89BA-471CE6310637}" dt="2022-04-08T17:52:03.902" v="1538" actId="1036"/>
          <ac:spMkLst>
            <pc:docMk/>
            <pc:sldMk cId="3221876358" sldId="636"/>
            <ac:spMk id="23" creationId="{A7189EED-B8F1-7D4B-BAEC-AC8DC7CF2358}"/>
          </ac:spMkLst>
        </pc:spChg>
        <pc:picChg chg="del">
          <ac:chgData name="Long Nguyen" userId="f59fb8f3-a021-417a-8bc1-65c8d471c621" providerId="ADAL" clId="{DF35109B-7929-8743-89BA-471CE6310637}" dt="2022-04-08T17:45:23.789" v="1331" actId="478"/>
          <ac:picMkLst>
            <pc:docMk/>
            <pc:sldMk cId="3221876358" sldId="636"/>
            <ac:picMk id="5" creationId="{EAC18EDF-1B77-084B-880D-A52440DE888D}"/>
          </ac:picMkLst>
        </pc:picChg>
        <pc:picChg chg="del mod">
          <ac:chgData name="Long Nguyen" userId="f59fb8f3-a021-417a-8bc1-65c8d471c621" providerId="ADAL" clId="{DF35109B-7929-8743-89BA-471CE6310637}" dt="2022-04-08T17:47:10.036" v="1349" actId="478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Nguyen" userId="f59fb8f3-a021-417a-8bc1-65c8d471c621" providerId="ADAL" clId="{DF35109B-7929-8743-89BA-471CE6310637}" dt="2022-04-08T17:46:51.726" v="1341" actId="478"/>
          <ac:picMkLst>
            <pc:docMk/>
            <pc:sldMk cId="3221876358" sldId="636"/>
            <ac:picMk id="7" creationId="{614E5050-94B3-324A-BCEE-12E34D1A7C4A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8" creationId="{61E13992-342B-3F43-9905-D5C2783E953F}"/>
          </ac:picMkLst>
        </pc:picChg>
        <pc:picChg chg="del">
          <ac:chgData name="Long Nguyen" userId="f59fb8f3-a021-417a-8bc1-65c8d471c621" providerId="ADAL" clId="{DF35109B-7929-8743-89BA-471CE6310637}" dt="2022-04-08T17:45:21.338" v="1330" actId="478"/>
          <ac:picMkLst>
            <pc:docMk/>
            <pc:sldMk cId="3221876358" sldId="636"/>
            <ac:picMk id="9" creationId="{5B870091-6031-DF40-A653-313598B083A0}"/>
          </ac:picMkLst>
        </pc:picChg>
        <pc:picChg chg="del">
          <ac:chgData name="Long Nguyen" userId="f59fb8f3-a021-417a-8bc1-65c8d471c621" providerId="ADAL" clId="{DF35109B-7929-8743-89BA-471CE6310637}" dt="2022-04-08T17:45:25.146" v="1332" actId="478"/>
          <ac:picMkLst>
            <pc:docMk/>
            <pc:sldMk cId="3221876358" sldId="636"/>
            <ac:picMk id="10" creationId="{97D77703-60B7-2F45-A909-4020B59D21D0}"/>
          </ac:picMkLst>
        </pc:picChg>
        <pc:picChg chg="del mod">
          <ac:chgData name="Long Nguyen" userId="f59fb8f3-a021-417a-8bc1-65c8d471c621" providerId="ADAL" clId="{DF35109B-7929-8743-89BA-471CE6310637}" dt="2022-04-08T17:47:56.310" v="1374" actId="478"/>
          <ac:picMkLst>
            <pc:docMk/>
            <pc:sldMk cId="3221876358" sldId="636"/>
            <ac:picMk id="11" creationId="{66D4F52A-E567-A940-88C3-2610771A6E00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3" creationId="{225EC6C4-E14D-664C-8E1D-55FFBDA41F27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4" creationId="{184622FE-4CAA-3A4E-8EC8-16E94AAD8A62}"/>
          </ac:picMkLst>
        </pc:picChg>
        <pc:picChg chg="add mod">
          <ac:chgData name="Long Nguyen" userId="f59fb8f3-a021-417a-8bc1-65c8d471c621" providerId="ADAL" clId="{DF35109B-7929-8743-89BA-471CE6310637}" dt="2022-04-08T17:51:11.825" v="1462" actId="1035"/>
          <ac:picMkLst>
            <pc:docMk/>
            <pc:sldMk cId="3221876358" sldId="636"/>
            <ac:picMk id="15" creationId="{F7CF937C-9DF3-A848-BD0B-F882089CA644}"/>
          </ac:picMkLst>
        </pc:picChg>
        <pc:picChg chg="add mod">
          <ac:chgData name="Long Nguyen" userId="f59fb8f3-a021-417a-8bc1-65c8d471c621" providerId="ADAL" clId="{DF35109B-7929-8743-89BA-471CE6310637}" dt="2022-04-08T17:52:26.300" v="1551" actId="1035"/>
          <ac:picMkLst>
            <pc:docMk/>
            <pc:sldMk cId="3221876358" sldId="636"/>
            <ac:picMk id="16" creationId="{2B3957C8-B57C-0441-9A3E-AD721B1724E7}"/>
          </ac:picMkLst>
        </pc:picChg>
        <pc:picChg chg="add mod">
          <ac:chgData name="Long Nguyen" userId="f59fb8f3-a021-417a-8bc1-65c8d471c621" providerId="ADAL" clId="{DF35109B-7929-8743-89BA-471CE6310637}" dt="2022-04-08T17:51:46.352" v="1518" actId="1035"/>
          <ac:picMkLst>
            <pc:docMk/>
            <pc:sldMk cId="3221876358" sldId="636"/>
            <ac:picMk id="17" creationId="{234EC555-8570-3049-B12C-A52871A93048}"/>
          </ac:picMkLst>
        </pc:picChg>
        <pc:picChg chg="add mod">
          <ac:chgData name="Long Nguyen" userId="f59fb8f3-a021-417a-8bc1-65c8d471c621" providerId="ADAL" clId="{DF35109B-7929-8743-89BA-471CE6310637}" dt="2022-04-08T17:51:35.823" v="1493" actId="1036"/>
          <ac:picMkLst>
            <pc:docMk/>
            <pc:sldMk cId="3221876358" sldId="636"/>
            <ac:picMk id="18" creationId="{BD627C9B-7B07-BA4A-9B6B-19CD49E193C1}"/>
          </ac:picMkLst>
        </pc:picChg>
        <pc:picChg chg="add mod">
          <ac:chgData name="Long Nguyen" userId="f59fb8f3-a021-417a-8bc1-65c8d471c621" providerId="ADAL" clId="{DF35109B-7929-8743-89BA-471CE6310637}" dt="2022-04-08T17:51:41.660" v="1511" actId="1036"/>
          <ac:picMkLst>
            <pc:docMk/>
            <pc:sldMk cId="3221876358" sldId="636"/>
            <ac:picMk id="19" creationId="{F587046F-9F11-BA46-9D06-03D5ADE0C69B}"/>
          </ac:picMkLst>
        </pc:picChg>
        <pc:cxnChg chg="mod">
          <ac:chgData name="Long Nguyen" userId="f59fb8f3-a021-417a-8bc1-65c8d471c621" providerId="ADAL" clId="{DF35109B-7929-8743-89BA-471CE6310637}" dt="2022-04-08T17:50:58.421" v="1452" actId="1036"/>
          <ac:cxnSpMkLst>
            <pc:docMk/>
            <pc:sldMk cId="3221876358" sldId="636"/>
            <ac:cxnSpMk id="12" creationId="{D3E4155D-97CA-6743-9072-16CF458BD022}"/>
          </ac:cxnSpMkLst>
        </pc:cxnChg>
        <pc:cxnChg chg="add mod">
          <ac:chgData name="Long Nguyen" userId="f59fb8f3-a021-417a-8bc1-65c8d471c621" providerId="ADAL" clId="{DF35109B-7929-8743-89BA-471CE6310637}" dt="2022-04-08T17:51:15.629" v="1469" actId="1035"/>
          <ac:cxnSpMkLst>
            <pc:docMk/>
            <pc:sldMk cId="3221876358" sldId="636"/>
            <ac:cxnSpMk id="21" creationId="{DB16CF04-808C-C04B-919C-11D47B59BF8C}"/>
          </ac:cxnSpMkLst>
        </pc:cxnChg>
        <pc:cxnChg chg="add mod">
          <ac:chgData name="Long Nguyen" userId="f59fb8f3-a021-417a-8bc1-65c8d471c621" providerId="ADAL" clId="{DF35109B-7929-8743-89BA-471CE6310637}" dt="2022-04-08T17:52:13.317" v="1545" actId="1036"/>
          <ac:cxnSpMkLst>
            <pc:docMk/>
            <pc:sldMk cId="3221876358" sldId="636"/>
            <ac:cxnSpMk id="24" creationId="{D754C82B-28DA-454E-9339-DC10C74B07F7}"/>
          </ac:cxnSpMkLst>
        </pc:cxnChg>
      </pc:sldChg>
      <pc:sldChg chg="addSp modSp add mod">
        <pc:chgData name="Long Nguyen" userId="f59fb8f3-a021-417a-8bc1-65c8d471c621" providerId="ADAL" clId="{DF35109B-7929-8743-89BA-471CE6310637}" dt="2022-04-11T15:24:44.074" v="2775" actId="1038"/>
        <pc:sldMkLst>
          <pc:docMk/>
          <pc:sldMk cId="344393271" sldId="637"/>
        </pc:sldMkLst>
        <pc:picChg chg="add mod">
          <ac:chgData name="Long Nguyen" userId="f59fb8f3-a021-417a-8bc1-65c8d471c621" providerId="ADAL" clId="{DF35109B-7929-8743-89BA-471CE6310637}" dt="2022-04-11T15:24:44.074" v="2775" actId="1038"/>
          <ac:picMkLst>
            <pc:docMk/>
            <pc:sldMk cId="344393271" sldId="637"/>
            <ac:picMk id="5" creationId="{B583FDA8-4049-BF44-BAF3-872906BFEC7F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208213074" sldId="637"/>
        </pc:sldMkLst>
        <pc:picChg chg="add del mod">
          <ac:chgData name="Long Nguyen" userId="f59fb8f3-a021-417a-8bc1-65c8d471c621" providerId="ADAL" clId="{DF35109B-7929-8743-89BA-471CE6310637}" dt="2022-04-08T17:54:44.251" v="1568" actId="478"/>
          <ac:picMkLst>
            <pc:docMk/>
            <pc:sldMk cId="2208213074" sldId="637"/>
            <ac:picMk id="5" creationId="{75735420-027E-7D48-82DF-85E815D5CB93}"/>
          </ac:picMkLst>
        </pc:picChg>
        <pc:picChg chg="add mod">
          <ac:chgData name="Long Nguyen" userId="f59fb8f3-a021-417a-8bc1-65c8d471c621" providerId="ADAL" clId="{DF35109B-7929-8743-89BA-471CE6310637}" dt="2022-04-08T17:55:24.847" v="1582" actId="1076"/>
          <ac:picMkLst>
            <pc:docMk/>
            <pc:sldMk cId="2208213074" sldId="637"/>
            <ac:picMk id="6" creationId="{30007BA2-31C6-9B48-9674-D40C304B877A}"/>
          </ac:picMkLst>
        </pc:picChg>
        <pc:picChg chg="add mod">
          <ac:chgData name="Long Nguyen" userId="f59fb8f3-a021-417a-8bc1-65c8d471c621" providerId="ADAL" clId="{DF35109B-7929-8743-89BA-471CE6310637}" dt="2022-04-08T17:55:21.441" v="1580" actId="1076"/>
          <ac:picMkLst>
            <pc:docMk/>
            <pc:sldMk cId="2208213074" sldId="637"/>
            <ac:picMk id="8" creationId="{649FE077-4EB3-3944-8DC4-82ED81D97235}"/>
          </ac:picMkLst>
        </pc:picChg>
        <pc:picChg chg="del">
          <ac:chgData name="Long Nguyen" userId="f59fb8f3-a021-417a-8bc1-65c8d471c621" providerId="ADAL" clId="{DF35109B-7929-8743-89BA-471CE6310637}" dt="2022-04-08T17:54:01.160" v="1556" actId="478"/>
          <ac:picMkLst>
            <pc:docMk/>
            <pc:sldMk cId="2208213074" sldId="637"/>
            <ac:picMk id="9" creationId="{EAE9FFBA-A88E-6C44-A08E-65AA1B1FE801}"/>
          </ac:picMkLst>
        </pc:picChg>
        <pc:picChg chg="mod">
          <ac:chgData name="Long Nguyen" userId="f59fb8f3-a021-417a-8bc1-65c8d471c621" providerId="ADAL" clId="{DF35109B-7929-8743-89BA-471CE6310637}" dt="2022-04-08T17:55:47.350" v="1583" actId="1076"/>
          <ac:picMkLst>
            <pc:docMk/>
            <pc:sldMk cId="2208213074" sldId="637"/>
            <ac:picMk id="10" creationId="{927F59CF-CE6D-B84A-BFA0-3B50A02D4311}"/>
          </ac:picMkLst>
        </pc:picChg>
        <pc:picChg chg="add mod">
          <ac:chgData name="Long Nguyen" userId="f59fb8f3-a021-417a-8bc1-65c8d471c621" providerId="ADAL" clId="{DF35109B-7929-8743-89BA-471CE6310637}" dt="2022-04-08T17:55:15.709" v="1578" actId="14100"/>
          <ac:picMkLst>
            <pc:docMk/>
            <pc:sldMk cId="2208213074" sldId="637"/>
            <ac:picMk id="11" creationId="{43D9CB86-968B-C249-83D6-7425596E5320}"/>
          </ac:picMkLst>
        </pc:picChg>
        <pc:cxnChg chg="del">
          <ac:chgData name="Long Nguyen" userId="f59fb8f3-a021-417a-8bc1-65c8d471c621" providerId="ADAL" clId="{DF35109B-7929-8743-89BA-471CE6310637}" dt="2022-04-08T17:54:19.601" v="1562" actId="478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14122793" sldId="638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296861205" sldId="638"/>
        </pc:sldMkLst>
        <pc:spChg chg="add mod">
          <ac:chgData name="Long Nguyen" userId="f59fb8f3-a021-417a-8bc1-65c8d471c621" providerId="ADAL" clId="{DF35109B-7929-8743-89BA-471CE6310637}" dt="2022-04-08T18:02:08.238" v="1768" actId="1076"/>
          <ac:spMkLst>
            <pc:docMk/>
            <pc:sldMk cId="1296861205" sldId="638"/>
            <ac:spMk id="10" creationId="{1E3C63B3-CB0F-6A48-A184-D59D47D946FB}"/>
          </ac:spMkLst>
        </pc:spChg>
        <pc:picChg chg="del">
          <ac:chgData name="Long Nguyen" userId="f59fb8f3-a021-417a-8bc1-65c8d471c621" providerId="ADAL" clId="{DF35109B-7929-8743-89BA-471CE6310637}" dt="2022-04-08T18:01:53.974" v="1765" actId="478"/>
          <ac:picMkLst>
            <pc:docMk/>
            <pc:sldMk cId="1296861205" sldId="638"/>
            <ac:picMk id="5" creationId="{09030700-33B7-3748-AE37-E8B08CE55B6B}"/>
          </ac:picMkLst>
        </pc:picChg>
        <pc:picChg chg="mod">
          <ac:chgData name="Long Nguyen" userId="f59fb8f3-a021-417a-8bc1-65c8d471c621" providerId="ADAL" clId="{DF35109B-7929-8743-89BA-471CE6310637}" dt="2022-04-08T18:02:10.821" v="1769" actId="1076"/>
          <ac:picMkLst>
            <pc:docMk/>
            <pc:sldMk cId="1296861205" sldId="638"/>
            <ac:picMk id="6" creationId="{3CA0BA11-981B-8145-8345-6940775558E9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1" creationId="{ECE962E9-8DD1-2C47-A667-B46AEB4B8647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2" creationId="{24C979FD-0455-F048-8F54-3DAB83AB8933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3" creationId="{DB30B97A-DCC0-E543-B4F6-9E49931556E1}"/>
          </ac:picMkLst>
        </pc:picChg>
        <pc:cxnChg chg="del">
          <ac:chgData name="Long Nguyen" userId="f59fb8f3-a021-417a-8bc1-65c8d471c621" providerId="ADAL" clId="{DF35109B-7929-8743-89BA-471CE6310637}" dt="2022-04-08T18:01:55.831" v="1766" actId="478"/>
          <ac:cxnSpMkLst>
            <pc:docMk/>
            <pc:sldMk cId="1296861205" sldId="638"/>
            <ac:cxnSpMk id="7" creationId="{FF1348A0-776D-9A40-9F62-A2D0C186E577}"/>
          </ac:cxnSpMkLst>
        </pc:cxnChg>
        <pc:cxnChg chg="del">
          <ac:chgData name="Long Nguyen" userId="f59fb8f3-a021-417a-8bc1-65c8d471c621" providerId="ADAL" clId="{DF35109B-7929-8743-89BA-471CE6310637}" dt="2022-04-08T18:01:57.020" v="1767" actId="478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885070025" sldId="639"/>
        </pc:sldMkLst>
        <pc:spChg chg="del">
          <ac:chgData name="Long Nguyen" userId="f59fb8f3-a021-417a-8bc1-65c8d471c621" providerId="ADAL" clId="{DF35109B-7929-8743-89BA-471CE6310637}" dt="2022-04-08T18:03:30.446" v="1779" actId="478"/>
          <ac:spMkLst>
            <pc:docMk/>
            <pc:sldMk cId="1885070025" sldId="639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8:03:36.724" v="1780" actId="1076"/>
          <ac:spMkLst>
            <pc:docMk/>
            <pc:sldMk cId="1885070025" sldId="639"/>
            <ac:spMk id="8" creationId="{CCF89D1D-BD89-AA4D-9793-43ECD3AD302A}"/>
          </ac:spMkLst>
        </pc:spChg>
        <pc:picChg chg="del">
          <ac:chgData name="Long Nguyen" userId="f59fb8f3-a021-417a-8bc1-65c8d471c621" providerId="ADAL" clId="{DF35109B-7929-8743-89BA-471CE6310637}" dt="2022-04-08T18:03:21.453" v="1777" actId="478"/>
          <ac:picMkLst>
            <pc:docMk/>
            <pc:sldMk cId="1885070025" sldId="639"/>
            <ac:picMk id="7" creationId="{6A22383F-E38A-AE44-B689-5E142DA78BE2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9" creationId="{2FFF7F82-0962-7642-9C97-3D3AD6E3DB48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10" creationId="{54E6213A-EDD4-794C-BCD2-0034E1DA08A3}"/>
          </ac:picMkLst>
        </pc:picChg>
        <pc:picChg chg="add del mod">
          <ac:chgData name="Long Nguyen" userId="f59fb8f3-a021-417a-8bc1-65c8d471c621" providerId="ADAL" clId="{DF35109B-7929-8743-89BA-471CE6310637}" dt="2022-04-08T18:03:10.528" v="1773" actId="478"/>
          <ac:picMkLst>
            <pc:docMk/>
            <pc:sldMk cId="1885070025" sldId="639"/>
            <ac:picMk id="11" creationId="{1CDCA2FF-C1B1-584C-8D6A-3933FAA1C61F}"/>
          </ac:picMkLst>
        </pc:picChg>
        <pc:cxnChg chg="del">
          <ac:chgData name="Long Nguyen" userId="f59fb8f3-a021-417a-8bc1-65c8d471c621" providerId="ADAL" clId="{DF35109B-7929-8743-89BA-471CE6310637}" dt="2022-04-08T18:03:24.319" v="1778" actId="478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4293863489" sldId="639"/>
        </pc:sldMkLst>
      </pc:sldChg>
      <pc:sldChg chg="add modAnim">
        <pc:chgData name="Long Nguyen" userId="f59fb8f3-a021-417a-8bc1-65c8d471c621" providerId="ADAL" clId="{DF35109B-7929-8743-89BA-471CE6310637}" dt="2022-04-11T13:43:19.321" v="2588"/>
        <pc:sldMkLst>
          <pc:docMk/>
          <pc:sldMk cId="419854033" sldId="640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354169107" sldId="640"/>
        </pc:sldMkLst>
        <pc:spChg chg="mod">
          <ac:chgData name="Long Nguyen" userId="f59fb8f3-a021-417a-8bc1-65c8d471c621" providerId="ADAL" clId="{DF35109B-7929-8743-89BA-471CE6310637}" dt="2022-04-08T18:08:01.672" v="1961" actId="1076"/>
          <ac:spMkLst>
            <pc:docMk/>
            <pc:sldMk cId="3354169107" sldId="640"/>
            <ac:spMk id="7" creationId="{114BD19E-4EF5-6C4C-9385-20455A059377}"/>
          </ac:spMkLst>
        </pc:spChg>
        <pc:spChg chg="add mod">
          <ac:chgData name="Long Nguyen" userId="f59fb8f3-a021-417a-8bc1-65c8d471c621" providerId="ADAL" clId="{DF35109B-7929-8743-89BA-471CE6310637}" dt="2022-04-08T18:08:32.928" v="1992" actId="20577"/>
          <ac:spMkLst>
            <pc:docMk/>
            <pc:sldMk cId="3354169107" sldId="640"/>
            <ac:spMk id="11" creationId="{BE62E06D-8CB7-714E-916C-7D96ACAAD5B3}"/>
          </ac:spMkLst>
        </pc:spChg>
        <pc:picChg chg="del">
          <ac:chgData name="Long Nguyen" userId="f59fb8f3-a021-417a-8bc1-65c8d471c621" providerId="ADAL" clId="{DF35109B-7929-8743-89BA-471CE6310637}" dt="2022-04-08T18:07:19.905" v="1935" actId="478"/>
          <ac:picMkLst>
            <pc:docMk/>
            <pc:sldMk cId="3354169107" sldId="640"/>
            <ac:picMk id="5" creationId="{FBE9F1FC-6FE3-AA4A-B5F1-6A8BA3377DA2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8" creationId="{27C5DC64-4EAE-904F-BE21-B5FEF5EC0C56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9" creationId="{7F7187DF-EE17-A74B-B3B0-7B6648C297ED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10" creationId="{E4776530-B3AD-6247-943D-225865B7A538}"/>
          </ac:picMkLst>
        </pc:picChg>
        <pc:picChg chg="add mod">
          <ac:chgData name="Long Nguyen" userId="f59fb8f3-a021-417a-8bc1-65c8d471c621" providerId="ADAL" clId="{DF35109B-7929-8743-89BA-471CE6310637}" dt="2022-04-08T18:08:09.521" v="1965" actId="1038"/>
          <ac:picMkLst>
            <pc:docMk/>
            <pc:sldMk cId="3354169107" sldId="640"/>
            <ac:picMk id="12" creationId="{E2FC998F-5A89-5E49-85F2-45ADD01E6853}"/>
          </ac:picMkLst>
        </pc:picChg>
        <pc:picChg chg="add mod">
          <ac:chgData name="Long Nguyen" userId="f59fb8f3-a021-417a-8bc1-65c8d471c621" providerId="ADAL" clId="{DF35109B-7929-8743-89BA-471CE6310637}" dt="2022-04-08T18:08:38.055" v="2000" actId="1038"/>
          <ac:picMkLst>
            <pc:docMk/>
            <pc:sldMk cId="3354169107" sldId="640"/>
            <ac:picMk id="13" creationId="{FFD23275-AE49-1144-9E50-B6BF0E99D71C}"/>
          </ac:picMkLst>
        </pc:picChg>
      </pc:sldChg>
      <pc:sldChg chg="modSp mod">
        <pc:chgData name="Long Nguyen" userId="f59fb8f3-a021-417a-8bc1-65c8d471c621" providerId="ADAL" clId="{DF35109B-7929-8743-89BA-471CE6310637}" dt="2022-04-08T17:06:08.664" v="9" actId="27636"/>
        <pc:sldMkLst>
          <pc:docMk/>
          <pc:sldMk cId="3244400540" sldId="641"/>
        </pc:sldMkLst>
        <pc:spChg chg="mod">
          <ac:chgData name="Long Nguyen" userId="f59fb8f3-a021-417a-8bc1-65c8d471c621" providerId="ADAL" clId="{DF35109B-7929-8743-89BA-471CE6310637}" dt="2022-04-08T17:06:08.664" v="9" actId="27636"/>
          <ac:spMkLst>
            <pc:docMk/>
            <pc:sldMk cId="3244400540" sldId="641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72" v="10" actId="27636"/>
        <pc:sldMkLst>
          <pc:docMk/>
          <pc:sldMk cId="778751158" sldId="647"/>
        </pc:sldMkLst>
        <pc:spChg chg="mod">
          <ac:chgData name="Long Nguyen" userId="f59fb8f3-a021-417a-8bc1-65c8d471c621" providerId="ADAL" clId="{DF35109B-7929-8743-89BA-471CE6310637}" dt="2022-04-08T17:06:08.672" v="10" actId="27636"/>
          <ac:spMkLst>
            <pc:docMk/>
            <pc:sldMk cId="778751158" sldId="647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85" v="11" actId="27636"/>
        <pc:sldMkLst>
          <pc:docMk/>
          <pc:sldMk cId="3019769695" sldId="652"/>
        </pc:sldMkLst>
        <pc:spChg chg="mod">
          <ac:chgData name="Long Nguyen" userId="f59fb8f3-a021-417a-8bc1-65c8d471c621" providerId="ADAL" clId="{DF35109B-7929-8743-89BA-471CE6310637}" dt="2022-04-08T17:06:08.685" v="11" actId="27636"/>
          <ac:spMkLst>
            <pc:docMk/>
            <pc:sldMk cId="3019769695" sldId="652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09" v="5" actId="27636"/>
        <pc:sldMkLst>
          <pc:docMk/>
          <pc:sldMk cId="3005322827" sldId="674"/>
        </pc:sldMkLst>
        <pc:spChg chg="mod">
          <ac:chgData name="Long Nguyen" userId="f59fb8f3-a021-417a-8bc1-65c8d471c621" providerId="ADAL" clId="{DF35109B-7929-8743-89BA-471CE6310637}" dt="2022-04-08T17:06:08.609" v="5" actId="27636"/>
          <ac:spMkLst>
            <pc:docMk/>
            <pc:sldMk cId="3005322827" sldId="674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0" v="6" actId="27636"/>
        <pc:sldMkLst>
          <pc:docMk/>
          <pc:sldMk cId="703136257" sldId="680"/>
        </pc:sldMkLst>
        <pc:spChg chg="mod">
          <ac:chgData name="Long Nguyen" userId="f59fb8f3-a021-417a-8bc1-65c8d471c621" providerId="ADAL" clId="{DF35109B-7929-8743-89BA-471CE6310637}" dt="2022-04-08T17:06:08.620" v="6" actId="27636"/>
          <ac:spMkLst>
            <pc:docMk/>
            <pc:sldMk cId="703136257" sldId="680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5" v="7" actId="27636"/>
        <pc:sldMkLst>
          <pc:docMk/>
          <pc:sldMk cId="128763582" sldId="682"/>
        </pc:sldMkLst>
        <pc:spChg chg="mod">
          <ac:chgData name="Long Nguyen" userId="f59fb8f3-a021-417a-8bc1-65c8d471c621" providerId="ADAL" clId="{DF35109B-7929-8743-89BA-471CE6310637}" dt="2022-04-08T17:06:08.625" v="7" actId="27636"/>
          <ac:spMkLst>
            <pc:docMk/>
            <pc:sldMk cId="128763582" sldId="682"/>
            <ac:spMk id="3" creationId="{3770FE9B-403E-D54D-910D-E86CFE4C2FAF}"/>
          </ac:spMkLst>
        </pc:spChg>
      </pc:sldChg>
      <pc:sldChg chg="addSp delSp modSp add mod">
        <pc:chgData name="Long Nguyen" userId="f59fb8f3-a021-417a-8bc1-65c8d471c621" providerId="ADAL" clId="{DF35109B-7929-8743-89BA-471CE6310637}" dt="2022-04-08T17:21:21.205" v="816" actId="1037"/>
        <pc:sldMkLst>
          <pc:docMk/>
          <pc:sldMk cId="238172017" sldId="683"/>
        </pc:sldMkLst>
        <pc:spChg chg="mod">
          <ac:chgData name="Long Nguyen" userId="f59fb8f3-a021-417a-8bc1-65c8d471c621" providerId="ADAL" clId="{DF35109B-7929-8743-89BA-471CE6310637}" dt="2022-04-08T17:20:51.612" v="786" actId="27636"/>
          <ac:spMkLst>
            <pc:docMk/>
            <pc:sldMk cId="238172017" sldId="683"/>
            <ac:spMk id="3" creationId="{C23CF70F-004B-CB4C-B658-A18B90D95303}"/>
          </ac:spMkLst>
        </pc:spChg>
        <pc:picChg chg="add mod">
          <ac:chgData name="Long Nguyen" userId="f59fb8f3-a021-417a-8bc1-65c8d471c621" providerId="ADAL" clId="{DF35109B-7929-8743-89BA-471CE6310637}" dt="2022-04-08T17:21:11.958" v="808" actId="1036"/>
          <ac:picMkLst>
            <pc:docMk/>
            <pc:sldMk cId="238172017" sldId="683"/>
            <ac:picMk id="2" creationId="{55F015AD-5D1E-0E4C-87FA-2570DA06C5C2}"/>
          </ac:picMkLst>
        </pc:picChg>
        <pc:picChg chg="del mod">
          <ac:chgData name="Long Nguyen" userId="f59fb8f3-a021-417a-8bc1-65c8d471c621" providerId="ADAL" clId="{DF35109B-7929-8743-89BA-471CE6310637}" dt="2022-04-08T17:20:27.877" v="774" actId="478"/>
          <ac:picMkLst>
            <pc:docMk/>
            <pc:sldMk cId="238172017" sldId="683"/>
            <ac:picMk id="5" creationId="{73BEF1C2-4974-2E4C-8E8E-A3D772FAE714}"/>
          </ac:picMkLst>
        </pc:picChg>
        <pc:picChg chg="mod">
          <ac:chgData name="Long Nguyen" userId="f59fb8f3-a021-417a-8bc1-65c8d471c621" providerId="ADAL" clId="{DF35109B-7929-8743-89BA-471CE6310637}" dt="2022-04-08T17:20:36.356" v="778" actId="1076"/>
          <ac:picMkLst>
            <pc:docMk/>
            <pc:sldMk cId="238172017" sldId="683"/>
            <ac:picMk id="8" creationId="{9DCE85B0-C55F-7F4B-9C8B-45A610527E39}"/>
          </ac:picMkLst>
        </pc:picChg>
        <pc:picChg chg="add mod">
          <ac:chgData name="Long Nguyen" userId="f59fb8f3-a021-417a-8bc1-65c8d471c621" providerId="ADAL" clId="{DF35109B-7929-8743-89BA-471CE6310637}" dt="2022-04-08T17:21:21.205" v="816" actId="1037"/>
          <ac:picMkLst>
            <pc:docMk/>
            <pc:sldMk cId="238172017" sldId="683"/>
            <ac:picMk id="9" creationId="{3D276F2B-2021-A047-A908-42BCD43E9452}"/>
          </ac:picMkLst>
        </pc:picChg>
        <pc:picChg chg="add mod">
          <ac:chgData name="Long Nguyen" userId="f59fb8f3-a021-417a-8bc1-65c8d471c621" providerId="ADAL" clId="{DF35109B-7929-8743-89BA-471CE6310637}" dt="2022-04-08T17:20:40.887" v="780" actId="1076"/>
          <ac:picMkLst>
            <pc:docMk/>
            <pc:sldMk cId="238172017" sldId="683"/>
            <ac:picMk id="10" creationId="{AC9BF027-68C3-B348-837F-3D3F8630117D}"/>
          </ac:picMkLst>
        </pc:picChg>
      </pc:sldChg>
      <pc:sldChg chg="add del">
        <pc:chgData name="Long Nguyen" userId="f59fb8f3-a021-417a-8bc1-65c8d471c621" providerId="ADAL" clId="{DF35109B-7929-8743-89BA-471CE6310637}" dt="2022-04-08T17:18:53.362" v="751" actId="2696"/>
        <pc:sldMkLst>
          <pc:docMk/>
          <pc:sldMk cId="4170273331" sldId="683"/>
        </pc:sldMkLst>
      </pc:sldChg>
      <pc:sldChg chg="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313922833" sldId="684"/>
        </pc:sldMkLst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4" creationId="{FD5E6E63-5EB5-CA47-8C3D-9870524B267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7" creationId="{A8C8329B-7F88-6A4C-B9E2-DCDF5B90373C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9" creationId="{C85E3CCA-3237-1B46-86F8-E3BF268309D5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0" creationId="{BDEEB2CD-68CF-4E43-8CF1-C187ACF0245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2" creationId="{4E1955F5-09BC-544F-9BA5-A8F9807F3DB8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3" creationId="{2AD7AF5E-441E-994C-85F4-59FC3A55A596}"/>
          </ac:spMkLst>
        </pc:spChg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59:19.535" v="1596" actId="255"/>
          <ac:spMkLst>
            <pc:docMk/>
            <pc:sldMk cId="3313922833" sldId="684"/>
            <ac:spMk id="19" creationId="{95B9D095-80D4-624F-A150-54E6DAAB8946}"/>
          </ac:spMkLst>
        </pc:spChg>
        <pc:spChg chg="del">
          <ac:chgData name="Long Nguyen" userId="f59fb8f3-a021-417a-8bc1-65c8d471c621" providerId="ADAL" clId="{DF35109B-7929-8743-89BA-471CE6310637}" dt="2022-04-08T17:26:58.603" v="899" actId="478"/>
          <ac:spMkLst>
            <pc:docMk/>
            <pc:sldMk cId="3313922833" sldId="684"/>
            <ac:spMk id="24" creationId="{4F201175-31C3-1745-A15C-C34119DBFA8E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25" creationId="{A266F0CB-5452-5247-AB02-DD3645FD4063}"/>
          </ac:spMkLst>
        </pc:spChg>
        <pc:picChg chg="del">
          <ac:chgData name="Long Nguyen" userId="f59fb8f3-a021-417a-8bc1-65c8d471c621" providerId="ADAL" clId="{DF35109B-7929-8743-89BA-471CE6310637}" dt="2022-04-08T17:26:56.764" v="898" actId="478"/>
          <ac:picMkLst>
            <pc:docMk/>
            <pc:sldMk cId="3313922833" sldId="684"/>
            <ac:picMk id="8" creationId="{9A610DEE-65BC-4945-B25B-6FB233B9FB23}"/>
          </ac:picMkLst>
        </pc:picChg>
        <pc:picChg chg="del">
          <ac:chgData name="Long Nguyen" userId="f59fb8f3-a021-417a-8bc1-65c8d471c621" providerId="ADAL" clId="{DF35109B-7929-8743-89BA-471CE6310637}" dt="2022-04-08T17:26:54.352" v="896" actId="478"/>
          <ac:picMkLst>
            <pc:docMk/>
            <pc:sldMk cId="3313922833" sldId="684"/>
            <ac:picMk id="11" creationId="{95F4D163-4874-254C-B086-073E1F81FD2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5" creationId="{7EA51CE6-EF06-4A44-8078-EEE073BD606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6" creationId="{5D846CC9-97A9-3846-A9BC-D138B2F10F21}"/>
          </ac:picMkLst>
        </pc:picChg>
        <pc:picChg chg="del">
          <ac:chgData name="Long Nguyen" userId="f59fb8f3-a021-417a-8bc1-65c8d471c621" providerId="ADAL" clId="{DF35109B-7929-8743-89BA-471CE6310637}" dt="2022-04-08T17:27:00.277" v="900" actId="478"/>
          <ac:picMkLst>
            <pc:docMk/>
            <pc:sldMk cId="3313922833" sldId="684"/>
            <ac:picMk id="17" creationId="{33D5DD91-58ED-C743-92F6-1F9D69F8A91A}"/>
          </ac:picMkLst>
        </pc:picChg>
        <pc:cxnChg chg="del">
          <ac:chgData name="Long Nguyen" userId="f59fb8f3-a021-417a-8bc1-65c8d471c621" providerId="ADAL" clId="{DF35109B-7929-8743-89BA-471CE6310637}" dt="2022-04-08T17:26:55.555" v="897" actId="478"/>
          <ac:cxnSpMkLst>
            <pc:docMk/>
            <pc:sldMk cId="3313922833" sldId="684"/>
            <ac:cxnSpMk id="21" creationId="{3482DE5B-C0E3-8547-A90B-2D17F56DB199}"/>
          </ac:cxnSpMkLst>
        </pc:cxnChg>
      </pc:sldChg>
      <pc:sldChg chg="add modAnim">
        <pc:chgData name="Long Nguyen" userId="f59fb8f3-a021-417a-8bc1-65c8d471c621" providerId="ADAL" clId="{DF35109B-7929-8743-89BA-471CE6310637}" dt="2022-04-11T13:41:17.977" v="2580"/>
        <pc:sldMkLst>
          <pc:docMk/>
          <pc:sldMk cId="3961384057" sldId="684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426742447" sldId="685"/>
        </pc:sldMkLst>
        <pc:spChg chg="add mod">
          <ac:chgData name="Long Nguyen" userId="f59fb8f3-a021-417a-8bc1-65c8d471c621" providerId="ADAL" clId="{DF35109B-7929-8743-89BA-471CE6310637}" dt="2022-04-08T17:40:25.478" v="1194" actId="1076"/>
          <ac:spMkLst>
            <pc:docMk/>
            <pc:sldMk cId="2426742447" sldId="685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08T17:41:00.569" v="1224" actId="1036"/>
          <ac:spMkLst>
            <pc:docMk/>
            <pc:sldMk cId="2426742447" sldId="685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40:17.086" v="1191" actId="1076"/>
          <ac:spMkLst>
            <pc:docMk/>
            <pc:sldMk cId="2426742447" sldId="685"/>
            <ac:spMk id="19" creationId="{95B9D095-80D4-624F-A150-54E6DAAB8946}"/>
          </ac:spMkLst>
        </pc:sp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7" creationId="{D2C132E4-6BDD-384D-9FA3-9B25ABE9DE6A}"/>
          </ac:picMkLst>
        </pc:pic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8" creationId="{0222D3BD-C3C5-9844-AB9C-D1B16CEC774B}"/>
          </ac:picMkLst>
        </pc:picChg>
        <pc:picChg chg="add del mod">
          <ac:chgData name="Long Nguyen" userId="f59fb8f3-a021-417a-8bc1-65c8d471c621" providerId="ADAL" clId="{DF35109B-7929-8743-89BA-471CE6310637}" dt="2022-04-08T17:39:31.894" v="1159" actId="478"/>
          <ac:picMkLst>
            <pc:docMk/>
            <pc:sldMk cId="2426742447" sldId="685"/>
            <ac:picMk id="9" creationId="{4B38D283-8938-E449-91D3-54F4754D0A99}"/>
          </ac:picMkLst>
        </pc:picChg>
        <pc:picChg chg="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15" creationId="{7EA51CE6-EF06-4A44-8078-EEE073BD606C}"/>
          </ac:picMkLst>
        </pc:picChg>
        <pc:picChg chg="add del mod">
          <ac:chgData name="Long Nguyen" userId="f59fb8f3-a021-417a-8bc1-65c8d471c621" providerId="ADAL" clId="{DF35109B-7929-8743-89BA-471CE6310637}" dt="2022-04-08T17:38:11.921" v="1106" actId="478"/>
          <ac:picMkLst>
            <pc:docMk/>
            <pc:sldMk cId="2426742447" sldId="685"/>
            <ac:picMk id="16" creationId="{5D846CC9-97A9-3846-A9BC-D138B2F10F21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5:09:46.942" v="2771" actId="1037"/>
        <pc:sldMkLst>
          <pc:docMk/>
          <pc:sldMk cId="2728134279" sldId="685"/>
        </pc:sldMkLst>
        <pc:spChg chg="add del mod">
          <ac:chgData name="Long Nguyen" userId="f59fb8f3-a021-417a-8bc1-65c8d471c621" providerId="ADAL" clId="{DF35109B-7929-8743-89BA-471CE6310637}" dt="2022-04-11T11:35:40.507" v="2187"/>
          <ac:spMkLst>
            <pc:docMk/>
            <pc:sldMk cId="2728134279" sldId="685"/>
            <ac:spMk id="9" creationId="{9587A6CE-2B55-C248-B12C-ECF5C61BE285}"/>
          </ac:spMkLst>
        </pc:spChg>
        <pc:spChg chg="add del mod">
          <ac:chgData name="Long Nguyen" userId="f59fb8f3-a021-417a-8bc1-65c8d471c621" providerId="ADAL" clId="{DF35109B-7929-8743-89BA-471CE6310637}" dt="2022-04-11T11:35:46.204" v="2189"/>
          <ac:spMkLst>
            <pc:docMk/>
            <pc:sldMk cId="2728134279" sldId="685"/>
            <ac:spMk id="10" creationId="{F16FB86E-496D-0448-B8E5-177BA1F90986}"/>
          </ac:spMkLst>
        </pc:spChg>
        <pc:spChg chg="mod">
          <ac:chgData name="Long Nguyen" userId="f59fb8f3-a021-417a-8bc1-65c8d471c621" providerId="ADAL" clId="{DF35109B-7929-8743-89BA-471CE6310637}" dt="2022-04-11T15:09:42.754" v="2767" actId="20577"/>
          <ac:spMkLst>
            <pc:docMk/>
            <pc:sldMk cId="2728134279" sldId="685"/>
            <ac:spMk id="14" creationId="{BF1CB500-2212-BC4A-8E65-762C2645EA7D}"/>
          </ac:spMkLst>
        </pc:spChg>
        <pc:picChg chg="add mod">
          <ac:chgData name="Long Nguyen" userId="f59fb8f3-a021-417a-8bc1-65c8d471c621" providerId="ADAL" clId="{DF35109B-7929-8743-89BA-471CE6310637}" dt="2022-04-11T15:08:43.729" v="2722" actId="1076"/>
          <ac:picMkLst>
            <pc:docMk/>
            <pc:sldMk cId="2728134279" sldId="685"/>
            <ac:picMk id="9" creationId="{4242BA05-4143-9141-82F0-6923DE0D515F}"/>
          </ac:picMkLst>
        </pc:picChg>
        <pc:picChg chg="add mod">
          <ac:chgData name="Long Nguyen" userId="f59fb8f3-a021-417a-8bc1-65c8d471c621" providerId="ADAL" clId="{DF35109B-7929-8743-89BA-471CE6310637}" dt="2022-04-11T15:09:46.942" v="2771" actId="1037"/>
          <ac:picMkLst>
            <pc:docMk/>
            <pc:sldMk cId="2728134279" sldId="685"/>
            <ac:picMk id="10" creationId="{92284857-608A-0240-9C4B-028D9452630A}"/>
          </ac:picMkLst>
        </pc:picChg>
      </pc:sldChg>
      <pc:sldChg chg="addSp modSp new mod">
        <pc:chgData name="Long Nguyen" userId="f59fb8f3-a021-417a-8bc1-65c8d471c621" providerId="ADAL" clId="{DF35109B-7929-8743-89BA-471CE6310637}" dt="2022-04-11T11:25:51.641" v="2023" actId="1076"/>
        <pc:sldMkLst>
          <pc:docMk/>
          <pc:sldMk cId="2541800070" sldId="686"/>
        </pc:sldMkLst>
        <pc:spChg chg="mod">
          <ac:chgData name="Long Nguyen" userId="f59fb8f3-a021-417a-8bc1-65c8d471c621" providerId="ADAL" clId="{DF35109B-7929-8743-89BA-471CE6310637}" dt="2022-04-11T11:25:19.940" v="2016" actId="1076"/>
          <ac:spMkLst>
            <pc:docMk/>
            <pc:sldMk cId="2541800070" sldId="686"/>
            <ac:spMk id="2" creationId="{BCE44B0E-E83F-7B4B-B832-F443C99FA95B}"/>
          </ac:spMkLst>
        </pc:spChg>
        <pc:picChg chg="add mod">
          <ac:chgData name="Long Nguyen" userId="f59fb8f3-a021-417a-8bc1-65c8d471c621" providerId="ADAL" clId="{DF35109B-7929-8743-89BA-471CE6310637}" dt="2022-04-11T11:25:51.641" v="2023" actId="1076"/>
          <ac:picMkLst>
            <pc:docMk/>
            <pc:sldMk cId="2541800070" sldId="686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5:46.157" v="2021" actId="1076"/>
          <ac:picMkLst>
            <pc:docMk/>
            <pc:sldMk cId="2541800070" sldId="686"/>
            <ac:picMk id="6" creationId="{56132510-7B25-F54D-B024-2938939ABE23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8:31.327" v="2075" actId="20577"/>
        <pc:sldMkLst>
          <pc:docMk/>
          <pc:sldMk cId="1653005264" sldId="687"/>
        </pc:sldMkLst>
        <pc:spChg chg="mod">
          <ac:chgData name="Long Nguyen" userId="f59fb8f3-a021-417a-8bc1-65c8d471c621" providerId="ADAL" clId="{DF35109B-7929-8743-89BA-471CE6310637}" dt="2022-04-11T11:28:31.327" v="2075" actId="20577"/>
          <ac:spMkLst>
            <pc:docMk/>
            <pc:sldMk cId="1653005264" sldId="687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7:34.330" v="2031" actId="20577"/>
          <ac:spMkLst>
            <pc:docMk/>
            <pc:sldMk cId="1653005264" sldId="687"/>
            <ac:spMk id="3" creationId="{617496A9-175F-A24C-9726-F8EDA5EE6192}"/>
          </ac:spMkLst>
        </pc:spChg>
        <pc:picChg chg="del">
          <ac:chgData name="Long Nguyen" userId="f59fb8f3-a021-417a-8bc1-65c8d471c621" providerId="ADAL" clId="{DF35109B-7929-8743-89BA-471CE6310637}" dt="2022-04-11T11:27:10.143" v="2024" actId="478"/>
          <ac:picMkLst>
            <pc:docMk/>
            <pc:sldMk cId="1653005264" sldId="687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7:36.243" v="2032" actId="1076"/>
          <ac:picMkLst>
            <pc:docMk/>
            <pc:sldMk cId="1653005264" sldId="687"/>
            <ac:picMk id="6" creationId="{247C1823-A6CE-8543-82E8-30932A1D79C4}"/>
          </ac:picMkLst>
        </pc:picChg>
        <pc:picChg chg="add del">
          <ac:chgData name="Long Nguyen" userId="f59fb8f3-a021-417a-8bc1-65c8d471c621" providerId="ADAL" clId="{DF35109B-7929-8743-89BA-471CE6310637}" dt="2022-04-11T11:28:27.345" v="2072" actId="478"/>
          <ac:picMkLst>
            <pc:docMk/>
            <pc:sldMk cId="1653005264" sldId="687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9:42.935" v="2112"/>
        <pc:sldMkLst>
          <pc:docMk/>
          <pc:sldMk cId="1270277591" sldId="688"/>
        </pc:sldMkLst>
        <pc:spChg chg="mod">
          <ac:chgData name="Long Nguyen" userId="f59fb8f3-a021-417a-8bc1-65c8d471c621" providerId="ADAL" clId="{DF35109B-7929-8743-89BA-471CE6310637}" dt="2022-04-11T11:28:46.445" v="2095" actId="20577"/>
          <ac:spMkLst>
            <pc:docMk/>
            <pc:sldMk cId="1270277591" sldId="688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9:42.935" v="2112"/>
          <ac:spMkLst>
            <pc:docMk/>
            <pc:sldMk cId="1270277591" sldId="688"/>
            <ac:spMk id="3" creationId="{617496A9-175F-A24C-9726-F8EDA5EE6192}"/>
          </ac:spMkLst>
        </pc:spChg>
        <pc:spChg chg="add mod">
          <ac:chgData name="Long Nguyen" userId="f59fb8f3-a021-417a-8bc1-65c8d471c621" providerId="ADAL" clId="{DF35109B-7929-8743-89BA-471CE6310637}" dt="2022-04-11T11:29:29.674" v="2109" actId="207"/>
          <ac:spMkLst>
            <pc:docMk/>
            <pc:sldMk cId="1270277591" sldId="688"/>
            <ac:spMk id="5" creationId="{853138BB-819E-2545-8AB0-FBAD491B7713}"/>
          </ac:spMkLst>
        </pc:spChg>
        <pc:picChg chg="del">
          <ac:chgData name="Long Nguyen" userId="f59fb8f3-a021-417a-8bc1-65c8d471c621" providerId="ADAL" clId="{DF35109B-7929-8743-89BA-471CE6310637}" dt="2022-04-11T11:28:37.315" v="2079" actId="478"/>
          <ac:picMkLst>
            <pc:docMk/>
            <pc:sldMk cId="1270277591" sldId="688"/>
            <ac:picMk id="6" creationId="{247C1823-A6CE-8543-82E8-30932A1D79C4}"/>
          </ac:picMkLst>
        </pc:picChg>
        <pc:picChg chg="mod">
          <ac:chgData name="Long Nguyen" userId="f59fb8f3-a021-417a-8bc1-65c8d471c621" providerId="ADAL" clId="{DF35109B-7929-8743-89BA-471CE6310637}" dt="2022-04-11T11:29:08.700" v="2099" actId="1076"/>
          <ac:picMkLst>
            <pc:docMk/>
            <pc:sldMk cId="1270277591" sldId="688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31:38.736" v="2161" actId="20577"/>
        <pc:sldMkLst>
          <pc:docMk/>
          <pc:sldMk cId="1166645991" sldId="689"/>
        </pc:sldMkLst>
        <pc:spChg chg="mod">
          <ac:chgData name="Long Nguyen" userId="f59fb8f3-a021-417a-8bc1-65c8d471c621" providerId="ADAL" clId="{DF35109B-7929-8743-89BA-471CE6310637}" dt="2022-04-11T11:30:19.666" v="2139" actId="20577"/>
          <ac:spMkLst>
            <pc:docMk/>
            <pc:sldMk cId="1166645991" sldId="689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31:38.736" v="2161" actId="20577"/>
          <ac:spMkLst>
            <pc:docMk/>
            <pc:sldMk cId="1166645991" sldId="689"/>
            <ac:spMk id="3" creationId="{617496A9-175F-A24C-9726-F8EDA5EE6192}"/>
          </ac:spMkLst>
        </pc:spChg>
        <pc:picChg chg="add mod">
          <ac:chgData name="Long Nguyen" userId="f59fb8f3-a021-417a-8bc1-65c8d471c621" providerId="ADAL" clId="{DF35109B-7929-8743-89BA-471CE6310637}" dt="2022-04-11T11:31:33.651" v="2157" actId="1036"/>
          <ac:picMkLst>
            <pc:docMk/>
            <pc:sldMk cId="1166645991" sldId="689"/>
            <ac:picMk id="5" creationId="{C6676BC3-A8B8-F142-982E-55D8DD78BF03}"/>
          </ac:picMkLst>
        </pc:picChg>
        <pc:picChg chg="del">
          <ac:chgData name="Long Nguyen" userId="f59fb8f3-a021-417a-8bc1-65c8d471c621" providerId="ADAL" clId="{DF35109B-7929-8743-89BA-471CE6310637}" dt="2022-04-11T11:30:48.511" v="2140" actId="478"/>
          <ac:picMkLst>
            <pc:docMk/>
            <pc:sldMk cId="1166645991" sldId="689"/>
            <ac:picMk id="6" creationId="{247C1823-A6CE-8543-82E8-30932A1D79C4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8:24.867" v="2389" actId="2696"/>
        <pc:sldMkLst>
          <pc:docMk/>
          <pc:sldMk cId="156572940" sldId="690"/>
        </pc:sldMkLst>
        <pc:spChg chg="mod">
          <ac:chgData name="Long Nguyen" userId="f59fb8f3-a021-417a-8bc1-65c8d471c621" providerId="ADAL" clId="{DF35109B-7929-8743-89BA-471CE6310637}" dt="2022-04-11T11:35:13.216" v="2185" actId="27636"/>
          <ac:spMkLst>
            <pc:docMk/>
            <pc:sldMk cId="156572940" sldId="690"/>
            <ac:spMk id="2" creationId="{BCE44B0E-E83F-7B4B-B832-F443C99FA95B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3" creationId="{617496A9-175F-A24C-9726-F8EDA5EE6192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6" creationId="{57AC701C-715F-9F4E-A79D-0CF64C59BF84}"/>
          </ac:spMkLst>
        </pc:spChg>
        <pc:picChg chg="del">
          <ac:chgData name="Long Nguyen" userId="f59fb8f3-a021-417a-8bc1-65c8d471c621" providerId="ADAL" clId="{DF35109B-7929-8743-89BA-471CE6310637}" dt="2022-04-11T11:35:51.096" v="2190" actId="478"/>
          <ac:picMkLst>
            <pc:docMk/>
            <pc:sldMk cId="156572940" sldId="690"/>
            <ac:picMk id="5" creationId="{C6676BC3-A8B8-F142-982E-55D8DD78BF03}"/>
          </ac:picMkLst>
        </pc:picChg>
      </pc:sldChg>
      <pc:sldChg chg="addSp modSp add mod modAnim">
        <pc:chgData name="Long Nguyen" userId="f59fb8f3-a021-417a-8bc1-65c8d471c621" providerId="ADAL" clId="{DF35109B-7929-8743-89BA-471CE6310637}" dt="2022-04-11T14:59:39.653" v="2713" actId="20577"/>
        <pc:sldMkLst>
          <pc:docMk/>
          <pc:sldMk cId="37831961" sldId="691"/>
        </pc:sldMkLst>
        <pc:spChg chg="mod">
          <ac:chgData name="Long Nguyen" userId="f59fb8f3-a021-417a-8bc1-65c8d471c621" providerId="ADAL" clId="{DF35109B-7929-8743-89BA-471CE6310637}" dt="2022-04-11T11:38:02.985" v="2334" actId="1036"/>
          <ac:spMkLst>
            <pc:docMk/>
            <pc:sldMk cId="37831961" sldId="691"/>
            <ac:spMk id="4" creationId="{FD5E6E63-5EB5-CA47-8C3D-9870524B2670}"/>
          </ac:spMkLst>
        </pc:spChg>
        <pc:spChg chg="mod">
          <ac:chgData name="Long Nguyen" userId="f59fb8f3-a021-417a-8bc1-65c8d471c621" providerId="ADAL" clId="{DF35109B-7929-8743-89BA-471CE6310637}" dt="2022-04-11T14:39:18.768" v="2711" actId="20577"/>
          <ac:spMkLst>
            <pc:docMk/>
            <pc:sldMk cId="37831961" sldId="691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11T14:59:39.653" v="2713" actId="20577"/>
          <ac:spMkLst>
            <pc:docMk/>
            <pc:sldMk cId="37831961" sldId="691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11T11:36:29.163" v="2196" actId="14100"/>
          <ac:spMkLst>
            <pc:docMk/>
            <pc:sldMk cId="37831961" sldId="691"/>
            <ac:spMk id="19" creationId="{95B9D095-80D4-624F-A150-54E6DAAB8946}"/>
          </ac:spMkLst>
        </pc:sp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7" creationId="{D2C132E4-6BDD-384D-9FA3-9B25ABE9DE6A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8" creationId="{0222D3BD-C3C5-9844-AB9C-D1B16CEC774B}"/>
          </ac:picMkLst>
        </pc:picChg>
        <pc:picChg chg="add mod">
          <ac:chgData name="Long Nguyen" userId="f59fb8f3-a021-417a-8bc1-65c8d471c621" providerId="ADAL" clId="{DF35109B-7929-8743-89BA-471CE6310637}" dt="2022-04-11T14:38:42.178" v="2652" actId="1038"/>
          <ac:picMkLst>
            <pc:docMk/>
            <pc:sldMk cId="37831961" sldId="691"/>
            <ac:picMk id="9" creationId="{DC80EA89-A8A2-D948-8A85-747910642BCC}"/>
          </ac:picMkLst>
        </pc:picChg>
        <pc:picChg chg="add mod">
          <ac:chgData name="Long Nguyen" userId="f59fb8f3-a021-417a-8bc1-65c8d471c621" providerId="ADAL" clId="{DF35109B-7929-8743-89BA-471CE6310637}" dt="2022-04-11T14:39:10.402" v="2697" actId="1036"/>
          <ac:picMkLst>
            <pc:docMk/>
            <pc:sldMk cId="37831961" sldId="691"/>
            <ac:picMk id="10" creationId="{F4032493-049E-0A48-9D51-8F9BA830F84C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15" creationId="{7EA51CE6-EF06-4A44-8078-EEE073BD606C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1T13:36:11.381" v="2557"/>
        <pc:sldMkLst>
          <pc:docMk/>
          <pc:sldMk cId="1771710257" sldId="692"/>
        </pc:sldMkLst>
        <pc:spChg chg="mod">
          <ac:chgData name="Long Nguyen" userId="f59fb8f3-a021-417a-8bc1-65c8d471c621" providerId="ADAL" clId="{DF35109B-7929-8743-89BA-471CE6310637}" dt="2022-04-11T12:10:50.538" v="2537" actId="1076"/>
          <ac:spMkLst>
            <pc:docMk/>
            <pc:sldMk cId="1771710257" sldId="692"/>
            <ac:spMk id="2" creationId="{BEE1B6B6-94F2-8745-BFEA-C2B88EBF03EE}"/>
          </ac:spMkLst>
        </pc:spChg>
        <pc:picChg chg="add mod">
          <ac:chgData name="Long Nguyen" userId="f59fb8f3-a021-417a-8bc1-65c8d471c621" providerId="ADAL" clId="{DF35109B-7929-8743-89BA-471CE6310637}" dt="2022-04-11T12:10:21.565" v="2490" actId="1076"/>
          <ac:picMkLst>
            <pc:docMk/>
            <pc:sldMk cId="1771710257" sldId="692"/>
            <ac:picMk id="5" creationId="{7CC4D534-AE26-6F42-A366-610D03D28E44}"/>
          </ac:picMkLst>
        </pc:picChg>
        <pc:picChg chg="add mod">
          <ac:chgData name="Long Nguyen" userId="f59fb8f3-a021-417a-8bc1-65c8d471c621" providerId="ADAL" clId="{DF35109B-7929-8743-89BA-471CE6310637}" dt="2022-04-11T12:10:28.198" v="2493" actId="14100"/>
          <ac:picMkLst>
            <pc:docMk/>
            <pc:sldMk cId="1771710257" sldId="692"/>
            <ac:picMk id="6" creationId="{970A7445-70AC-0646-B8C6-C3604F865728}"/>
          </ac:picMkLst>
        </pc:picChg>
        <pc:picChg chg="add del mod">
          <ac:chgData name="Long Nguyen" userId="f59fb8f3-a021-417a-8bc1-65c8d471c621" providerId="ADAL" clId="{DF35109B-7929-8743-89BA-471CE6310637}" dt="2022-04-11T12:12:03.597" v="2545" actId="478"/>
          <ac:picMkLst>
            <pc:docMk/>
            <pc:sldMk cId="1771710257" sldId="692"/>
            <ac:picMk id="7" creationId="{B3D9B0F4-8233-E142-9F41-F24C361CB2CC}"/>
          </ac:picMkLst>
        </pc:picChg>
        <pc:picChg chg="add mod">
          <ac:chgData name="Long Nguyen" userId="f59fb8f3-a021-417a-8bc1-65c8d471c621" providerId="ADAL" clId="{DF35109B-7929-8743-89BA-471CE6310637}" dt="2022-04-11T12:11:14.179" v="2539" actId="1076"/>
          <ac:picMkLst>
            <pc:docMk/>
            <pc:sldMk cId="1771710257" sldId="692"/>
            <ac:picMk id="8" creationId="{275C056C-321D-4247-967C-3DB6F0155CF6}"/>
          </ac:picMkLst>
        </pc:picChg>
        <pc:picChg chg="add mod">
          <ac:chgData name="Long Nguyen" userId="f59fb8f3-a021-417a-8bc1-65c8d471c621" providerId="ADAL" clId="{DF35109B-7929-8743-89BA-471CE6310637}" dt="2022-04-11T12:11:29.385" v="2541" actId="1076"/>
          <ac:picMkLst>
            <pc:docMk/>
            <pc:sldMk cId="1771710257" sldId="692"/>
            <ac:picMk id="9" creationId="{E1BCF421-DCE0-9448-AA5C-F3E1F11A9974}"/>
          </ac:picMkLst>
        </pc:picChg>
        <pc:picChg chg="add del">
          <ac:chgData name="Long Nguyen" userId="f59fb8f3-a021-417a-8bc1-65c8d471c621" providerId="ADAL" clId="{DF35109B-7929-8743-89BA-471CE6310637}" dt="2022-04-11T12:12:00.699" v="2544" actId="478"/>
          <ac:picMkLst>
            <pc:docMk/>
            <pc:sldMk cId="1771710257" sldId="692"/>
            <ac:picMk id="10" creationId="{D90B989B-EFFF-3744-B9BB-C5FA115DB2B4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3:36:15.712" v="2558"/>
        <pc:sldMkLst>
          <pc:docMk/>
          <pc:sldMk cId="2480261375" sldId="693"/>
        </pc:sldMkLst>
        <pc:spChg chg="del">
          <ac:chgData name="Long Nguyen" userId="f59fb8f3-a021-417a-8bc1-65c8d471c621" providerId="ADAL" clId="{DF35109B-7929-8743-89BA-471CE6310637}" dt="2022-04-11T12:12:18.371" v="2554" actId="478"/>
          <ac:spMkLst>
            <pc:docMk/>
            <pc:sldMk cId="2480261375" sldId="693"/>
            <ac:spMk id="3" creationId="{8175B72C-795A-E148-839C-00CFC95D5A77}"/>
          </ac:spMkLst>
        </pc:spChg>
        <pc:picChg chg="del">
          <ac:chgData name="Long Nguyen" userId="f59fb8f3-a021-417a-8bc1-65c8d471c621" providerId="ADAL" clId="{DF35109B-7929-8743-89BA-471CE6310637}" dt="2022-04-11T12:12:07.164" v="2547" actId="478"/>
          <ac:picMkLst>
            <pc:docMk/>
            <pc:sldMk cId="2480261375" sldId="693"/>
            <ac:picMk id="5" creationId="{7CC4D534-AE26-6F42-A366-610D03D28E44}"/>
          </ac:picMkLst>
        </pc:picChg>
        <pc:picChg chg="del">
          <ac:chgData name="Long Nguyen" userId="f59fb8f3-a021-417a-8bc1-65c8d471c621" providerId="ADAL" clId="{DF35109B-7929-8743-89BA-471CE6310637}" dt="2022-04-11T12:12:06.091" v="2546" actId="478"/>
          <ac:picMkLst>
            <pc:docMk/>
            <pc:sldMk cId="2480261375" sldId="693"/>
            <ac:picMk id="6" creationId="{970A7445-70AC-0646-B8C6-C3604F865728}"/>
          </ac:picMkLst>
        </pc:picChg>
        <pc:picChg chg="mod">
          <ac:chgData name="Long Nguyen" userId="f59fb8f3-a021-417a-8bc1-65c8d471c621" providerId="ADAL" clId="{DF35109B-7929-8743-89BA-471CE6310637}" dt="2022-04-11T12:12:16.913" v="2553" actId="1076"/>
          <ac:picMkLst>
            <pc:docMk/>
            <pc:sldMk cId="2480261375" sldId="693"/>
            <ac:picMk id="7" creationId="{B3D9B0F4-8233-E142-9F41-F24C361CB2CC}"/>
          </ac:picMkLst>
        </pc:picChg>
        <pc:picChg chg="del">
          <ac:chgData name="Long Nguyen" userId="f59fb8f3-a021-417a-8bc1-65c8d471c621" providerId="ADAL" clId="{DF35109B-7929-8743-89BA-471CE6310637}" dt="2022-04-11T12:12:09.261" v="2548" actId="478"/>
          <ac:picMkLst>
            <pc:docMk/>
            <pc:sldMk cId="2480261375" sldId="693"/>
            <ac:picMk id="8" creationId="{275C056C-321D-4247-967C-3DB6F0155CF6}"/>
          </ac:picMkLst>
        </pc:picChg>
        <pc:picChg chg="del">
          <ac:chgData name="Long Nguyen" userId="f59fb8f3-a021-417a-8bc1-65c8d471c621" providerId="ADAL" clId="{DF35109B-7929-8743-89BA-471CE6310637}" dt="2022-04-11T12:12:13.378" v="2551" actId="478"/>
          <ac:picMkLst>
            <pc:docMk/>
            <pc:sldMk cId="2480261375" sldId="693"/>
            <ac:picMk id="9" creationId="{E1BCF421-DCE0-9448-AA5C-F3E1F11A9974}"/>
          </ac:picMkLst>
        </pc:picChg>
        <pc:picChg chg="add del mod">
          <ac:chgData name="Long Nguyen" userId="f59fb8f3-a021-417a-8bc1-65c8d471c621" providerId="ADAL" clId="{DF35109B-7929-8743-89BA-471CE6310637}" dt="2022-04-11T12:12:20.557" v="2555" actId="1076"/>
          <ac:picMkLst>
            <pc:docMk/>
            <pc:sldMk cId="2480261375" sldId="693"/>
            <ac:picMk id="10" creationId="{D90B989B-EFFF-3744-B9BB-C5FA115DB2B4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2T11:46:37.883" v="2994"/>
        <pc:sldMkLst>
          <pc:docMk/>
          <pc:sldMk cId="3066514232" sldId="694"/>
        </pc:sldMkLst>
        <pc:spChg chg="mod">
          <ac:chgData name="Long Nguyen" userId="f59fb8f3-a021-417a-8bc1-65c8d471c621" providerId="ADAL" clId="{DF35109B-7929-8743-89BA-471CE6310637}" dt="2022-04-12T11:38:41.287" v="2809" actId="20577"/>
          <ac:spMkLst>
            <pc:docMk/>
            <pc:sldMk cId="3066514232" sldId="694"/>
            <ac:spMk id="2" creationId="{12D9CE6D-1105-044C-A435-8F36875C9DD1}"/>
          </ac:spMkLst>
        </pc:spChg>
        <pc:spChg chg="mod">
          <ac:chgData name="Long Nguyen" userId="f59fb8f3-a021-417a-8bc1-65c8d471c621" providerId="ADAL" clId="{DF35109B-7929-8743-89BA-471CE6310637}" dt="2022-04-12T11:43:44.962" v="2893" actId="27636"/>
          <ac:spMkLst>
            <pc:docMk/>
            <pc:sldMk cId="3066514232" sldId="694"/>
            <ac:spMk id="3" creationId="{B3F4162A-78C4-BD46-862A-C8A85662C0DE}"/>
          </ac:spMkLst>
        </pc:spChg>
        <pc:spChg chg="add del mod">
          <ac:chgData name="Long Nguyen" userId="f59fb8f3-a021-417a-8bc1-65c8d471c621" providerId="ADAL" clId="{DF35109B-7929-8743-89BA-471CE6310637}" dt="2022-04-12T11:42:08.945" v="2872"/>
          <ac:spMkLst>
            <pc:docMk/>
            <pc:sldMk cId="3066514232" sldId="694"/>
            <ac:spMk id="6" creationId="{7F56A0DB-691E-814E-B0BC-FEF9319C0FE4}"/>
          </ac:spMkLst>
        </pc:spChg>
        <pc:spChg chg="add mod">
          <ac:chgData name="Long Nguyen" userId="f59fb8f3-a021-417a-8bc1-65c8d471c621" providerId="ADAL" clId="{DF35109B-7929-8743-89BA-471CE6310637}" dt="2022-04-12T11:44:19.584" v="2895" actId="20577"/>
          <ac:spMkLst>
            <pc:docMk/>
            <pc:sldMk cId="3066514232" sldId="694"/>
            <ac:spMk id="10" creationId="{22CDD132-65E6-E345-B7B3-6F136D672E06}"/>
          </ac:spMkLst>
        </pc:spChg>
        <pc:spChg chg="add del mod">
          <ac:chgData name="Long Nguyen" userId="f59fb8f3-a021-417a-8bc1-65c8d471c621" providerId="ADAL" clId="{DF35109B-7929-8743-89BA-471CE6310637}" dt="2022-04-12T11:44:24.979" v="2903"/>
          <ac:spMkLst>
            <pc:docMk/>
            <pc:sldMk cId="3066514232" sldId="694"/>
            <ac:spMk id="11" creationId="{2A125C7A-A379-A544-9B5F-3D3F7A01BFD6}"/>
          </ac:spMkLst>
        </pc:spChg>
        <pc:spChg chg="add mod">
          <ac:chgData name="Long Nguyen" userId="f59fb8f3-a021-417a-8bc1-65c8d471c621" providerId="ADAL" clId="{DF35109B-7929-8743-89BA-471CE6310637}" dt="2022-04-12T11:46:06.200" v="2976" actId="1035"/>
          <ac:spMkLst>
            <pc:docMk/>
            <pc:sldMk cId="3066514232" sldId="694"/>
            <ac:spMk id="13" creationId="{424B4E71-064B-1F42-9C56-2DFDCC61362B}"/>
          </ac:spMkLst>
        </pc:spChg>
        <pc:spChg chg="add mod">
          <ac:chgData name="Long Nguyen" userId="f59fb8f3-a021-417a-8bc1-65c8d471c621" providerId="ADAL" clId="{DF35109B-7929-8743-89BA-471CE6310637}" dt="2022-04-12T11:46:21.637" v="2992" actId="1035"/>
          <ac:spMkLst>
            <pc:docMk/>
            <pc:sldMk cId="3066514232" sldId="694"/>
            <ac:spMk id="14" creationId="{4080F693-E8E7-D24E-A428-03D66EFBBC96}"/>
          </ac:spMkLst>
        </pc:spChg>
        <pc:picChg chg="add mod">
          <ac:chgData name="Long Nguyen" userId="f59fb8f3-a021-417a-8bc1-65c8d471c621" providerId="ADAL" clId="{DF35109B-7929-8743-89BA-471CE6310637}" dt="2022-04-12T11:41:41.181" v="2867" actId="1076"/>
          <ac:picMkLst>
            <pc:docMk/>
            <pc:sldMk cId="3066514232" sldId="694"/>
            <ac:picMk id="5" creationId="{61440FB7-2CC3-0747-AD23-1D033F97D03E}"/>
          </ac:picMkLst>
        </pc:picChg>
        <pc:picChg chg="add del mod">
          <ac:chgData name="Long Nguyen" userId="f59fb8f3-a021-417a-8bc1-65c8d471c621" providerId="ADAL" clId="{DF35109B-7929-8743-89BA-471CE6310637}" dt="2022-04-12T11:41:53.686" v="2869" actId="478"/>
          <ac:picMkLst>
            <pc:docMk/>
            <pc:sldMk cId="3066514232" sldId="694"/>
            <ac:picMk id="7" creationId="{3C7085F7-9177-C746-9FFD-B9A88B93EE20}"/>
          </ac:picMkLst>
        </pc:picChg>
        <pc:picChg chg="add mod">
          <ac:chgData name="Long Nguyen" userId="f59fb8f3-a021-417a-8bc1-65c8d471c621" providerId="ADAL" clId="{DF35109B-7929-8743-89BA-471CE6310637}" dt="2022-04-12T11:44:23.014" v="2901" actId="1035"/>
          <ac:picMkLst>
            <pc:docMk/>
            <pc:sldMk cId="3066514232" sldId="694"/>
            <ac:picMk id="8" creationId="{2E47FB52-FB9B-7D4A-8232-798AFBB189CD}"/>
          </ac:picMkLst>
        </pc:picChg>
        <pc:picChg chg="add mod">
          <ac:chgData name="Long Nguyen" userId="f59fb8f3-a021-417a-8bc1-65c8d471c621" providerId="ADAL" clId="{DF35109B-7929-8743-89BA-471CE6310637}" dt="2022-04-12T11:43:02.987" v="2889" actId="1076"/>
          <ac:picMkLst>
            <pc:docMk/>
            <pc:sldMk cId="3066514232" sldId="694"/>
            <ac:picMk id="9" creationId="{DD28DA68-AEA9-3E46-96B3-752C700DF4B1}"/>
          </ac:picMkLst>
        </pc:picChg>
        <pc:picChg chg="add mod">
          <ac:chgData name="Long Nguyen" userId="f59fb8f3-a021-417a-8bc1-65c8d471c621" providerId="ADAL" clId="{DF35109B-7929-8743-89BA-471CE6310637}" dt="2022-04-12T11:44:44.666" v="2907" actId="1076"/>
          <ac:picMkLst>
            <pc:docMk/>
            <pc:sldMk cId="3066514232" sldId="694"/>
            <ac:picMk id="12" creationId="{163DB5A6-0DB2-7C41-88E6-DDB6F9417701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09EBCD6D-3E32-1447-A1AF-87925F52689B}"/>
    <pc:docChg chg="undo custSel addSld delSld modSld">
      <pc:chgData name="Long B Nguyen" userId="f59fb8f3-a021-417a-8bc1-65c8d471c621" providerId="ADAL" clId="{09EBCD6D-3E32-1447-A1AF-87925F52689B}" dt="2021-06-01T12:06:07.791" v="9674" actId="20577"/>
      <pc:docMkLst>
        <pc:docMk/>
      </pc:docMkLst>
      <pc:sldChg chg="modSp mod">
        <pc:chgData name="Long B Nguyen" userId="f59fb8f3-a021-417a-8bc1-65c8d471c621" providerId="ADAL" clId="{09EBCD6D-3E32-1447-A1AF-87925F52689B}" dt="2021-05-17T13:13:38.226" v="200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9EBCD6D-3E32-1447-A1AF-87925F52689B}" dt="2021-05-17T13:13:38.226" v="200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88193638" sldId="302"/>
        </pc:sldMkLst>
      </pc:sldChg>
      <pc:sldChg chg="addSp delSp modSp del mod modAnim">
        <pc:chgData name="Long B Nguyen" userId="f59fb8f3-a021-417a-8bc1-65c8d471c621" providerId="ADAL" clId="{09EBCD6D-3E32-1447-A1AF-87925F52689B}" dt="2021-05-17T12:21:11.616" v="38" actId="2696"/>
        <pc:sldMkLst>
          <pc:docMk/>
          <pc:sldMk cId="1844406166" sldId="540"/>
        </pc:sldMkLst>
        <pc:spChg chg="del mod">
          <ac:chgData name="Long B Nguyen" userId="f59fb8f3-a021-417a-8bc1-65c8d471c621" providerId="ADAL" clId="{09EBCD6D-3E32-1447-A1AF-87925F52689B}" dt="2021-05-17T12:21:06.915" v="36" actId="478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9EBCD6D-3E32-1447-A1AF-87925F52689B}" dt="2021-05-17T12:20:17.224" v="31" actId="20577"/>
          <ac:spMkLst>
            <pc:docMk/>
            <pc:sldMk cId="1844406166" sldId="540"/>
            <ac:spMk id="186370" creationId="{C5506108-D6E6-9641-98CC-A9DA92AF0478}"/>
          </ac:spMkLst>
        </pc:spChg>
        <pc:picChg chg="add del">
          <ac:chgData name="Long B Nguyen" userId="f59fb8f3-a021-417a-8bc1-65c8d471c621" providerId="ADAL" clId="{09EBCD6D-3E32-1447-A1AF-87925F52689B}" dt="2021-05-17T12:21:07.816" v="37" actId="478"/>
          <ac:picMkLst>
            <pc:docMk/>
            <pc:sldMk cId="1844406166" sldId="540"/>
            <ac:picMk id="3" creationId="{CC09CF2C-F8FB-0E46-8140-AB8E9EEBFA5C}"/>
          </ac:picMkLst>
        </pc:picChg>
      </pc:sldChg>
      <pc:sldChg chg="add">
        <pc:chgData name="Long B Nguyen" userId="f59fb8f3-a021-417a-8bc1-65c8d471c621" providerId="ADAL" clId="{09EBCD6D-3E32-1447-A1AF-87925F52689B}" dt="2021-05-17T12:20:21.876" v="33"/>
        <pc:sldMkLst>
          <pc:docMk/>
          <pc:sldMk cId="2617664950" sldId="541"/>
        </pc:sldMkLst>
      </pc:sldChg>
      <pc:sldChg chg="modSp new mod modAnim">
        <pc:chgData name="Long B Nguyen" userId="f59fb8f3-a021-417a-8bc1-65c8d471c621" providerId="ADAL" clId="{09EBCD6D-3E32-1447-A1AF-87925F52689B}" dt="2021-05-17T13:06:39.116" v="1567"/>
        <pc:sldMkLst>
          <pc:docMk/>
          <pc:sldMk cId="2179738950" sldId="542"/>
        </pc:sldMkLst>
        <pc:spChg chg="mod">
          <ac:chgData name="Long B Nguyen" userId="f59fb8f3-a021-417a-8bc1-65c8d471c621" providerId="ADAL" clId="{09EBCD6D-3E32-1447-A1AF-87925F52689B}" dt="2021-05-17T12:21:21.534" v="49" actId="1076"/>
          <ac:spMkLst>
            <pc:docMk/>
            <pc:sldMk cId="2179738950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7T12:25:45.335" v="343" actId="14100"/>
          <ac:spMkLst>
            <pc:docMk/>
            <pc:sldMk cId="2179738950" sldId="542"/>
            <ac:spMk id="3" creationId="{93A17F48-4F51-5547-A8A8-BEB6B1341C84}"/>
          </ac:spMkLst>
        </pc:spChg>
      </pc:sldChg>
      <pc:sldChg chg="addSp delSp modSp new mod modAnim">
        <pc:chgData name="Long B Nguyen" userId="f59fb8f3-a021-417a-8bc1-65c8d471c621" providerId="ADAL" clId="{09EBCD6D-3E32-1447-A1AF-87925F52689B}" dt="2021-05-17T13:10:04.827" v="1962"/>
        <pc:sldMkLst>
          <pc:docMk/>
          <pc:sldMk cId="1470496707" sldId="543"/>
        </pc:sldMkLst>
        <pc:spChg chg="mod">
          <ac:chgData name="Long B Nguyen" userId="f59fb8f3-a021-417a-8bc1-65c8d471c621" providerId="ADAL" clId="{09EBCD6D-3E32-1447-A1AF-87925F52689B}" dt="2021-05-17T13:07:52.627" v="1593" actId="20577"/>
          <ac:spMkLst>
            <pc:docMk/>
            <pc:sldMk cId="1470496707" sldId="543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09:44.763" v="1959" actId="20577"/>
          <ac:spMkLst>
            <pc:docMk/>
            <pc:sldMk cId="1470496707" sldId="543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2:38:02.805" v="844" actId="478"/>
          <ac:picMkLst>
            <pc:docMk/>
            <pc:sldMk cId="1470496707" sldId="543"/>
            <ac:picMk id="5" creationId="{F90046AD-7DA6-F24E-BA81-3FFD8A80B892}"/>
          </ac:picMkLst>
        </pc:picChg>
      </pc:sldChg>
      <pc:sldChg chg="modSp add mod">
        <pc:chgData name="Long B Nguyen" userId="f59fb8f3-a021-417a-8bc1-65c8d471c621" providerId="ADAL" clId="{09EBCD6D-3E32-1447-A1AF-87925F52689B}" dt="2021-05-18T17:55:30.701" v="2328" actId="20577"/>
        <pc:sldMkLst>
          <pc:docMk/>
          <pc:sldMk cId="805492927" sldId="544"/>
        </pc:sldMkLst>
        <pc:spChg chg="mod">
          <ac:chgData name="Long B Nguyen" userId="f59fb8f3-a021-417a-8bc1-65c8d471c621" providerId="ADAL" clId="{09EBCD6D-3E32-1447-A1AF-87925F52689B}" dt="2021-05-17T12:26:39.050" v="355" actId="20577"/>
          <ac:spMkLst>
            <pc:docMk/>
            <pc:sldMk cId="805492927" sldId="544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8T17:55:30.701" v="2328" actId="20577"/>
          <ac:spMkLst>
            <pc:docMk/>
            <pc:sldMk cId="805492927" sldId="544"/>
            <ac:spMk id="3" creationId="{93A17F48-4F51-5547-A8A8-BEB6B1341C84}"/>
          </ac:spMkLst>
        </pc:spChg>
      </pc:sldChg>
      <pc:sldChg chg="add del">
        <pc:chgData name="Long B Nguyen" userId="f59fb8f3-a021-417a-8bc1-65c8d471c621" providerId="ADAL" clId="{09EBCD6D-3E32-1447-A1AF-87925F52689B}" dt="2021-05-17T12:26:27.928" v="346" actId="2696"/>
        <pc:sldMkLst>
          <pc:docMk/>
          <pc:sldMk cId="3743420203" sldId="544"/>
        </pc:sldMkLst>
      </pc:sldChg>
      <pc:sldChg chg="add">
        <pc:chgData name="Long B Nguyen" userId="f59fb8f3-a021-417a-8bc1-65c8d471c621" providerId="ADAL" clId="{09EBCD6D-3E32-1447-A1AF-87925F52689B}" dt="2021-05-18T17:53:07.750" v="2277"/>
        <pc:sldMkLst>
          <pc:docMk/>
          <pc:sldMk cId="593690865" sldId="545"/>
        </pc:sldMkLst>
      </pc:sldChg>
      <pc:sldChg chg="addSp modSp new del mod">
        <pc:chgData name="Long B Nguyen" userId="f59fb8f3-a021-417a-8bc1-65c8d471c621" providerId="ADAL" clId="{09EBCD6D-3E32-1447-A1AF-87925F52689B}" dt="2021-05-18T17:53:05.035" v="2276" actId="2696"/>
        <pc:sldMkLst>
          <pc:docMk/>
          <pc:sldMk cId="3021435203" sldId="545"/>
        </pc:sldMkLst>
        <pc:spChg chg="mod">
          <ac:chgData name="Long B Nguyen" userId="f59fb8f3-a021-417a-8bc1-65c8d471c621" providerId="ADAL" clId="{09EBCD6D-3E32-1447-A1AF-87925F52689B}" dt="2021-05-17T12:32:49.775" v="582" actId="1076"/>
          <ac:spMkLst>
            <pc:docMk/>
            <pc:sldMk cId="3021435203" sldId="545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17T12:32:53.071" v="583" actId="1076"/>
          <ac:picMkLst>
            <pc:docMk/>
            <pc:sldMk cId="3021435203" sldId="545"/>
            <ac:picMk id="5" creationId="{85B581F6-849D-7642-BAC8-DF1ECE9A39D6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07:08.860" v="1571"/>
        <pc:sldMkLst>
          <pc:docMk/>
          <pc:sldMk cId="1964010373" sldId="546"/>
        </pc:sldMkLst>
        <pc:spChg chg="mod">
          <ac:chgData name="Long B Nguyen" userId="f59fb8f3-a021-417a-8bc1-65c8d471c621" providerId="ADAL" clId="{09EBCD6D-3E32-1447-A1AF-87925F52689B}" dt="2021-05-17T12:38:22.565" v="848" actId="20577"/>
          <ac:spMkLst>
            <pc:docMk/>
            <pc:sldMk cId="1964010373" sldId="546"/>
            <ac:spMk id="3" creationId="{8EE44610-8AB0-B84C-9003-2B8BA850F328}"/>
          </ac:spMkLst>
        </pc:spChg>
        <pc:picChg chg="mod">
          <ac:chgData name="Long B Nguyen" userId="f59fb8f3-a021-417a-8bc1-65c8d471c621" providerId="ADAL" clId="{09EBCD6D-3E32-1447-A1AF-87925F52689B}" dt="2021-05-17T12:38:30.283" v="849" actId="1076"/>
          <ac:picMkLst>
            <pc:docMk/>
            <pc:sldMk cId="1964010373" sldId="546"/>
            <ac:picMk id="5" creationId="{F90046AD-7DA6-F24E-BA81-3FFD8A80B892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1:59.997" v="1978" actId="113"/>
        <pc:sldMkLst>
          <pc:docMk/>
          <pc:sldMk cId="1086886768" sldId="547"/>
        </pc:sldMkLst>
        <pc:spChg chg="mod">
          <ac:chgData name="Long B Nguyen" userId="f59fb8f3-a021-417a-8bc1-65c8d471c621" providerId="ADAL" clId="{09EBCD6D-3E32-1447-A1AF-87925F52689B}" dt="2021-05-17T13:11:59.997" v="1978" actId="113"/>
          <ac:spMkLst>
            <pc:docMk/>
            <pc:sldMk cId="1086886768" sldId="547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07:29.271" v="1575"/>
        <pc:sldMkLst>
          <pc:docMk/>
          <pc:sldMk cId="2697634557" sldId="548"/>
        </pc:sldMkLst>
        <pc:spChg chg="mod">
          <ac:chgData name="Long B Nguyen" userId="f59fb8f3-a021-417a-8bc1-65c8d471c621" providerId="ADAL" clId="{09EBCD6D-3E32-1447-A1AF-87925F52689B}" dt="2021-05-17T12:41:14.963" v="891" actId="20577"/>
          <ac:spMkLst>
            <pc:docMk/>
            <pc:sldMk cId="2697634557" sldId="548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17T13:13:20.213" v="1991" actId="20577"/>
        <pc:sldMkLst>
          <pc:docMk/>
          <pc:sldMk cId="1253310971" sldId="549"/>
        </pc:sldMkLst>
        <pc:spChg chg="mod">
          <ac:chgData name="Long B Nguyen" userId="f59fb8f3-a021-417a-8bc1-65c8d471c621" providerId="ADAL" clId="{09EBCD6D-3E32-1447-A1AF-87925F52689B}" dt="2021-05-17T12:40:17.481" v="883" actId="20577"/>
          <ac:spMkLst>
            <pc:docMk/>
            <pc:sldMk cId="1253310971" sldId="549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13:20.213" v="1991" actId="20577"/>
          <ac:spMkLst>
            <pc:docMk/>
            <pc:sldMk cId="1253310971" sldId="549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2:13.783" v="1980" actId="113"/>
        <pc:sldMkLst>
          <pc:docMk/>
          <pc:sldMk cId="2046665042" sldId="550"/>
        </pc:sldMkLst>
        <pc:spChg chg="mod">
          <ac:chgData name="Long B Nguyen" userId="f59fb8f3-a021-417a-8bc1-65c8d471c621" providerId="ADAL" clId="{09EBCD6D-3E32-1447-A1AF-87925F52689B}" dt="2021-05-17T13:12:13.783" v="1980" actId="113"/>
          <ac:spMkLst>
            <pc:docMk/>
            <pc:sldMk cId="2046665042" sldId="550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66770109" sldId="551"/>
        </pc:sldMkLst>
      </pc:sldChg>
      <pc:sldChg chg="modSp add mod">
        <pc:chgData name="Long B Nguyen" userId="f59fb8f3-a021-417a-8bc1-65c8d471c621" providerId="ADAL" clId="{09EBCD6D-3E32-1447-A1AF-87925F52689B}" dt="2021-05-17T13:12:20.264" v="1981" actId="113"/>
        <pc:sldMkLst>
          <pc:docMk/>
          <pc:sldMk cId="2482590100" sldId="551"/>
        </pc:sldMkLst>
        <pc:spChg chg="mod">
          <ac:chgData name="Long B Nguyen" userId="f59fb8f3-a021-417a-8bc1-65c8d471c621" providerId="ADAL" clId="{09EBCD6D-3E32-1447-A1AF-87925F52689B}" dt="2021-05-17T13:12:20.264" v="1981" actId="113"/>
          <ac:spMkLst>
            <pc:docMk/>
            <pc:sldMk cId="2482590100" sldId="551"/>
            <ac:spMk id="3" creationId="{8EE44610-8AB0-B84C-9003-2B8BA850F328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5-17T13:12:27.062" v="1983" actId="113"/>
        <pc:sldMkLst>
          <pc:docMk/>
          <pc:sldMk cId="2441235609" sldId="552"/>
        </pc:sldMkLst>
        <pc:spChg chg="mod">
          <ac:chgData name="Long B Nguyen" userId="f59fb8f3-a021-417a-8bc1-65c8d471c621" providerId="ADAL" clId="{09EBCD6D-3E32-1447-A1AF-87925F52689B}" dt="2021-05-17T13:12:27.062" v="1983" actId="113"/>
          <ac:spMkLst>
            <pc:docMk/>
            <pc:sldMk cId="2441235609" sldId="552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7T12:49:39.057" v="946" actId="1076"/>
          <ac:picMkLst>
            <pc:docMk/>
            <pc:sldMk cId="2441235609" sldId="552"/>
            <ac:picMk id="5" creationId="{1B4B8285-7339-B742-85B6-2C1BE39A887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614929084" sldId="552"/>
        </pc:sldMkLst>
      </pc:sldChg>
      <pc:sldChg chg="add del">
        <pc:chgData name="Long B Nguyen" userId="f59fb8f3-a021-417a-8bc1-65c8d471c621" providerId="ADAL" clId="{09EBCD6D-3E32-1447-A1AF-87925F52689B}" dt="2021-05-17T12:45:36.966" v="926" actId="2696"/>
        <pc:sldMkLst>
          <pc:docMk/>
          <pc:sldMk cId="2407725389" sldId="553"/>
        </pc:sldMkLst>
      </pc:sldChg>
      <pc:sldChg chg="addSp delSp modSp add mod modAnim">
        <pc:chgData name="Long B Nguyen" userId="f59fb8f3-a021-417a-8bc1-65c8d471c621" providerId="ADAL" clId="{09EBCD6D-3E32-1447-A1AF-87925F52689B}" dt="2021-05-17T13:12:46.142" v="1986" actId="113"/>
        <pc:sldMkLst>
          <pc:docMk/>
          <pc:sldMk cId="3468078659" sldId="553"/>
        </pc:sldMkLst>
        <pc:spChg chg="mod">
          <ac:chgData name="Long B Nguyen" userId="f59fb8f3-a021-417a-8bc1-65c8d471c621" providerId="ADAL" clId="{09EBCD6D-3E32-1447-A1AF-87925F52689B}" dt="2021-05-17T13:12:46.142" v="1986" actId="113"/>
          <ac:spMkLst>
            <pc:docMk/>
            <pc:sldMk cId="3468078659" sldId="553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7T12:53:52.160" v="958" actId="478"/>
          <ac:picMkLst>
            <pc:docMk/>
            <pc:sldMk cId="3468078659" sldId="553"/>
            <ac:picMk id="5" creationId="{79B1DB9F-9106-2F49-8A5E-505E5FF2E87A}"/>
          </ac:picMkLst>
        </pc:picChg>
        <pc:picChg chg="add mod">
          <ac:chgData name="Long B Nguyen" userId="f59fb8f3-a021-417a-8bc1-65c8d471c621" providerId="ADAL" clId="{09EBCD6D-3E32-1447-A1AF-87925F52689B}" dt="2021-05-17T12:54:27.061" v="966" actId="1076"/>
          <ac:picMkLst>
            <pc:docMk/>
            <pc:sldMk cId="3468078659" sldId="553"/>
            <ac:picMk id="6" creationId="{A7DF7F21-37AB-604D-989E-273A39E009F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802582321" sldId="55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4221605" sldId="554"/>
        </pc:sldMkLst>
      </pc:sldChg>
      <pc:sldChg chg="modSp add mod modAnim">
        <pc:chgData name="Long B Nguyen" userId="f59fb8f3-a021-417a-8bc1-65c8d471c621" providerId="ADAL" clId="{09EBCD6D-3E32-1447-A1AF-87925F52689B}" dt="2021-05-17T13:11:08.966" v="1972"/>
        <pc:sldMkLst>
          <pc:docMk/>
          <pc:sldMk cId="3694330075" sldId="554"/>
        </pc:sldMkLst>
        <pc:spChg chg="mod">
          <ac:chgData name="Long B Nguyen" userId="f59fb8f3-a021-417a-8bc1-65c8d471c621" providerId="ADAL" clId="{09EBCD6D-3E32-1447-A1AF-87925F52689B}" dt="2021-05-17T12:56:26.941" v="982" actId="20577"/>
          <ac:spMkLst>
            <pc:docMk/>
            <pc:sldMk cId="3694330075" sldId="554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1:15.854" v="1974"/>
        <pc:sldMkLst>
          <pc:docMk/>
          <pc:sldMk cId="2056741379" sldId="555"/>
        </pc:sldMkLst>
        <pc:spChg chg="mod">
          <ac:chgData name="Long B Nguyen" userId="f59fb8f3-a021-417a-8bc1-65c8d471c621" providerId="ADAL" clId="{09EBCD6D-3E32-1447-A1AF-87925F52689B}" dt="2021-05-17T12:59:44.465" v="1005" actId="113"/>
          <ac:spMkLst>
            <pc:docMk/>
            <pc:sldMk cId="2056741379" sldId="555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114242178" sldId="556"/>
        </pc:sldMkLst>
      </pc:sldChg>
      <pc:sldChg chg="modSp add mod modAnim">
        <pc:chgData name="Long B Nguyen" userId="f59fb8f3-a021-417a-8bc1-65c8d471c621" providerId="ADAL" clId="{09EBCD6D-3E32-1447-A1AF-87925F52689B}" dt="2021-05-17T13:11:23.273" v="1975"/>
        <pc:sldMkLst>
          <pc:docMk/>
          <pc:sldMk cId="2208601633" sldId="556"/>
        </pc:sldMkLst>
        <pc:spChg chg="mod">
          <ac:chgData name="Long B Nguyen" userId="f59fb8f3-a021-417a-8bc1-65c8d471c621" providerId="ADAL" clId="{09EBCD6D-3E32-1447-A1AF-87925F52689B}" dt="2021-05-17T13:01:15.475" v="1058" actId="20577"/>
          <ac:spMkLst>
            <pc:docMk/>
            <pc:sldMk cId="2208601633" sldId="556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31525960" sldId="557"/>
        </pc:sldMkLst>
      </pc:sldChg>
      <pc:sldChg chg="addSp delSp modSp add mod modAnim">
        <pc:chgData name="Long B Nguyen" userId="f59fb8f3-a021-417a-8bc1-65c8d471c621" providerId="ADAL" clId="{09EBCD6D-3E32-1447-A1AF-87925F52689B}" dt="2021-05-17T13:13:13.905" v="1989" actId="113"/>
        <pc:sldMkLst>
          <pc:docMk/>
          <pc:sldMk cId="2688033915" sldId="557"/>
        </pc:sldMkLst>
        <pc:spChg chg="mod">
          <ac:chgData name="Long B Nguyen" userId="f59fb8f3-a021-417a-8bc1-65c8d471c621" providerId="ADAL" clId="{09EBCD6D-3E32-1447-A1AF-87925F52689B}" dt="2021-05-17T13:13:13.905" v="1989" actId="113"/>
          <ac:spMkLst>
            <pc:docMk/>
            <pc:sldMk cId="2688033915" sldId="557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3:05:13.361" v="1434" actId="478"/>
          <ac:picMkLst>
            <pc:docMk/>
            <pc:sldMk cId="2688033915" sldId="557"/>
            <ac:picMk id="5" creationId="{3278C868-0CA9-294E-9D02-FACB9C3D4C52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17T14:35:00.472" v="2275"/>
        <pc:sldMkLst>
          <pc:docMk/>
          <pc:sldMk cId="709272090" sldId="558"/>
        </pc:sldMkLst>
        <pc:spChg chg="mod">
          <ac:chgData name="Long B Nguyen" userId="f59fb8f3-a021-417a-8bc1-65c8d471c621" providerId="ADAL" clId="{09EBCD6D-3E32-1447-A1AF-87925F52689B}" dt="2021-05-17T14:34:53.123" v="2274" actId="20577"/>
          <ac:spMkLst>
            <pc:docMk/>
            <pc:sldMk cId="709272090" sldId="558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7T13:05:27.706" v="1437" actId="478"/>
          <ac:picMkLst>
            <pc:docMk/>
            <pc:sldMk cId="709272090" sldId="558"/>
            <ac:picMk id="5" creationId="{3278C868-0CA9-294E-9D02-FACB9C3D4C52}"/>
          </ac:picMkLst>
        </pc:picChg>
        <pc:picChg chg="add del mod">
          <ac:chgData name="Long B Nguyen" userId="f59fb8f3-a021-417a-8bc1-65c8d471c621" providerId="ADAL" clId="{09EBCD6D-3E32-1447-A1AF-87925F52689B}" dt="2021-05-17T14:18:57.892" v="2077" actId="478"/>
          <ac:picMkLst>
            <pc:docMk/>
            <pc:sldMk cId="709272090" sldId="558"/>
            <ac:picMk id="6" creationId="{BCFCA236-B751-EA47-BABB-67EA43DD36B2}"/>
          </ac:picMkLst>
        </pc:picChg>
        <pc:picChg chg="add mod">
          <ac:chgData name="Long B Nguyen" userId="f59fb8f3-a021-417a-8bc1-65c8d471c621" providerId="ADAL" clId="{09EBCD6D-3E32-1447-A1AF-87925F52689B}" dt="2021-05-17T14:34:35.512" v="2187" actId="14100"/>
          <ac:picMkLst>
            <pc:docMk/>
            <pc:sldMk cId="709272090" sldId="558"/>
            <ac:picMk id="7" creationId="{7A5C2D1D-0A80-0949-8104-F3D9F197AED3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0:17.405" v="1966"/>
        <pc:sldMkLst>
          <pc:docMk/>
          <pc:sldMk cId="24133132" sldId="559"/>
        </pc:sldMkLst>
        <pc:spChg chg="mod">
          <ac:chgData name="Long B Nguyen" userId="f59fb8f3-a021-417a-8bc1-65c8d471c621" providerId="ADAL" clId="{09EBCD6D-3E32-1447-A1AF-87925F52689B}" dt="2021-05-17T13:09:54.911" v="1960"/>
          <ac:spMkLst>
            <pc:docMk/>
            <pc:sldMk cId="24133132" sldId="559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567828261" sldId="55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659410340" sldId="560"/>
        </pc:sldMkLst>
      </pc:sldChg>
      <pc:sldChg chg="addSp delSp modSp add mod modAnim">
        <pc:chgData name="Long B Nguyen" userId="f59fb8f3-a021-417a-8bc1-65c8d471c621" providerId="ADAL" clId="{09EBCD6D-3E32-1447-A1AF-87925F52689B}" dt="2021-05-19T16:34:57.578" v="2951" actId="20577"/>
        <pc:sldMkLst>
          <pc:docMk/>
          <pc:sldMk cId="2939906830" sldId="560"/>
        </pc:sldMkLst>
        <pc:spChg chg="mod">
          <ac:chgData name="Long B Nguyen" userId="f59fb8f3-a021-417a-8bc1-65c8d471c621" providerId="ADAL" clId="{09EBCD6D-3E32-1447-A1AF-87925F52689B}" dt="2021-05-19T13:16:24.668" v="2397" actId="20577"/>
          <ac:spMkLst>
            <pc:docMk/>
            <pc:sldMk cId="2939906830" sldId="560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6:34:57.578" v="2951" actId="20577"/>
          <ac:spMkLst>
            <pc:docMk/>
            <pc:sldMk cId="2939906830" sldId="560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9T13:16:32.127" v="2398" actId="478"/>
          <ac:picMkLst>
            <pc:docMk/>
            <pc:sldMk cId="2939906830" sldId="560"/>
            <ac:picMk id="5" creationId="{615A3C70-A212-3244-91FB-F6D8F29D15D1}"/>
          </ac:picMkLst>
        </pc:picChg>
        <pc:picChg chg="del">
          <ac:chgData name="Long B Nguyen" userId="f59fb8f3-a021-417a-8bc1-65c8d471c621" providerId="ADAL" clId="{09EBCD6D-3E32-1447-A1AF-87925F52689B}" dt="2021-05-18T18:00:18.572" v="2330" actId="478"/>
          <ac:picMkLst>
            <pc:docMk/>
            <pc:sldMk cId="2939906830" sldId="560"/>
            <ac:picMk id="7" creationId="{7A5C2D1D-0A80-0949-8104-F3D9F197AED3}"/>
          </ac:picMkLst>
        </pc:picChg>
      </pc:sldChg>
      <pc:sldChg chg="modSp new del mod">
        <pc:chgData name="Long B Nguyen" userId="f59fb8f3-a021-417a-8bc1-65c8d471c621" providerId="ADAL" clId="{09EBCD6D-3E32-1447-A1AF-87925F52689B}" dt="2021-05-17T13:14:54.313" v="2073" actId="2696"/>
        <pc:sldMkLst>
          <pc:docMk/>
          <pc:sldMk cId="2989218153" sldId="560"/>
        </pc:sldMkLst>
        <pc:spChg chg="mod">
          <ac:chgData name="Long B Nguyen" userId="f59fb8f3-a021-417a-8bc1-65c8d471c621" providerId="ADAL" clId="{09EBCD6D-3E32-1447-A1AF-87925F52689B}" dt="2021-05-17T13:14:24.717" v="2023" actId="20577"/>
          <ac:spMkLst>
            <pc:docMk/>
            <pc:sldMk cId="2989218153" sldId="560"/>
            <ac:spMk id="2" creationId="{D3412187-9AB6-EF41-B564-7CC28D431038}"/>
          </ac:spMkLst>
        </pc:spChg>
        <pc:spChg chg="mod">
          <ac:chgData name="Long B Nguyen" userId="f59fb8f3-a021-417a-8bc1-65c8d471c621" providerId="ADAL" clId="{09EBCD6D-3E32-1447-A1AF-87925F52689B}" dt="2021-05-17T13:14:34.330" v="2072" actId="20577"/>
          <ac:spMkLst>
            <pc:docMk/>
            <pc:sldMk cId="2989218153" sldId="560"/>
            <ac:spMk id="3" creationId="{5F26BB9D-30AB-F740-8A01-E8BD8C76AD59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610208212" sldId="561"/>
        </pc:sldMkLst>
      </pc:sldChg>
      <pc:sldChg chg="addSp delSp modSp add mod modAnim">
        <pc:chgData name="Long B Nguyen" userId="f59fb8f3-a021-417a-8bc1-65c8d471c621" providerId="ADAL" clId="{09EBCD6D-3E32-1447-A1AF-87925F52689B}" dt="2021-05-20T12:34:57.155" v="3666"/>
        <pc:sldMkLst>
          <pc:docMk/>
          <pc:sldMk cId="2594530262" sldId="561"/>
        </pc:sldMkLst>
        <pc:spChg chg="mod">
          <ac:chgData name="Long B Nguyen" userId="f59fb8f3-a021-417a-8bc1-65c8d471c621" providerId="ADAL" clId="{09EBCD6D-3E32-1447-A1AF-87925F52689B}" dt="2021-05-19T13:20:14.001" v="2420" actId="1076"/>
          <ac:spMkLst>
            <pc:docMk/>
            <pc:sldMk cId="2594530262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3:22:26.178" v="2622" actId="20577"/>
          <ac:spMkLst>
            <pc:docMk/>
            <pc:sldMk cId="2594530262" sldId="561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20T12:34:41.383" v="3660" actId="478"/>
          <ac:picMkLst>
            <pc:docMk/>
            <pc:sldMk cId="2594530262" sldId="561"/>
            <ac:picMk id="5" creationId="{1625F087-9D2E-6944-ACD8-7A1956E47B0A}"/>
          </ac:picMkLst>
        </pc:picChg>
        <pc:picChg chg="add mod">
          <ac:chgData name="Long B Nguyen" userId="f59fb8f3-a021-417a-8bc1-65c8d471c621" providerId="ADAL" clId="{09EBCD6D-3E32-1447-A1AF-87925F52689B}" dt="2021-05-20T12:34:44.025" v="3663" actId="1038"/>
          <ac:picMkLst>
            <pc:docMk/>
            <pc:sldMk cId="2594530262" sldId="561"/>
            <ac:picMk id="6" creationId="{0EC6DA0F-572D-CF4A-A629-F5E4855C3710}"/>
          </ac:picMkLst>
        </pc:picChg>
      </pc:sldChg>
      <pc:sldChg chg="delSp modSp add del mod modAnim">
        <pc:chgData name="Long B Nguyen" userId="f59fb8f3-a021-417a-8bc1-65c8d471c621" providerId="ADAL" clId="{09EBCD6D-3E32-1447-A1AF-87925F52689B}" dt="2021-05-19T13:16:39.784" v="2399" actId="2696"/>
        <pc:sldMkLst>
          <pc:docMk/>
          <pc:sldMk cId="3239617378" sldId="561"/>
        </pc:sldMkLst>
        <pc:spChg chg="mod">
          <ac:chgData name="Long B Nguyen" userId="f59fb8f3-a021-417a-8bc1-65c8d471c621" providerId="ADAL" clId="{09EBCD6D-3E32-1447-A1AF-87925F52689B}" dt="2021-05-18T18:01:24.894" v="2352" actId="20577"/>
          <ac:spMkLst>
            <pc:docMk/>
            <pc:sldMk cId="3239617378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8T18:01:27.749" v="2354" actId="20577"/>
          <ac:spMkLst>
            <pc:docMk/>
            <pc:sldMk cId="3239617378" sldId="56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8T18:01:26.218" v="2353" actId="478"/>
          <ac:picMkLst>
            <pc:docMk/>
            <pc:sldMk cId="3239617378" sldId="561"/>
            <ac:picMk id="7" creationId="{7A5C2D1D-0A80-0949-8104-F3D9F197AED3}"/>
          </ac:picMkLst>
        </pc:picChg>
      </pc:sldChg>
      <pc:sldChg chg="delSp modSp add mod modAnim">
        <pc:chgData name="Long B Nguyen" userId="f59fb8f3-a021-417a-8bc1-65c8d471c621" providerId="ADAL" clId="{09EBCD6D-3E32-1447-A1AF-87925F52689B}" dt="2021-05-20T12:35:06.949" v="3669"/>
        <pc:sldMkLst>
          <pc:docMk/>
          <pc:sldMk cId="1250322943" sldId="562"/>
        </pc:sldMkLst>
        <pc:spChg chg="mod">
          <ac:chgData name="Long B Nguyen" userId="f59fb8f3-a021-417a-8bc1-65c8d471c621" providerId="ADAL" clId="{09EBCD6D-3E32-1447-A1AF-87925F52689B}" dt="2021-05-19T13:27:07.319" v="2678" actId="20577"/>
          <ac:spMkLst>
            <pc:docMk/>
            <pc:sldMk cId="1250322943" sldId="562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9T13:22:36.539" v="2627" actId="478"/>
          <ac:picMkLst>
            <pc:docMk/>
            <pc:sldMk cId="1250322943" sldId="562"/>
            <ac:picMk id="5" creationId="{1625F087-9D2E-6944-ACD8-7A1956E47B0A}"/>
          </ac:picMkLst>
        </pc:picChg>
        <pc:picChg chg="del">
          <ac:chgData name="Long B Nguyen" userId="f59fb8f3-a021-417a-8bc1-65c8d471c621" providerId="ADAL" clId="{09EBCD6D-3E32-1447-A1AF-87925F52689B}" dt="2021-05-19T13:22:34.813" v="2626" actId="478"/>
          <ac:picMkLst>
            <pc:docMk/>
            <pc:sldMk cId="1250322943" sldId="562"/>
            <ac:picMk id="6" creationId="{0EC6DA0F-572D-CF4A-A629-F5E4855C3710}"/>
          </ac:picMkLst>
        </pc:picChg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3726617262" sldId="562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621797290" sldId="563"/>
        </pc:sldMkLst>
      </pc:sldChg>
      <pc:sldChg chg="modSp add mod modAnim">
        <pc:chgData name="Long B Nguyen" userId="f59fb8f3-a021-417a-8bc1-65c8d471c621" providerId="ADAL" clId="{09EBCD6D-3E32-1447-A1AF-87925F52689B}" dt="2021-05-20T12:35:54.946" v="3672"/>
        <pc:sldMkLst>
          <pc:docMk/>
          <pc:sldMk cId="2551255002" sldId="563"/>
        </pc:sldMkLst>
        <pc:spChg chg="mod">
          <ac:chgData name="Long B Nguyen" userId="f59fb8f3-a021-417a-8bc1-65c8d471c621" providerId="ADAL" clId="{09EBCD6D-3E32-1447-A1AF-87925F52689B}" dt="2021-05-19T13:29:11.088" v="2701" actId="20577"/>
          <ac:spMkLst>
            <pc:docMk/>
            <pc:sldMk cId="2551255002" sldId="563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09EBCD6D-3E32-1447-A1AF-87925F52689B}" dt="2021-05-19T13:23:25.468" v="2655"/>
        <pc:sldMkLst>
          <pc:docMk/>
          <pc:sldMk cId="2616877189" sldId="563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1056713440" sldId="564"/>
        </pc:sldMkLst>
      </pc:sldChg>
      <pc:sldChg chg="addSp delSp modSp new mod">
        <pc:chgData name="Long B Nguyen" userId="f59fb8f3-a021-417a-8bc1-65c8d471c621" providerId="ADAL" clId="{09EBCD6D-3E32-1447-A1AF-87925F52689B}" dt="2021-05-19T16:36:27.164" v="2954"/>
        <pc:sldMkLst>
          <pc:docMk/>
          <pc:sldMk cId="2129320295" sldId="564"/>
        </pc:sldMkLst>
        <pc:spChg chg="add del mod">
          <ac:chgData name="Long B Nguyen" userId="f59fb8f3-a021-417a-8bc1-65c8d471c621" providerId="ADAL" clId="{09EBCD6D-3E32-1447-A1AF-87925F52689B}" dt="2021-05-19T16:36:26.547" v="2953" actId="478"/>
          <ac:spMkLst>
            <pc:docMk/>
            <pc:sldMk cId="2129320295" sldId="564"/>
            <ac:spMk id="5" creationId="{958C3B06-37F7-8640-B16B-17FA487ABCC5}"/>
          </ac:spMkLst>
        </pc:spChg>
        <pc:picChg chg="add">
          <ac:chgData name="Long B Nguyen" userId="f59fb8f3-a021-417a-8bc1-65c8d471c621" providerId="ADAL" clId="{09EBCD6D-3E32-1447-A1AF-87925F52689B}" dt="2021-05-19T16:36:27.164" v="2954"/>
          <ac:picMkLst>
            <pc:docMk/>
            <pc:sldMk cId="2129320295" sldId="564"/>
            <ac:picMk id="6" creationId="{E9811727-E219-674C-BE3C-CCC19588441C}"/>
          </ac:picMkLst>
        </pc:picChg>
      </pc:sldChg>
      <pc:sldChg chg="add modAnim">
        <pc:chgData name="Long B Nguyen" userId="f59fb8f3-a021-417a-8bc1-65c8d471c621" providerId="ADAL" clId="{09EBCD6D-3E32-1447-A1AF-87925F52689B}" dt="2021-05-20T12:34:28.525" v="3647"/>
        <pc:sldMkLst>
          <pc:docMk/>
          <pc:sldMk cId="813742219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208502013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592351575" sldId="566"/>
        </pc:sldMkLst>
      </pc:sldChg>
      <pc:sldChg chg="addSp modSp add mod modAnim">
        <pc:chgData name="Long B Nguyen" userId="f59fb8f3-a021-417a-8bc1-65c8d471c621" providerId="ADAL" clId="{09EBCD6D-3E32-1447-A1AF-87925F52689B}" dt="2021-05-20T12:36:13.817" v="3675"/>
        <pc:sldMkLst>
          <pc:docMk/>
          <pc:sldMk cId="2801617392" sldId="566"/>
        </pc:sldMkLst>
        <pc:spChg chg="mod">
          <ac:chgData name="Long B Nguyen" userId="f59fb8f3-a021-417a-8bc1-65c8d471c621" providerId="ADAL" clId="{09EBCD6D-3E32-1447-A1AF-87925F52689B}" dt="2021-05-19T16:36:37.085" v="2956" actId="20577"/>
          <ac:spMkLst>
            <pc:docMk/>
            <pc:sldMk cId="2801617392" sldId="566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9T16:38:27.016" v="2964" actId="1076"/>
          <ac:picMkLst>
            <pc:docMk/>
            <pc:sldMk cId="2801617392" sldId="566"/>
            <ac:picMk id="5" creationId="{656603D8-E142-C447-A9BF-1C6389196A98}"/>
          </ac:picMkLst>
        </pc:picChg>
        <pc:picChg chg="add mod">
          <ac:chgData name="Long B Nguyen" userId="f59fb8f3-a021-417a-8bc1-65c8d471c621" providerId="ADAL" clId="{09EBCD6D-3E32-1447-A1AF-87925F52689B}" dt="2021-05-19T16:38:28.986" v="2965" actId="1076"/>
          <ac:picMkLst>
            <pc:docMk/>
            <pc:sldMk cId="2801617392" sldId="566"/>
            <ac:picMk id="6" creationId="{70CE6961-63CF-A349-966D-D9D99DA41399}"/>
          </ac:picMkLst>
        </pc:picChg>
        <pc:picChg chg="add mod">
          <ac:chgData name="Long B Nguyen" userId="f59fb8f3-a021-417a-8bc1-65c8d471c621" providerId="ADAL" clId="{09EBCD6D-3E32-1447-A1AF-87925F52689B}" dt="2021-05-19T16:38:32.672" v="2967" actId="1076"/>
          <ac:picMkLst>
            <pc:docMk/>
            <pc:sldMk cId="2801617392" sldId="566"/>
            <ac:picMk id="7" creationId="{C70255EC-20D0-F748-B54B-23625BC0ACDF}"/>
          </ac:picMkLst>
        </pc:picChg>
        <pc:picChg chg="add mod">
          <ac:chgData name="Long B Nguyen" userId="f59fb8f3-a021-417a-8bc1-65c8d471c621" providerId="ADAL" clId="{09EBCD6D-3E32-1447-A1AF-87925F52689B}" dt="2021-05-19T16:38:45.335" v="2971" actId="1037"/>
          <ac:picMkLst>
            <pc:docMk/>
            <pc:sldMk cId="2801617392" sldId="566"/>
            <ac:picMk id="8" creationId="{3982326A-E326-FC48-94CE-69EA14F9DDA3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5-20T12:36:24.871" v="3676"/>
        <pc:sldMkLst>
          <pc:docMk/>
          <pc:sldMk cId="3824741165" sldId="567"/>
        </pc:sldMkLst>
        <pc:picChg chg="add mod">
          <ac:chgData name="Long B Nguyen" userId="f59fb8f3-a021-417a-8bc1-65c8d471c621" providerId="ADAL" clId="{09EBCD6D-3E32-1447-A1AF-87925F52689B}" dt="2021-05-19T16:39:17.826" v="2973" actId="1076"/>
          <ac:picMkLst>
            <pc:docMk/>
            <pc:sldMk cId="3824741165" sldId="567"/>
            <ac:picMk id="5" creationId="{C72E7738-2869-7D47-AFD4-6A456C536AF4}"/>
          </ac:picMkLst>
        </pc:picChg>
        <pc:picChg chg="add mod">
          <ac:chgData name="Long B Nguyen" userId="f59fb8f3-a021-417a-8bc1-65c8d471c621" providerId="ADAL" clId="{09EBCD6D-3E32-1447-A1AF-87925F52689B}" dt="2021-05-19T16:39:34.189" v="2986" actId="1035"/>
          <ac:picMkLst>
            <pc:docMk/>
            <pc:sldMk cId="3824741165" sldId="567"/>
            <ac:picMk id="6" creationId="{B1796799-2810-574B-880A-67F662F703C7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29.423" v="3677"/>
        <pc:sldMkLst>
          <pc:docMk/>
          <pc:sldMk cId="863077976" sldId="568"/>
        </pc:sldMkLst>
        <pc:picChg chg="add mod">
          <ac:chgData name="Long B Nguyen" userId="f59fb8f3-a021-417a-8bc1-65c8d471c621" providerId="ADAL" clId="{09EBCD6D-3E32-1447-A1AF-87925F52689B}" dt="2021-05-19T16:41:28.107" v="2988" actId="1076"/>
          <ac:picMkLst>
            <pc:docMk/>
            <pc:sldMk cId="863077976" sldId="568"/>
            <ac:picMk id="5" creationId="{34D173BA-B559-2C41-B3ED-7EDB394710D2}"/>
          </ac:picMkLst>
        </pc:picChg>
        <pc:picChg chg="add mod">
          <ac:chgData name="Long B Nguyen" userId="f59fb8f3-a021-417a-8bc1-65c8d471c621" providerId="ADAL" clId="{09EBCD6D-3E32-1447-A1AF-87925F52689B}" dt="2021-05-19T16:41:40.284" v="2990" actId="1076"/>
          <ac:picMkLst>
            <pc:docMk/>
            <pc:sldMk cId="863077976" sldId="568"/>
            <ac:picMk id="6" creationId="{2770836F-0E38-5746-95B0-92F9EFCCA365}"/>
          </ac:picMkLst>
        </pc:picChg>
        <pc:picChg chg="add del mod">
          <ac:chgData name="Long B Nguyen" userId="f59fb8f3-a021-417a-8bc1-65c8d471c621" providerId="ADAL" clId="{09EBCD6D-3E32-1447-A1AF-87925F52689B}" dt="2021-05-19T16:42:08.049" v="2993" actId="21"/>
          <ac:picMkLst>
            <pc:docMk/>
            <pc:sldMk cId="863077976" sldId="568"/>
            <ac:picMk id="7" creationId="{59122401-B27F-4B42-A4B1-9AF273ED6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39.964" v="3680"/>
        <pc:sldMkLst>
          <pc:docMk/>
          <pc:sldMk cId="2077516868" sldId="569"/>
        </pc:sldMkLst>
        <pc:picChg chg="add mod">
          <ac:chgData name="Long B Nguyen" userId="f59fb8f3-a021-417a-8bc1-65c8d471c621" providerId="ADAL" clId="{09EBCD6D-3E32-1447-A1AF-87925F52689B}" dt="2021-05-19T16:42:57.365" v="3000" actId="1076"/>
          <ac:picMkLst>
            <pc:docMk/>
            <pc:sldMk cId="2077516868" sldId="569"/>
            <ac:picMk id="5" creationId="{509A77BD-1E48-AA46-8E26-ADA18B5627F7}"/>
          </ac:picMkLst>
        </pc:picChg>
        <pc:picChg chg="add mod">
          <ac:chgData name="Long B Nguyen" userId="f59fb8f3-a021-417a-8bc1-65c8d471c621" providerId="ADAL" clId="{09EBCD6D-3E32-1447-A1AF-87925F52689B}" dt="2021-05-19T16:42:59.402" v="3001" actId="1076"/>
          <ac:picMkLst>
            <pc:docMk/>
            <pc:sldMk cId="2077516868" sldId="569"/>
            <ac:picMk id="6" creationId="{239C95C1-FF5A-BF41-A0AA-E2B9102A09CB}"/>
          </ac:picMkLst>
        </pc:picChg>
        <pc:picChg chg="add mod">
          <ac:chgData name="Long B Nguyen" userId="f59fb8f3-a021-417a-8bc1-65c8d471c621" providerId="ADAL" clId="{09EBCD6D-3E32-1447-A1AF-87925F52689B}" dt="2021-05-19T16:43:05.481" v="3004" actId="1076"/>
          <ac:picMkLst>
            <pc:docMk/>
            <pc:sldMk cId="2077516868" sldId="569"/>
            <ac:picMk id="7" creationId="{2D122B8E-8888-9A47-8CDC-C13706878B4F}"/>
          </ac:picMkLst>
        </pc:picChg>
        <pc:picChg chg="add mod">
          <ac:chgData name="Long B Nguyen" userId="f59fb8f3-a021-417a-8bc1-65c8d471c621" providerId="ADAL" clId="{09EBCD6D-3E32-1447-A1AF-87925F52689B}" dt="2021-05-19T16:43:24.253" v="3006" actId="1076"/>
          <ac:picMkLst>
            <pc:docMk/>
            <pc:sldMk cId="2077516868" sldId="569"/>
            <ac:picMk id="8" creationId="{E0422F40-6157-9742-9077-88F983EF8C3B}"/>
          </ac:picMkLst>
        </pc:picChg>
        <pc:picChg chg="add del">
          <ac:chgData name="Long B Nguyen" userId="f59fb8f3-a021-417a-8bc1-65c8d471c621" providerId="ADAL" clId="{09EBCD6D-3E32-1447-A1AF-87925F52689B}" dt="2021-05-19T16:52:28.306" v="3030" actId="478"/>
          <ac:picMkLst>
            <pc:docMk/>
            <pc:sldMk cId="2077516868" sldId="569"/>
            <ac:picMk id="9" creationId="{4665B12E-C343-3C48-9C9B-6CB2DB9514B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02.647" v="3696"/>
        <pc:sldMkLst>
          <pc:docMk/>
          <pc:sldMk cId="2343131900" sldId="570"/>
        </pc:sldMkLst>
        <pc:spChg chg="mod">
          <ac:chgData name="Long B Nguyen" userId="f59fb8f3-a021-417a-8bc1-65c8d471c621" providerId="ADAL" clId="{09EBCD6D-3E32-1447-A1AF-87925F52689B}" dt="2021-05-20T12:07:09.416" v="3476" actId="20577"/>
          <ac:spMkLst>
            <pc:docMk/>
            <pc:sldMk cId="2343131900" sldId="570"/>
            <ac:spMk id="3" creationId="{39F63C40-C1B9-5E43-822C-1EE1EE79D949}"/>
          </ac:spMkLst>
        </pc:spChg>
        <pc:picChg chg="add del">
          <ac:chgData name="Long B Nguyen" userId="f59fb8f3-a021-417a-8bc1-65c8d471c621" providerId="ADAL" clId="{09EBCD6D-3E32-1447-A1AF-87925F52689B}" dt="2021-05-19T16:43:01.262" v="3002" actId="21"/>
          <ac:picMkLst>
            <pc:docMk/>
            <pc:sldMk cId="2343131900" sldId="570"/>
            <ac:picMk id="5" creationId="{F18CAA4C-3278-6249-A4C5-D8E9DD06179B}"/>
          </ac:picMkLst>
        </pc:picChg>
        <pc:picChg chg="add del mod">
          <ac:chgData name="Long B Nguyen" userId="f59fb8f3-a021-417a-8bc1-65c8d471c621" providerId="ADAL" clId="{09EBCD6D-3E32-1447-A1AF-87925F52689B}" dt="2021-05-19T16:51:24.263" v="3012" actId="478"/>
          <ac:picMkLst>
            <pc:docMk/>
            <pc:sldMk cId="2343131900" sldId="570"/>
            <ac:picMk id="6" creationId="{28B86F79-A8B8-D44A-87CF-FA42CC3AD003}"/>
          </ac:picMkLst>
        </pc:picChg>
        <pc:picChg chg="add del mod">
          <ac:chgData name="Long B Nguyen" userId="f59fb8f3-a021-417a-8bc1-65c8d471c621" providerId="ADAL" clId="{09EBCD6D-3E32-1447-A1AF-87925F52689B}" dt="2021-05-19T16:51:25.469" v="3013" actId="478"/>
          <ac:picMkLst>
            <pc:docMk/>
            <pc:sldMk cId="2343131900" sldId="570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2:05:26.338" v="3280" actId="478"/>
          <ac:picMkLst>
            <pc:docMk/>
            <pc:sldMk cId="2343131900" sldId="570"/>
            <ac:picMk id="8" creationId="{A2097CB9-D707-584A-8F6A-5885505C2B77}"/>
          </ac:picMkLst>
        </pc:picChg>
        <pc:picChg chg="add mod">
          <ac:chgData name="Long B Nguyen" userId="f59fb8f3-a021-417a-8bc1-65c8d471c621" providerId="ADAL" clId="{09EBCD6D-3E32-1447-A1AF-87925F52689B}" dt="2021-05-20T12:37:46.697" v="3694" actId="1076"/>
          <ac:picMkLst>
            <pc:docMk/>
            <pc:sldMk cId="2343131900" sldId="570"/>
            <ac:picMk id="9" creationId="{9EC6AD7A-58B5-3E4D-A77C-2AC4018A3E65}"/>
          </ac:picMkLst>
        </pc:picChg>
        <pc:picChg chg="add mod">
          <ac:chgData name="Long B Nguyen" userId="f59fb8f3-a021-417a-8bc1-65c8d471c621" providerId="ADAL" clId="{09EBCD6D-3E32-1447-A1AF-87925F52689B}" dt="2021-05-20T12:37:48.657" v="3695" actId="1076"/>
          <ac:picMkLst>
            <pc:docMk/>
            <pc:sldMk cId="2343131900" sldId="570"/>
            <ac:picMk id="10" creationId="{470AECB9-7583-EC47-8C72-F725A1519DAD}"/>
          </ac:picMkLst>
        </pc:picChg>
        <pc:picChg chg="add mod">
          <ac:chgData name="Long B Nguyen" userId="f59fb8f3-a021-417a-8bc1-65c8d471c621" providerId="ADAL" clId="{09EBCD6D-3E32-1447-A1AF-87925F52689B}" dt="2021-05-20T12:07:06.734" v="3474" actId="1076"/>
          <ac:picMkLst>
            <pc:docMk/>
            <pc:sldMk cId="2343131900" sldId="570"/>
            <ac:picMk id="11" creationId="{69463CE7-4495-2946-BD3D-2A2FC6CCCF0E}"/>
          </ac:picMkLst>
        </pc:picChg>
      </pc:sldChg>
      <pc:sldChg chg="addSp delSp modSp add mod delAnim modAnim">
        <pc:chgData name="Long B Nguyen" userId="f59fb8f3-a021-417a-8bc1-65c8d471c621" providerId="ADAL" clId="{09EBCD6D-3E32-1447-A1AF-87925F52689B}" dt="2021-05-20T13:18:15.325" v="3948" actId="1076"/>
        <pc:sldMkLst>
          <pc:docMk/>
          <pc:sldMk cId="192280408" sldId="571"/>
        </pc:sldMkLst>
        <pc:spChg chg="mod">
          <ac:chgData name="Long B Nguyen" userId="f59fb8f3-a021-417a-8bc1-65c8d471c621" providerId="ADAL" clId="{09EBCD6D-3E32-1447-A1AF-87925F52689B}" dt="2021-05-19T16:51:54.793" v="3027" actId="14100"/>
          <ac:spMkLst>
            <pc:docMk/>
            <pc:sldMk cId="192280408" sldId="571"/>
            <ac:spMk id="2" creationId="{81DA7AEF-5DFF-DE4B-AB7D-FCB78C3BA9A2}"/>
          </ac:spMkLst>
        </pc:spChg>
        <pc:picChg chg="add mod">
          <ac:chgData name="Long B Nguyen" userId="f59fb8f3-a021-417a-8bc1-65c8d471c621" providerId="ADAL" clId="{09EBCD6D-3E32-1447-A1AF-87925F52689B}" dt="2021-05-20T13:18:15.325" v="3948" actId="1076"/>
          <ac:picMkLst>
            <pc:docMk/>
            <pc:sldMk cId="192280408" sldId="571"/>
            <ac:picMk id="5" creationId="{26E2B773-5F13-DB46-A541-C8A1696DC9EB}"/>
          </ac:picMkLst>
        </pc:picChg>
        <pc:picChg chg="del mod">
          <ac:chgData name="Long B Nguyen" userId="f59fb8f3-a021-417a-8bc1-65c8d471c621" providerId="ADAL" clId="{09EBCD6D-3E32-1447-A1AF-87925F52689B}" dt="2021-05-20T13:18:05.025" v="3942" actId="478"/>
          <ac:picMkLst>
            <pc:docMk/>
            <pc:sldMk cId="192280408" sldId="571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06.590" v="3943" actId="478"/>
          <ac:picMkLst>
            <pc:docMk/>
            <pc:sldMk cId="192280408" sldId="571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3:18:12.261" v="3947" actId="478"/>
          <ac:picMkLst>
            <pc:docMk/>
            <pc:sldMk cId="192280408" sldId="571"/>
            <ac:picMk id="8" creationId="{3222C8E2-94D5-4441-B799-D4EE90260063}"/>
          </ac:picMkLst>
        </pc:picChg>
        <pc:picChg chg="add mod">
          <ac:chgData name="Long B Nguyen" userId="f59fb8f3-a021-417a-8bc1-65c8d471c621" providerId="ADAL" clId="{09EBCD6D-3E32-1447-A1AF-87925F52689B}" dt="2021-05-20T13:18:08.826" v="3944" actId="571"/>
          <ac:picMkLst>
            <pc:docMk/>
            <pc:sldMk cId="192280408" sldId="571"/>
            <ac:picMk id="9" creationId="{72FF9CE1-69F3-5546-ACC5-D37F81D1C682}"/>
          </ac:picMkLst>
        </pc:picChg>
        <pc:picChg chg="add del mod">
          <ac:chgData name="Long B Nguyen" userId="f59fb8f3-a021-417a-8bc1-65c8d471c621" providerId="ADAL" clId="{09EBCD6D-3E32-1447-A1AF-87925F52689B}" dt="2021-05-20T13:18:11.188" v="3946" actId="478"/>
          <ac:picMkLst>
            <pc:docMk/>
            <pc:sldMk cId="192280408" sldId="571"/>
            <ac:picMk id="10" creationId="{971A6B8C-66D0-E140-A4A1-49D26F0826F7}"/>
          </ac:picMkLst>
        </pc:picChg>
      </pc:sldChg>
      <pc:sldChg chg="add del">
        <pc:chgData name="Long B Nguyen" userId="f59fb8f3-a021-417a-8bc1-65c8d471c621" providerId="ADAL" clId="{09EBCD6D-3E32-1447-A1AF-87925F52689B}" dt="2021-05-19T16:51:40.558" v="3017" actId="2696"/>
        <pc:sldMkLst>
          <pc:docMk/>
          <pc:sldMk cId="3239055743" sldId="571"/>
        </pc:sldMkLst>
      </pc:sldChg>
      <pc:sldChg chg="addSp modSp add mod modAnim">
        <pc:chgData name="Long B Nguyen" userId="f59fb8f3-a021-417a-8bc1-65c8d471c621" providerId="ADAL" clId="{09EBCD6D-3E32-1447-A1AF-87925F52689B}" dt="2021-05-20T12:38:21.957" v="3699"/>
        <pc:sldMkLst>
          <pc:docMk/>
          <pc:sldMk cId="2919397029" sldId="572"/>
        </pc:sldMkLst>
        <pc:picChg chg="add mod">
          <ac:chgData name="Long B Nguyen" userId="f59fb8f3-a021-417a-8bc1-65c8d471c621" providerId="ADAL" clId="{09EBCD6D-3E32-1447-A1AF-87925F52689B}" dt="2021-05-20T12:11:28.995" v="3575" actId="1076"/>
          <ac:picMkLst>
            <pc:docMk/>
            <pc:sldMk cId="2919397029" sldId="572"/>
            <ac:picMk id="5" creationId="{2C9239E4-8BA2-764C-99C5-D11109FF1CFF}"/>
          </ac:picMkLst>
        </pc:picChg>
        <pc:picChg chg="add">
          <ac:chgData name="Long B Nguyen" userId="f59fb8f3-a021-417a-8bc1-65c8d471c621" providerId="ADAL" clId="{09EBCD6D-3E32-1447-A1AF-87925F52689B}" dt="2021-05-20T12:11:39.610" v="3576"/>
          <ac:picMkLst>
            <pc:docMk/>
            <pc:sldMk cId="2919397029" sldId="572"/>
            <ac:picMk id="6" creationId="{2A2EF63C-5553-DA41-9E0E-3B55E66B0E46}"/>
          </ac:picMkLst>
        </pc:picChg>
        <pc:picChg chg="add mod">
          <ac:chgData name="Long B Nguyen" userId="f59fb8f3-a021-417a-8bc1-65c8d471c621" providerId="ADAL" clId="{09EBCD6D-3E32-1447-A1AF-87925F52689B}" dt="2021-05-20T12:12:30.039" v="3580" actId="1076"/>
          <ac:picMkLst>
            <pc:docMk/>
            <pc:sldMk cId="2919397029" sldId="572"/>
            <ac:picMk id="7" creationId="{2E7B69B2-4750-954E-B514-3C2E9614907B}"/>
          </ac:picMkLst>
        </pc:picChg>
        <pc:picChg chg="add mod">
          <ac:chgData name="Long B Nguyen" userId="f59fb8f3-a021-417a-8bc1-65c8d471c621" providerId="ADAL" clId="{09EBCD6D-3E32-1447-A1AF-87925F52689B}" dt="2021-05-20T12:12:39.696" v="3582" actId="1076"/>
          <ac:picMkLst>
            <pc:docMk/>
            <pc:sldMk cId="2919397029" sldId="572"/>
            <ac:picMk id="8" creationId="{6D15B37F-C555-BA4B-99D7-5DF372B7AF99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0T12:38:32.356" v="3702" actId="14100"/>
        <pc:sldMkLst>
          <pc:docMk/>
          <pc:sldMk cId="1063104711" sldId="573"/>
        </pc:sldMkLst>
        <pc:picChg chg="add mod">
          <ac:chgData name="Long B Nguyen" userId="f59fb8f3-a021-417a-8bc1-65c8d471c621" providerId="ADAL" clId="{09EBCD6D-3E32-1447-A1AF-87925F52689B}" dt="2021-05-20T12:38:28.184" v="3700" actId="14100"/>
          <ac:picMkLst>
            <pc:docMk/>
            <pc:sldMk cId="1063104711" sldId="573"/>
            <ac:picMk id="5" creationId="{76796C52-B645-284F-9B0E-5A21F8F9BA11}"/>
          </ac:picMkLst>
        </pc:picChg>
        <pc:picChg chg="add mod">
          <ac:chgData name="Long B Nguyen" userId="f59fb8f3-a021-417a-8bc1-65c8d471c621" providerId="ADAL" clId="{09EBCD6D-3E32-1447-A1AF-87925F52689B}" dt="2021-05-20T12:38:32.356" v="3702" actId="14100"/>
          <ac:picMkLst>
            <pc:docMk/>
            <pc:sldMk cId="1063104711" sldId="573"/>
            <ac:picMk id="6" creationId="{C19AE137-BAD6-6B4A-9FCD-404A8DACD7A7}"/>
          </ac:picMkLst>
        </pc:picChg>
        <pc:picChg chg="add del">
          <ac:chgData name="Long B Nguyen" userId="f59fb8f3-a021-417a-8bc1-65c8d471c621" providerId="ADAL" clId="{09EBCD6D-3E32-1447-A1AF-87925F52689B}" dt="2021-05-20T12:17:44.365" v="3592" actId="478"/>
          <ac:picMkLst>
            <pc:docMk/>
            <pc:sldMk cId="1063104711" sldId="573"/>
            <ac:picMk id="7" creationId="{39E5169C-148B-4E4F-AF77-9FDB7F81C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9:29.676" v="3714"/>
        <pc:sldMkLst>
          <pc:docMk/>
          <pc:sldMk cId="1499385236" sldId="574"/>
        </pc:sldMkLst>
        <pc:picChg chg="add del mod">
          <ac:chgData name="Long B Nguyen" userId="f59fb8f3-a021-417a-8bc1-65c8d471c621" providerId="ADAL" clId="{09EBCD6D-3E32-1447-A1AF-87925F52689B}" dt="2021-05-20T12:39:23.133" v="3710" actId="478"/>
          <ac:picMkLst>
            <pc:docMk/>
            <pc:sldMk cId="1499385236" sldId="574"/>
            <ac:picMk id="5" creationId="{00C9D25D-79A6-0743-8FC3-8054FD22C3A6}"/>
          </ac:picMkLst>
        </pc:picChg>
        <pc:picChg chg="add mod">
          <ac:chgData name="Long B Nguyen" userId="f59fb8f3-a021-417a-8bc1-65c8d471c621" providerId="ADAL" clId="{09EBCD6D-3E32-1447-A1AF-87925F52689B}" dt="2021-05-20T12:39:26.327" v="3712" actId="1076"/>
          <ac:picMkLst>
            <pc:docMk/>
            <pc:sldMk cId="1499385236" sldId="574"/>
            <ac:picMk id="6" creationId="{6F1F2B09-4410-0841-93E4-6C961300BD57}"/>
          </ac:picMkLst>
        </pc:picChg>
        <pc:picChg chg="add mod">
          <ac:chgData name="Long B Nguyen" userId="f59fb8f3-a021-417a-8bc1-65c8d471c621" providerId="ADAL" clId="{09EBCD6D-3E32-1447-A1AF-87925F52689B}" dt="2021-05-20T12:39:28.171" v="3713" actId="1076"/>
          <ac:picMkLst>
            <pc:docMk/>
            <pc:sldMk cId="1499385236" sldId="574"/>
            <ac:picMk id="7" creationId="{60A1C59E-17E2-2E43-A009-A2F1494FED4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48.236" v="3682"/>
        <pc:sldMkLst>
          <pc:docMk/>
          <pc:sldMk cId="1553077223" sldId="575"/>
        </pc:sldMkLst>
        <pc:picChg chg="del">
          <ac:chgData name="Long B Nguyen" userId="f59fb8f3-a021-417a-8bc1-65c8d471c621" providerId="ADAL" clId="{09EBCD6D-3E32-1447-A1AF-87925F52689B}" dt="2021-05-19T16:52:30.241" v="3031" actId="478"/>
          <ac:picMkLst>
            <pc:docMk/>
            <pc:sldMk cId="1553077223" sldId="575"/>
            <ac:picMk id="5" creationId="{509A77BD-1E48-AA46-8E26-ADA18B5627F7}"/>
          </ac:picMkLst>
        </pc:picChg>
        <pc:picChg chg="del">
          <ac:chgData name="Long B Nguyen" userId="f59fb8f3-a021-417a-8bc1-65c8d471c621" providerId="ADAL" clId="{09EBCD6D-3E32-1447-A1AF-87925F52689B}" dt="2021-05-19T16:52:32.319" v="3033" actId="478"/>
          <ac:picMkLst>
            <pc:docMk/>
            <pc:sldMk cId="1553077223" sldId="575"/>
            <ac:picMk id="6" creationId="{239C95C1-FF5A-BF41-A0AA-E2B9102A09CB}"/>
          </ac:picMkLst>
        </pc:picChg>
        <pc:picChg chg="del">
          <ac:chgData name="Long B Nguyen" userId="f59fb8f3-a021-417a-8bc1-65c8d471c621" providerId="ADAL" clId="{09EBCD6D-3E32-1447-A1AF-87925F52689B}" dt="2021-05-19T16:52:31.262" v="3032" actId="478"/>
          <ac:picMkLst>
            <pc:docMk/>
            <pc:sldMk cId="1553077223" sldId="575"/>
            <ac:picMk id="7" creationId="{2D122B8E-8888-9A47-8CDC-C13706878B4F}"/>
          </ac:picMkLst>
        </pc:picChg>
        <pc:picChg chg="del">
          <ac:chgData name="Long B Nguyen" userId="f59fb8f3-a021-417a-8bc1-65c8d471c621" providerId="ADAL" clId="{09EBCD6D-3E32-1447-A1AF-87925F52689B}" dt="2021-05-19T16:52:33.603" v="3034" actId="478"/>
          <ac:picMkLst>
            <pc:docMk/>
            <pc:sldMk cId="1553077223" sldId="575"/>
            <ac:picMk id="8" creationId="{E0422F40-6157-9742-9077-88F983EF8C3B}"/>
          </ac:picMkLst>
        </pc:picChg>
        <pc:picChg chg="mod">
          <ac:chgData name="Long B Nguyen" userId="f59fb8f3-a021-417a-8bc1-65c8d471c621" providerId="ADAL" clId="{09EBCD6D-3E32-1447-A1AF-87925F52689B}" dt="2021-05-19T16:52:35.837" v="3035" actId="1076"/>
          <ac:picMkLst>
            <pc:docMk/>
            <pc:sldMk cId="1553077223" sldId="575"/>
            <ac:picMk id="9" creationId="{4665B12E-C343-3C48-9C9B-6CB2DB9514BE}"/>
          </ac:picMkLst>
        </pc:picChg>
        <pc:picChg chg="add mod">
          <ac:chgData name="Long B Nguyen" userId="f59fb8f3-a021-417a-8bc1-65c8d471c621" providerId="ADAL" clId="{09EBCD6D-3E32-1447-A1AF-87925F52689B}" dt="2021-05-19T16:52:51.465" v="3037" actId="1076"/>
          <ac:picMkLst>
            <pc:docMk/>
            <pc:sldMk cId="1553077223" sldId="575"/>
            <ac:picMk id="10" creationId="{8FEE9C82-0592-AC4F-851F-526CD3FE5E29}"/>
          </ac:picMkLst>
        </pc:picChg>
        <pc:picChg chg="add mod">
          <ac:chgData name="Long B Nguyen" userId="f59fb8f3-a021-417a-8bc1-65c8d471c621" providerId="ADAL" clId="{09EBCD6D-3E32-1447-A1AF-87925F52689B}" dt="2021-05-19T16:53:04.627" v="3039" actId="1076"/>
          <ac:picMkLst>
            <pc:docMk/>
            <pc:sldMk cId="1553077223" sldId="575"/>
            <ac:picMk id="11" creationId="{3A5A416D-A1A3-464B-91ED-D8AE630D127C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7:19.951" v="3689"/>
        <pc:sldMkLst>
          <pc:docMk/>
          <pc:sldMk cId="2524985795" sldId="576"/>
        </pc:sldMkLst>
        <pc:spChg chg="del">
          <ac:chgData name="Long B Nguyen" userId="f59fb8f3-a021-417a-8bc1-65c8d471c621" providerId="ADAL" clId="{09EBCD6D-3E32-1447-A1AF-87925F52689B}" dt="2021-05-19T16:55:41.599" v="3051" actId="478"/>
          <ac:spMkLst>
            <pc:docMk/>
            <pc:sldMk cId="2524985795" sldId="576"/>
            <ac:spMk id="2" creationId="{893AF10F-C12D-6B4A-84C5-206A244BF7C6}"/>
          </ac:spMkLst>
        </pc:spChg>
        <pc:spChg chg="add del mod">
          <ac:chgData name="Long B Nguyen" userId="f59fb8f3-a021-417a-8bc1-65c8d471c621" providerId="ADAL" clId="{09EBCD6D-3E32-1447-A1AF-87925F52689B}" dt="2021-05-20T12:36:59.319" v="3686" actId="478"/>
          <ac:spMkLst>
            <pc:docMk/>
            <pc:sldMk cId="2524985795" sldId="576"/>
            <ac:spMk id="8" creationId="{DAAFBD56-78DE-0443-BB33-2355ABB9EFF7}"/>
          </ac:spMkLst>
        </pc:sp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5" creationId="{8F474305-19A8-7441-B866-EF6109CBE1DE}"/>
          </ac:picMkLst>
        </pc:pic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6" creationId="{83F70C2E-4293-2643-BDED-D5AB07884558}"/>
          </ac:picMkLst>
        </pc:picChg>
        <pc:picChg chg="del">
          <ac:chgData name="Long B Nguyen" userId="f59fb8f3-a021-417a-8bc1-65c8d471c621" providerId="ADAL" clId="{09EBCD6D-3E32-1447-A1AF-87925F52689B}" dt="2021-05-19T16:54:17.032" v="3042" actId="478"/>
          <ac:picMkLst>
            <pc:docMk/>
            <pc:sldMk cId="2524985795" sldId="576"/>
            <ac:picMk id="9" creationId="{4665B12E-C343-3C48-9C9B-6CB2DB9514BE}"/>
          </ac:picMkLst>
        </pc:picChg>
        <pc:picChg chg="del">
          <ac:chgData name="Long B Nguyen" userId="f59fb8f3-a021-417a-8bc1-65c8d471c621" providerId="ADAL" clId="{09EBCD6D-3E32-1447-A1AF-87925F52689B}" dt="2021-05-19T16:54:15.066" v="3041" actId="478"/>
          <ac:picMkLst>
            <pc:docMk/>
            <pc:sldMk cId="2524985795" sldId="576"/>
            <ac:picMk id="10" creationId="{8FEE9C82-0592-AC4F-851F-526CD3FE5E29}"/>
          </ac:picMkLst>
        </pc:picChg>
        <pc:picChg chg="del">
          <ac:chgData name="Long B Nguyen" userId="f59fb8f3-a021-417a-8bc1-65c8d471c621" providerId="ADAL" clId="{09EBCD6D-3E32-1447-A1AF-87925F52689B}" dt="2021-05-19T16:54:19.681" v="3043" actId="478"/>
          <ac:picMkLst>
            <pc:docMk/>
            <pc:sldMk cId="2524985795" sldId="576"/>
            <ac:picMk id="11" creationId="{3A5A416D-A1A3-464B-91ED-D8AE630D127C}"/>
          </ac:picMkLst>
        </pc:picChg>
        <pc:picChg chg="add mod">
          <ac:chgData name="Long B Nguyen" userId="f59fb8f3-a021-417a-8bc1-65c8d471c621" providerId="ADAL" clId="{09EBCD6D-3E32-1447-A1AF-87925F52689B}" dt="2021-05-19T16:56:05.315" v="3091" actId="1076"/>
          <ac:picMkLst>
            <pc:docMk/>
            <pc:sldMk cId="2524985795" sldId="576"/>
            <ac:picMk id="12" creationId="{7603AE32-0177-D64A-87FD-57BC1D50D604}"/>
          </ac:picMkLst>
        </pc:picChg>
        <pc:picChg chg="add mod">
          <ac:chgData name="Long B Nguyen" userId="f59fb8f3-a021-417a-8bc1-65c8d471c621" providerId="ADAL" clId="{09EBCD6D-3E32-1447-A1AF-87925F52689B}" dt="2021-05-19T16:56:16.156" v="3093" actId="1076"/>
          <ac:picMkLst>
            <pc:docMk/>
            <pc:sldMk cId="2524985795" sldId="576"/>
            <ac:picMk id="13" creationId="{65FC880C-25A5-F240-B6F1-681865F6D92B}"/>
          </ac:picMkLst>
        </pc:picChg>
      </pc:sldChg>
      <pc:sldChg chg="addSp add del">
        <pc:chgData name="Long B Nguyen" userId="f59fb8f3-a021-417a-8bc1-65c8d471c621" providerId="ADAL" clId="{09EBCD6D-3E32-1447-A1AF-87925F52689B}" dt="2021-05-19T17:16:31.338" v="3095" actId="2696"/>
        <pc:sldMkLst>
          <pc:docMk/>
          <pc:sldMk cId="3405528956" sldId="577"/>
        </pc:sldMkLst>
        <pc:picChg chg="add">
          <ac:chgData name="Long B Nguyen" userId="f59fb8f3-a021-417a-8bc1-65c8d471c621" providerId="ADAL" clId="{09EBCD6D-3E32-1447-A1AF-87925F52689B}" dt="2021-05-19T17:16:28.852" v="3094"/>
          <ac:picMkLst>
            <pc:docMk/>
            <pc:sldMk cId="3405528956" sldId="577"/>
            <ac:picMk id="5" creationId="{5D7C94DA-3A04-FC42-B261-15CC2BAB147B}"/>
          </ac:picMkLst>
        </pc:picChg>
      </pc:sldChg>
      <pc:sldChg chg="addSp delSp add mod">
        <pc:chgData name="Long B Nguyen" userId="f59fb8f3-a021-417a-8bc1-65c8d471c621" providerId="ADAL" clId="{09EBCD6D-3E32-1447-A1AF-87925F52689B}" dt="2021-05-19T17:18:52.021" v="3099" actId="478"/>
        <pc:sldMkLst>
          <pc:docMk/>
          <pc:sldMk cId="3749000710" sldId="577"/>
        </pc:sldMkLst>
        <pc:picChg chg="add del">
          <ac:chgData name="Long B Nguyen" userId="f59fb8f3-a021-417a-8bc1-65c8d471c621" providerId="ADAL" clId="{09EBCD6D-3E32-1447-A1AF-87925F52689B}" dt="2021-05-19T17:18:52.021" v="3099" actId="478"/>
          <ac:picMkLst>
            <pc:docMk/>
            <pc:sldMk cId="3749000710" sldId="577"/>
            <ac:picMk id="6" creationId="{ECFAEC23-90C2-974A-9492-A35922DDBE0A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19T17:19:40.432" v="3105" actId="478"/>
        <pc:sldMkLst>
          <pc:docMk/>
          <pc:sldMk cId="754790522" sldId="578"/>
        </pc:sldMkLst>
        <pc:picChg chg="del">
          <ac:chgData name="Long B Nguyen" userId="f59fb8f3-a021-417a-8bc1-65c8d471c621" providerId="ADAL" clId="{09EBCD6D-3E32-1447-A1AF-87925F52689B}" dt="2021-05-19T17:18:59.008" v="3101" actId="478"/>
          <ac:picMkLst>
            <pc:docMk/>
            <pc:sldMk cId="754790522" sldId="578"/>
            <ac:picMk id="5" creationId="{5D7C94DA-3A04-FC42-B261-15CC2BAB147B}"/>
          </ac:picMkLst>
        </pc:picChg>
        <pc:picChg chg="mod">
          <ac:chgData name="Long B Nguyen" userId="f59fb8f3-a021-417a-8bc1-65c8d471c621" providerId="ADAL" clId="{09EBCD6D-3E32-1447-A1AF-87925F52689B}" dt="2021-05-19T17:19:03.146" v="3102" actId="1076"/>
          <ac:picMkLst>
            <pc:docMk/>
            <pc:sldMk cId="754790522" sldId="578"/>
            <ac:picMk id="6" creationId="{ECFAEC23-90C2-974A-9492-A35922DDBE0A}"/>
          </ac:picMkLst>
        </pc:picChg>
        <pc:picChg chg="add del">
          <ac:chgData name="Long B Nguyen" userId="f59fb8f3-a021-417a-8bc1-65c8d471c621" providerId="ADAL" clId="{09EBCD6D-3E32-1447-A1AF-87925F52689B}" dt="2021-05-19T17:19:40.432" v="3105" actId="478"/>
          <ac:picMkLst>
            <pc:docMk/>
            <pc:sldMk cId="754790522" sldId="578"/>
            <ac:picMk id="7" creationId="{CAAE7837-B8E3-ED4E-A9DC-7D8DD00AEE6B}"/>
          </ac:picMkLst>
        </pc:picChg>
      </pc:sldChg>
      <pc:sldChg chg="delSp modSp add mod">
        <pc:chgData name="Long B Nguyen" userId="f59fb8f3-a021-417a-8bc1-65c8d471c621" providerId="ADAL" clId="{09EBCD6D-3E32-1447-A1AF-87925F52689B}" dt="2021-05-19T17:19:46.405" v="3107" actId="20577"/>
        <pc:sldMkLst>
          <pc:docMk/>
          <pc:sldMk cId="800131734" sldId="579"/>
        </pc:sldMkLst>
        <pc:spChg chg="mod">
          <ac:chgData name="Long B Nguyen" userId="f59fb8f3-a021-417a-8bc1-65c8d471c621" providerId="ADAL" clId="{09EBCD6D-3E32-1447-A1AF-87925F52689B}" dt="2021-05-19T17:19:46.405" v="3107" actId="20577"/>
          <ac:spMkLst>
            <pc:docMk/>
            <pc:sldMk cId="800131734" sldId="579"/>
            <ac:spMk id="2" creationId="{893AF10F-C12D-6B4A-84C5-206A244BF7C6}"/>
          </ac:spMkLst>
        </pc:spChg>
        <pc:picChg chg="del">
          <ac:chgData name="Long B Nguyen" userId="f59fb8f3-a021-417a-8bc1-65c8d471c621" providerId="ADAL" clId="{09EBCD6D-3E32-1447-A1AF-87925F52689B}" dt="2021-05-19T17:19:42.616" v="3106" actId="478"/>
          <ac:picMkLst>
            <pc:docMk/>
            <pc:sldMk cId="800131734" sldId="579"/>
            <ac:picMk id="6" creationId="{ECFAEC23-90C2-974A-9492-A35922DDBE0A}"/>
          </ac:picMkLst>
        </pc:picChg>
      </pc:sldChg>
      <pc:sldChg chg="addSp new">
        <pc:chgData name="Long B Nguyen" userId="f59fb8f3-a021-417a-8bc1-65c8d471c621" providerId="ADAL" clId="{09EBCD6D-3E32-1447-A1AF-87925F52689B}" dt="2021-05-19T17:20:08.776" v="3109"/>
        <pc:sldMkLst>
          <pc:docMk/>
          <pc:sldMk cId="4120892338" sldId="580"/>
        </pc:sldMkLst>
        <pc:picChg chg="add">
          <ac:chgData name="Long B Nguyen" userId="f59fb8f3-a021-417a-8bc1-65c8d471c621" providerId="ADAL" clId="{09EBCD6D-3E32-1447-A1AF-87925F52689B}" dt="2021-05-19T17:20:08.776" v="3109"/>
          <ac:picMkLst>
            <pc:docMk/>
            <pc:sldMk cId="4120892338" sldId="580"/>
            <ac:picMk id="5" creationId="{5FB4BA64-47BB-5740-BF64-C4B45159DA7B}"/>
          </ac:picMkLst>
        </pc:picChg>
      </pc:sldChg>
      <pc:sldChg chg="modSp add modAnim">
        <pc:chgData name="Long B Nguyen" userId="f59fb8f3-a021-417a-8bc1-65c8d471c621" providerId="ADAL" clId="{09EBCD6D-3E32-1447-A1AF-87925F52689B}" dt="2021-05-21T13:10:13.718" v="4224" actId="20577"/>
        <pc:sldMkLst>
          <pc:docMk/>
          <pc:sldMk cId="759587535" sldId="581"/>
        </pc:sldMkLst>
        <pc:spChg chg="mod">
          <ac:chgData name="Long B Nguyen" userId="f59fb8f3-a021-417a-8bc1-65c8d471c621" providerId="ADAL" clId="{09EBCD6D-3E32-1447-A1AF-87925F52689B}" dt="2021-05-21T13:10:13.718" v="4224" actId="20577"/>
          <ac:spMkLst>
            <pc:docMk/>
            <pc:sldMk cId="759587535" sldId="581"/>
            <ac:spMk id="3" creationId="{2283E578-0EF8-F640-BD0E-289AA175025D}"/>
          </ac:spMkLst>
        </pc:spChg>
      </pc:sldChg>
      <pc:sldChg chg="addSp modSp new add del mod">
        <pc:chgData name="Long B Nguyen" userId="f59fb8f3-a021-417a-8bc1-65c8d471c621" providerId="ADAL" clId="{09EBCD6D-3E32-1447-A1AF-87925F52689B}" dt="2021-05-20T11:57:02.406" v="3277" actId="2696"/>
        <pc:sldMkLst>
          <pc:docMk/>
          <pc:sldMk cId="2802732849" sldId="581"/>
        </pc:sldMkLst>
        <pc:spChg chg="mod">
          <ac:chgData name="Long B Nguyen" userId="f59fb8f3-a021-417a-8bc1-65c8d471c621" providerId="ADAL" clId="{09EBCD6D-3E32-1447-A1AF-87925F52689B}" dt="2021-05-19T17:21:46.751" v="3274" actId="20577"/>
          <ac:spMkLst>
            <pc:docMk/>
            <pc:sldMk cId="2802732849" sldId="581"/>
            <ac:spMk id="3" creationId="{2283E578-0EF8-F640-BD0E-289AA175025D}"/>
          </ac:spMkLst>
        </pc:spChg>
        <pc:picChg chg="add mod">
          <ac:chgData name="Long B Nguyen" userId="f59fb8f3-a021-417a-8bc1-65c8d471c621" providerId="ADAL" clId="{09EBCD6D-3E32-1447-A1AF-87925F52689B}" dt="2021-05-19T17:20:52.216" v="3115" actId="1076"/>
          <ac:picMkLst>
            <pc:docMk/>
            <pc:sldMk cId="2802732849" sldId="581"/>
            <ac:picMk id="5" creationId="{DBE6B1FC-3916-7F47-87D8-A12D1B80FE21}"/>
          </ac:picMkLst>
        </pc:picChg>
        <pc:picChg chg="add mod">
          <ac:chgData name="Long B Nguyen" userId="f59fb8f3-a021-417a-8bc1-65c8d471c621" providerId="ADAL" clId="{09EBCD6D-3E32-1447-A1AF-87925F52689B}" dt="2021-05-19T17:20:57.835" v="3118" actId="1076"/>
          <ac:picMkLst>
            <pc:docMk/>
            <pc:sldMk cId="2802732849" sldId="581"/>
            <ac:picMk id="6" creationId="{5F71E33B-2DE6-8742-8EBC-0F67C1638F8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8:10.341" v="3697"/>
        <pc:sldMkLst>
          <pc:docMk/>
          <pc:sldMk cId="1551865980" sldId="582"/>
        </pc:sldMkLst>
        <pc:spChg chg="mod">
          <ac:chgData name="Long B Nguyen" userId="f59fb8f3-a021-417a-8bc1-65c8d471c621" providerId="ADAL" clId="{09EBCD6D-3E32-1447-A1AF-87925F52689B}" dt="2021-05-20T12:08:11.309" v="3559" actId="14100"/>
          <ac:spMkLst>
            <pc:docMk/>
            <pc:sldMk cId="1551865980" sldId="582"/>
            <ac:spMk id="3" creationId="{39F63C40-C1B9-5E43-822C-1EE1EE79D949}"/>
          </ac:spMkLst>
        </pc:spChg>
        <pc:picChg chg="add mod">
          <ac:chgData name="Long B Nguyen" userId="f59fb8f3-a021-417a-8bc1-65c8d471c621" providerId="ADAL" clId="{09EBCD6D-3E32-1447-A1AF-87925F52689B}" dt="2021-05-20T12:07:42.300" v="3480" actId="1076"/>
          <ac:picMkLst>
            <pc:docMk/>
            <pc:sldMk cId="1551865980" sldId="582"/>
            <ac:picMk id="5" creationId="{AED1616B-F0F2-4E4F-9739-D7FE0637D8B6}"/>
          </ac:picMkLst>
        </pc:picChg>
        <pc:picChg chg="del">
          <ac:chgData name="Long B Nguyen" userId="f59fb8f3-a021-417a-8bc1-65c8d471c621" providerId="ADAL" clId="{09EBCD6D-3E32-1447-A1AF-87925F52689B}" dt="2021-05-20T12:07:39.616" v="3478" actId="478"/>
          <ac:picMkLst>
            <pc:docMk/>
            <pc:sldMk cId="1551865980" sldId="582"/>
            <ac:picMk id="11" creationId="{69463CE7-4495-2946-BD3D-2A2FC6CCCF0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16.198" v="3698"/>
        <pc:sldMkLst>
          <pc:docMk/>
          <pc:sldMk cId="463059091" sldId="583"/>
        </pc:sldMkLst>
        <pc:picChg chg="add mod">
          <ac:chgData name="Long B Nguyen" userId="f59fb8f3-a021-417a-8bc1-65c8d471c621" providerId="ADAL" clId="{09EBCD6D-3E32-1447-A1AF-87925F52689B}" dt="2021-05-20T12:10:05.851" v="3570" actId="1076"/>
          <ac:picMkLst>
            <pc:docMk/>
            <pc:sldMk cId="463059091" sldId="583"/>
            <ac:picMk id="5" creationId="{CB9D680A-DD72-0E4E-A852-E46952B4C240}"/>
          </ac:picMkLst>
        </pc:picChg>
        <pc:picChg chg="add del mod">
          <ac:chgData name="Long B Nguyen" userId="f59fb8f3-a021-417a-8bc1-65c8d471c621" providerId="ADAL" clId="{09EBCD6D-3E32-1447-A1AF-87925F52689B}" dt="2021-05-20T12:11:46.104" v="3577" actId="478"/>
          <ac:picMkLst>
            <pc:docMk/>
            <pc:sldMk cId="463059091" sldId="583"/>
            <ac:picMk id="6" creationId="{AC5BDE2E-861A-E44C-8411-3B7D74317D66}"/>
          </ac:picMkLst>
        </pc:picChg>
        <pc:picChg chg="add mod">
          <ac:chgData name="Long B Nguyen" userId="f59fb8f3-a021-417a-8bc1-65c8d471c621" providerId="ADAL" clId="{09EBCD6D-3E32-1447-A1AF-87925F52689B}" dt="2021-05-20T12:10:19.107" v="3573" actId="1076"/>
          <ac:picMkLst>
            <pc:docMk/>
            <pc:sldMk cId="463059091" sldId="583"/>
            <ac:picMk id="7" creationId="{F073FF49-577A-9448-BC0B-14879EC16F58}"/>
          </ac:picMkLst>
        </pc:picChg>
        <pc:picChg chg="add">
          <ac:chgData name="Long B Nguyen" userId="f59fb8f3-a021-417a-8bc1-65c8d471c621" providerId="ADAL" clId="{09EBCD6D-3E32-1447-A1AF-87925F52689B}" dt="2021-05-20T12:11:46.735" v="3578"/>
          <ac:picMkLst>
            <pc:docMk/>
            <pc:sldMk cId="463059091" sldId="583"/>
            <ac:picMk id="8" creationId="{2B780B80-BD31-C546-9B8F-C7C8876CF5DB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44.862" v="3705"/>
        <pc:sldMkLst>
          <pc:docMk/>
          <pc:sldMk cId="1126682757" sldId="584"/>
        </pc:sldMkLst>
        <pc:picChg chg="add mod">
          <ac:chgData name="Long B Nguyen" userId="f59fb8f3-a021-417a-8bc1-65c8d471c621" providerId="ADAL" clId="{09EBCD6D-3E32-1447-A1AF-87925F52689B}" dt="2021-05-20T12:18:22.290" v="3597" actId="1076"/>
          <ac:picMkLst>
            <pc:docMk/>
            <pc:sldMk cId="1126682757" sldId="584"/>
            <ac:picMk id="5" creationId="{7D99EFEE-5A3C-9745-88A6-00922D2D0606}"/>
          </ac:picMkLst>
        </pc:picChg>
        <pc:picChg chg="add mod">
          <ac:chgData name="Long B Nguyen" userId="f59fb8f3-a021-417a-8bc1-65c8d471c621" providerId="ADAL" clId="{09EBCD6D-3E32-1447-A1AF-87925F52689B}" dt="2021-05-20T12:18:39.348" v="3599" actId="1076"/>
          <ac:picMkLst>
            <pc:docMk/>
            <pc:sldMk cId="1126682757" sldId="584"/>
            <ac:picMk id="6" creationId="{DDF0D4E9-740B-CE42-9901-D275F4ACFB7D}"/>
          </ac:picMkLst>
        </pc:picChg>
        <pc:picChg chg="add mod">
          <ac:chgData name="Long B Nguyen" userId="f59fb8f3-a021-417a-8bc1-65c8d471c621" providerId="ADAL" clId="{09EBCD6D-3E32-1447-A1AF-87925F52689B}" dt="2021-05-20T12:18:53.157" v="3601" actId="1076"/>
          <ac:picMkLst>
            <pc:docMk/>
            <pc:sldMk cId="1126682757" sldId="584"/>
            <ac:picMk id="7" creationId="{4613433B-1136-564D-AA84-C5839A31BB5B}"/>
          </ac:picMkLst>
        </pc:picChg>
        <pc:picChg chg="add mod">
          <ac:chgData name="Long B Nguyen" userId="f59fb8f3-a021-417a-8bc1-65c8d471c621" providerId="ADAL" clId="{09EBCD6D-3E32-1447-A1AF-87925F52689B}" dt="2021-05-20T12:19:03.261" v="3603" actId="1076"/>
          <ac:picMkLst>
            <pc:docMk/>
            <pc:sldMk cId="1126682757" sldId="584"/>
            <ac:picMk id="8" creationId="{EBE2A526-0304-7A48-B615-9BE8FDCBFDDF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19:35.221" v="3606" actId="1076"/>
        <pc:sldMkLst>
          <pc:docMk/>
          <pc:sldMk cId="509745851" sldId="585"/>
        </pc:sldMkLst>
        <pc:picChg chg="add mod">
          <ac:chgData name="Long B Nguyen" userId="f59fb8f3-a021-417a-8bc1-65c8d471c621" providerId="ADAL" clId="{09EBCD6D-3E32-1447-A1AF-87925F52689B}" dt="2021-05-20T12:19:35.221" v="3606" actId="1076"/>
          <ac:picMkLst>
            <pc:docMk/>
            <pc:sldMk cId="509745851" sldId="585"/>
            <ac:picMk id="5" creationId="{0B9B50FB-A52F-A44C-99B9-4CEDC8785BF6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52.558" v="3706"/>
        <pc:sldMkLst>
          <pc:docMk/>
          <pc:sldMk cId="2548714140" sldId="586"/>
        </pc:sldMkLst>
        <pc:picChg chg="add mod">
          <ac:chgData name="Long B Nguyen" userId="f59fb8f3-a021-417a-8bc1-65c8d471c621" providerId="ADAL" clId="{09EBCD6D-3E32-1447-A1AF-87925F52689B}" dt="2021-05-20T12:23:22.393" v="3630" actId="14100"/>
          <ac:picMkLst>
            <pc:docMk/>
            <pc:sldMk cId="2548714140" sldId="586"/>
            <ac:picMk id="5" creationId="{21D02DE6-71B6-B245-A73C-F0F0EF936423}"/>
          </ac:picMkLst>
        </pc:picChg>
        <pc:picChg chg="add mod">
          <ac:chgData name="Long B Nguyen" userId="f59fb8f3-a021-417a-8bc1-65c8d471c621" providerId="ADAL" clId="{09EBCD6D-3E32-1447-A1AF-87925F52689B}" dt="2021-05-20T12:23:23.448" v="3631" actId="1076"/>
          <ac:picMkLst>
            <pc:docMk/>
            <pc:sldMk cId="2548714140" sldId="586"/>
            <ac:picMk id="6" creationId="{18571DD6-EE9C-EA49-91B0-84D3F8D283A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1:45.898" v="3619" actId="1076"/>
        <pc:sldMkLst>
          <pc:docMk/>
          <pc:sldMk cId="4154652441" sldId="587"/>
        </pc:sldMkLst>
        <pc:picChg chg="add mod">
          <ac:chgData name="Long B Nguyen" userId="f59fb8f3-a021-417a-8bc1-65c8d471c621" providerId="ADAL" clId="{09EBCD6D-3E32-1447-A1AF-87925F52689B}" dt="2021-05-20T12:21:45.898" v="3619" actId="1076"/>
          <ac:picMkLst>
            <pc:docMk/>
            <pc:sldMk cId="4154652441" sldId="587"/>
            <ac:picMk id="5" creationId="{FD22C92A-6245-B143-98CC-C11EBC9D986A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24746191" sldId="588"/>
        </pc:sldMkLst>
      </pc:sldChg>
      <pc:sldChg chg="addSp modSp new mod modAnim">
        <pc:chgData name="Long B Nguyen" userId="f59fb8f3-a021-417a-8bc1-65c8d471c621" providerId="ADAL" clId="{09EBCD6D-3E32-1447-A1AF-87925F52689B}" dt="2021-05-20T12:39:35.832" v="3715"/>
        <pc:sldMkLst>
          <pc:docMk/>
          <pc:sldMk cId="4264445299" sldId="588"/>
        </pc:sldMkLst>
        <pc:picChg chg="add mod">
          <ac:chgData name="Long B Nguyen" userId="f59fb8f3-a021-417a-8bc1-65c8d471c621" providerId="ADAL" clId="{09EBCD6D-3E32-1447-A1AF-87925F52689B}" dt="2021-05-20T12:23:06.900" v="3625" actId="14100"/>
          <ac:picMkLst>
            <pc:docMk/>
            <pc:sldMk cId="4264445299" sldId="588"/>
            <ac:picMk id="5" creationId="{58C141FE-53D7-3343-BB1F-EE294018FE3C}"/>
          </ac:picMkLst>
        </pc:picChg>
        <pc:picChg chg="add mod">
          <ac:chgData name="Long B Nguyen" userId="f59fb8f3-a021-417a-8bc1-65c8d471c621" providerId="ADAL" clId="{09EBCD6D-3E32-1447-A1AF-87925F52689B}" dt="2021-05-20T12:23:10.151" v="3627" actId="1076"/>
          <ac:picMkLst>
            <pc:docMk/>
            <pc:sldMk cId="4264445299" sldId="588"/>
            <ac:picMk id="6" creationId="{76F39EB2-6D66-854B-B080-61F686B36D20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267031669" sldId="589"/>
        </pc:sldMkLst>
      </pc:sldChg>
      <pc:sldChg chg="addSp modSp new mod">
        <pc:chgData name="Long B Nguyen" userId="f59fb8f3-a021-417a-8bc1-65c8d471c621" providerId="ADAL" clId="{09EBCD6D-3E32-1447-A1AF-87925F52689B}" dt="2021-05-20T12:25:16.826" v="3636" actId="1076"/>
        <pc:sldMkLst>
          <pc:docMk/>
          <pc:sldMk cId="3414404792" sldId="589"/>
        </pc:sldMkLst>
        <pc:picChg chg="add mod">
          <ac:chgData name="Long B Nguyen" userId="f59fb8f3-a021-417a-8bc1-65c8d471c621" providerId="ADAL" clId="{09EBCD6D-3E32-1447-A1AF-87925F52689B}" dt="2021-05-20T12:24:59.119" v="3634" actId="1076"/>
          <ac:picMkLst>
            <pc:docMk/>
            <pc:sldMk cId="3414404792" sldId="589"/>
            <ac:picMk id="5" creationId="{EA58E04D-0023-7F43-B9A3-78C7AD7A2310}"/>
          </ac:picMkLst>
        </pc:picChg>
        <pc:picChg chg="add mod">
          <ac:chgData name="Long B Nguyen" userId="f59fb8f3-a021-417a-8bc1-65c8d471c621" providerId="ADAL" clId="{09EBCD6D-3E32-1447-A1AF-87925F52689B}" dt="2021-05-20T12:25:16.826" v="3636" actId="1076"/>
          <ac:picMkLst>
            <pc:docMk/>
            <pc:sldMk cId="3414404792" sldId="589"/>
            <ac:picMk id="6" creationId="{9A2F41B9-C8A5-FF47-AE48-7429CDD467F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5:51.503" v="3645" actId="1076"/>
        <pc:sldMkLst>
          <pc:docMk/>
          <pc:sldMk cId="3265024698" sldId="590"/>
        </pc:sldMkLst>
        <pc:picChg chg="add mod">
          <ac:chgData name="Long B Nguyen" userId="f59fb8f3-a021-417a-8bc1-65c8d471c621" providerId="ADAL" clId="{09EBCD6D-3E32-1447-A1AF-87925F52689B}" dt="2021-05-20T12:25:51.503" v="3645" actId="1076"/>
          <ac:picMkLst>
            <pc:docMk/>
            <pc:sldMk cId="3265024698" sldId="590"/>
            <ac:picMk id="5" creationId="{CC1C2214-1A6E-D245-B2F8-CC62E7912428}"/>
          </ac:picMkLst>
        </pc:picChg>
        <pc:picChg chg="add mod">
          <ac:chgData name="Long B Nguyen" userId="f59fb8f3-a021-417a-8bc1-65c8d471c621" providerId="ADAL" clId="{09EBCD6D-3E32-1447-A1AF-87925F52689B}" dt="2021-05-20T12:25:49.433" v="3644" actId="14100"/>
          <ac:picMkLst>
            <pc:docMk/>
            <pc:sldMk cId="3265024698" sldId="590"/>
            <ac:picMk id="6" creationId="{3C48D10D-087B-8E42-8685-A211760E3C4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8:03:52.769" v="6604"/>
        <pc:sldMkLst>
          <pc:docMk/>
          <pc:sldMk cId="282865059" sldId="591"/>
        </pc:sldMkLst>
        <pc:spChg chg="mod">
          <ac:chgData name="Long B Nguyen" userId="f59fb8f3-a021-417a-8bc1-65c8d471c621" providerId="ADAL" clId="{09EBCD6D-3E32-1447-A1AF-87925F52689B}" dt="2021-05-21T18:03:52.769" v="6604"/>
          <ac:spMkLst>
            <pc:docMk/>
            <pc:sldMk cId="282865059" sldId="591"/>
            <ac:spMk id="2" creationId="{DFC6737B-C2EF-3F44-90BB-2743686986C3}"/>
          </ac:spMkLst>
        </pc:spChg>
        <pc:spChg chg="del mod">
          <ac:chgData name="Long B Nguyen" userId="f59fb8f3-a021-417a-8bc1-65c8d471c621" providerId="ADAL" clId="{09EBCD6D-3E32-1447-A1AF-87925F52689B}" dt="2021-05-21T17:50:51.699" v="6574" actId="478"/>
          <ac:spMkLst>
            <pc:docMk/>
            <pc:sldMk cId="282865059" sldId="591"/>
            <ac:spMk id="3" creationId="{891D5E54-6C6E-A142-AA4A-FD4D80701797}"/>
          </ac:spMkLst>
        </pc:spChg>
        <pc:picChg chg="add mod">
          <ac:chgData name="Long B Nguyen" userId="f59fb8f3-a021-417a-8bc1-65c8d471c621" providerId="ADAL" clId="{09EBCD6D-3E32-1447-A1AF-87925F52689B}" dt="2021-05-21T17:54:05.856" v="6577" actId="1076"/>
          <ac:picMkLst>
            <pc:docMk/>
            <pc:sldMk cId="282865059" sldId="591"/>
            <ac:picMk id="5" creationId="{6EDB77B3-DC80-0942-8B49-9AC0B78BDB1E}"/>
          </ac:picMkLst>
        </pc:picChg>
      </pc:sldChg>
      <pc:sldChg chg="delSp modSp add del mod">
        <pc:chgData name="Long B Nguyen" userId="f59fb8f3-a021-417a-8bc1-65c8d471c621" providerId="ADAL" clId="{09EBCD6D-3E32-1447-A1AF-87925F52689B}" dt="2021-05-20T12:41:12.012" v="3790" actId="2696"/>
        <pc:sldMkLst>
          <pc:docMk/>
          <pc:sldMk cId="4112913430" sldId="591"/>
        </pc:sldMkLst>
        <pc:spChg chg="mod">
          <ac:chgData name="Long B Nguyen" userId="f59fb8f3-a021-417a-8bc1-65c8d471c621" providerId="ADAL" clId="{09EBCD6D-3E32-1447-A1AF-87925F52689B}" dt="2021-05-20T12:40:48.337" v="3719" actId="20577"/>
          <ac:spMkLst>
            <pc:docMk/>
            <pc:sldMk cId="4112913430" sldId="591"/>
            <ac:spMk id="2" creationId="{DFC6737B-C2EF-3F44-90BB-2743686986C3}"/>
          </ac:spMkLst>
        </pc:spChg>
        <pc:spChg chg="mod">
          <ac:chgData name="Long B Nguyen" userId="f59fb8f3-a021-417a-8bc1-65c8d471c621" providerId="ADAL" clId="{09EBCD6D-3E32-1447-A1AF-87925F52689B}" dt="2021-05-20T12:41:01.952" v="3789" actId="20577"/>
          <ac:spMkLst>
            <pc:docMk/>
            <pc:sldMk cId="4112913430" sldId="591"/>
            <ac:spMk id="3" creationId="{891D5E54-6C6E-A142-AA4A-FD4D80701797}"/>
          </ac:spMkLst>
        </pc:spChg>
        <pc:picChg chg="del">
          <ac:chgData name="Long B Nguyen" userId="f59fb8f3-a021-417a-8bc1-65c8d471c621" providerId="ADAL" clId="{09EBCD6D-3E32-1447-A1AF-87925F52689B}" dt="2021-05-20T12:40:46.052" v="3717" actId="478"/>
          <ac:picMkLst>
            <pc:docMk/>
            <pc:sldMk cId="4112913430" sldId="591"/>
            <ac:picMk id="5" creationId="{85B581F6-849D-7642-BAC8-DF1ECE9A39D6}"/>
          </ac:picMkLst>
        </pc:picChg>
      </pc:sldChg>
      <pc:sldChg chg="delSp modSp new mod">
        <pc:chgData name="Long B Nguyen" userId="f59fb8f3-a021-417a-8bc1-65c8d471c621" providerId="ADAL" clId="{09EBCD6D-3E32-1447-A1AF-87925F52689B}" dt="2021-05-21T17:49:09.869" v="6571" actId="14100"/>
        <pc:sldMkLst>
          <pc:docMk/>
          <pc:sldMk cId="4023327364" sldId="592"/>
        </pc:sldMkLst>
        <pc:spChg chg="del">
          <ac:chgData name="Long B Nguyen" userId="f59fb8f3-a021-417a-8bc1-65c8d471c621" providerId="ADAL" clId="{09EBCD6D-3E32-1447-A1AF-87925F52689B}" dt="2021-05-21T14:32:27.356" v="4687" actId="478"/>
          <ac:spMkLst>
            <pc:docMk/>
            <pc:sldMk cId="4023327364" sldId="592"/>
            <ac:spMk id="2" creationId="{CD25D26E-E0D8-2945-8305-006FE8351CDC}"/>
          </ac:spMkLst>
        </pc:spChg>
        <pc:spChg chg="mod">
          <ac:chgData name="Long B Nguyen" userId="f59fb8f3-a021-417a-8bc1-65c8d471c621" providerId="ADAL" clId="{09EBCD6D-3E32-1447-A1AF-87925F52689B}" dt="2021-05-21T17:49:09.869" v="6571" actId="14100"/>
          <ac:spMkLst>
            <pc:docMk/>
            <pc:sldMk cId="4023327364" sldId="592"/>
            <ac:spMk id="3" creationId="{1C4C3784-BDB6-584A-AFB0-C1D2E1193CE9}"/>
          </ac:spMkLst>
        </pc:spChg>
      </pc:sldChg>
      <pc:sldChg chg="addSp modSp new mod modAnim">
        <pc:chgData name="Long B Nguyen" userId="f59fb8f3-a021-417a-8bc1-65c8d471c621" providerId="ADAL" clId="{09EBCD6D-3E32-1447-A1AF-87925F52689B}" dt="2021-05-20T13:16:56.125" v="3936"/>
        <pc:sldMkLst>
          <pc:docMk/>
          <pc:sldMk cId="3064516433" sldId="593"/>
        </pc:sldMkLst>
        <pc:spChg chg="mod">
          <ac:chgData name="Long B Nguyen" userId="f59fb8f3-a021-417a-8bc1-65c8d471c621" providerId="ADAL" clId="{09EBCD6D-3E32-1447-A1AF-87925F52689B}" dt="2021-05-20T13:16:51.570" v="3935" actId="20577"/>
          <ac:spMkLst>
            <pc:docMk/>
            <pc:sldMk cId="3064516433" sldId="593"/>
            <ac:spMk id="3" creationId="{A03D9AF4-CD64-DD4B-BF55-28F2A337D450}"/>
          </ac:spMkLst>
        </pc:spChg>
        <pc:picChg chg="add mod">
          <ac:chgData name="Long B Nguyen" userId="f59fb8f3-a021-417a-8bc1-65c8d471c621" providerId="ADAL" clId="{09EBCD6D-3E32-1447-A1AF-87925F52689B}" dt="2021-05-20T13:16:33.410" v="3825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new del">
        <pc:chgData name="Long B Nguyen" userId="f59fb8f3-a021-417a-8bc1-65c8d471c621" providerId="ADAL" clId="{09EBCD6D-3E32-1447-A1AF-87925F52689B}" dt="2021-05-21T14:31:51.095" v="4686" actId="2696"/>
        <pc:sldMkLst>
          <pc:docMk/>
          <pc:sldMk cId="2484310751" sldId="594"/>
        </pc:sldMkLst>
      </pc:sldChg>
      <pc:sldChg chg="new del">
        <pc:chgData name="Long B Nguyen" userId="f59fb8f3-a021-417a-8bc1-65c8d471c621" providerId="ADAL" clId="{09EBCD6D-3E32-1447-A1AF-87925F52689B}" dt="2021-05-20T13:18:43.425" v="3954" actId="2696"/>
        <pc:sldMkLst>
          <pc:docMk/>
          <pc:sldMk cId="2082102924" sldId="595"/>
        </pc:sldMkLst>
      </pc:sldChg>
      <pc:sldChg chg="addSp delSp modSp add mod">
        <pc:chgData name="Long B Nguyen" userId="f59fb8f3-a021-417a-8bc1-65c8d471c621" providerId="ADAL" clId="{09EBCD6D-3E32-1447-A1AF-87925F52689B}" dt="2021-05-20T13:18:27.119" v="3953" actId="478"/>
        <pc:sldMkLst>
          <pc:docMk/>
          <pc:sldMk cId="3921376357" sldId="596"/>
        </pc:sldMkLst>
        <pc:picChg chg="del mod">
          <ac:chgData name="Long B Nguyen" userId="f59fb8f3-a021-417a-8bc1-65c8d471c621" providerId="ADAL" clId="{09EBCD6D-3E32-1447-A1AF-87925F52689B}" dt="2021-05-20T13:18:27.119" v="3953" actId="478"/>
          <ac:picMkLst>
            <pc:docMk/>
            <pc:sldMk cId="3921376357" sldId="596"/>
            <ac:picMk id="5" creationId="{26E2B773-5F13-DB46-A541-C8A1696DC9EB}"/>
          </ac:picMkLst>
        </pc:picChg>
        <pc:picChg chg="add del">
          <ac:chgData name="Long B Nguyen" userId="f59fb8f3-a021-417a-8bc1-65c8d471c621" providerId="ADAL" clId="{09EBCD6D-3E32-1447-A1AF-87925F52689B}" dt="2021-05-20T13:18:24.379" v="3951" actId="478"/>
          <ac:picMkLst>
            <pc:docMk/>
            <pc:sldMk cId="3921376357" sldId="596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19.183" v="3949" actId="478"/>
          <ac:picMkLst>
            <pc:docMk/>
            <pc:sldMk cId="3921376357" sldId="596"/>
            <ac:picMk id="8" creationId="{3222C8E2-94D5-4441-B799-D4EE90260063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4:12.350" v="4660" actId="20577"/>
        <pc:sldMkLst>
          <pc:docMk/>
          <pc:sldMk cId="1444249637" sldId="597"/>
        </pc:sldMkLst>
        <pc:spChg chg="del mod">
          <ac:chgData name="Long B Nguyen" userId="f59fb8f3-a021-417a-8bc1-65c8d471c621" providerId="ADAL" clId="{09EBCD6D-3E32-1447-A1AF-87925F52689B}" dt="2021-05-21T13:30:12.381" v="4346" actId="478"/>
          <ac:spMkLst>
            <pc:docMk/>
            <pc:sldMk cId="1444249637" sldId="597"/>
            <ac:spMk id="2" creationId="{3F511C37-0AA9-EB4C-9750-84C2EFC67014}"/>
          </ac:spMkLst>
        </pc:spChg>
        <pc:spChg chg="mod">
          <ac:chgData name="Long B Nguyen" userId="f59fb8f3-a021-417a-8bc1-65c8d471c621" providerId="ADAL" clId="{09EBCD6D-3E32-1447-A1AF-87925F52689B}" dt="2021-05-21T13:34:12.350" v="4660" actId="20577"/>
          <ac:spMkLst>
            <pc:docMk/>
            <pc:sldMk cId="1444249637" sldId="597"/>
            <ac:spMk id="3" creationId="{034DBEB9-A069-2F4C-A225-21AD101C45C3}"/>
          </ac:spMkLst>
        </pc:spChg>
        <pc:picChg chg="add mod">
          <ac:chgData name="Long B Nguyen" userId="f59fb8f3-a021-417a-8bc1-65c8d471c621" providerId="ADAL" clId="{09EBCD6D-3E32-1447-A1AF-87925F52689B}" dt="2021-05-21T13:31:37.373" v="4497" actId="1076"/>
          <ac:picMkLst>
            <pc:docMk/>
            <pc:sldMk cId="1444249637" sldId="597"/>
            <ac:picMk id="5" creationId="{4EDBF1DF-BFBD-644D-BAAB-4BA1DB08E8AE}"/>
          </ac:picMkLst>
        </pc:picChg>
        <pc:picChg chg="add mod">
          <ac:chgData name="Long B Nguyen" userId="f59fb8f3-a021-417a-8bc1-65c8d471c621" providerId="ADAL" clId="{09EBCD6D-3E32-1447-A1AF-87925F52689B}" dt="2021-05-21T13:31:39.134" v="4498" actId="1076"/>
          <ac:picMkLst>
            <pc:docMk/>
            <pc:sldMk cId="1444249637" sldId="597"/>
            <ac:picMk id="6" creationId="{28E68BE3-F047-CC46-84E4-A602D81C5CEB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2:42.141" v="4569" actId="20577"/>
        <pc:sldMkLst>
          <pc:docMk/>
          <pc:sldMk cId="630346246" sldId="598"/>
        </pc:sldMkLst>
        <pc:spChg chg="del">
          <ac:chgData name="Long B Nguyen" userId="f59fb8f3-a021-417a-8bc1-65c8d471c621" providerId="ADAL" clId="{09EBCD6D-3E32-1447-A1AF-87925F52689B}" dt="2021-05-21T13:31:47.461" v="4502" actId="478"/>
          <ac:spMkLst>
            <pc:docMk/>
            <pc:sldMk cId="630346246" sldId="598"/>
            <ac:spMk id="2" creationId="{BFC64B40-8A60-824C-9C0A-4BF45A2BA0DA}"/>
          </ac:spMkLst>
        </pc:spChg>
        <pc:spChg chg="add del mod">
          <ac:chgData name="Long B Nguyen" userId="f59fb8f3-a021-417a-8bc1-65c8d471c621" providerId="ADAL" clId="{09EBCD6D-3E32-1447-A1AF-87925F52689B}" dt="2021-05-21T13:31:58.093" v="4508" actId="478"/>
          <ac:spMkLst>
            <pc:docMk/>
            <pc:sldMk cId="630346246" sldId="598"/>
            <ac:spMk id="7" creationId="{736FB27B-8FFC-D443-A93C-77D433E7E517}"/>
          </ac:spMkLst>
        </pc:spChg>
        <pc:spChg chg="add mod">
          <ac:chgData name="Long B Nguyen" userId="f59fb8f3-a021-417a-8bc1-65c8d471c621" providerId="ADAL" clId="{09EBCD6D-3E32-1447-A1AF-87925F52689B}" dt="2021-05-21T13:32:42.141" v="4569" actId="20577"/>
          <ac:spMkLst>
            <pc:docMk/>
            <pc:sldMk cId="630346246" sldId="598"/>
            <ac:spMk id="8" creationId="{010B90D5-4FDD-BC4D-8B57-D1DE2E4C07E0}"/>
          </ac:spMkLst>
        </pc:spChg>
        <pc:picChg chg="add mod">
          <ac:chgData name="Long B Nguyen" userId="f59fb8f3-a021-417a-8bc1-65c8d471c621" providerId="ADAL" clId="{09EBCD6D-3E32-1447-A1AF-87925F52689B}" dt="2021-05-21T13:31:45.867" v="4501" actId="1076"/>
          <ac:picMkLst>
            <pc:docMk/>
            <pc:sldMk cId="630346246" sldId="598"/>
            <ac:picMk id="5" creationId="{460F7B94-6442-2946-9381-E8FA0C4FB81F}"/>
          </ac:picMkLst>
        </pc:picChg>
        <pc:picChg chg="add mod">
          <ac:chgData name="Long B Nguyen" userId="f59fb8f3-a021-417a-8bc1-65c8d471c621" providerId="ADAL" clId="{09EBCD6D-3E32-1447-A1AF-87925F52689B}" dt="2021-05-21T13:31:44.825" v="4500" actId="1076"/>
          <ac:picMkLst>
            <pc:docMk/>
            <pc:sldMk cId="630346246" sldId="598"/>
            <ac:picMk id="6" creationId="{57DB47A9-EB0E-364F-BBB7-AAE8B7B6B66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28645906" sldId="598"/>
        </pc:sldMkLst>
      </pc:sldChg>
      <pc:sldChg chg="addSp delSp modSp new mod modAnim">
        <pc:chgData name="Long B Nguyen" userId="f59fb8f3-a021-417a-8bc1-65c8d471c621" providerId="ADAL" clId="{09EBCD6D-3E32-1447-A1AF-87925F52689B}" dt="2021-05-21T13:34:21.980" v="4684" actId="20577"/>
        <pc:sldMkLst>
          <pc:docMk/>
          <pc:sldMk cId="2996019340" sldId="599"/>
        </pc:sldMkLst>
        <pc:spChg chg="del">
          <ac:chgData name="Long B Nguyen" userId="f59fb8f3-a021-417a-8bc1-65c8d471c621" providerId="ADAL" clId="{09EBCD6D-3E32-1447-A1AF-87925F52689B}" dt="2021-05-21T13:33:12.732" v="4574" actId="478"/>
          <ac:spMkLst>
            <pc:docMk/>
            <pc:sldMk cId="2996019340" sldId="599"/>
            <ac:spMk id="2" creationId="{5AF05C43-D62A-7642-B45B-E495ACA7A9EB}"/>
          </ac:spMkLst>
        </pc:spChg>
        <pc:spChg chg="mod">
          <ac:chgData name="Long B Nguyen" userId="f59fb8f3-a021-417a-8bc1-65c8d471c621" providerId="ADAL" clId="{09EBCD6D-3E32-1447-A1AF-87925F52689B}" dt="2021-05-21T13:33:06.684" v="4572" actId="20577"/>
          <ac:spMkLst>
            <pc:docMk/>
            <pc:sldMk cId="2996019340" sldId="599"/>
            <ac:spMk id="3" creationId="{FA0484DF-8911-E94C-84DB-39C3F8113617}"/>
          </ac:spMkLst>
        </pc:spChg>
        <pc:spChg chg="add mod">
          <ac:chgData name="Long B Nguyen" userId="f59fb8f3-a021-417a-8bc1-65c8d471c621" providerId="ADAL" clId="{09EBCD6D-3E32-1447-A1AF-87925F52689B}" dt="2021-05-21T13:34:21.980" v="4684" actId="20577"/>
          <ac:spMkLst>
            <pc:docMk/>
            <pc:sldMk cId="2996019340" sldId="599"/>
            <ac:spMk id="6" creationId="{46FDFBCD-AC70-9045-B464-A3D788DD7F33}"/>
          </ac:spMkLst>
        </pc:spChg>
        <pc:picChg chg="add mod">
          <ac:chgData name="Long B Nguyen" userId="f59fb8f3-a021-417a-8bc1-65c8d471c621" providerId="ADAL" clId="{09EBCD6D-3E32-1447-A1AF-87925F52689B}" dt="2021-05-21T13:33:08.683" v="4573" actId="1076"/>
          <ac:picMkLst>
            <pc:docMk/>
            <pc:sldMk cId="2996019340" sldId="599"/>
            <ac:picMk id="5" creationId="{8F9559E1-55A4-0447-8161-11B63597C693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82606397" sldId="600"/>
        </pc:sldMkLst>
      </pc:sldChg>
      <pc:sldChg chg="addSp modSp new mod">
        <pc:chgData name="Long B Nguyen" userId="f59fb8f3-a021-417a-8bc1-65c8d471c621" providerId="ADAL" clId="{09EBCD6D-3E32-1447-A1AF-87925F52689B}" dt="2021-05-20T13:33:53.268" v="4109" actId="1076"/>
        <pc:sldMkLst>
          <pc:docMk/>
          <pc:sldMk cId="4124768698" sldId="600"/>
        </pc:sldMkLst>
        <pc:picChg chg="add mod">
          <ac:chgData name="Long B Nguyen" userId="f59fb8f3-a021-417a-8bc1-65c8d471c621" providerId="ADAL" clId="{09EBCD6D-3E32-1447-A1AF-87925F52689B}" dt="2021-05-20T13:33:43.957" v="4107" actId="14100"/>
          <ac:picMkLst>
            <pc:docMk/>
            <pc:sldMk cId="4124768698" sldId="600"/>
            <ac:picMk id="5" creationId="{5C1529BA-AB1F-2D4C-8182-D9D5CC07971A}"/>
          </ac:picMkLst>
        </pc:picChg>
        <pc:picChg chg="add mod">
          <ac:chgData name="Long B Nguyen" userId="f59fb8f3-a021-417a-8bc1-65c8d471c621" providerId="ADAL" clId="{09EBCD6D-3E32-1447-A1AF-87925F52689B}" dt="2021-05-20T13:33:53.268" v="4109" actId="1076"/>
          <ac:picMkLst>
            <pc:docMk/>
            <pc:sldMk cId="4124768698" sldId="600"/>
            <ac:picMk id="6" creationId="{196C0651-DDD3-1344-AB86-6BEA48C62D6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311847592" sldId="601"/>
        </pc:sldMkLst>
      </pc:sldChg>
      <pc:sldChg chg="addSp modSp new mod">
        <pc:chgData name="Long B Nguyen" userId="f59fb8f3-a021-417a-8bc1-65c8d471c621" providerId="ADAL" clId="{09EBCD6D-3E32-1447-A1AF-87925F52689B}" dt="2021-05-20T13:37:23.478" v="4112" actId="1076"/>
        <pc:sldMkLst>
          <pc:docMk/>
          <pc:sldMk cId="3965023673" sldId="601"/>
        </pc:sldMkLst>
        <pc:picChg chg="add mod">
          <ac:chgData name="Long B Nguyen" userId="f59fb8f3-a021-417a-8bc1-65c8d471c621" providerId="ADAL" clId="{09EBCD6D-3E32-1447-A1AF-87925F52689B}" dt="2021-05-20T13:37:23.478" v="4112" actId="1076"/>
          <ac:picMkLst>
            <pc:docMk/>
            <pc:sldMk cId="3965023673" sldId="601"/>
            <ac:picMk id="5" creationId="{E032D684-F6F3-8B40-AB15-F1557A8C5E7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62773732" sldId="602"/>
        </pc:sldMkLst>
      </pc:sldChg>
      <pc:sldChg chg="addSp modSp new mod modAnim">
        <pc:chgData name="Long B Nguyen" userId="f59fb8f3-a021-417a-8bc1-65c8d471c621" providerId="ADAL" clId="{09EBCD6D-3E32-1447-A1AF-87925F52689B}" dt="2021-05-21T14:00:07.738" v="4685"/>
        <pc:sldMkLst>
          <pc:docMk/>
          <pc:sldMk cId="505390761" sldId="602"/>
        </pc:sldMkLst>
        <pc:spChg chg="mod">
          <ac:chgData name="Long B Nguyen" userId="f59fb8f3-a021-417a-8bc1-65c8d471c621" providerId="ADAL" clId="{09EBCD6D-3E32-1447-A1AF-87925F52689B}" dt="2021-05-21T13:29:38.811" v="4341" actId="20577"/>
          <ac:spMkLst>
            <pc:docMk/>
            <pc:sldMk cId="505390761" sldId="602"/>
            <ac:spMk id="3" creationId="{142FF630-9D37-0348-AD24-A0A702F801C8}"/>
          </ac:spMkLst>
        </pc:spChg>
        <pc:picChg chg="add mod">
          <ac:chgData name="Long B Nguyen" userId="f59fb8f3-a021-417a-8bc1-65c8d471c621" providerId="ADAL" clId="{09EBCD6D-3E32-1447-A1AF-87925F52689B}" dt="2021-05-20T13:37:36.036" v="4115" actId="1076"/>
          <ac:picMkLst>
            <pc:docMk/>
            <pc:sldMk cId="505390761" sldId="602"/>
            <ac:picMk id="5" creationId="{7EEBDFCC-F53E-C545-BDB2-304091110A78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1T13:28:18.456" v="4301"/>
        <pc:sldMkLst>
          <pc:docMk/>
          <pc:sldMk cId="1522800028" sldId="603"/>
        </pc:sldMkLst>
        <pc:spChg chg="mod">
          <ac:chgData name="Long B Nguyen" userId="f59fb8f3-a021-417a-8bc1-65c8d471c621" providerId="ADAL" clId="{09EBCD6D-3E32-1447-A1AF-87925F52689B}" dt="2021-05-21T13:28:13.505" v="4300" actId="20577"/>
          <ac:spMkLst>
            <pc:docMk/>
            <pc:sldMk cId="1522800028" sldId="603"/>
            <ac:spMk id="3" creationId="{C23CF70F-004B-CB4C-B658-A18B90D95303}"/>
          </ac:spMkLst>
        </pc:spChg>
        <pc:picChg chg="add mod">
          <ac:chgData name="Long B Nguyen" userId="f59fb8f3-a021-417a-8bc1-65c8d471c621" providerId="ADAL" clId="{09EBCD6D-3E32-1447-A1AF-87925F52689B}" dt="2021-05-20T13:38:17.987" v="4172" actId="1076"/>
          <ac:picMkLst>
            <pc:docMk/>
            <pc:sldMk cId="1522800028" sldId="603"/>
            <ac:picMk id="5" creationId="{73BEF1C2-4974-2E4C-8E8E-A3D772FAE714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3:40:20.957" v="4214"/>
        <pc:sldMkLst>
          <pc:docMk/>
          <pc:sldMk cId="1582772439" sldId="604"/>
        </pc:sldMkLst>
        <pc:picChg chg="add mod">
          <ac:chgData name="Long B Nguyen" userId="f59fb8f3-a021-417a-8bc1-65c8d471c621" providerId="ADAL" clId="{09EBCD6D-3E32-1447-A1AF-87925F52689B}" dt="2021-05-20T13:40:04.798" v="4211" actId="1076"/>
          <ac:picMkLst>
            <pc:docMk/>
            <pc:sldMk cId="1582772439" sldId="604"/>
            <ac:picMk id="5" creationId="{698620B2-722F-D747-B2F1-9B36EF906554}"/>
          </ac:picMkLst>
        </pc:picChg>
        <pc:picChg chg="add mod">
          <ac:chgData name="Long B Nguyen" userId="f59fb8f3-a021-417a-8bc1-65c8d471c621" providerId="ADAL" clId="{09EBCD6D-3E32-1447-A1AF-87925F52689B}" dt="2021-05-20T13:40:15.616" v="4213" actId="1076"/>
          <ac:picMkLst>
            <pc:docMk/>
            <pc:sldMk cId="1582772439" sldId="604"/>
            <ac:picMk id="6" creationId="{559B7FF2-65E0-984B-8406-3B01D674EC51}"/>
          </ac:picMkLst>
        </pc:picChg>
      </pc:sldChg>
      <pc:sldChg chg="modSp add mod">
        <pc:chgData name="Long B Nguyen" userId="f59fb8f3-a021-417a-8bc1-65c8d471c621" providerId="ADAL" clId="{09EBCD6D-3E32-1447-A1AF-87925F52689B}" dt="2021-05-31T17:31:58.885" v="8793"/>
        <pc:sldMkLst>
          <pc:docMk/>
          <pc:sldMk cId="2179424705" sldId="605"/>
        </pc:sldMkLst>
        <pc:spChg chg="mod">
          <ac:chgData name="Long B Nguyen" userId="f59fb8f3-a021-417a-8bc1-65c8d471c621" providerId="ADAL" clId="{09EBCD6D-3E32-1447-A1AF-87925F52689B}" dt="2021-05-31T17:31:58.885" v="8793"/>
          <ac:spMkLst>
            <pc:docMk/>
            <pc:sldMk cId="2179424705" sldId="605"/>
            <ac:spMk id="3" creationId="{1C4C3784-BDB6-584A-AFB0-C1D2E1193CE9}"/>
          </ac:spMkLst>
        </pc:spChg>
      </pc:sldChg>
      <pc:sldChg chg="add del">
        <pc:chgData name="Long B Nguyen" userId="f59fb8f3-a021-417a-8bc1-65c8d471c621" providerId="ADAL" clId="{09EBCD6D-3E32-1447-A1AF-87925F52689B}" dt="2021-05-21T14:34:39.718" v="4767"/>
        <pc:sldMkLst>
          <pc:docMk/>
          <pc:sldMk cId="97375686" sldId="60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1278377" sldId="60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892160896" sldId="60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892130114" sldId="61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241156272" sldId="61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014748011" sldId="615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45830501" sldId="61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66117082" sldId="617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946329213" sldId="61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97825085" sldId="620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411246" sldId="621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215879385" sldId="62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84292394" sldId="62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44664834" sldId="624"/>
        </pc:sldMkLst>
      </pc:sldChg>
      <pc:sldChg chg="modSp add">
        <pc:chgData name="Long B Nguyen" userId="f59fb8f3-a021-417a-8bc1-65c8d471c621" providerId="ADAL" clId="{09EBCD6D-3E32-1447-A1AF-87925F52689B}" dt="2021-05-31T19:31:00.002" v="9463"/>
        <pc:sldMkLst>
          <pc:docMk/>
          <pc:sldMk cId="4223814934" sldId="624"/>
        </pc:sldMkLst>
        <pc:spChg chg="mod">
          <ac:chgData name="Long B Nguyen" userId="f59fb8f3-a021-417a-8bc1-65c8d471c621" providerId="ADAL" clId="{09EBCD6D-3E32-1447-A1AF-87925F52689B}" dt="2021-05-31T19:31:00.002" v="9463"/>
          <ac:spMkLst>
            <pc:docMk/>
            <pc:sldMk cId="4223814934" sldId="624"/>
            <ac:spMk id="26625" creationId="{D38D7ADF-E686-184F-A04A-069F9601FE24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5:19:47.898" v="4979"/>
        <pc:sldMkLst>
          <pc:docMk/>
          <pc:sldMk cId="1200012388" sldId="625"/>
        </pc:sldMkLst>
        <pc:spChg chg="add del mod">
          <ac:chgData name="Long B Nguyen" userId="f59fb8f3-a021-417a-8bc1-65c8d471c621" providerId="ADAL" clId="{09EBCD6D-3E32-1447-A1AF-87925F52689B}" dt="2021-05-21T15:19:28.744" v="4962"/>
          <ac:spMkLst>
            <pc:docMk/>
            <pc:sldMk cId="1200012388" sldId="625"/>
            <ac:spMk id="3" creationId="{73954040-E4C8-3648-A775-2BB13B501282}"/>
          </ac:spMkLst>
        </pc:spChg>
        <pc:spChg chg="mod">
          <ac:chgData name="Long B Nguyen" userId="f59fb8f3-a021-417a-8bc1-65c8d471c621" providerId="ADAL" clId="{09EBCD6D-3E32-1447-A1AF-87925F52689B}" dt="2021-05-21T15:19:47.230" v="4978" actId="20577"/>
          <ac:spMkLst>
            <pc:docMk/>
            <pc:sldMk cId="1200012388" sldId="625"/>
            <ac:spMk id="26627" creationId="{BD7CEE5B-C52A-794A-BCE5-C92159F2026F}"/>
          </ac:spMkLst>
        </pc:spChg>
        <pc:spChg chg="mod">
          <ac:chgData name="Long B Nguyen" userId="f59fb8f3-a021-417a-8bc1-65c8d471c621" providerId="ADAL" clId="{09EBCD6D-3E32-1447-A1AF-87925F52689B}" dt="2021-05-21T15:19:34.622" v="4977" actId="20577"/>
          <ac:spMkLst>
            <pc:docMk/>
            <pc:sldMk cId="1200012388" sldId="625"/>
            <ac:spMk id="40961" creationId="{FE63D7D0-16AC-974E-AF55-6BAED8C880F6}"/>
          </ac:spMkLst>
        </pc:spChg>
        <pc:picChg chg="add">
          <ac:chgData name="Long B Nguyen" userId="f59fb8f3-a021-417a-8bc1-65c8d471c621" providerId="ADAL" clId="{09EBCD6D-3E32-1447-A1AF-87925F52689B}" dt="2021-05-21T15:19:47.898" v="4979"/>
          <ac:picMkLst>
            <pc:docMk/>
            <pc:sldMk cId="1200012388" sldId="625"/>
            <ac:picMk id="4" creationId="{2D5B0618-72D0-0249-8CA9-04A99CEA7F80}"/>
          </ac:picMkLst>
        </pc:picChg>
      </pc:sldChg>
      <pc:sldChg chg="modSp add mod">
        <pc:chgData name="Long B Nguyen" userId="f59fb8f3-a021-417a-8bc1-65c8d471c621" providerId="ADAL" clId="{09EBCD6D-3E32-1447-A1AF-87925F52689B}" dt="2021-05-21T15:16:58.932" v="4959" actId="255"/>
        <pc:sldMkLst>
          <pc:docMk/>
          <pc:sldMk cId="660055805" sldId="626"/>
        </pc:sldMkLst>
        <pc:spChg chg="mod">
          <ac:chgData name="Long B Nguyen" userId="f59fb8f3-a021-417a-8bc1-65c8d471c621" providerId="ADAL" clId="{09EBCD6D-3E32-1447-A1AF-87925F52689B}" dt="2021-05-21T15:16:58.932" v="4959" actId="255"/>
          <ac:spMkLst>
            <pc:docMk/>
            <pc:sldMk cId="660055805" sldId="626"/>
            <ac:spMk id="26627" creationId="{BD7CEE5B-C52A-794A-BCE5-C92159F2026F}"/>
          </ac:spMkLst>
        </pc:spChg>
      </pc:sldChg>
      <pc:sldChg chg="add">
        <pc:chgData name="Long B Nguyen" userId="f59fb8f3-a021-417a-8bc1-65c8d471c621" providerId="ADAL" clId="{09EBCD6D-3E32-1447-A1AF-87925F52689B}" dt="2021-05-21T15:19:30.211" v="4963"/>
        <pc:sldMkLst>
          <pc:docMk/>
          <pc:sldMk cId="2475745419" sldId="627"/>
        </pc:sldMkLst>
      </pc:sldChg>
      <pc:sldChg chg="addSp modSp new mod">
        <pc:chgData name="Long B Nguyen" userId="f59fb8f3-a021-417a-8bc1-65c8d471c621" providerId="ADAL" clId="{09EBCD6D-3E32-1447-A1AF-87925F52689B}" dt="2021-05-21T15:21:46.839" v="4993" actId="1035"/>
        <pc:sldMkLst>
          <pc:docMk/>
          <pc:sldMk cId="2448329619" sldId="628"/>
        </pc:sldMkLst>
        <pc:picChg chg="add mod">
          <ac:chgData name="Long B Nguyen" userId="f59fb8f3-a021-417a-8bc1-65c8d471c621" providerId="ADAL" clId="{09EBCD6D-3E32-1447-A1AF-87925F52689B}" dt="2021-05-21T15:21:32.806" v="4983" actId="1076"/>
          <ac:picMkLst>
            <pc:docMk/>
            <pc:sldMk cId="2448329619" sldId="628"/>
            <ac:picMk id="5" creationId="{29FF9E4A-5895-7E4B-8807-F6CB5D7A24E8}"/>
          </ac:picMkLst>
        </pc:picChg>
        <pc:picChg chg="add mod">
          <ac:chgData name="Long B Nguyen" userId="f59fb8f3-a021-417a-8bc1-65c8d471c621" providerId="ADAL" clId="{09EBCD6D-3E32-1447-A1AF-87925F52689B}" dt="2021-05-21T15:21:46.839" v="4993" actId="1035"/>
          <ac:picMkLst>
            <pc:docMk/>
            <pc:sldMk cId="2448329619" sldId="628"/>
            <ac:picMk id="6" creationId="{1D8BD62C-D5BD-404D-9AC9-0894017555F9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4T13:56:28.252" v="8574"/>
        <pc:sldMkLst>
          <pc:docMk/>
          <pc:sldMk cId="4119284386" sldId="629"/>
        </pc:sldMkLst>
        <pc:spChg chg="del">
          <ac:chgData name="Long B Nguyen" userId="f59fb8f3-a021-417a-8bc1-65c8d471c621" providerId="ADAL" clId="{09EBCD6D-3E32-1447-A1AF-87925F52689B}" dt="2021-05-21T15:22:21.721" v="5063" actId="478"/>
          <ac:spMkLst>
            <pc:docMk/>
            <pc:sldMk cId="4119284386" sldId="629"/>
            <ac:spMk id="2" creationId="{EE8F3D1D-60F3-1A46-9AD6-85369DDCA96E}"/>
          </ac:spMkLst>
        </pc:spChg>
        <pc:spChg chg="mod">
          <ac:chgData name="Long B Nguyen" userId="f59fb8f3-a021-417a-8bc1-65c8d471c621" providerId="ADAL" clId="{09EBCD6D-3E32-1447-A1AF-87925F52689B}" dt="2021-05-21T15:22:59.313" v="5097" actId="20577"/>
          <ac:spMkLst>
            <pc:docMk/>
            <pc:sldMk cId="4119284386" sldId="629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2:27.300" v="5065" actId="1076"/>
          <ac:picMkLst>
            <pc:docMk/>
            <pc:sldMk cId="4119284386" sldId="629"/>
            <ac:picMk id="5" creationId="{89EC9553-81FD-B249-B11C-A4CB94821C5B}"/>
          </ac:picMkLst>
        </pc:picChg>
        <pc:picChg chg="add mod">
          <ac:chgData name="Long B Nguyen" userId="f59fb8f3-a021-417a-8bc1-65c8d471c621" providerId="ADAL" clId="{09EBCD6D-3E32-1447-A1AF-87925F52689B}" dt="2021-05-21T15:23:01.048" v="5098" actId="1076"/>
          <ac:picMkLst>
            <pc:docMk/>
            <pc:sldMk cId="4119284386" sldId="629"/>
            <ac:picMk id="6" creationId="{B94E8F59-68D6-A043-912D-47770827E75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3:56:36.289" v="8575"/>
        <pc:sldMkLst>
          <pc:docMk/>
          <pc:sldMk cId="1531065732" sldId="630"/>
        </pc:sldMkLst>
        <pc:spChg chg="mod">
          <ac:chgData name="Long B Nguyen" userId="f59fb8f3-a021-417a-8bc1-65c8d471c621" providerId="ADAL" clId="{09EBCD6D-3E32-1447-A1AF-87925F52689B}" dt="2021-05-21T15:23:39.479" v="5119" actId="20577"/>
          <ac:spMkLst>
            <pc:docMk/>
            <pc:sldMk cId="1531065732" sldId="630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3:38.332" v="5118" actId="14100"/>
          <ac:picMkLst>
            <pc:docMk/>
            <pc:sldMk cId="1531065732" sldId="630"/>
            <ac:picMk id="2" creationId="{7F8CF5E5-F1CA-9C4F-AA0E-5D8C34951270}"/>
          </ac:picMkLst>
        </pc:picChg>
        <pc:picChg chg="del">
          <ac:chgData name="Long B Nguyen" userId="f59fb8f3-a021-417a-8bc1-65c8d471c621" providerId="ADAL" clId="{09EBCD6D-3E32-1447-A1AF-87925F52689B}" dt="2021-05-21T15:23:20.103" v="5101" actId="478"/>
          <ac:picMkLst>
            <pc:docMk/>
            <pc:sldMk cId="1531065732" sldId="630"/>
            <ac:picMk id="5" creationId="{89EC9553-81FD-B249-B11C-A4CB94821C5B}"/>
          </ac:picMkLst>
        </pc:picChg>
        <pc:picChg chg="del">
          <ac:chgData name="Long B Nguyen" userId="f59fb8f3-a021-417a-8bc1-65c8d471c621" providerId="ADAL" clId="{09EBCD6D-3E32-1447-A1AF-87925F52689B}" dt="2021-05-21T15:23:18.285" v="5100" actId="478"/>
          <ac:picMkLst>
            <pc:docMk/>
            <pc:sldMk cId="1531065732" sldId="630"/>
            <ac:picMk id="6" creationId="{B94E8F59-68D6-A043-912D-47770827E75A}"/>
          </ac:picMkLst>
        </pc:picChg>
      </pc:sldChg>
      <pc:sldChg chg="addSp delSp modSp new del mod">
        <pc:chgData name="Long B Nguyen" userId="f59fb8f3-a021-417a-8bc1-65c8d471c621" providerId="ADAL" clId="{09EBCD6D-3E32-1447-A1AF-87925F52689B}" dt="2021-05-21T15:30:42.490" v="5542" actId="2696"/>
        <pc:sldMkLst>
          <pc:docMk/>
          <pc:sldMk cId="376185464" sldId="631"/>
        </pc:sldMkLst>
        <pc:spChg chg="mod">
          <ac:chgData name="Long B Nguyen" userId="f59fb8f3-a021-417a-8bc1-65c8d471c621" providerId="ADAL" clId="{09EBCD6D-3E32-1447-A1AF-87925F52689B}" dt="2021-05-21T15:30:30.915" v="5539" actId="20577"/>
          <ac:spMkLst>
            <pc:docMk/>
            <pc:sldMk cId="376185464" sldId="631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0:24.791" v="5507" actId="20577"/>
          <ac:spMkLst>
            <pc:docMk/>
            <pc:sldMk cId="376185464" sldId="631"/>
            <ac:spMk id="3" creationId="{B93BCAAE-8D74-EC4D-8C11-E4FC3D47A755}"/>
          </ac:spMkLst>
        </pc:spChg>
        <pc:picChg chg="add del">
          <ac:chgData name="Long B Nguyen" userId="f59fb8f3-a021-417a-8bc1-65c8d471c621" providerId="ADAL" clId="{09EBCD6D-3E32-1447-A1AF-87925F52689B}" dt="2021-05-21T15:30:21.052" v="5506" actId="478"/>
          <ac:picMkLst>
            <pc:docMk/>
            <pc:sldMk cId="376185464" sldId="631"/>
            <ac:picMk id="5" creationId="{8FFA1D97-B140-644F-A6F2-B629B28B5D41}"/>
          </ac:picMkLst>
        </pc:picChg>
        <pc:picChg chg="add mod">
          <ac:chgData name="Long B Nguyen" userId="f59fb8f3-a021-417a-8bc1-65c8d471c621" providerId="ADAL" clId="{09EBCD6D-3E32-1447-A1AF-87925F52689B}" dt="2021-05-21T15:30:38.124" v="5540"/>
          <ac:picMkLst>
            <pc:docMk/>
            <pc:sldMk cId="376185464" sldId="631"/>
            <ac:picMk id="6" creationId="{EEBA6A33-6B7D-DF4B-AFF1-B54F6057B468}"/>
          </ac:picMkLst>
        </pc:picChg>
      </pc:sldChg>
      <pc:sldChg chg="modSp add mod">
        <pc:chgData name="Long B Nguyen" userId="f59fb8f3-a021-417a-8bc1-65c8d471c621" providerId="ADAL" clId="{09EBCD6D-3E32-1447-A1AF-87925F52689B}" dt="2021-05-21T15:30:47.540" v="5544" actId="1076"/>
        <pc:sldMkLst>
          <pc:docMk/>
          <pc:sldMk cId="1910378510" sldId="631"/>
        </pc:sldMkLst>
        <pc:picChg chg="mod">
          <ac:chgData name="Long B Nguyen" userId="f59fb8f3-a021-417a-8bc1-65c8d471c621" providerId="ADAL" clId="{09EBCD6D-3E32-1447-A1AF-87925F52689B}" dt="2021-05-21T15:30:47.540" v="5544" actId="1076"/>
          <ac:picMkLst>
            <pc:docMk/>
            <pc:sldMk cId="1910378510" sldId="631"/>
            <ac:picMk id="6" creationId="{EEBA6A33-6B7D-DF4B-AFF1-B54F6057B468}"/>
          </ac:picMkLst>
        </pc:picChg>
      </pc:sldChg>
      <pc:sldChg chg="delSp modSp add mod">
        <pc:chgData name="Long B Nguyen" userId="f59fb8f3-a021-417a-8bc1-65c8d471c621" providerId="ADAL" clId="{09EBCD6D-3E32-1447-A1AF-87925F52689B}" dt="2021-05-21T15:33:42.054" v="5839" actId="20577"/>
        <pc:sldMkLst>
          <pc:docMk/>
          <pc:sldMk cId="1115615929" sldId="632"/>
        </pc:sldMkLst>
        <pc:spChg chg="mod">
          <ac:chgData name="Long B Nguyen" userId="f59fb8f3-a021-417a-8bc1-65c8d471c621" providerId="ADAL" clId="{09EBCD6D-3E32-1447-A1AF-87925F52689B}" dt="2021-05-21T15:33:42.054" v="5839" actId="20577"/>
          <ac:spMkLst>
            <pc:docMk/>
            <pc:sldMk cId="1115615929" sldId="632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0:40.741" v="5541" actId="478"/>
          <ac:picMkLst>
            <pc:docMk/>
            <pc:sldMk cId="1115615929" sldId="632"/>
            <ac:picMk id="5" creationId="{8FFA1D97-B140-644F-A6F2-B629B28B5D41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4:08.367" v="8791" actId="1038"/>
        <pc:sldMkLst>
          <pc:docMk/>
          <pc:sldMk cId="390817172" sldId="633"/>
        </pc:sldMkLst>
        <pc:spChg chg="mod">
          <ac:chgData name="Long B Nguyen" userId="f59fb8f3-a021-417a-8bc1-65c8d471c621" providerId="ADAL" clId="{09EBCD6D-3E32-1447-A1AF-87925F52689B}" dt="2021-05-21T15:37:12.672" v="5883" actId="20577"/>
          <ac:spMkLst>
            <pc:docMk/>
            <pc:sldMk cId="390817172" sldId="633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7:15.053" v="5885" actId="20577"/>
          <ac:spMkLst>
            <pc:docMk/>
            <pc:sldMk cId="390817172" sldId="633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2:27.517" v="5626" actId="1076"/>
          <ac:picMkLst>
            <pc:docMk/>
            <pc:sldMk cId="390817172" sldId="633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5T13:34:08.367" v="8791" actId="1038"/>
          <ac:picMkLst>
            <pc:docMk/>
            <pc:sldMk cId="390817172" sldId="633"/>
            <ac:picMk id="6" creationId="{7E46ADD9-ABE1-7E4E-A928-7EB614FBD5D7}"/>
          </ac:picMkLst>
        </pc:picChg>
        <pc:picChg chg="del">
          <ac:chgData name="Long B Nguyen" userId="f59fb8f3-a021-417a-8bc1-65c8d471c621" providerId="ADAL" clId="{09EBCD6D-3E32-1447-A1AF-87925F52689B}" dt="2021-05-21T15:31:41.284" v="5555" actId="478"/>
          <ac:picMkLst>
            <pc:docMk/>
            <pc:sldMk cId="390817172" sldId="633"/>
            <ac:picMk id="6" creationId="{EEBA6A33-6B7D-DF4B-AFF1-B54F6057B468}"/>
          </ac:picMkLst>
        </pc:picChg>
      </pc:sldChg>
      <pc:sldChg chg="addSp delSp modSp add del mod">
        <pc:chgData name="Long B Nguyen" userId="f59fb8f3-a021-417a-8bc1-65c8d471c621" providerId="ADAL" clId="{09EBCD6D-3E32-1447-A1AF-87925F52689B}" dt="2021-05-21T15:37:01.722" v="5878" actId="2696"/>
        <pc:sldMkLst>
          <pc:docMk/>
          <pc:sldMk cId="2527746266" sldId="634"/>
        </pc:sldMkLst>
        <pc:spChg chg="mod">
          <ac:chgData name="Long B Nguyen" userId="f59fb8f3-a021-417a-8bc1-65c8d471c621" providerId="ADAL" clId="{09EBCD6D-3E32-1447-A1AF-87925F52689B}" dt="2021-05-21T15:33:51.524" v="5844" actId="20577"/>
          <ac:spMkLst>
            <pc:docMk/>
            <pc:sldMk cId="252774626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3:59.422" v="5861" actId="20577"/>
          <ac:spMkLst>
            <pc:docMk/>
            <pc:sldMk cId="2527746266" sldId="634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4:19.738" v="5862" actId="478"/>
          <ac:picMkLst>
            <pc:docMk/>
            <pc:sldMk cId="2527746266" sldId="634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1T15:34:22.180" v="5864" actId="1076"/>
          <ac:picMkLst>
            <pc:docMk/>
            <pc:sldMk cId="2527746266" sldId="634"/>
            <ac:picMk id="6" creationId="{42C0403C-1437-2644-971E-F3C578DE5E2E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4:04:09.248" v="8598" actId="1036"/>
        <pc:sldMkLst>
          <pc:docMk/>
          <pc:sldMk cId="3972071686" sldId="634"/>
        </pc:sldMkLst>
        <pc:spChg chg="mod">
          <ac:chgData name="Long B Nguyen" userId="f59fb8f3-a021-417a-8bc1-65c8d471c621" providerId="ADAL" clId="{09EBCD6D-3E32-1447-A1AF-87925F52689B}" dt="2021-05-21T15:37:06.209" v="5881" actId="20577"/>
          <ac:spMkLst>
            <pc:docMk/>
            <pc:sldMk cId="397207168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4T14:03:58.022" v="8577" actId="1076"/>
          <ac:spMkLst>
            <pc:docMk/>
            <pc:sldMk cId="3972071686" sldId="634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7:42.546" v="5888" actId="1076"/>
          <ac:picMkLst>
            <pc:docMk/>
            <pc:sldMk cId="3972071686" sldId="634"/>
            <ac:picMk id="5" creationId="{126574B2-0F95-054C-BFD1-E3E82D200CA4}"/>
          </ac:picMkLst>
        </pc:picChg>
        <pc:picChg chg="del">
          <ac:chgData name="Long B Nguyen" userId="f59fb8f3-a021-417a-8bc1-65c8d471c621" providerId="ADAL" clId="{09EBCD6D-3E32-1447-A1AF-87925F52689B}" dt="2021-05-21T15:37:30.814" v="5886" actId="478"/>
          <ac:picMkLst>
            <pc:docMk/>
            <pc:sldMk cId="3972071686" sldId="634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37:53.053" v="5890" actId="1076"/>
          <ac:picMkLst>
            <pc:docMk/>
            <pc:sldMk cId="3972071686" sldId="634"/>
            <ac:picMk id="7" creationId="{5425D90D-03EF-A947-A255-F7539497946D}"/>
          </ac:picMkLst>
        </pc:picChg>
        <pc:picChg chg="add mod">
          <ac:chgData name="Long B Nguyen" userId="f59fb8f3-a021-417a-8bc1-65c8d471c621" providerId="ADAL" clId="{09EBCD6D-3E32-1447-A1AF-87925F52689B}" dt="2021-05-21T15:38:04.200" v="5892" actId="1076"/>
          <ac:picMkLst>
            <pc:docMk/>
            <pc:sldMk cId="3972071686" sldId="634"/>
            <ac:picMk id="8" creationId="{FEA6E2D4-FD02-8241-962D-AC247B686734}"/>
          </ac:picMkLst>
        </pc:picChg>
        <pc:picChg chg="add del">
          <ac:chgData name="Long B Nguyen" userId="f59fb8f3-a021-417a-8bc1-65c8d471c621" providerId="ADAL" clId="{09EBCD6D-3E32-1447-A1AF-87925F52689B}" dt="2021-05-21T15:38:18.724" v="5896" actId="478"/>
          <ac:picMkLst>
            <pc:docMk/>
            <pc:sldMk cId="3972071686" sldId="634"/>
            <ac:picMk id="9" creationId="{A0A5CB6A-072A-E645-8CC0-D74602A1A11D}"/>
          </ac:picMkLst>
        </pc:picChg>
        <pc:picChg chg="add del mod">
          <ac:chgData name="Long B Nguyen" userId="f59fb8f3-a021-417a-8bc1-65c8d471c621" providerId="ADAL" clId="{09EBCD6D-3E32-1447-A1AF-87925F52689B}" dt="2021-05-24T14:04:02.184" v="8579" actId="478"/>
          <ac:picMkLst>
            <pc:docMk/>
            <pc:sldMk cId="3972071686" sldId="634"/>
            <ac:picMk id="10" creationId="{EB5568AD-19CB-D342-B788-0EF079692BC1}"/>
          </ac:picMkLst>
        </pc:picChg>
        <pc:picChg chg="add mod">
          <ac:chgData name="Long B Nguyen" userId="f59fb8f3-a021-417a-8bc1-65c8d471c621" providerId="ADAL" clId="{09EBCD6D-3E32-1447-A1AF-87925F52689B}" dt="2021-05-24T14:04:09.248" v="8598" actId="1036"/>
          <ac:picMkLst>
            <pc:docMk/>
            <pc:sldMk cId="3972071686" sldId="634"/>
            <ac:picMk id="11" creationId="{C0E5CA17-49B6-3F4E-98E3-E65A6FF37588}"/>
          </ac:picMkLst>
        </pc:picChg>
        <pc:picChg chg="add del">
          <ac:chgData name="Long B Nguyen" userId="f59fb8f3-a021-417a-8bc1-65c8d471c621" providerId="ADAL" clId="{09EBCD6D-3E32-1447-A1AF-87925F52689B}" dt="2021-05-21T15:38:40.471" v="5899" actId="478"/>
          <ac:picMkLst>
            <pc:docMk/>
            <pc:sldMk cId="3972071686" sldId="634"/>
            <ac:picMk id="12" creationId="{5BB75CD4-855B-4E41-8830-EA1655332B02}"/>
          </ac:picMkLst>
        </pc:picChg>
        <pc:picChg chg="add mod">
          <ac:chgData name="Long B Nguyen" userId="f59fb8f3-a021-417a-8bc1-65c8d471c621" providerId="ADAL" clId="{09EBCD6D-3E32-1447-A1AF-87925F52689B}" dt="2021-05-21T15:38:31.807" v="5898" actId="571"/>
          <ac:picMkLst>
            <pc:docMk/>
            <pc:sldMk cId="3972071686" sldId="634"/>
            <ac:picMk id="13" creationId="{42CC63B5-611A-EC4A-A524-CEEA86A1FCE6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1:40.419" v="8686" actId="1036"/>
        <pc:sldMkLst>
          <pc:docMk/>
          <pc:sldMk cId="3717689186" sldId="635"/>
        </pc:sldMkLst>
        <pc:spChg chg="mod">
          <ac:chgData name="Long B Nguyen" userId="f59fb8f3-a021-417a-8bc1-65c8d471c621" providerId="ADAL" clId="{09EBCD6D-3E32-1447-A1AF-87925F52689B}" dt="2021-05-21T15:34:38.744" v="5875" actId="20577"/>
          <ac:spMkLst>
            <pc:docMk/>
            <pc:sldMk cId="3717689186" sldId="635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9:57.209" v="5916"/>
          <ac:spMkLst>
            <pc:docMk/>
            <pc:sldMk cId="3717689186" sldId="635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0:19.514" v="5918" actId="1076"/>
          <ac:picMkLst>
            <pc:docMk/>
            <pc:sldMk cId="3717689186" sldId="635"/>
            <ac:picMk id="5" creationId="{AC668EE7-D6F7-0047-A144-D3842998C9CE}"/>
          </ac:picMkLst>
        </pc:picChg>
        <pc:picChg chg="del">
          <ac:chgData name="Long B Nguyen" userId="f59fb8f3-a021-417a-8bc1-65c8d471c621" providerId="ADAL" clId="{09EBCD6D-3E32-1447-A1AF-87925F52689B}" dt="2021-05-21T15:34:56.214" v="5877" actId="478"/>
          <ac:picMkLst>
            <pc:docMk/>
            <pc:sldMk cId="3717689186" sldId="635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40:32.240" v="5920" actId="1076"/>
          <ac:picMkLst>
            <pc:docMk/>
            <pc:sldMk cId="3717689186" sldId="635"/>
            <ac:picMk id="7" creationId="{377F6C7D-E6EF-D64D-9485-C2F3880469E7}"/>
          </ac:picMkLst>
        </pc:picChg>
        <pc:picChg chg="add mod">
          <ac:chgData name="Long B Nguyen" userId="f59fb8f3-a021-417a-8bc1-65c8d471c621" providerId="ADAL" clId="{09EBCD6D-3E32-1447-A1AF-87925F52689B}" dt="2021-05-21T15:40:43.103" v="5922" actId="1076"/>
          <ac:picMkLst>
            <pc:docMk/>
            <pc:sldMk cId="3717689186" sldId="635"/>
            <ac:picMk id="8" creationId="{98191AB7-A8C6-A142-912E-63ED96C6BCE1}"/>
          </ac:picMkLst>
        </pc:picChg>
        <pc:picChg chg="add mod">
          <ac:chgData name="Long B Nguyen" userId="f59fb8f3-a021-417a-8bc1-65c8d471c621" providerId="ADAL" clId="{09EBCD6D-3E32-1447-A1AF-87925F52689B}" dt="2021-05-21T15:40:56.948" v="5924" actId="1076"/>
          <ac:picMkLst>
            <pc:docMk/>
            <pc:sldMk cId="3717689186" sldId="635"/>
            <ac:picMk id="9" creationId="{1E5BE6C2-D607-2345-8357-26E2BF1A40D0}"/>
          </ac:picMkLst>
        </pc:picChg>
        <pc:picChg chg="add mod">
          <ac:chgData name="Long B Nguyen" userId="f59fb8f3-a021-417a-8bc1-65c8d471c621" providerId="ADAL" clId="{09EBCD6D-3E32-1447-A1AF-87925F52689B}" dt="2021-05-21T15:41:12.240" v="5932" actId="1037"/>
          <ac:picMkLst>
            <pc:docMk/>
            <pc:sldMk cId="3717689186" sldId="635"/>
            <ac:picMk id="10" creationId="{E95AD5B5-4071-654A-B30D-16A1684D9881}"/>
          </ac:picMkLst>
        </pc:picChg>
        <pc:picChg chg="add mod">
          <ac:chgData name="Long B Nguyen" userId="f59fb8f3-a021-417a-8bc1-65c8d471c621" providerId="ADAL" clId="{09EBCD6D-3E32-1447-A1AF-87925F52689B}" dt="2021-05-21T15:41:23.790" v="5934" actId="1076"/>
          <ac:picMkLst>
            <pc:docMk/>
            <pc:sldMk cId="3717689186" sldId="635"/>
            <ac:picMk id="11" creationId="{E55A0C12-4F89-EE44-A89B-614832C525D1}"/>
          </ac:picMkLst>
        </pc:picChg>
        <pc:cxnChg chg="add mod">
          <ac:chgData name="Long B Nguyen" userId="f59fb8f3-a021-417a-8bc1-65c8d471c621" providerId="ADAL" clId="{09EBCD6D-3E32-1447-A1AF-87925F52689B}" dt="2021-05-25T13:31:40.419" v="8686" actId="1036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 del">
        <pc:chgData name="Long B Nguyen" userId="f59fb8f3-a021-417a-8bc1-65c8d471c621" providerId="ADAL" clId="{09EBCD6D-3E32-1447-A1AF-87925F52689B}" dt="2021-05-21T15:39:15.685" v="5907" actId="2696"/>
        <pc:sldMkLst>
          <pc:docMk/>
          <pc:sldMk cId="499869678" sldId="636"/>
        </pc:sldMkLst>
      </pc:sldChg>
      <pc:sldChg chg="addSp delSp modSp add mod">
        <pc:chgData name="Long B Nguyen" userId="f59fb8f3-a021-417a-8bc1-65c8d471c621" providerId="ADAL" clId="{09EBCD6D-3E32-1447-A1AF-87925F52689B}" dt="2021-05-25T13:32:01.405" v="8705" actId="1036"/>
        <pc:sldMkLst>
          <pc:docMk/>
          <pc:sldMk cId="3221876358" sldId="636"/>
        </pc:sldMkLst>
        <pc:spChg chg="mod">
          <ac:chgData name="Long B Nguyen" userId="f59fb8f3-a021-417a-8bc1-65c8d471c621" providerId="ADAL" clId="{09EBCD6D-3E32-1447-A1AF-87925F52689B}" dt="2021-05-21T15:42:49.022" v="5975" actId="1076"/>
          <ac:spMkLst>
            <pc:docMk/>
            <pc:sldMk cId="3221876358" sldId="636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43:03.812" v="5987" actId="14100"/>
          <ac:spMkLst>
            <pc:docMk/>
            <pc:sldMk cId="3221876358" sldId="636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3:06.893" v="5999" actId="1035"/>
          <ac:picMkLst>
            <pc:docMk/>
            <pc:sldMk cId="3221876358" sldId="636"/>
            <ac:picMk id="5" creationId="{EAC18EDF-1B77-084B-880D-A52440DE888D}"/>
          </ac:picMkLst>
        </pc:picChg>
        <pc:picChg chg="add mod">
          <ac:chgData name="Long B Nguyen" userId="f59fb8f3-a021-417a-8bc1-65c8d471c621" providerId="ADAL" clId="{09EBCD6D-3E32-1447-A1AF-87925F52689B}" dt="2021-05-25T13:03:18.424" v="8616" actId="1076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B Nguyen" userId="f59fb8f3-a021-417a-8bc1-65c8d471c621" providerId="ADAL" clId="{09EBCD6D-3E32-1447-A1AF-87925F52689B}" dt="2021-05-21T15:43:17.066" v="6021" actId="478"/>
          <ac:picMkLst>
            <pc:docMk/>
            <pc:sldMk cId="3221876358" sldId="636"/>
            <ac:picMk id="6" creationId="{9DED08F7-1086-AE4D-90F6-C935BBB2C858}"/>
          </ac:picMkLst>
        </pc:picChg>
        <pc:picChg chg="add del mod">
          <ac:chgData name="Long B Nguyen" userId="f59fb8f3-a021-417a-8bc1-65c8d471c621" providerId="ADAL" clId="{09EBCD6D-3E32-1447-A1AF-87925F52689B}" dt="2021-05-25T13:03:13.080" v="8614" actId="478"/>
          <ac:picMkLst>
            <pc:docMk/>
            <pc:sldMk cId="3221876358" sldId="636"/>
            <ac:picMk id="7" creationId="{C5EAF51D-233B-C249-88B9-5A10D54B452F}"/>
          </ac:picMkLst>
        </pc:picChg>
        <pc:picChg chg="add del mod">
          <ac:chgData name="Long B Nguyen" userId="f59fb8f3-a021-417a-8bc1-65c8d471c621" providerId="ADAL" clId="{09EBCD6D-3E32-1447-A1AF-87925F52689B}" dt="2021-05-25T13:02:54.510" v="8609" actId="478"/>
          <ac:picMkLst>
            <pc:docMk/>
            <pc:sldMk cId="3221876358" sldId="636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5T13:03:17.073" v="8615" actId="1076"/>
          <ac:picMkLst>
            <pc:docMk/>
            <pc:sldMk cId="3221876358" sldId="636"/>
            <ac:picMk id="9" creationId="{5B870091-6031-DF40-A653-313598B083A0}"/>
          </ac:picMkLst>
        </pc:picChg>
        <pc:picChg chg="add mod">
          <ac:chgData name="Long B Nguyen" userId="f59fb8f3-a021-417a-8bc1-65c8d471c621" providerId="ADAL" clId="{09EBCD6D-3E32-1447-A1AF-87925F52689B}" dt="2021-05-25T13:02:57.698" v="8610" actId="1076"/>
          <ac:picMkLst>
            <pc:docMk/>
            <pc:sldMk cId="3221876358" sldId="636"/>
            <ac:picMk id="10" creationId="{97D77703-60B7-2F45-A909-4020B59D21D0}"/>
          </ac:picMkLst>
        </pc:picChg>
        <pc:picChg chg="add mod">
          <ac:chgData name="Long B Nguyen" userId="f59fb8f3-a021-417a-8bc1-65c8d471c621" providerId="ADAL" clId="{09EBCD6D-3E32-1447-A1AF-87925F52689B}" dt="2021-05-25T13:03:23.604" v="8617" actId="1076"/>
          <ac:picMkLst>
            <pc:docMk/>
            <pc:sldMk cId="3221876358" sldId="636"/>
            <ac:picMk id="11" creationId="{66D4F52A-E567-A940-88C3-2610771A6E00}"/>
          </ac:picMkLst>
        </pc:picChg>
        <pc:cxnChg chg="add mod">
          <ac:chgData name="Long B Nguyen" userId="f59fb8f3-a021-417a-8bc1-65c8d471c621" providerId="ADAL" clId="{09EBCD6D-3E32-1447-A1AF-87925F52689B}" dt="2021-05-25T13:32:01.405" v="8705" actId="1036"/>
          <ac:cxnSpMkLst>
            <pc:docMk/>
            <pc:sldMk cId="3221876358" sldId="636"/>
            <ac:cxnSpMk id="12" creationId="{D3E4155D-97CA-6743-9072-16CF458BD022}"/>
          </ac:cxnSpMkLst>
        </pc:cxnChg>
      </pc:sldChg>
      <pc:sldChg chg="addSp delSp modSp add mod modAnim">
        <pc:chgData name="Long B Nguyen" userId="f59fb8f3-a021-417a-8bc1-65c8d471c621" providerId="ADAL" clId="{09EBCD6D-3E32-1447-A1AF-87925F52689B}" dt="2021-05-25T13:32:20.472" v="8742" actId="1036"/>
        <pc:sldMkLst>
          <pc:docMk/>
          <pc:sldMk cId="2208213074" sldId="637"/>
        </pc:sldMkLst>
        <pc:spChg chg="mod">
          <ac:chgData name="Long B Nguyen" userId="f59fb8f3-a021-417a-8bc1-65c8d471c621" providerId="ADAL" clId="{09EBCD6D-3E32-1447-A1AF-87925F52689B}" dt="2021-05-21T17:18:42.933" v="6236" actId="20577"/>
          <ac:spMkLst>
            <pc:docMk/>
            <pc:sldMk cId="2208213074" sldId="637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16:44.278" v="6198" actId="20577"/>
          <ac:spMkLst>
            <pc:docMk/>
            <pc:sldMk cId="2208213074" sldId="637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15:25.937" v="6041" actId="478"/>
          <ac:picMkLst>
            <pc:docMk/>
            <pc:sldMk cId="2208213074" sldId="637"/>
            <ac:picMk id="5" creationId="{EAC18EDF-1B77-084B-880D-A52440DE888D}"/>
          </ac:picMkLst>
        </pc:picChg>
        <pc:picChg chg="add del mod">
          <ac:chgData name="Long B Nguyen" userId="f59fb8f3-a021-417a-8bc1-65c8d471c621" providerId="ADAL" clId="{09EBCD6D-3E32-1447-A1AF-87925F52689B}" dt="2021-05-21T17:16:12.799" v="6168" actId="478"/>
          <ac:picMkLst>
            <pc:docMk/>
            <pc:sldMk cId="2208213074" sldId="637"/>
            <ac:picMk id="6" creationId="{EF305027-AE91-ED49-8A80-E372C499D6E6}"/>
          </ac:picMkLst>
        </pc:picChg>
        <pc:picChg chg="del">
          <ac:chgData name="Long B Nguyen" userId="f59fb8f3-a021-417a-8bc1-65c8d471c621" providerId="ADAL" clId="{09EBCD6D-3E32-1447-A1AF-87925F52689B}" dt="2021-05-21T17:15:50.386" v="6164" actId="478"/>
          <ac:picMkLst>
            <pc:docMk/>
            <pc:sldMk cId="2208213074" sldId="637"/>
            <ac:picMk id="7" creationId="{C5EAF51D-233B-C249-88B9-5A10D54B452F}"/>
          </ac:picMkLst>
        </pc:picChg>
        <pc:picChg chg="del">
          <ac:chgData name="Long B Nguyen" userId="f59fb8f3-a021-417a-8bc1-65c8d471c621" providerId="ADAL" clId="{09EBCD6D-3E32-1447-A1AF-87925F52689B}" dt="2021-05-21T17:15:51.301" v="6165" actId="478"/>
          <ac:picMkLst>
            <pc:docMk/>
            <pc:sldMk cId="2208213074" sldId="637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1T17:17:00.833" v="6205" actId="1035"/>
          <ac:picMkLst>
            <pc:docMk/>
            <pc:sldMk cId="2208213074" sldId="637"/>
            <ac:picMk id="9" creationId="{EAE9FFBA-A88E-6C44-A08E-65AA1B1FE801}"/>
          </ac:picMkLst>
        </pc:picChg>
        <pc:picChg chg="add mod">
          <ac:chgData name="Long B Nguyen" userId="f59fb8f3-a021-417a-8bc1-65c8d471c621" providerId="ADAL" clId="{09EBCD6D-3E32-1447-A1AF-87925F52689B}" dt="2021-05-21T17:17:09.525" v="6224" actId="1038"/>
          <ac:picMkLst>
            <pc:docMk/>
            <pc:sldMk cId="2208213074" sldId="637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20.472" v="8742" actId="1036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modSp add del mod">
        <pc:chgData name="Long B Nguyen" userId="f59fb8f3-a021-417a-8bc1-65c8d471c621" providerId="ADAL" clId="{09EBCD6D-3E32-1447-A1AF-87925F52689B}" dt="2021-05-21T15:39:37.165" v="5910" actId="2696"/>
        <pc:sldMkLst>
          <pc:docMk/>
          <pc:sldMk cId="2827754099" sldId="637"/>
        </pc:sldMkLst>
        <pc:spChg chg="mod">
          <ac:chgData name="Long B Nguyen" userId="f59fb8f3-a021-417a-8bc1-65c8d471c621" providerId="ADAL" clId="{09EBCD6D-3E32-1447-A1AF-87925F52689B}" dt="2021-05-21T15:39:31.622" v="5909" actId="20577"/>
          <ac:spMkLst>
            <pc:docMk/>
            <pc:sldMk cId="2827754099" sldId="637"/>
            <ac:spMk id="3" creationId="{B93BCAAE-8D74-EC4D-8C11-E4FC3D47A755}"/>
          </ac:spMkLst>
        </pc:spChg>
      </pc:sldChg>
      <pc:sldChg chg="addSp delSp modSp add mod modAnim">
        <pc:chgData name="Long B Nguyen" userId="f59fb8f3-a021-417a-8bc1-65c8d471c621" providerId="ADAL" clId="{09EBCD6D-3E32-1447-A1AF-87925F52689B}" dt="2021-05-25T13:33:06.406" v="8757" actId="1037"/>
        <pc:sldMkLst>
          <pc:docMk/>
          <pc:sldMk cId="1296861205" sldId="638"/>
        </pc:sldMkLst>
        <pc:spChg chg="mod">
          <ac:chgData name="Long B Nguyen" userId="f59fb8f3-a021-417a-8bc1-65c8d471c621" providerId="ADAL" clId="{09EBCD6D-3E32-1447-A1AF-87925F52689B}" dt="2021-05-21T17:18:49.636" v="6247" actId="20577"/>
          <ac:spMkLst>
            <pc:docMk/>
            <pc:sldMk cId="1296861205" sldId="638"/>
            <ac:spMk id="2" creationId="{90D002C7-24B9-A843-BED1-DD4FD02EB7BA}"/>
          </ac:spMkLst>
        </pc:spChg>
        <pc:picChg chg="add mod">
          <ac:chgData name="Long B Nguyen" userId="f59fb8f3-a021-417a-8bc1-65c8d471c621" providerId="ADAL" clId="{09EBCD6D-3E32-1447-A1AF-87925F52689B}" dt="2021-05-21T17:20:06.249" v="6256" actId="1076"/>
          <ac:picMkLst>
            <pc:docMk/>
            <pc:sldMk cId="1296861205" sldId="638"/>
            <ac:picMk id="5" creationId="{09030700-33B7-3748-AE37-E8B08CE55B6B}"/>
          </ac:picMkLst>
        </pc:picChg>
        <pc:picChg chg="add mod">
          <ac:chgData name="Long B Nguyen" userId="f59fb8f3-a021-417a-8bc1-65c8d471c621" providerId="ADAL" clId="{09EBCD6D-3E32-1447-A1AF-87925F52689B}" dt="2021-05-21T17:20:10.021" v="6258" actId="1076"/>
          <ac:picMkLst>
            <pc:docMk/>
            <pc:sldMk cId="1296861205" sldId="638"/>
            <ac:picMk id="6" creationId="{3CA0BA11-981B-8145-8345-6940775558E9}"/>
          </ac:picMkLst>
        </pc:picChg>
        <pc:picChg chg="add del">
          <ac:chgData name="Long B Nguyen" userId="f59fb8f3-a021-417a-8bc1-65c8d471c621" providerId="ADAL" clId="{09EBCD6D-3E32-1447-A1AF-87925F52689B}" dt="2021-05-21T17:49:50.498" v="6572" actId="478"/>
          <ac:picMkLst>
            <pc:docMk/>
            <pc:sldMk cId="1296861205" sldId="638"/>
            <ac:picMk id="7" creationId="{6A22383F-E38A-AE44-B689-5E142DA78BE2}"/>
          </ac:picMkLst>
        </pc:picChg>
        <pc:picChg chg="del">
          <ac:chgData name="Long B Nguyen" userId="f59fb8f3-a021-417a-8bc1-65c8d471c621" providerId="ADAL" clId="{09EBCD6D-3E32-1447-A1AF-87925F52689B}" dt="2021-05-21T17:18:51.172" v="6248" actId="478"/>
          <ac:picMkLst>
            <pc:docMk/>
            <pc:sldMk cId="1296861205" sldId="638"/>
            <ac:picMk id="9" creationId="{EAE9FFBA-A88E-6C44-A08E-65AA1B1FE801}"/>
          </ac:picMkLst>
        </pc:picChg>
        <pc:picChg chg="del">
          <ac:chgData name="Long B Nguyen" userId="f59fb8f3-a021-417a-8bc1-65c8d471c621" providerId="ADAL" clId="{09EBCD6D-3E32-1447-A1AF-87925F52689B}" dt="2021-05-21T17:18:52.684" v="6249" actId="478"/>
          <ac:picMkLst>
            <pc:docMk/>
            <pc:sldMk cId="1296861205" sldId="638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57.673" v="8750" actId="1036"/>
          <ac:cxnSpMkLst>
            <pc:docMk/>
            <pc:sldMk cId="1296861205" sldId="638"/>
            <ac:cxnSpMk id="7" creationId="{FF1348A0-776D-9A40-9F62-A2D0C186E577}"/>
          </ac:cxnSpMkLst>
        </pc:cxnChg>
        <pc:cxnChg chg="add mod">
          <ac:chgData name="Long B Nguyen" userId="f59fb8f3-a021-417a-8bc1-65c8d471c621" providerId="ADAL" clId="{09EBCD6D-3E32-1447-A1AF-87925F52689B}" dt="2021-05-25T13:33:06.406" v="8757" actId="1037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5T13:33:19.909" v="8783" actId="1036"/>
        <pc:sldMkLst>
          <pc:docMk/>
          <pc:sldMk cId="1885070025" sldId="639"/>
        </pc:sldMkLst>
        <pc:spChg chg="mod">
          <ac:chgData name="Long B Nguyen" userId="f59fb8f3-a021-417a-8bc1-65c8d471c621" providerId="ADAL" clId="{09EBCD6D-3E32-1447-A1AF-87925F52689B}" dt="2021-05-21T17:20:48.314" v="6289" actId="20577"/>
          <ac:spMkLst>
            <pc:docMk/>
            <pc:sldMk cId="1885070025" sldId="639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19.488" v="6366" actId="20577"/>
          <ac:spMkLst>
            <pc:docMk/>
            <pc:sldMk cId="1885070025" sldId="639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20:35.985" v="6261" actId="478"/>
          <ac:picMkLst>
            <pc:docMk/>
            <pc:sldMk cId="1885070025" sldId="639"/>
            <ac:picMk id="5" creationId="{09030700-33B7-3748-AE37-E8B08CE55B6B}"/>
          </ac:picMkLst>
        </pc:picChg>
        <pc:picChg chg="del">
          <ac:chgData name="Long B Nguyen" userId="f59fb8f3-a021-417a-8bc1-65c8d471c621" providerId="ADAL" clId="{09EBCD6D-3E32-1447-A1AF-87925F52689B}" dt="2021-05-21T17:20:37.954" v="6262" actId="478"/>
          <ac:picMkLst>
            <pc:docMk/>
            <pc:sldMk cId="1885070025" sldId="639"/>
            <ac:picMk id="6" creationId="{3CA0BA11-981B-8145-8345-6940775558E9}"/>
          </ac:picMkLst>
        </pc:picChg>
        <pc:picChg chg="mod">
          <ac:chgData name="Long B Nguyen" userId="f59fb8f3-a021-417a-8bc1-65c8d471c621" providerId="ADAL" clId="{09EBCD6D-3E32-1447-A1AF-87925F52689B}" dt="2021-05-21T17:20:54.606" v="6292" actId="1076"/>
          <ac:picMkLst>
            <pc:docMk/>
            <pc:sldMk cId="1885070025" sldId="639"/>
            <ac:picMk id="7" creationId="{6A22383F-E38A-AE44-B689-5E142DA78BE2}"/>
          </ac:picMkLst>
        </pc:picChg>
        <pc:cxnChg chg="add mod">
          <ac:chgData name="Long B Nguyen" userId="f59fb8f3-a021-417a-8bc1-65c8d471c621" providerId="ADAL" clId="{09EBCD6D-3E32-1447-A1AF-87925F52689B}" dt="2021-05-25T13:33:19.909" v="8783" actId="1036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3T11:44:55.048" v="8573" actId="1076"/>
        <pc:sldMkLst>
          <pc:docMk/>
          <pc:sldMk cId="3354169107" sldId="640"/>
        </pc:sldMkLst>
        <pc:spChg chg="mod">
          <ac:chgData name="Long B Nguyen" userId="f59fb8f3-a021-417a-8bc1-65c8d471c621" providerId="ADAL" clId="{09EBCD6D-3E32-1447-A1AF-87925F52689B}" dt="2021-05-21T17:21:48.712" v="6395" actId="20577"/>
          <ac:spMkLst>
            <pc:docMk/>
            <pc:sldMk cId="3354169107" sldId="640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50.272" v="6396" actId="20577"/>
          <ac:spMkLst>
            <pc:docMk/>
            <pc:sldMk cId="3354169107" sldId="640"/>
            <ac:spMk id="3" creationId="{B93BCAAE-8D74-EC4D-8C11-E4FC3D47A755}"/>
          </ac:spMkLst>
        </pc:spChg>
        <pc:spChg chg="add mod">
          <ac:chgData name="Long B Nguyen" userId="f59fb8f3-a021-417a-8bc1-65c8d471c621" providerId="ADAL" clId="{09EBCD6D-3E32-1447-A1AF-87925F52689B}" dt="2021-05-23T11:44:55.048" v="8573" actId="1076"/>
          <ac:spMkLst>
            <pc:docMk/>
            <pc:sldMk cId="3354169107" sldId="640"/>
            <ac:spMk id="7" creationId="{114BD19E-4EF5-6C4C-9385-20455A059377}"/>
          </ac:spMkLst>
        </pc:spChg>
        <pc:picChg chg="add mod">
          <ac:chgData name="Long B Nguyen" userId="f59fb8f3-a021-417a-8bc1-65c8d471c621" providerId="ADAL" clId="{09EBCD6D-3E32-1447-A1AF-87925F52689B}" dt="2021-05-21T17:26:34.491" v="6551" actId="1036"/>
          <ac:picMkLst>
            <pc:docMk/>
            <pc:sldMk cId="3354169107" sldId="640"/>
            <ac:picMk id="5" creationId="{FBE9F1FC-6FE3-AA4A-B5F1-6A8BA3377DA2}"/>
          </ac:picMkLst>
        </pc:picChg>
        <pc:picChg chg="add mod">
          <ac:chgData name="Long B Nguyen" userId="f59fb8f3-a021-417a-8bc1-65c8d471c621" providerId="ADAL" clId="{09EBCD6D-3E32-1447-A1AF-87925F52689B}" dt="2021-05-21T17:26:41.166" v="6555" actId="1036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B Nguyen" userId="f59fb8f3-a021-417a-8bc1-65c8d471c621" providerId="ADAL" clId="{09EBCD6D-3E32-1447-A1AF-87925F52689B}" dt="2021-05-21T17:23:23.477" v="6397" actId="478"/>
          <ac:picMkLst>
            <pc:docMk/>
            <pc:sldMk cId="3354169107" sldId="640"/>
            <ac:picMk id="7" creationId="{6A22383F-E38A-AE44-B689-5E142DA78BE2}"/>
          </ac:picMkLst>
        </pc:picChg>
        <pc:picChg chg="add mod">
          <ac:chgData name="Long B Nguyen" userId="f59fb8f3-a021-417a-8bc1-65c8d471c621" providerId="ADAL" clId="{09EBCD6D-3E32-1447-A1AF-87925F52689B}" dt="2021-05-21T17:26:43.565" v="6559" actId="1036"/>
          <ac:picMkLst>
            <pc:docMk/>
            <pc:sldMk cId="3354169107" sldId="640"/>
            <ac:picMk id="8" creationId="{27C5DC64-4EAE-904F-BE21-B5FEF5EC0C56}"/>
          </ac:picMkLst>
        </pc:picChg>
        <pc:picChg chg="add mod">
          <ac:chgData name="Long B Nguyen" userId="f59fb8f3-a021-417a-8bc1-65c8d471c621" providerId="ADAL" clId="{09EBCD6D-3E32-1447-A1AF-87925F52689B}" dt="2021-05-21T17:26:46.549" v="6565" actId="1036"/>
          <ac:picMkLst>
            <pc:docMk/>
            <pc:sldMk cId="3354169107" sldId="640"/>
            <ac:picMk id="9" creationId="{7F7187DF-EE17-A74B-B3B0-7B6648C297ED}"/>
          </ac:picMkLst>
        </pc:picChg>
        <pc:picChg chg="add mod">
          <ac:chgData name="Long B Nguyen" userId="f59fb8f3-a021-417a-8bc1-65c8d471c621" providerId="ADAL" clId="{09EBCD6D-3E32-1447-A1AF-87925F52689B}" dt="2021-05-21T17:26:31.267" v="6548" actId="1037"/>
          <ac:picMkLst>
            <pc:docMk/>
            <pc:sldMk cId="3354169107" sldId="640"/>
            <ac:picMk id="10" creationId="{E4776530-B3AD-6247-943D-225865B7A538}"/>
          </ac:picMkLst>
        </pc:picChg>
      </pc:sldChg>
      <pc:sldChg chg="new del">
        <pc:chgData name="Long B Nguyen" userId="f59fb8f3-a021-417a-8bc1-65c8d471c621" providerId="ADAL" clId="{09EBCD6D-3E32-1447-A1AF-87925F52689B}" dt="2021-05-21T18:03:38.754" v="6594" actId="2696"/>
        <pc:sldMkLst>
          <pc:docMk/>
          <pc:sldMk cId="1377246404" sldId="641"/>
        </pc:sldMkLst>
      </pc:sldChg>
      <pc:sldChg chg="delSp modSp add mod">
        <pc:chgData name="Long B Nguyen" userId="f59fb8f3-a021-417a-8bc1-65c8d471c621" providerId="ADAL" clId="{09EBCD6D-3E32-1447-A1AF-87925F52689B}" dt="2021-05-21T18:56:45.740" v="6786" actId="113"/>
        <pc:sldMkLst>
          <pc:docMk/>
          <pc:sldMk cId="3244400540" sldId="641"/>
        </pc:sldMkLst>
        <pc:spChg chg="mod">
          <ac:chgData name="Long B Nguyen" userId="f59fb8f3-a021-417a-8bc1-65c8d471c621" providerId="ADAL" clId="{09EBCD6D-3E32-1447-A1AF-87925F52689B}" dt="2021-05-21T18:03:47.452" v="6603" actId="20577"/>
          <ac:spMkLst>
            <pc:docMk/>
            <pc:sldMk cId="3244400540" sldId="64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8:56:45.740" v="6786" actId="113"/>
          <ac:spMkLst>
            <pc:docMk/>
            <pc:sldMk cId="3244400540" sldId="64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8:03:57.366" v="6605" actId="478"/>
          <ac:picMkLst>
            <pc:docMk/>
            <pc:sldMk cId="3244400540" sldId="641"/>
            <ac:picMk id="7" creationId="{7A5C2D1D-0A80-0949-8104-F3D9F197AED3}"/>
          </ac:picMkLst>
        </pc:picChg>
      </pc:sldChg>
      <pc:sldChg chg="modSp add mod">
        <pc:chgData name="Long B Nguyen" userId="f59fb8f3-a021-417a-8bc1-65c8d471c621" providerId="ADAL" clId="{09EBCD6D-3E32-1447-A1AF-87925F52689B}" dt="2021-05-21T18:12:51.375" v="6765" actId="20577"/>
        <pc:sldMkLst>
          <pc:docMk/>
          <pc:sldMk cId="155528545" sldId="642"/>
        </pc:sldMkLst>
        <pc:spChg chg="mod">
          <ac:chgData name="Long B Nguyen" userId="f59fb8f3-a021-417a-8bc1-65c8d471c621" providerId="ADAL" clId="{09EBCD6D-3E32-1447-A1AF-87925F52689B}" dt="2021-05-21T18:12:51.375" v="6765" actId="20577"/>
          <ac:spMkLst>
            <pc:docMk/>
            <pc:sldMk cId="155528545" sldId="642"/>
            <ac:spMk id="16386" creationId="{BDE71382-597F-7140-BB2A-61A70538093D}"/>
          </ac:spMkLst>
        </pc:spChg>
      </pc:sldChg>
      <pc:sldChg chg="addSp delSp modSp add del mod">
        <pc:chgData name="Long B Nguyen" userId="f59fb8f3-a021-417a-8bc1-65c8d471c621" providerId="ADAL" clId="{09EBCD6D-3E32-1447-A1AF-87925F52689B}" dt="2021-05-21T18:03:36.087" v="6592" actId="2696"/>
        <pc:sldMkLst>
          <pc:docMk/>
          <pc:sldMk cId="1733402417" sldId="642"/>
        </pc:sldMkLst>
        <pc:spChg chg="add mod">
          <ac:chgData name="Long B Nguyen" userId="f59fb8f3-a021-417a-8bc1-65c8d471c621" providerId="ADAL" clId="{09EBCD6D-3E32-1447-A1AF-87925F52689B}" dt="2021-05-21T18:03:27.224" v="6591" actId="14100"/>
          <ac:spMkLst>
            <pc:docMk/>
            <pc:sldMk cId="1733402417" sldId="642"/>
            <ac:spMk id="3" creationId="{C3EB711C-9421-D14C-9D02-D29BB4EEB27E}"/>
          </ac:spMkLst>
        </pc:spChg>
        <pc:picChg chg="del">
          <ac:chgData name="Long B Nguyen" userId="f59fb8f3-a021-417a-8bc1-65c8d471c621" providerId="ADAL" clId="{09EBCD6D-3E32-1447-A1AF-87925F52689B}" dt="2021-05-21T17:54:12.126" v="6580" actId="478"/>
          <ac:picMkLst>
            <pc:docMk/>
            <pc:sldMk cId="1733402417" sldId="642"/>
            <ac:picMk id="5" creationId="{6EDB77B3-DC80-0942-8B49-9AC0B78BDB1E}"/>
          </ac:picMkLst>
        </pc:picChg>
      </pc:sldChg>
      <pc:sldChg chg="delSp add del mod">
        <pc:chgData name="Long B Nguyen" userId="f59fb8f3-a021-417a-8bc1-65c8d471c621" providerId="ADAL" clId="{09EBCD6D-3E32-1447-A1AF-87925F52689B}" dt="2021-05-21T18:03:36.817" v="6593" actId="2696"/>
        <pc:sldMkLst>
          <pc:docMk/>
          <pc:sldMk cId="3741065049" sldId="643"/>
        </pc:sldMkLst>
        <pc:picChg chg="del">
          <ac:chgData name="Long B Nguyen" userId="f59fb8f3-a021-417a-8bc1-65c8d471c621" providerId="ADAL" clId="{09EBCD6D-3E32-1447-A1AF-87925F52689B}" dt="2021-05-21T18:03:09.714" v="6582" actId="478"/>
          <ac:picMkLst>
            <pc:docMk/>
            <pc:sldMk cId="3741065049" sldId="643"/>
            <ac:picMk id="5" creationId="{6EDB77B3-DC80-0942-8B49-9AC0B78BDB1E}"/>
          </ac:picMkLst>
        </pc:picChg>
      </pc:sldChg>
      <pc:sldChg chg="modSp add modAnim">
        <pc:chgData name="Long B Nguyen" userId="f59fb8f3-a021-417a-8bc1-65c8d471c621" providerId="ADAL" clId="{09EBCD6D-3E32-1447-A1AF-87925F52689B}" dt="2021-05-21T19:14:41.534" v="7347" actId="113"/>
        <pc:sldMkLst>
          <pc:docMk/>
          <pc:sldMk cId="3854762428" sldId="643"/>
        </pc:sldMkLst>
        <pc:spChg chg="mod">
          <ac:chgData name="Long B Nguyen" userId="f59fb8f3-a021-417a-8bc1-65c8d471c621" providerId="ADAL" clId="{09EBCD6D-3E32-1447-A1AF-87925F52689B}" dt="2021-05-21T19:14:41.534" v="7347" actId="113"/>
          <ac:spMkLst>
            <pc:docMk/>
            <pc:sldMk cId="3854762428" sldId="643"/>
            <ac:spMk id="3" creationId="{8EE44610-8AB0-B84C-9003-2B8BA850F328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9:04:33.186" v="7017" actId="478"/>
        <pc:sldMkLst>
          <pc:docMk/>
          <pc:sldMk cId="159014264" sldId="644"/>
        </pc:sldMkLst>
        <pc:spChg chg="mod">
          <ac:chgData name="Long B Nguyen" userId="f59fb8f3-a021-417a-8bc1-65c8d471c621" providerId="ADAL" clId="{09EBCD6D-3E32-1447-A1AF-87925F52689B}" dt="2021-05-21T19:03:14.198" v="7010" actId="20577"/>
          <ac:spMkLst>
            <pc:docMk/>
            <pc:sldMk cId="159014264" sldId="644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21T19:03:23.396" v="7012" actId="1076"/>
          <ac:picMkLst>
            <pc:docMk/>
            <pc:sldMk cId="159014264" sldId="644"/>
            <ac:picMk id="5" creationId="{D55A670A-145E-7348-A862-80E3504E8AC2}"/>
          </ac:picMkLst>
        </pc:picChg>
        <pc:picChg chg="add mod">
          <ac:chgData name="Long B Nguyen" userId="f59fb8f3-a021-417a-8bc1-65c8d471c621" providerId="ADAL" clId="{09EBCD6D-3E32-1447-A1AF-87925F52689B}" dt="2021-05-21T19:03:37.045" v="7014" actId="1076"/>
          <ac:picMkLst>
            <pc:docMk/>
            <pc:sldMk cId="159014264" sldId="644"/>
            <ac:picMk id="6" creationId="{F7D56D54-A676-F340-8D69-6C93B7DC19E6}"/>
          </ac:picMkLst>
        </pc:picChg>
        <pc:picChg chg="add del">
          <ac:chgData name="Long B Nguyen" userId="f59fb8f3-a021-417a-8bc1-65c8d471c621" providerId="ADAL" clId="{09EBCD6D-3E32-1447-A1AF-87925F52689B}" dt="2021-05-21T19:04:33.186" v="7017" actId="478"/>
          <ac:picMkLst>
            <pc:docMk/>
            <pc:sldMk cId="159014264" sldId="644"/>
            <ac:picMk id="7" creationId="{AB420C16-E743-0F46-83E7-2E50605BA878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08:17.067" v="7179" actId="1037"/>
        <pc:sldMkLst>
          <pc:docMk/>
          <pc:sldMk cId="8107296" sldId="645"/>
        </pc:sldMkLst>
        <pc:spChg chg="mod">
          <ac:chgData name="Long B Nguyen" userId="f59fb8f3-a021-417a-8bc1-65c8d471c621" providerId="ADAL" clId="{09EBCD6D-3E32-1447-A1AF-87925F52689B}" dt="2021-05-21T19:07:59.909" v="7143" actId="20577"/>
          <ac:spMkLst>
            <pc:docMk/>
            <pc:sldMk cId="8107296" sldId="645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9:04:38.485" v="7019" actId="478"/>
          <ac:picMkLst>
            <pc:docMk/>
            <pc:sldMk cId="8107296" sldId="645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1T19:04:40.236" v="7020" actId="478"/>
          <ac:picMkLst>
            <pc:docMk/>
            <pc:sldMk cId="8107296" sldId="645"/>
            <ac:picMk id="6" creationId="{F7D56D54-A676-F340-8D69-6C93B7DC19E6}"/>
          </ac:picMkLst>
        </pc:picChg>
        <pc:picChg chg="mod">
          <ac:chgData name="Long B Nguyen" userId="f59fb8f3-a021-417a-8bc1-65c8d471c621" providerId="ADAL" clId="{09EBCD6D-3E32-1447-A1AF-87925F52689B}" dt="2021-05-21T19:07:55.385" v="7135" actId="1035"/>
          <ac:picMkLst>
            <pc:docMk/>
            <pc:sldMk cId="8107296" sldId="645"/>
            <ac:picMk id="7" creationId="{AB420C16-E743-0F46-83E7-2E50605BA878}"/>
          </ac:picMkLst>
        </pc:picChg>
        <pc:picChg chg="add mod">
          <ac:chgData name="Long B Nguyen" userId="f59fb8f3-a021-417a-8bc1-65c8d471c621" providerId="ADAL" clId="{09EBCD6D-3E32-1447-A1AF-87925F52689B}" dt="2021-05-21T19:08:17.067" v="7179" actId="1037"/>
          <ac:picMkLst>
            <pc:docMk/>
            <pc:sldMk cId="8107296" sldId="645"/>
            <ac:picMk id="8" creationId="{523A1B8E-8959-0C41-B19A-226F558199B7}"/>
          </ac:picMkLst>
        </pc:picChg>
        <pc:picChg chg="add del mod">
          <ac:chgData name="Long B Nguyen" userId="f59fb8f3-a021-417a-8bc1-65c8d471c621" providerId="ADAL" clId="{09EBCD6D-3E32-1447-A1AF-87925F52689B}" dt="2021-05-21T19:08:06.996" v="7168" actId="478"/>
          <ac:picMkLst>
            <pc:docMk/>
            <pc:sldMk cId="8107296" sldId="645"/>
            <ac:picMk id="9" creationId="{119CA69A-41FC-1943-9BDE-7648F9F615D3}"/>
          </ac:picMkLst>
        </pc:picChg>
        <pc:picChg chg="add mod">
          <ac:chgData name="Long B Nguyen" userId="f59fb8f3-a021-417a-8bc1-65c8d471c621" providerId="ADAL" clId="{09EBCD6D-3E32-1447-A1AF-87925F52689B}" dt="2021-05-21T19:08:06.024" v="7167" actId="1035"/>
          <ac:picMkLst>
            <pc:docMk/>
            <pc:sldMk cId="8107296" sldId="645"/>
            <ac:picMk id="10" creationId="{E420B1CE-BDC8-DC47-A7CC-45FE669F7F1E}"/>
          </ac:picMkLst>
        </pc:picChg>
        <pc:picChg chg="add mod">
          <ac:chgData name="Long B Nguyen" userId="f59fb8f3-a021-417a-8bc1-65c8d471c621" providerId="ADAL" clId="{09EBCD6D-3E32-1447-A1AF-87925F52689B}" dt="2021-05-21T19:08:14.528" v="7170" actId="1076"/>
          <ac:picMkLst>
            <pc:docMk/>
            <pc:sldMk cId="8107296" sldId="645"/>
            <ac:picMk id="11" creationId="{B2306235-3B0D-1F4D-B83A-938D321A0A6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12:05.912" v="7342" actId="1076"/>
        <pc:sldMkLst>
          <pc:docMk/>
          <pc:sldMk cId="1443041617" sldId="646"/>
        </pc:sldMkLst>
        <pc:spChg chg="del mod">
          <ac:chgData name="Long B Nguyen" userId="f59fb8f3-a021-417a-8bc1-65c8d471c621" providerId="ADAL" clId="{09EBCD6D-3E32-1447-A1AF-87925F52689B}" dt="2021-05-21T19:11:49.571" v="7314" actId="478"/>
          <ac:spMkLst>
            <pc:docMk/>
            <pc:sldMk cId="1443041617" sldId="646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9:11:55.018" v="7316" actId="1076"/>
          <ac:spMkLst>
            <pc:docMk/>
            <pc:sldMk cId="1443041617" sldId="646"/>
            <ac:spMk id="3" creationId="{8EE44610-8AB0-B84C-9003-2B8BA850F328}"/>
          </ac:spMkLst>
        </pc:spChg>
        <pc:spChg chg="add del mod">
          <ac:chgData name="Long B Nguyen" userId="f59fb8f3-a021-417a-8bc1-65c8d471c621" providerId="ADAL" clId="{09EBCD6D-3E32-1447-A1AF-87925F52689B}" dt="2021-05-21T19:11:51.421" v="7315" actId="478"/>
          <ac:spMkLst>
            <pc:docMk/>
            <pc:sldMk cId="1443041617" sldId="646"/>
            <ac:spMk id="14" creationId="{114C5C9C-567E-C74D-A82E-D13D9D0F14A0}"/>
          </ac:spMkLst>
        </pc:spChg>
        <pc:picChg chg="add mod">
          <ac:chgData name="Long B Nguyen" userId="f59fb8f3-a021-417a-8bc1-65c8d471c621" providerId="ADAL" clId="{09EBCD6D-3E32-1447-A1AF-87925F52689B}" dt="2021-05-21T19:10:33.632" v="7231" actId="1076"/>
          <ac:picMkLst>
            <pc:docMk/>
            <pc:sldMk cId="1443041617" sldId="646"/>
            <ac:picMk id="5" creationId="{603927A8-2B78-8A4E-BB44-2952BE82E7B4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6" creationId="{1A72F957-1DBC-AE45-BAB2-43603D57C705}"/>
          </ac:picMkLst>
        </pc:picChg>
        <pc:picChg chg="del">
          <ac:chgData name="Long B Nguyen" userId="f59fb8f3-a021-417a-8bc1-65c8d471c621" providerId="ADAL" clId="{09EBCD6D-3E32-1447-A1AF-87925F52689B}" dt="2021-05-21T19:08:27.309" v="7181" actId="478"/>
          <ac:picMkLst>
            <pc:docMk/>
            <pc:sldMk cId="1443041617" sldId="646"/>
            <ac:picMk id="7" creationId="{AB420C16-E743-0F46-83E7-2E50605BA878}"/>
          </ac:picMkLst>
        </pc:picChg>
        <pc:picChg chg="del">
          <ac:chgData name="Long B Nguyen" userId="f59fb8f3-a021-417a-8bc1-65c8d471c621" providerId="ADAL" clId="{09EBCD6D-3E32-1447-A1AF-87925F52689B}" dt="2021-05-21T19:09:02.461" v="7193" actId="478"/>
          <ac:picMkLst>
            <pc:docMk/>
            <pc:sldMk cId="1443041617" sldId="646"/>
            <ac:picMk id="8" creationId="{523A1B8E-8959-0C41-B19A-226F558199B7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9" creationId="{3FBEF68E-45B8-494E-BF5A-F7D615BBBDF1}"/>
          </ac:picMkLst>
        </pc:picChg>
        <pc:picChg chg="del">
          <ac:chgData name="Long B Nguyen" userId="f59fb8f3-a021-417a-8bc1-65c8d471c621" providerId="ADAL" clId="{09EBCD6D-3E32-1447-A1AF-87925F52689B}" dt="2021-05-21T19:09:19.712" v="7224" actId="478"/>
          <ac:picMkLst>
            <pc:docMk/>
            <pc:sldMk cId="1443041617" sldId="646"/>
            <ac:picMk id="10" creationId="{E420B1CE-BDC8-DC47-A7CC-45FE669F7F1E}"/>
          </ac:picMkLst>
        </pc:picChg>
        <pc:picChg chg="del">
          <ac:chgData name="Long B Nguyen" userId="f59fb8f3-a021-417a-8bc1-65c8d471c621" providerId="ADAL" clId="{09EBCD6D-3E32-1447-A1AF-87925F52689B}" dt="2021-05-21T19:09:21.315" v="7225" actId="478"/>
          <ac:picMkLst>
            <pc:docMk/>
            <pc:sldMk cId="1443041617" sldId="646"/>
            <ac:picMk id="11" creationId="{B2306235-3B0D-1F4D-B83A-938D321A0A65}"/>
          </ac:picMkLst>
        </pc:picChg>
        <pc:picChg chg="add mod">
          <ac:chgData name="Long B Nguyen" userId="f59fb8f3-a021-417a-8bc1-65c8d471c621" providerId="ADAL" clId="{09EBCD6D-3E32-1447-A1AF-87925F52689B}" dt="2021-05-21T19:12:05.912" v="7342" actId="1076"/>
          <ac:picMkLst>
            <pc:docMk/>
            <pc:sldMk cId="1443041617" sldId="646"/>
            <ac:picMk id="12" creationId="{9837A476-8BCF-E640-9EA9-75EC6B51AEDB}"/>
          </ac:picMkLst>
        </pc:picChg>
      </pc:sldChg>
      <pc:sldChg chg="addSp modSp add mod">
        <pc:chgData name="Long B Nguyen" userId="f59fb8f3-a021-417a-8bc1-65c8d471c621" providerId="ADAL" clId="{09EBCD6D-3E32-1447-A1AF-87925F52689B}" dt="2021-05-22T17:11:18.390" v="7927" actId="20577"/>
        <pc:sldMkLst>
          <pc:docMk/>
          <pc:sldMk cId="778751158" sldId="647"/>
        </pc:sldMkLst>
        <pc:spChg chg="mod">
          <ac:chgData name="Long B Nguyen" userId="f59fb8f3-a021-417a-8bc1-65c8d471c621" providerId="ADAL" clId="{09EBCD6D-3E32-1447-A1AF-87925F52689B}" dt="2021-05-22T17:11:02.563" v="7909" actId="1076"/>
          <ac:spMkLst>
            <pc:docMk/>
            <pc:sldMk cId="778751158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2T17:11:18.390" v="7927" actId="20577"/>
          <ac:spMkLst>
            <pc:docMk/>
            <pc:sldMk cId="778751158" sldId="647"/>
            <ac:spMk id="3" creationId="{8EE44610-8AB0-B84C-9003-2B8BA850F328}"/>
          </ac:spMkLst>
        </pc:spChg>
        <pc:spChg chg="add mod">
          <ac:chgData name="Long B Nguyen" userId="f59fb8f3-a021-417a-8bc1-65c8d471c621" providerId="ADAL" clId="{09EBCD6D-3E32-1447-A1AF-87925F52689B}" dt="2021-05-22T16:30:03.889" v="7454" actId="767"/>
          <ac:spMkLst>
            <pc:docMk/>
            <pc:sldMk cId="778751158" sldId="647"/>
            <ac:spMk id="6" creationId="{F2DE35F1-B009-034E-A058-765EBEEB9217}"/>
          </ac:spMkLst>
        </pc:spChg>
        <pc:picChg chg="add mod">
          <ac:chgData name="Long B Nguyen" userId="f59fb8f3-a021-417a-8bc1-65c8d471c621" providerId="ADAL" clId="{09EBCD6D-3E32-1447-A1AF-87925F52689B}" dt="2021-05-22T17:11:04.735" v="7910" actId="1076"/>
          <ac:picMkLst>
            <pc:docMk/>
            <pc:sldMk cId="778751158" sldId="647"/>
            <ac:picMk id="5" creationId="{7347089B-D462-CA4B-A5E9-0F42EB323F77}"/>
          </ac:picMkLst>
        </pc:picChg>
      </pc:sldChg>
      <pc:sldChg chg="addSp delSp modSp new mod">
        <pc:chgData name="Long B Nguyen" userId="f59fb8f3-a021-417a-8bc1-65c8d471c621" providerId="ADAL" clId="{09EBCD6D-3E32-1447-A1AF-87925F52689B}" dt="2021-05-22T17:14:58.442" v="7942" actId="20577"/>
        <pc:sldMkLst>
          <pc:docMk/>
          <pc:sldMk cId="1377529738" sldId="648"/>
        </pc:sldMkLst>
        <pc:spChg chg="del">
          <ac:chgData name="Long B Nguyen" userId="f59fb8f3-a021-417a-8bc1-65c8d471c621" providerId="ADAL" clId="{09EBCD6D-3E32-1447-A1AF-87925F52689B}" dt="2021-05-22T17:14:24.917" v="7932" actId="478"/>
          <ac:spMkLst>
            <pc:docMk/>
            <pc:sldMk cId="1377529738" sldId="648"/>
            <ac:spMk id="2" creationId="{81C10C20-9A93-8648-A333-CD00EEEE3440}"/>
          </ac:spMkLst>
        </pc:spChg>
        <pc:spChg chg="mod">
          <ac:chgData name="Long B Nguyen" userId="f59fb8f3-a021-417a-8bc1-65c8d471c621" providerId="ADAL" clId="{09EBCD6D-3E32-1447-A1AF-87925F52689B}" dt="2021-05-22T17:14:58.442" v="7942" actId="20577"/>
          <ac:spMkLst>
            <pc:docMk/>
            <pc:sldMk cId="1377529738" sldId="648"/>
            <ac:spMk id="3" creationId="{9B071422-AD72-304B-9DED-839E5307DF2B}"/>
          </ac:spMkLst>
        </pc:spChg>
        <pc:spChg chg="add mod">
          <ac:chgData name="Long B Nguyen" userId="f59fb8f3-a021-417a-8bc1-65c8d471c621" providerId="ADAL" clId="{09EBCD6D-3E32-1447-A1AF-87925F52689B}" dt="2021-05-22T17:14:33.446" v="7933"/>
          <ac:spMkLst>
            <pc:docMk/>
            <pc:sldMk cId="1377529738" sldId="648"/>
            <ac:spMk id="5" creationId="{EFF5F4AD-D9C7-1040-B066-A50136540666}"/>
          </ac:spMkLst>
        </pc:spChg>
      </pc:sldChg>
      <pc:sldChg chg="add del">
        <pc:chgData name="Long B Nguyen" userId="f59fb8f3-a021-417a-8bc1-65c8d471c621" providerId="ADAL" clId="{09EBCD6D-3E32-1447-A1AF-87925F52689B}" dt="2021-05-22T17:18:19.309" v="7944"/>
        <pc:sldMkLst>
          <pc:docMk/>
          <pc:sldMk cId="424378227" sldId="649"/>
        </pc:sldMkLst>
      </pc:sldChg>
      <pc:sldChg chg="delSp modSp add mod">
        <pc:chgData name="Long B Nguyen" userId="f59fb8f3-a021-417a-8bc1-65c8d471c621" providerId="ADAL" clId="{09EBCD6D-3E32-1447-A1AF-87925F52689B}" dt="2021-05-22T17:22:44.201" v="7965" actId="21"/>
        <pc:sldMkLst>
          <pc:docMk/>
          <pc:sldMk cId="2432265503" sldId="649"/>
        </pc:sldMkLst>
        <pc:spChg chg="mod">
          <ac:chgData name="Long B Nguyen" userId="f59fb8f3-a021-417a-8bc1-65c8d471c621" providerId="ADAL" clId="{09EBCD6D-3E32-1447-A1AF-87925F52689B}" dt="2021-05-22T17:22:44.201" v="7965" actId="21"/>
          <ac:spMkLst>
            <pc:docMk/>
            <pc:sldMk cId="2432265503" sldId="649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2T17:18:44.695" v="7948" actId="478"/>
          <ac:picMkLst>
            <pc:docMk/>
            <pc:sldMk cId="2432265503" sldId="649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2T17:18:59.788" v="7955" actId="478"/>
          <ac:picMkLst>
            <pc:docMk/>
            <pc:sldMk cId="2432265503" sldId="649"/>
            <ac:picMk id="6" creationId="{F7D56D54-A676-F340-8D69-6C93B7DC19E6}"/>
          </ac:picMkLst>
        </pc:picChg>
      </pc:sldChg>
      <pc:sldChg chg="modSp add mod">
        <pc:chgData name="Long B Nguyen" userId="f59fb8f3-a021-417a-8bc1-65c8d471c621" providerId="ADAL" clId="{09EBCD6D-3E32-1447-A1AF-87925F52689B}" dt="2021-05-22T17:23:24.450" v="7979" actId="20577"/>
        <pc:sldMkLst>
          <pc:docMk/>
          <pc:sldMk cId="2361128680" sldId="650"/>
        </pc:sldMkLst>
        <pc:spChg chg="mod">
          <ac:chgData name="Long B Nguyen" userId="f59fb8f3-a021-417a-8bc1-65c8d471c621" providerId="ADAL" clId="{09EBCD6D-3E32-1447-A1AF-87925F52689B}" dt="2021-05-22T17:23:24.450" v="7979" actId="20577"/>
          <ac:spMkLst>
            <pc:docMk/>
            <pc:sldMk cId="2361128680" sldId="650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2T17:24:48.483" v="7994" actId="20577"/>
        <pc:sldMkLst>
          <pc:docMk/>
          <pc:sldMk cId="1024956795" sldId="651"/>
        </pc:sldMkLst>
        <pc:spChg chg="mod">
          <ac:chgData name="Long B Nguyen" userId="f59fb8f3-a021-417a-8bc1-65c8d471c621" providerId="ADAL" clId="{09EBCD6D-3E32-1447-A1AF-87925F52689B}" dt="2021-05-22T17:24:48.483" v="7994" actId="20577"/>
          <ac:spMkLst>
            <pc:docMk/>
            <pc:sldMk cId="1024956795" sldId="651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3T10:48:40.326" v="8096" actId="1035"/>
        <pc:sldMkLst>
          <pc:docMk/>
          <pc:sldMk cId="3019769695" sldId="652"/>
        </pc:sldMkLst>
        <pc:spChg chg="mod">
          <ac:chgData name="Long B Nguyen" userId="f59fb8f3-a021-417a-8bc1-65c8d471c621" providerId="ADAL" clId="{09EBCD6D-3E32-1447-A1AF-87925F52689B}" dt="2021-05-23T10:48:37.396" v="8088" actId="1035"/>
          <ac:spMkLst>
            <pc:docMk/>
            <pc:sldMk cId="3019769695" sldId="652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3T10:48:40.326" v="8096" actId="1035"/>
          <ac:spMkLst>
            <pc:docMk/>
            <pc:sldMk cId="3019769695" sldId="652"/>
            <ac:spMk id="3" creationId="{8EE44610-8AB0-B84C-9003-2B8BA850F328}"/>
          </ac:spMkLst>
        </pc:spChg>
      </pc:sldChg>
      <pc:sldChg chg="addSp delSp modSp new mod">
        <pc:chgData name="Long B Nguyen" userId="f59fb8f3-a021-417a-8bc1-65c8d471c621" providerId="ADAL" clId="{09EBCD6D-3E32-1447-A1AF-87925F52689B}" dt="2021-05-22T17:35:00.539" v="8044" actId="20577"/>
        <pc:sldMkLst>
          <pc:docMk/>
          <pc:sldMk cId="3642723020" sldId="653"/>
        </pc:sldMkLst>
        <pc:spChg chg="del">
          <ac:chgData name="Long B Nguyen" userId="f59fb8f3-a021-417a-8bc1-65c8d471c621" providerId="ADAL" clId="{09EBCD6D-3E32-1447-A1AF-87925F52689B}" dt="2021-05-22T17:33:39.909" v="8028" actId="478"/>
          <ac:spMkLst>
            <pc:docMk/>
            <pc:sldMk cId="3642723020" sldId="653"/>
            <ac:spMk id="2" creationId="{A15BF544-EB2A-E84E-9FCD-5A8A7C4ED9FB}"/>
          </ac:spMkLst>
        </pc:spChg>
        <pc:spChg chg="mod">
          <ac:chgData name="Long B Nguyen" userId="f59fb8f3-a021-417a-8bc1-65c8d471c621" providerId="ADAL" clId="{09EBCD6D-3E32-1447-A1AF-87925F52689B}" dt="2021-05-22T17:35:00.539" v="8044" actId="20577"/>
          <ac:spMkLst>
            <pc:docMk/>
            <pc:sldMk cId="3642723020" sldId="653"/>
            <ac:spMk id="3" creationId="{689F41DF-6236-1149-815E-F26D01409338}"/>
          </ac:spMkLst>
        </pc:spChg>
        <pc:spChg chg="add mod">
          <ac:chgData name="Long B Nguyen" userId="f59fb8f3-a021-417a-8bc1-65c8d471c621" providerId="ADAL" clId="{09EBCD6D-3E32-1447-A1AF-87925F52689B}" dt="2021-05-22T17:33:45.120" v="8029"/>
          <ac:spMkLst>
            <pc:docMk/>
            <pc:sldMk cId="3642723020" sldId="653"/>
            <ac:spMk id="5" creationId="{6EA7C577-E6D4-2A4B-850C-5A753AF994D7}"/>
          </ac:spMkLst>
        </pc:spChg>
        <pc:spChg chg="add del mod">
          <ac:chgData name="Long B Nguyen" userId="f59fb8f3-a021-417a-8bc1-65c8d471c621" providerId="ADAL" clId="{09EBCD6D-3E32-1447-A1AF-87925F52689B}" dt="2021-05-22T17:34:18.723" v="8036"/>
          <ac:spMkLst>
            <pc:docMk/>
            <pc:sldMk cId="3642723020" sldId="653"/>
            <ac:spMk id="6" creationId="{EE1107C3-0A2F-DE47-8A6C-54FC0F250C5A}"/>
          </ac:spMkLst>
        </pc:spChg>
      </pc:sldChg>
      <pc:sldChg chg="modSp add mod">
        <pc:chgData name="Long B Nguyen" userId="f59fb8f3-a021-417a-8bc1-65c8d471c621" providerId="ADAL" clId="{09EBCD6D-3E32-1447-A1AF-87925F52689B}" dt="2021-05-23T11:41:22.966" v="8429" actId="20577"/>
        <pc:sldMkLst>
          <pc:docMk/>
          <pc:sldMk cId="3774006228" sldId="654"/>
        </pc:sldMkLst>
        <pc:spChg chg="mod">
          <ac:chgData name="Long B Nguyen" userId="f59fb8f3-a021-417a-8bc1-65c8d471c621" providerId="ADAL" clId="{09EBCD6D-3E32-1447-A1AF-87925F52689B}" dt="2021-05-23T11:41:22.966" v="8429" actId="20577"/>
          <ac:spMkLst>
            <pc:docMk/>
            <pc:sldMk cId="3774006228" sldId="654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36.046" v="8066" actId="20577"/>
        <pc:sldMkLst>
          <pc:docMk/>
          <pc:sldMk cId="1043561538" sldId="655"/>
        </pc:sldMkLst>
        <pc:spChg chg="mod">
          <ac:chgData name="Long B Nguyen" userId="f59fb8f3-a021-417a-8bc1-65c8d471c621" providerId="ADAL" clId="{09EBCD6D-3E32-1447-A1AF-87925F52689B}" dt="2021-05-22T17:40:36.046" v="8066" actId="20577"/>
          <ac:spMkLst>
            <pc:docMk/>
            <pc:sldMk cId="1043561538" sldId="655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57.399" v="8076" actId="113"/>
        <pc:sldMkLst>
          <pc:docMk/>
          <pc:sldMk cId="858332265" sldId="656"/>
        </pc:sldMkLst>
        <pc:spChg chg="mod">
          <ac:chgData name="Long B Nguyen" userId="f59fb8f3-a021-417a-8bc1-65c8d471c621" providerId="ADAL" clId="{09EBCD6D-3E32-1447-A1AF-87925F52689B}" dt="2021-05-22T17:40:57.399" v="8076" actId="113"/>
          <ac:spMkLst>
            <pc:docMk/>
            <pc:sldMk cId="858332265" sldId="656"/>
            <ac:spMk id="3" creationId="{689F41DF-6236-1149-815E-F26D01409338}"/>
          </ac:spMkLst>
        </pc:spChg>
      </pc:sldChg>
      <pc:sldChg chg="modSp new mod modAnim">
        <pc:chgData name="Long B Nguyen" userId="f59fb8f3-a021-417a-8bc1-65c8d471c621" providerId="ADAL" clId="{09EBCD6D-3E32-1447-A1AF-87925F52689B}" dt="2021-06-01T11:52:50.172" v="9583"/>
        <pc:sldMkLst>
          <pc:docMk/>
          <pc:sldMk cId="469267058" sldId="657"/>
        </pc:sldMkLst>
        <pc:spChg chg="mod">
          <ac:chgData name="Long B Nguyen" userId="f59fb8f3-a021-417a-8bc1-65c8d471c621" providerId="ADAL" clId="{09EBCD6D-3E32-1447-A1AF-87925F52689B}" dt="2021-05-31T17:42:11.884" v="8883" actId="20577"/>
          <ac:spMkLst>
            <pc:docMk/>
            <pc:sldMk cId="469267058" sldId="657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7:43:53.431" v="8898" actId="20577"/>
          <ac:spMkLst>
            <pc:docMk/>
            <pc:sldMk cId="469267058" sldId="657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7:41:24.021" v="8833" actId="1076"/>
        <pc:sldMkLst>
          <pc:docMk/>
          <pc:sldMk cId="2232575206" sldId="658"/>
        </pc:sldMkLst>
        <pc:spChg chg="mod">
          <ac:chgData name="Long B Nguyen" userId="f59fb8f3-a021-417a-8bc1-65c8d471c621" providerId="ADAL" clId="{09EBCD6D-3E32-1447-A1AF-87925F52689B}" dt="2021-05-31T17:38:18.523" v="8829" actId="20577"/>
          <ac:spMkLst>
            <pc:docMk/>
            <pc:sldMk cId="2232575206" sldId="658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31T17:41:24.021" v="8833" actId="1076"/>
          <ac:picMkLst>
            <pc:docMk/>
            <pc:sldMk cId="2232575206" sldId="658"/>
            <ac:picMk id="3" creationId="{B210FD03-9900-694E-B070-C24875B8B9C8}"/>
          </ac:picMkLst>
        </pc:picChg>
        <pc:picChg chg="del">
          <ac:chgData name="Long B Nguyen" userId="f59fb8f3-a021-417a-8bc1-65c8d471c621" providerId="ADAL" clId="{09EBCD6D-3E32-1447-A1AF-87925F52689B}" dt="2021-05-31T17:38:20.759" v="8830" actId="478"/>
          <ac:picMkLst>
            <pc:docMk/>
            <pc:sldMk cId="2232575206" sldId="658"/>
            <ac:picMk id="5" creationId="{6EDB77B3-DC80-0942-8B49-9AC0B78BDB1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5:04.336" v="9587"/>
        <pc:sldMkLst>
          <pc:docMk/>
          <pc:sldMk cId="1494335352" sldId="659"/>
        </pc:sldMkLst>
        <pc:spChg chg="mod">
          <ac:chgData name="Long B Nguyen" userId="f59fb8f3-a021-417a-8bc1-65c8d471c621" providerId="ADAL" clId="{09EBCD6D-3E32-1447-A1AF-87925F52689B}" dt="2021-05-31T17:44:55.323" v="8911" actId="1076"/>
          <ac:spMkLst>
            <pc:docMk/>
            <pc:sldMk cId="1494335352" sldId="659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6-01T11:53:08.100" v="9585" actId="113"/>
          <ac:spMkLst>
            <pc:docMk/>
            <pc:sldMk cId="1494335352" sldId="659"/>
            <ac:spMk id="3" creationId="{3770FE9B-403E-D54D-910D-E86CFE4C2FAF}"/>
          </ac:spMkLst>
        </pc:spChg>
      </pc:sldChg>
      <pc:sldChg chg="add del">
        <pc:chgData name="Long B Nguyen" userId="f59fb8f3-a021-417a-8bc1-65c8d471c621" providerId="ADAL" clId="{09EBCD6D-3E32-1447-A1AF-87925F52689B}" dt="2021-05-31T17:41:28.390" v="8834" actId="2696"/>
        <pc:sldMkLst>
          <pc:docMk/>
          <pc:sldMk cId="1789260868" sldId="659"/>
        </pc:sldMkLst>
      </pc:sldChg>
      <pc:sldChg chg="addSp delSp modSp add mod modAnim">
        <pc:chgData name="Long B Nguyen" userId="f59fb8f3-a021-417a-8bc1-65c8d471c621" providerId="ADAL" clId="{09EBCD6D-3E32-1447-A1AF-87925F52689B}" dt="2021-06-01T11:55:13.513" v="9590"/>
        <pc:sldMkLst>
          <pc:docMk/>
          <pc:sldMk cId="764318037" sldId="660"/>
        </pc:sldMkLst>
        <pc:spChg chg="mod">
          <ac:chgData name="Long B Nguyen" userId="f59fb8f3-a021-417a-8bc1-65c8d471c621" providerId="ADAL" clId="{09EBCD6D-3E32-1447-A1AF-87925F52689B}" dt="2021-05-31T17:47:36.030" v="8933" actId="20577"/>
          <ac:spMkLst>
            <pc:docMk/>
            <pc:sldMk cId="764318037" sldId="660"/>
            <ac:spMk id="3" creationId="{3770FE9B-403E-D54D-910D-E86CFE4C2FAF}"/>
          </ac:spMkLst>
        </pc:spChg>
        <pc:spChg chg="add del mod">
          <ac:chgData name="Long B Nguyen" userId="f59fb8f3-a021-417a-8bc1-65c8d471c621" providerId="ADAL" clId="{09EBCD6D-3E32-1447-A1AF-87925F52689B}" dt="2021-05-31T17:47:09.823" v="8930"/>
          <ac:spMkLst>
            <pc:docMk/>
            <pc:sldMk cId="764318037" sldId="660"/>
            <ac:spMk id="5" creationId="{E1F3F0E8-0EC3-9646-969A-0360A0E97D3C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5:51.593" v="9596" actId="113"/>
        <pc:sldMkLst>
          <pc:docMk/>
          <pc:sldMk cId="1963086115" sldId="661"/>
        </pc:sldMkLst>
        <pc:spChg chg="mod">
          <ac:chgData name="Long B Nguyen" userId="f59fb8f3-a021-417a-8bc1-65c8d471c621" providerId="ADAL" clId="{09EBCD6D-3E32-1447-A1AF-87925F52689B}" dt="2021-06-01T11:55:51.593" v="9596" actId="113"/>
          <ac:spMkLst>
            <pc:docMk/>
            <pc:sldMk cId="1963086115" sldId="661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6:01.119" v="9598"/>
        <pc:sldMkLst>
          <pc:docMk/>
          <pc:sldMk cId="4142331081" sldId="662"/>
        </pc:sldMkLst>
        <pc:spChg chg="mod">
          <ac:chgData name="Long B Nguyen" userId="f59fb8f3-a021-417a-8bc1-65c8d471c621" providerId="ADAL" clId="{09EBCD6D-3E32-1447-A1AF-87925F52689B}" dt="2021-05-31T17:52:55.559" v="8976" actId="20577"/>
          <ac:spMkLst>
            <pc:docMk/>
            <pc:sldMk cId="4142331081" sldId="662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7:00.825" v="9602"/>
        <pc:sldMkLst>
          <pc:docMk/>
          <pc:sldMk cId="3550438817" sldId="663"/>
        </pc:sldMkLst>
        <pc:spChg chg="mod">
          <ac:chgData name="Long B Nguyen" userId="f59fb8f3-a021-417a-8bc1-65c8d471c621" providerId="ADAL" clId="{09EBCD6D-3E32-1447-A1AF-87925F52689B}" dt="2021-06-01T11:56:51.902" v="9600" actId="113"/>
          <ac:spMkLst>
            <pc:docMk/>
            <pc:sldMk cId="3550438817" sldId="663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7:07.486" v="9604"/>
        <pc:sldMkLst>
          <pc:docMk/>
          <pc:sldMk cId="1723668777" sldId="664"/>
        </pc:sldMkLst>
        <pc:spChg chg="mod">
          <ac:chgData name="Long B Nguyen" userId="f59fb8f3-a021-417a-8bc1-65c8d471c621" providerId="ADAL" clId="{09EBCD6D-3E32-1447-A1AF-87925F52689B}" dt="2021-05-31T17:57:49.737" v="9014" actId="20577"/>
          <ac:spMkLst>
            <pc:docMk/>
            <pc:sldMk cId="1723668777" sldId="664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7:57:54.543" v="9016" actId="1076"/>
          <ac:picMkLst>
            <pc:docMk/>
            <pc:sldMk cId="1723668777" sldId="664"/>
            <ac:picMk id="5" creationId="{F1E7E57D-4CDC-AC45-8FB0-5FFC1FAAD931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6-01T11:57:18.248" v="9607"/>
        <pc:sldMkLst>
          <pc:docMk/>
          <pc:sldMk cId="548205039" sldId="665"/>
        </pc:sldMkLst>
        <pc:spChg chg="mod">
          <ac:chgData name="Long B Nguyen" userId="f59fb8f3-a021-417a-8bc1-65c8d471c621" providerId="ADAL" clId="{09EBCD6D-3E32-1447-A1AF-87925F52689B}" dt="2021-05-31T18:00:57.865" v="9091" actId="20577"/>
          <ac:spMkLst>
            <pc:docMk/>
            <pc:sldMk cId="548205039" sldId="665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8:00:51.291" v="9081" actId="1036"/>
          <ac:picMkLst>
            <pc:docMk/>
            <pc:sldMk cId="548205039" sldId="665"/>
            <ac:picMk id="5" creationId="{0250FDB6-FCA8-9549-A4F4-08FD0633C8A0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6-01T11:57:13.518" v="9606"/>
        <pc:sldMkLst>
          <pc:docMk/>
          <pc:sldMk cId="4290814165" sldId="666"/>
        </pc:sldMkLst>
        <pc:spChg chg="mod">
          <ac:chgData name="Long B Nguyen" userId="f59fb8f3-a021-417a-8bc1-65c8d471c621" providerId="ADAL" clId="{09EBCD6D-3E32-1447-A1AF-87925F52689B}" dt="2021-05-31T17:59:00.026" v="9066" actId="20577"/>
          <ac:spMkLst>
            <pc:docMk/>
            <pc:sldMk cId="4290814165" sldId="666"/>
            <ac:spMk id="3" creationId="{3770FE9B-403E-D54D-910D-E86CFE4C2FAF}"/>
          </ac:spMkLst>
        </pc:spChg>
        <pc:picChg chg="del">
          <ac:chgData name="Long B Nguyen" userId="f59fb8f3-a021-417a-8bc1-65c8d471c621" providerId="ADAL" clId="{09EBCD6D-3E32-1447-A1AF-87925F52689B}" dt="2021-05-31T17:58:10.874" v="9018" actId="478"/>
          <ac:picMkLst>
            <pc:docMk/>
            <pc:sldMk cId="4290814165" sldId="666"/>
            <ac:picMk id="5" creationId="{F1E7E57D-4CDC-AC45-8FB0-5FFC1FAAD931}"/>
          </ac:picMkLst>
        </pc:picChg>
        <pc:picChg chg="add mod">
          <ac:chgData name="Long B Nguyen" userId="f59fb8f3-a021-417a-8bc1-65c8d471c621" providerId="ADAL" clId="{09EBCD6D-3E32-1447-A1AF-87925F52689B}" dt="2021-05-31T17:58:43.162" v="9054" actId="1035"/>
          <ac:picMkLst>
            <pc:docMk/>
            <pc:sldMk cId="4290814165" sldId="666"/>
            <ac:picMk id="6" creationId="{73823EA6-7238-0748-A6A0-164BD038FCF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24.441" v="9609"/>
        <pc:sldMkLst>
          <pc:docMk/>
          <pc:sldMk cId="674914638" sldId="667"/>
        </pc:sldMkLst>
        <pc:spChg chg="mod">
          <ac:chgData name="Long B Nguyen" userId="f59fb8f3-a021-417a-8bc1-65c8d471c621" providerId="ADAL" clId="{09EBCD6D-3E32-1447-A1AF-87925F52689B}" dt="2021-05-31T18:03:31.260" v="9102" actId="20577"/>
          <ac:spMkLst>
            <pc:docMk/>
            <pc:sldMk cId="674914638" sldId="667"/>
            <ac:spMk id="3" creationId="{3770FE9B-403E-D54D-910D-E86CFE4C2FAF}"/>
          </ac:spMkLst>
        </pc:spChg>
      </pc:sldChg>
      <pc:sldChg chg="new del">
        <pc:chgData name="Long B Nguyen" userId="f59fb8f3-a021-417a-8bc1-65c8d471c621" providerId="ADAL" clId="{09EBCD6D-3E32-1447-A1AF-87925F52689B}" dt="2021-05-31T17:59:59.497" v="9068" actId="2696"/>
        <pc:sldMkLst>
          <pc:docMk/>
          <pc:sldMk cId="2326370841" sldId="667"/>
        </pc:sldMkLst>
      </pc:sldChg>
      <pc:sldChg chg="modSp add mod modAnim">
        <pc:chgData name="Long B Nguyen" userId="f59fb8f3-a021-417a-8bc1-65c8d471c621" providerId="ADAL" clId="{09EBCD6D-3E32-1447-A1AF-87925F52689B}" dt="2021-06-01T11:57:32.522" v="9612"/>
        <pc:sldMkLst>
          <pc:docMk/>
          <pc:sldMk cId="1851026642" sldId="668"/>
        </pc:sldMkLst>
        <pc:spChg chg="mod">
          <ac:chgData name="Long B Nguyen" userId="f59fb8f3-a021-417a-8bc1-65c8d471c621" providerId="ADAL" clId="{09EBCD6D-3E32-1447-A1AF-87925F52689B}" dt="2021-05-31T18:04:00.075" v="9111" actId="20577"/>
          <ac:spMkLst>
            <pc:docMk/>
            <pc:sldMk cId="1851026642" sldId="668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8:05:11.536" v="9139" actId="20577"/>
        <pc:sldMkLst>
          <pc:docMk/>
          <pc:sldMk cId="3179411414" sldId="669"/>
        </pc:sldMkLst>
        <pc:spChg chg="mod">
          <ac:chgData name="Long B Nguyen" userId="f59fb8f3-a021-417a-8bc1-65c8d471c621" providerId="ADAL" clId="{09EBCD6D-3E32-1447-A1AF-87925F52689B}" dt="2021-05-31T18:05:11.536" v="9139" actId="20577"/>
          <ac:spMkLst>
            <pc:docMk/>
            <pc:sldMk cId="3179411414" sldId="669"/>
            <ac:spMk id="2" creationId="{DFC6737B-C2EF-3F44-90BB-2743686986C3}"/>
          </ac:spMkLst>
        </pc:spChg>
        <pc:picChg chg="del">
          <ac:chgData name="Long B Nguyen" userId="f59fb8f3-a021-417a-8bc1-65c8d471c621" providerId="ADAL" clId="{09EBCD6D-3E32-1447-A1AF-87925F52689B}" dt="2021-05-31T18:04:18.257" v="9113" actId="478"/>
          <ac:picMkLst>
            <pc:docMk/>
            <pc:sldMk cId="3179411414" sldId="669"/>
            <ac:picMk id="3" creationId="{B210FD03-9900-694E-B070-C24875B8B9C8}"/>
          </ac:picMkLst>
        </pc:picChg>
        <pc:picChg chg="add mod">
          <ac:chgData name="Long B Nguyen" userId="f59fb8f3-a021-417a-8bc1-65c8d471c621" providerId="ADAL" clId="{09EBCD6D-3E32-1447-A1AF-87925F52689B}" dt="2021-05-31T18:05:00.539" v="9116" actId="1076"/>
          <ac:picMkLst>
            <pc:docMk/>
            <pc:sldMk cId="3179411414" sldId="669"/>
            <ac:picMk id="5" creationId="{33D7B1DB-3B30-6C42-8064-9F51328ECCD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53.104" v="9615"/>
        <pc:sldMkLst>
          <pc:docMk/>
          <pc:sldMk cId="2396694308" sldId="670"/>
        </pc:sldMkLst>
        <pc:spChg chg="mod">
          <ac:chgData name="Long B Nguyen" userId="f59fb8f3-a021-417a-8bc1-65c8d471c621" providerId="ADAL" clId="{09EBCD6D-3E32-1447-A1AF-87925F52689B}" dt="2021-05-31T18:05:25.310" v="9163" actId="20577"/>
          <ac:spMkLst>
            <pc:docMk/>
            <pc:sldMk cId="2396694308" sldId="670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9:16:04.163" v="9172" actId="113"/>
          <ac:spMkLst>
            <pc:docMk/>
            <pc:sldMk cId="2396694308" sldId="670"/>
            <ac:spMk id="3" creationId="{3770FE9B-403E-D54D-910D-E86CFE4C2FAF}"/>
          </ac:spMkLst>
        </pc:spChg>
      </pc:sldChg>
      <pc:sldChg chg="modSp new del mod">
        <pc:chgData name="Long B Nguyen" userId="f59fb8f3-a021-417a-8bc1-65c8d471c621" providerId="ADAL" clId="{09EBCD6D-3E32-1447-A1AF-87925F52689B}" dt="2021-05-31T19:36:53.278" v="9479" actId="2696"/>
        <pc:sldMkLst>
          <pc:docMk/>
          <pc:sldMk cId="1560317742" sldId="671"/>
        </pc:sldMkLst>
        <pc:spChg chg="mod">
          <ac:chgData name="Long B Nguyen" userId="f59fb8f3-a021-417a-8bc1-65c8d471c621" providerId="ADAL" clId="{09EBCD6D-3E32-1447-A1AF-87925F52689B}" dt="2021-05-31T19:23:15.690" v="9207" actId="20577"/>
          <ac:spMkLst>
            <pc:docMk/>
            <pc:sldMk cId="1560317742" sldId="671"/>
            <ac:spMk id="3" creationId="{384D2316-DC9B-5843-89D0-8D3E2737195E}"/>
          </ac:spMkLst>
        </pc:spChg>
      </pc:sldChg>
      <pc:sldChg chg="modSp add del mod">
        <pc:chgData name="Long B Nguyen" userId="f59fb8f3-a021-417a-8bc1-65c8d471c621" providerId="ADAL" clId="{09EBCD6D-3E32-1447-A1AF-87925F52689B}" dt="2021-06-01T11:58:21.885" v="9619" actId="2696"/>
        <pc:sldMkLst>
          <pc:docMk/>
          <pc:sldMk cId="2223653801" sldId="672"/>
        </pc:sldMkLst>
        <pc:spChg chg="mod">
          <ac:chgData name="Long B Nguyen" userId="f59fb8f3-a021-417a-8bc1-65c8d471c621" providerId="ADAL" clId="{09EBCD6D-3E32-1447-A1AF-87925F52689B}" dt="2021-06-01T11:58:09.627" v="9617" actId="20577"/>
          <ac:spMkLst>
            <pc:docMk/>
            <pc:sldMk cId="2223653801" sldId="672"/>
            <ac:spMk id="3" creationId="{3770FE9B-403E-D54D-910D-E86CFE4C2FAF}"/>
          </ac:spMkLst>
        </pc:spChg>
      </pc:sldChg>
      <pc:sldChg chg="add modAnim">
        <pc:chgData name="Long B Nguyen" userId="f59fb8f3-a021-417a-8bc1-65c8d471c621" providerId="ADAL" clId="{09EBCD6D-3E32-1447-A1AF-87925F52689B}" dt="2021-06-01T11:59:17.787" v="9627"/>
        <pc:sldMkLst>
          <pc:docMk/>
          <pc:sldMk cId="3832706411" sldId="672"/>
        </pc:sldMkLst>
      </pc:sldChg>
      <pc:sldChg chg="addSp modSp add mod modAnim">
        <pc:chgData name="Long B Nguyen" userId="f59fb8f3-a021-417a-8bc1-65c8d471c621" providerId="ADAL" clId="{09EBCD6D-3E32-1447-A1AF-87925F52689B}" dt="2021-06-01T11:59:04.308" v="9625"/>
        <pc:sldMkLst>
          <pc:docMk/>
          <pc:sldMk cId="587377709" sldId="673"/>
        </pc:sldMkLst>
        <pc:spChg chg="mod">
          <ac:chgData name="Long B Nguyen" userId="f59fb8f3-a021-417a-8bc1-65c8d471c621" providerId="ADAL" clId="{09EBCD6D-3E32-1447-A1AF-87925F52689B}" dt="2021-06-01T11:58:19.636" v="9618" actId="113"/>
          <ac:spMkLst>
            <pc:docMk/>
            <pc:sldMk cId="587377709" sldId="673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18:33.942" v="9193" actId="1076"/>
          <ac:picMkLst>
            <pc:docMk/>
            <pc:sldMk cId="587377709" sldId="673"/>
            <ac:picMk id="5" creationId="{FBED0713-ABB0-3245-9C1E-4FF8AA0BBE0C}"/>
          </ac:picMkLst>
        </pc:picChg>
        <pc:picChg chg="add mod">
          <ac:chgData name="Long B Nguyen" userId="f59fb8f3-a021-417a-8bc1-65c8d471c621" providerId="ADAL" clId="{09EBCD6D-3E32-1447-A1AF-87925F52689B}" dt="2021-05-31T19:19:03.826" v="9198" actId="1035"/>
          <ac:picMkLst>
            <pc:docMk/>
            <pc:sldMk cId="587377709" sldId="673"/>
            <ac:picMk id="6" creationId="{984F14B2-79FB-6E4A-BBA0-4AC54D4F31EE}"/>
          </ac:picMkLst>
        </pc:picChg>
        <pc:picChg chg="add mod">
          <ac:chgData name="Long B Nguyen" userId="f59fb8f3-a021-417a-8bc1-65c8d471c621" providerId="ADAL" clId="{09EBCD6D-3E32-1447-A1AF-87925F52689B}" dt="2021-05-31T19:19:02.702" v="9197" actId="1076"/>
          <ac:picMkLst>
            <pc:docMk/>
            <pc:sldMk cId="587377709" sldId="673"/>
            <ac:picMk id="7" creationId="{756B2BF6-CDF1-EF45-A76C-322382E06A3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9:23.698" v="9629"/>
        <pc:sldMkLst>
          <pc:docMk/>
          <pc:sldMk cId="3005322827" sldId="674"/>
        </pc:sldMkLst>
        <pc:spChg chg="mod">
          <ac:chgData name="Long B Nguyen" userId="f59fb8f3-a021-417a-8bc1-65c8d471c621" providerId="ADAL" clId="{09EBCD6D-3E32-1447-A1AF-87925F52689B}" dt="2021-06-01T11:58:42.722" v="9622" actId="113"/>
          <ac:spMkLst>
            <pc:docMk/>
            <pc:sldMk cId="3005322827" sldId="674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09.982" v="9566" actId="2696"/>
        <pc:sldMkLst>
          <pc:docMk/>
          <pc:sldMk cId="69096210" sldId="675"/>
        </pc:sldMkLst>
        <pc:spChg chg="mod">
          <ac:chgData name="Long B Nguyen" userId="f59fb8f3-a021-417a-8bc1-65c8d471c621" providerId="ADAL" clId="{09EBCD6D-3E32-1447-A1AF-87925F52689B}" dt="2021-05-31T19:48:46.086" v="9560" actId="21"/>
          <ac:spMkLst>
            <pc:docMk/>
            <pc:sldMk cId="69096210" sldId="675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9:57.811" v="9635" actId="113"/>
        <pc:sldMkLst>
          <pc:docMk/>
          <pc:sldMk cId="2438674098" sldId="676"/>
        </pc:sldMkLst>
        <pc:spChg chg="mod">
          <ac:chgData name="Long B Nguyen" userId="f59fb8f3-a021-417a-8bc1-65c8d471c621" providerId="ADAL" clId="{09EBCD6D-3E32-1447-A1AF-87925F52689B}" dt="2021-06-01T11:59:57.811" v="9635" actId="113"/>
          <ac:spMkLst>
            <pc:docMk/>
            <pc:sldMk cId="2438674098" sldId="676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34:28.822" v="9474" actId="1076"/>
          <ac:picMkLst>
            <pc:docMk/>
            <pc:sldMk cId="2438674098" sldId="676"/>
            <ac:picMk id="5" creationId="{15D7B97F-DF09-4042-8BBF-63B865B0EDAA}"/>
          </ac:picMkLst>
        </pc:picChg>
        <pc:picChg chg="add mod">
          <ac:chgData name="Long B Nguyen" userId="f59fb8f3-a021-417a-8bc1-65c8d471c621" providerId="ADAL" clId="{09EBCD6D-3E32-1447-A1AF-87925F52689B}" dt="2021-05-31T19:34:39.481" v="9476" actId="1076"/>
          <ac:picMkLst>
            <pc:docMk/>
            <pc:sldMk cId="2438674098" sldId="676"/>
            <ac:picMk id="6" creationId="{92A1D1F3-D2EB-2848-BF7F-60CC84C45F51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2:00:06.765" v="9636" actId="113"/>
        <pc:sldMkLst>
          <pc:docMk/>
          <pc:sldMk cId="2330243084" sldId="677"/>
        </pc:sldMkLst>
        <pc:spChg chg="mod">
          <ac:chgData name="Long B Nguyen" userId="f59fb8f3-a021-417a-8bc1-65c8d471c621" providerId="ADAL" clId="{09EBCD6D-3E32-1447-A1AF-87925F52689B}" dt="2021-06-01T12:00:06.765" v="9636" actId="113"/>
          <ac:spMkLst>
            <pc:docMk/>
            <pc:sldMk cId="2330243084" sldId="677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43.185" v="9573" actId="2696"/>
        <pc:sldMkLst>
          <pc:docMk/>
          <pc:sldMk cId="2817983511" sldId="678"/>
        </pc:sldMkLst>
        <pc:spChg chg="mod">
          <ac:chgData name="Long B Nguyen" userId="f59fb8f3-a021-417a-8bc1-65c8d471c621" providerId="ADAL" clId="{09EBCD6D-3E32-1447-A1AF-87925F52689B}" dt="2021-05-31T19:49:22.276" v="9567" actId="21"/>
          <ac:spMkLst>
            <pc:docMk/>
            <pc:sldMk cId="2817983511" sldId="678"/>
            <ac:spMk id="3" creationId="{3770FE9B-403E-D54D-910D-E86CFE4C2FAF}"/>
          </ac:spMkLst>
        </pc:spChg>
        <pc:spChg chg="mod">
          <ac:chgData name="Long B Nguyen" userId="f59fb8f3-a021-417a-8bc1-65c8d471c621" providerId="ADAL" clId="{09EBCD6D-3E32-1447-A1AF-87925F52689B}" dt="2021-05-31T19:45:43.435" v="9529" actId="20577"/>
          <ac:spMkLst>
            <pc:docMk/>
            <pc:sldMk cId="2817983511" sldId="678"/>
            <ac:spMk id="4" creationId="{AD4E55E8-1CA4-A544-9032-E81BBD4E2B1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0:36.292" v="9639"/>
        <pc:sldMkLst>
          <pc:docMk/>
          <pc:sldMk cId="619972637" sldId="679"/>
        </pc:sldMkLst>
        <pc:spChg chg="mod">
          <ac:chgData name="Long B Nguyen" userId="f59fb8f3-a021-417a-8bc1-65c8d471c621" providerId="ADAL" clId="{09EBCD6D-3E32-1447-A1AF-87925F52689B}" dt="2021-06-01T12:00:23.430" v="9637" actId="113"/>
          <ac:spMkLst>
            <pc:docMk/>
            <pc:sldMk cId="619972637" sldId="679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1:56.156" v="9651"/>
        <pc:sldMkLst>
          <pc:docMk/>
          <pc:sldMk cId="703136257" sldId="680"/>
        </pc:sldMkLst>
        <pc:spChg chg="mod">
          <ac:chgData name="Long B Nguyen" userId="f59fb8f3-a021-417a-8bc1-65c8d471c621" providerId="ADAL" clId="{09EBCD6D-3E32-1447-A1AF-87925F52689B}" dt="2021-06-01T12:01:46.563" v="9649" actId="113"/>
          <ac:spMkLst>
            <pc:docMk/>
            <pc:sldMk cId="703136257" sldId="680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6:07.791" v="9674" actId="20577"/>
        <pc:sldMkLst>
          <pc:docMk/>
          <pc:sldMk cId="393581662" sldId="681"/>
        </pc:sldMkLst>
        <pc:spChg chg="mod">
          <ac:chgData name="Long B Nguyen" userId="f59fb8f3-a021-417a-8bc1-65c8d471c621" providerId="ADAL" clId="{09EBCD6D-3E32-1447-A1AF-87925F52689B}" dt="2021-06-01T12:06:07.791" v="9674" actId="20577"/>
          <ac:spMkLst>
            <pc:docMk/>
            <pc:sldMk cId="393581662" sldId="681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7:35.864" v="9556" actId="2696"/>
        <pc:sldMkLst>
          <pc:docMk/>
          <pc:sldMk cId="2824012676" sldId="681"/>
        </pc:sldMkLst>
        <pc:spChg chg="mod">
          <ac:chgData name="Long B Nguyen" userId="f59fb8f3-a021-417a-8bc1-65c8d471c621" providerId="ADAL" clId="{09EBCD6D-3E32-1447-A1AF-87925F52689B}" dt="2021-05-31T19:46:12.694" v="9545" actId="20577"/>
          <ac:spMkLst>
            <pc:docMk/>
            <pc:sldMk cId="2824012676" sldId="681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5:59.667" v="9672" actId="113"/>
        <pc:sldMkLst>
          <pc:docMk/>
          <pc:sldMk cId="128763582" sldId="682"/>
        </pc:sldMkLst>
        <pc:spChg chg="mod">
          <ac:chgData name="Long B Nguyen" userId="f59fb8f3-a021-417a-8bc1-65c8d471c621" providerId="ADAL" clId="{09EBCD6D-3E32-1447-A1AF-87925F52689B}" dt="2021-06-01T12:05:59.667" v="9672" actId="113"/>
          <ac:spMkLst>
            <pc:docMk/>
            <pc:sldMk cId="128763582" sldId="682"/>
            <ac:spMk id="3" creationId="{3770FE9B-403E-D54D-910D-E86CFE4C2FAF}"/>
          </ac:spMkLst>
        </pc:spChg>
      </pc:sldChg>
    </pc:docChg>
  </pc:docChgLst>
  <pc:docChgLst>
    <pc:chgData name="Long B Nguyen" userId="f59fb8f3-a021-417a-8bc1-65c8d471c621" providerId="ADAL" clId="{B81BBD53-AC1D-D74E-8CB3-F09B139D79C3}"/>
    <pc:docChg chg="modSld">
      <pc:chgData name="Long B Nguyen" userId="f59fb8f3-a021-417a-8bc1-65c8d471c621" providerId="ADAL" clId="{B81BBD53-AC1D-D74E-8CB3-F09B139D79C3}" dt="2021-04-13T13:04:47.732" v="101" actId="20577"/>
      <pc:docMkLst>
        <pc:docMk/>
      </pc:docMkLst>
      <pc:sldChg chg="modSp modAnim">
        <pc:chgData name="Long B Nguyen" userId="f59fb8f3-a021-417a-8bc1-65c8d471c621" providerId="ADAL" clId="{B81BBD53-AC1D-D74E-8CB3-F09B139D79C3}" dt="2021-04-12T13:47:12.338" v="98" actId="20577"/>
        <pc:sldMkLst>
          <pc:docMk/>
          <pc:sldMk cId="1925924244" sldId="556"/>
        </pc:sldMkLst>
        <pc:spChg chg="mod">
          <ac:chgData name="Long B Nguyen" userId="f59fb8f3-a021-417a-8bc1-65c8d471c621" providerId="ADAL" clId="{B81BBD53-AC1D-D74E-8CB3-F09B139D79C3}" dt="2021-04-12T13:47:12.338" v="98" actId="20577"/>
          <ac:spMkLst>
            <pc:docMk/>
            <pc:sldMk cId="1925924244" sldId="556"/>
            <ac:spMk id="16386" creationId="{2A7E0F38-3D69-FA4C-A13E-BC74CAF926EB}"/>
          </ac:spMkLst>
        </pc:spChg>
      </pc:sldChg>
      <pc:sldChg chg="modSp modAnim">
        <pc:chgData name="Long B Nguyen" userId="f59fb8f3-a021-417a-8bc1-65c8d471c621" providerId="ADAL" clId="{B81BBD53-AC1D-D74E-8CB3-F09B139D79C3}" dt="2021-04-12T13:20:37.684" v="94"/>
        <pc:sldMkLst>
          <pc:docMk/>
          <pc:sldMk cId="1603111093" sldId="582"/>
        </pc:sldMkLst>
        <pc:spChg chg="mod">
          <ac:chgData name="Long B Nguyen" userId="f59fb8f3-a021-417a-8bc1-65c8d471c621" providerId="ADAL" clId="{B81BBD53-AC1D-D74E-8CB3-F09B139D79C3}" dt="2021-04-12T13:20:37.684" v="94"/>
          <ac:spMkLst>
            <pc:docMk/>
            <pc:sldMk cId="1603111093" sldId="582"/>
            <ac:spMk id="16386" creationId="{114BB159-C41E-A046-9481-C57D33802B19}"/>
          </ac:spMkLst>
        </pc:spChg>
      </pc:sldChg>
      <pc:sldChg chg="modSp">
        <pc:chgData name="Long B Nguyen" userId="f59fb8f3-a021-417a-8bc1-65c8d471c621" providerId="ADAL" clId="{B81BBD53-AC1D-D74E-8CB3-F09B139D79C3}" dt="2021-04-13T13:04:47.732" v="101" actId="20577"/>
        <pc:sldMkLst>
          <pc:docMk/>
          <pc:sldMk cId="3142613135" sldId="588"/>
        </pc:sldMkLst>
        <pc:spChg chg="mod">
          <ac:chgData name="Long B Nguyen" userId="f59fb8f3-a021-417a-8bc1-65c8d471c621" providerId="ADAL" clId="{B81BBD53-AC1D-D74E-8CB3-F09B139D79C3}" dt="2021-04-13T13:04:47.732" v="101" actId="20577"/>
          <ac:spMkLst>
            <pc:docMk/>
            <pc:sldMk cId="3142613135" sldId="588"/>
            <ac:spMk id="16386" creationId="{64803469-0351-BA45-ABE6-B6F61CAA9AC7}"/>
          </ac:spMkLst>
        </pc:spChg>
      </pc:sldChg>
      <pc:sldChg chg="modSp">
        <pc:chgData name="Long B Nguyen" userId="f59fb8f3-a021-417a-8bc1-65c8d471c621" providerId="ADAL" clId="{B81BBD53-AC1D-D74E-8CB3-F09B139D79C3}" dt="2021-04-13T12:30:31.024" v="99" actId="113"/>
        <pc:sldMkLst>
          <pc:docMk/>
          <pc:sldMk cId="3535386674" sldId="593"/>
        </pc:sldMkLst>
        <pc:spChg chg="mod">
          <ac:chgData name="Long B Nguyen" userId="f59fb8f3-a021-417a-8bc1-65c8d471c621" providerId="ADAL" clId="{B81BBD53-AC1D-D74E-8CB3-F09B139D79C3}" dt="2021-04-13T12:30:31.024" v="99" actId="113"/>
          <ac:spMkLst>
            <pc:docMk/>
            <pc:sldMk cId="3535386674" sldId="593"/>
            <ac:spMk id="16386" creationId="{DCDEDE68-7370-A049-B607-4EE7C1C097C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20E1AE71-974B-2D41-AC34-69C850DFDC19}"/>
    <pc:docChg chg="addSld delSld modSld">
      <pc:chgData name="Long B Nguyen" userId="f59fb8f3-a021-417a-8bc1-65c8d471c621" providerId="ADAL" clId="{20E1AE71-974B-2D41-AC34-69C850DFDC19}" dt="2020-03-16T17:50:12.029" v="624"/>
      <pc:docMkLst>
        <pc:docMk/>
      </pc:docMkLst>
      <pc:sldChg chg="modSp">
        <pc:chgData name="Long B Nguyen" userId="f59fb8f3-a021-417a-8bc1-65c8d471c621" providerId="ADAL" clId="{20E1AE71-974B-2D41-AC34-69C850DFDC19}" dt="2020-03-08T12:15:22.499" v="6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0E1AE71-974B-2D41-AC34-69C850DFDC19}" dt="2020-03-08T12:15:19.156" v="63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20E1AE71-974B-2D41-AC34-69C850DFDC19}" dt="2020-03-08T12:15:22.499" v="6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 setBg">
        <pc:chgData name="Long B Nguyen" userId="f59fb8f3-a021-417a-8bc1-65c8d471c621" providerId="ADAL" clId="{20E1AE71-974B-2D41-AC34-69C850DFDC19}" dt="2020-03-08T12:15:06.174" v="50" actId="2696"/>
        <pc:sldMkLst>
          <pc:docMk/>
          <pc:sldMk cId="1569266242" sldId="257"/>
        </pc:sldMkLst>
      </pc:sldChg>
      <pc:sldChg chg="modSp add">
        <pc:chgData name="Long B Nguyen" userId="f59fb8f3-a021-417a-8bc1-65c8d471c621" providerId="ADAL" clId="{20E1AE71-974B-2D41-AC34-69C850DFDC19}" dt="2020-03-08T12:39:57.384" v="218" actId="20577"/>
        <pc:sldMkLst>
          <pc:docMk/>
          <pc:sldMk cId="2902676313" sldId="485"/>
        </pc:sldMkLst>
        <pc:spChg chg="mod">
          <ac:chgData name="Long B Nguyen" userId="f59fb8f3-a021-417a-8bc1-65c8d471c621" providerId="ADAL" clId="{20E1AE71-974B-2D41-AC34-69C850DFDC19}" dt="2020-03-08T12:39:41.672" v="215" actId="1076"/>
          <ac:spMkLst>
            <pc:docMk/>
            <pc:sldMk cId="2902676313" sldId="485"/>
            <ac:spMk id="49153" creationId="{EB0E2C77-F129-0A43-B733-0C0ECA4DFBCB}"/>
          </ac:spMkLst>
        </pc:spChg>
        <pc:spChg chg="mod">
          <ac:chgData name="Long B Nguyen" userId="f59fb8f3-a021-417a-8bc1-65c8d471c621" providerId="ADAL" clId="{20E1AE71-974B-2D41-AC34-69C850DFDC19}" dt="2020-03-08T12:39:57.384" v="218" actId="20577"/>
          <ac:spMkLst>
            <pc:docMk/>
            <pc:sldMk cId="2902676313" sldId="485"/>
            <ac:spMk id="49154" creationId="{1463BEFF-3714-A141-A066-C1AF638C6417}"/>
          </ac:spMkLst>
        </pc:spChg>
      </pc:sldChg>
      <pc:sldChg chg="del">
        <pc:chgData name="Long B Nguyen" userId="f59fb8f3-a021-417a-8bc1-65c8d471c621" providerId="ADAL" clId="{20E1AE71-974B-2D41-AC34-69C850DFDC19}" dt="2020-03-08T12:14:33.604" v="13" actId="2696"/>
        <pc:sldMkLst>
          <pc:docMk/>
          <pc:sldMk cId="3813527744" sldId="527"/>
        </pc:sldMkLst>
      </pc:sldChg>
      <pc:sldChg chg="del">
        <pc:chgData name="Long B Nguyen" userId="f59fb8f3-a021-417a-8bc1-65c8d471c621" providerId="ADAL" clId="{20E1AE71-974B-2D41-AC34-69C850DFDC19}" dt="2020-03-08T12:14:33.688" v="18" actId="2696"/>
        <pc:sldMkLst>
          <pc:docMk/>
          <pc:sldMk cId="1445950413" sldId="528"/>
        </pc:sldMkLst>
      </pc:sldChg>
      <pc:sldChg chg="del">
        <pc:chgData name="Long B Nguyen" userId="f59fb8f3-a021-417a-8bc1-65c8d471c621" providerId="ADAL" clId="{20E1AE71-974B-2D41-AC34-69C850DFDC19}" dt="2020-03-08T12:14:33.708" v="19" actId="2696"/>
        <pc:sldMkLst>
          <pc:docMk/>
          <pc:sldMk cId="1720314276" sldId="566"/>
        </pc:sldMkLst>
      </pc:sldChg>
      <pc:sldChg chg="del">
        <pc:chgData name="Long B Nguyen" userId="f59fb8f3-a021-417a-8bc1-65c8d471c621" providerId="ADAL" clId="{20E1AE71-974B-2D41-AC34-69C850DFDC19}" dt="2020-03-08T12:14:33.726" v="20" actId="2696"/>
        <pc:sldMkLst>
          <pc:docMk/>
          <pc:sldMk cId="198395083" sldId="567"/>
        </pc:sldMkLst>
      </pc:sldChg>
      <pc:sldChg chg="del">
        <pc:chgData name="Long B Nguyen" userId="f59fb8f3-a021-417a-8bc1-65c8d471c621" providerId="ADAL" clId="{20E1AE71-974B-2D41-AC34-69C850DFDC19}" dt="2020-03-08T12:14:33.743" v="21" actId="2696"/>
        <pc:sldMkLst>
          <pc:docMk/>
          <pc:sldMk cId="1070622160" sldId="568"/>
        </pc:sldMkLst>
      </pc:sldChg>
      <pc:sldChg chg="del">
        <pc:chgData name="Long B Nguyen" userId="f59fb8f3-a021-417a-8bc1-65c8d471c621" providerId="ADAL" clId="{20E1AE71-974B-2D41-AC34-69C850DFDC19}" dt="2020-03-08T12:14:33.830" v="26" actId="2696"/>
        <pc:sldMkLst>
          <pc:docMk/>
          <pc:sldMk cId="4001486838" sldId="570"/>
        </pc:sldMkLst>
      </pc:sldChg>
      <pc:sldChg chg="del">
        <pc:chgData name="Long B Nguyen" userId="f59fb8f3-a021-417a-8bc1-65c8d471c621" providerId="ADAL" clId="{20E1AE71-974B-2D41-AC34-69C850DFDC19}" dt="2020-03-08T12:14:33.760" v="22" actId="2696"/>
        <pc:sldMkLst>
          <pc:docMk/>
          <pc:sldMk cId="2901569448" sldId="571"/>
        </pc:sldMkLst>
      </pc:sldChg>
      <pc:sldChg chg="del">
        <pc:chgData name="Long B Nguyen" userId="f59fb8f3-a021-417a-8bc1-65c8d471c621" providerId="ADAL" clId="{20E1AE71-974B-2D41-AC34-69C850DFDC19}" dt="2020-03-08T12:14:33.814" v="25" actId="2696"/>
        <pc:sldMkLst>
          <pc:docMk/>
          <pc:sldMk cId="2135159274" sldId="573"/>
        </pc:sldMkLst>
      </pc:sldChg>
      <pc:sldChg chg="del">
        <pc:chgData name="Long B Nguyen" userId="f59fb8f3-a021-417a-8bc1-65c8d471c621" providerId="ADAL" clId="{20E1AE71-974B-2D41-AC34-69C850DFDC19}" dt="2020-03-08T12:14:33.887" v="29" actId="2696"/>
        <pc:sldMkLst>
          <pc:docMk/>
          <pc:sldMk cId="3391101355" sldId="575"/>
        </pc:sldMkLst>
      </pc:sldChg>
      <pc:sldChg chg="del">
        <pc:chgData name="Long B Nguyen" userId="f59fb8f3-a021-417a-8bc1-65c8d471c621" providerId="ADAL" clId="{20E1AE71-974B-2D41-AC34-69C850DFDC19}" dt="2020-03-08T12:14:33.850" v="27" actId="2696"/>
        <pc:sldMkLst>
          <pc:docMk/>
          <pc:sldMk cId="3275116272" sldId="576"/>
        </pc:sldMkLst>
      </pc:sldChg>
      <pc:sldChg chg="del">
        <pc:chgData name="Long B Nguyen" userId="f59fb8f3-a021-417a-8bc1-65c8d471c621" providerId="ADAL" clId="{20E1AE71-974B-2D41-AC34-69C850DFDC19}" dt="2020-03-08T12:14:33.775" v="23" actId="2696"/>
        <pc:sldMkLst>
          <pc:docMk/>
          <pc:sldMk cId="1727266702" sldId="578"/>
        </pc:sldMkLst>
      </pc:sldChg>
      <pc:sldChg chg="del">
        <pc:chgData name="Long B Nguyen" userId="f59fb8f3-a021-417a-8bc1-65c8d471c621" providerId="ADAL" clId="{20E1AE71-974B-2D41-AC34-69C850DFDC19}" dt="2020-03-08T12:14:33.789" v="24" actId="2696"/>
        <pc:sldMkLst>
          <pc:docMk/>
          <pc:sldMk cId="665490485" sldId="579"/>
        </pc:sldMkLst>
      </pc:sldChg>
      <pc:sldChg chg="del">
        <pc:chgData name="Long B Nguyen" userId="f59fb8f3-a021-417a-8bc1-65c8d471c621" providerId="ADAL" clId="{20E1AE71-974B-2D41-AC34-69C850DFDC19}" dt="2020-03-08T12:14:33.669" v="17" actId="2696"/>
        <pc:sldMkLst>
          <pc:docMk/>
          <pc:sldMk cId="2801305812" sldId="580"/>
        </pc:sldMkLst>
      </pc:sldChg>
      <pc:sldChg chg="del">
        <pc:chgData name="Long B Nguyen" userId="f59fb8f3-a021-417a-8bc1-65c8d471c621" providerId="ADAL" clId="{20E1AE71-974B-2D41-AC34-69C850DFDC19}" dt="2020-03-08T12:14:33.654" v="16" actId="2696"/>
        <pc:sldMkLst>
          <pc:docMk/>
          <pc:sldMk cId="156416513" sldId="581"/>
        </pc:sldMkLst>
      </pc:sldChg>
      <pc:sldChg chg="del">
        <pc:chgData name="Long B Nguyen" userId="f59fb8f3-a021-417a-8bc1-65c8d471c621" providerId="ADAL" clId="{20E1AE71-974B-2D41-AC34-69C850DFDC19}" dt="2020-03-08T12:14:33.870" v="28" actId="2696"/>
        <pc:sldMkLst>
          <pc:docMk/>
          <pc:sldMk cId="1237537268" sldId="583"/>
        </pc:sldMkLst>
      </pc:sldChg>
      <pc:sldChg chg="del">
        <pc:chgData name="Long B Nguyen" userId="f59fb8f3-a021-417a-8bc1-65c8d471c621" providerId="ADAL" clId="{20E1AE71-974B-2D41-AC34-69C850DFDC19}" dt="2020-03-08T12:14:33.919" v="31" actId="2696"/>
        <pc:sldMkLst>
          <pc:docMk/>
          <pc:sldMk cId="4256317276" sldId="584"/>
        </pc:sldMkLst>
      </pc:sldChg>
      <pc:sldChg chg="del">
        <pc:chgData name="Long B Nguyen" userId="f59fb8f3-a021-417a-8bc1-65c8d471c621" providerId="ADAL" clId="{20E1AE71-974B-2D41-AC34-69C850DFDC19}" dt="2020-03-08T12:14:33.969" v="34" actId="2696"/>
        <pc:sldMkLst>
          <pc:docMk/>
          <pc:sldMk cId="3977893820" sldId="585"/>
        </pc:sldMkLst>
      </pc:sldChg>
      <pc:sldChg chg="del">
        <pc:chgData name="Long B Nguyen" userId="f59fb8f3-a021-417a-8bc1-65c8d471c621" providerId="ADAL" clId="{20E1AE71-974B-2D41-AC34-69C850DFDC19}" dt="2020-03-08T12:14:34.016" v="37" actId="2696"/>
        <pc:sldMkLst>
          <pc:docMk/>
          <pc:sldMk cId="1319289224" sldId="586"/>
        </pc:sldMkLst>
      </pc:sldChg>
      <pc:sldChg chg="del">
        <pc:chgData name="Long B Nguyen" userId="f59fb8f3-a021-417a-8bc1-65c8d471c621" providerId="ADAL" clId="{20E1AE71-974B-2D41-AC34-69C850DFDC19}" dt="2020-03-08T12:14:34.026" v="38" actId="2696"/>
        <pc:sldMkLst>
          <pc:docMk/>
          <pc:sldMk cId="2894020677" sldId="587"/>
        </pc:sldMkLst>
      </pc:sldChg>
      <pc:sldChg chg="del">
        <pc:chgData name="Long B Nguyen" userId="f59fb8f3-a021-417a-8bc1-65c8d471c621" providerId="ADAL" clId="{20E1AE71-974B-2D41-AC34-69C850DFDC19}" dt="2020-03-08T12:14:33.904" v="30" actId="2696"/>
        <pc:sldMkLst>
          <pc:docMk/>
          <pc:sldMk cId="3609960584" sldId="588"/>
        </pc:sldMkLst>
      </pc:sldChg>
      <pc:sldChg chg="del">
        <pc:chgData name="Long B Nguyen" userId="f59fb8f3-a021-417a-8bc1-65c8d471c621" providerId="ADAL" clId="{20E1AE71-974B-2D41-AC34-69C850DFDC19}" dt="2020-03-08T12:14:34.036" v="39" actId="2696"/>
        <pc:sldMkLst>
          <pc:docMk/>
          <pc:sldMk cId="2527578196" sldId="589"/>
        </pc:sldMkLst>
      </pc:sldChg>
      <pc:sldChg chg="del">
        <pc:chgData name="Long B Nguyen" userId="f59fb8f3-a021-417a-8bc1-65c8d471c621" providerId="ADAL" clId="{20E1AE71-974B-2D41-AC34-69C850DFDC19}" dt="2020-03-08T12:14:34.059" v="41" actId="2696"/>
        <pc:sldMkLst>
          <pc:docMk/>
          <pc:sldMk cId="3609937493" sldId="590"/>
        </pc:sldMkLst>
      </pc:sldChg>
      <pc:sldChg chg="del">
        <pc:chgData name="Long B Nguyen" userId="f59fb8f3-a021-417a-8bc1-65c8d471c621" providerId="ADAL" clId="{20E1AE71-974B-2D41-AC34-69C850DFDC19}" dt="2020-03-08T12:14:34.046" v="40" actId="2696"/>
        <pc:sldMkLst>
          <pc:docMk/>
          <pc:sldMk cId="4266553646" sldId="591"/>
        </pc:sldMkLst>
      </pc:sldChg>
      <pc:sldChg chg="modSp add modAnim">
        <pc:chgData name="Long B Nguyen" userId="f59fb8f3-a021-417a-8bc1-65c8d471c621" providerId="ADAL" clId="{20E1AE71-974B-2D41-AC34-69C850DFDC19}" dt="2020-03-08T12:15:55.975" v="72" actId="20577"/>
        <pc:sldMkLst>
          <pc:docMk/>
          <pc:sldMk cId="4205479306" sldId="594"/>
        </pc:sldMkLst>
        <pc:spChg chg="mod">
          <ac:chgData name="Long B Nguyen" userId="f59fb8f3-a021-417a-8bc1-65c8d471c621" providerId="ADAL" clId="{20E1AE71-974B-2D41-AC34-69C850DFDC19}" dt="2020-03-08T12:15:38.234" v="67" actId="1076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20E1AE71-974B-2D41-AC34-69C850DFDC19}" dt="2020-03-08T12:15:55.975" v="7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6:42.405" v="78" actId="5793"/>
        <pc:sldMkLst>
          <pc:docMk/>
          <pc:sldMk cId="1994033935" sldId="595"/>
        </pc:sldMkLst>
        <pc:spChg chg="mod">
          <ac:chgData name="Long B Nguyen" userId="f59fb8f3-a021-417a-8bc1-65c8d471c621" providerId="ADAL" clId="{20E1AE71-974B-2D41-AC34-69C850DFDC19}" dt="2020-03-08T12:16:42.405" v="78" actId="5793"/>
          <ac:spMkLst>
            <pc:docMk/>
            <pc:sldMk cId="1994033935" sldId="595"/>
            <ac:spMk id="16386" creationId="{36A84E53-DF55-DE47-BCAA-A26F73181744}"/>
          </ac:spMkLst>
        </pc:spChg>
        <pc:spChg chg="mod">
          <ac:chgData name="Long B Nguyen" userId="f59fb8f3-a021-417a-8bc1-65c8d471c621" providerId="ADAL" clId="{20E1AE71-974B-2D41-AC34-69C850DFDC19}" dt="2020-03-08T12:16:35.733" v="75" actId="1076"/>
          <ac:spMkLst>
            <pc:docMk/>
            <pc:sldMk cId="1994033935" sldId="595"/>
            <ac:spMk id="18433" creationId="{9B931521-A580-614B-B405-91EC138B5B42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7:14.150" v="86" actId="20577"/>
        <pc:sldMkLst>
          <pc:docMk/>
          <pc:sldMk cId="3986464372" sldId="596"/>
        </pc:sldMkLst>
        <pc:spChg chg="mod">
          <ac:chgData name="Long B Nguyen" userId="f59fb8f3-a021-417a-8bc1-65c8d471c621" providerId="ADAL" clId="{20E1AE71-974B-2D41-AC34-69C850DFDC19}" dt="2020-03-08T12:17:14.150" v="86" actId="20577"/>
          <ac:spMkLst>
            <pc:docMk/>
            <pc:sldMk cId="3986464372" sldId="596"/>
            <ac:spMk id="16386" creationId="{FD72951F-2D30-6F40-A9B8-7104B7D451EB}"/>
          </ac:spMkLst>
        </pc:spChg>
        <pc:spChg chg="mod">
          <ac:chgData name="Long B Nguyen" userId="f59fb8f3-a021-417a-8bc1-65c8d471c621" providerId="ADAL" clId="{20E1AE71-974B-2D41-AC34-69C850DFDC19}" dt="2020-03-08T12:16:55.229" v="81" actId="1076"/>
          <ac:spMkLst>
            <pc:docMk/>
            <pc:sldMk cId="3986464372" sldId="596"/>
            <ac:spMk id="20481" creationId="{86757440-FF2F-FC47-B284-FE903228C9F4}"/>
          </ac:spMkLst>
        </pc:spChg>
      </pc:sldChg>
      <pc:sldChg chg="modSp add modAnim">
        <pc:chgData name="Long B Nguyen" userId="f59fb8f3-a021-417a-8bc1-65c8d471c621" providerId="ADAL" clId="{20E1AE71-974B-2D41-AC34-69C850DFDC19}" dt="2020-03-08T14:02:24.971" v="621" actId="20577"/>
        <pc:sldMkLst>
          <pc:docMk/>
          <pc:sldMk cId="2566405133" sldId="597"/>
        </pc:sldMkLst>
        <pc:spChg chg="mod">
          <ac:chgData name="Long B Nguyen" userId="f59fb8f3-a021-417a-8bc1-65c8d471c621" providerId="ADAL" clId="{20E1AE71-974B-2D41-AC34-69C850DFDC19}" dt="2020-03-08T14:02:24.971" v="621" actId="20577"/>
          <ac:spMkLst>
            <pc:docMk/>
            <pc:sldMk cId="2566405133" sldId="597"/>
            <ac:spMk id="16386" creationId="{8AED6484-1413-8C45-B6F1-BD8A0459A082}"/>
          </ac:spMkLst>
        </pc:spChg>
        <pc:spChg chg="mod">
          <ac:chgData name="Long B Nguyen" userId="f59fb8f3-a021-417a-8bc1-65c8d471c621" providerId="ADAL" clId="{20E1AE71-974B-2D41-AC34-69C850DFDC19}" dt="2020-03-08T12:17:42.044" v="89" actId="1076"/>
          <ac:spMkLst>
            <pc:docMk/>
            <pc:sldMk cId="2566405133" sldId="597"/>
            <ac:spMk id="22529" creationId="{393BE6F3-36DE-4449-89F7-53FFEB793FE6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3:10.036" v="98" actId="20577"/>
        <pc:sldMkLst>
          <pc:docMk/>
          <pc:sldMk cId="1098067599" sldId="598"/>
        </pc:sldMkLst>
        <pc:spChg chg="mod">
          <ac:chgData name="Long B Nguyen" userId="f59fb8f3-a021-417a-8bc1-65c8d471c621" providerId="ADAL" clId="{20E1AE71-974B-2D41-AC34-69C850DFDC19}" dt="2020-03-08T12:23:10.036" v="98" actId="20577"/>
          <ac:spMkLst>
            <pc:docMk/>
            <pc:sldMk cId="1098067599" sldId="598"/>
            <ac:spMk id="16386" creationId="{E697184B-7A3C-5841-8B49-9041842B0E9B}"/>
          </ac:spMkLst>
        </pc:spChg>
        <pc:spChg chg="mod">
          <ac:chgData name="Long B Nguyen" userId="f59fb8f3-a021-417a-8bc1-65c8d471c621" providerId="ADAL" clId="{20E1AE71-974B-2D41-AC34-69C850DFDC19}" dt="2020-03-08T12:23:03.944" v="95" actId="1076"/>
          <ac:spMkLst>
            <pc:docMk/>
            <pc:sldMk cId="1098067599" sldId="598"/>
            <ac:spMk id="24577" creationId="{20CDAB21-9A2E-EC4D-B621-9FE5A26D2AE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8:38.490" v="119" actId="20577"/>
        <pc:sldMkLst>
          <pc:docMk/>
          <pc:sldMk cId="2135983872" sldId="599"/>
        </pc:sldMkLst>
        <pc:spChg chg="mod">
          <ac:chgData name="Long B Nguyen" userId="f59fb8f3-a021-417a-8bc1-65c8d471c621" providerId="ADAL" clId="{20E1AE71-974B-2D41-AC34-69C850DFDC19}" dt="2020-03-08T12:28:38.490" v="119" actId="20577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20E1AE71-974B-2D41-AC34-69C850DFDC19}" dt="2020-03-08T12:23:21.222" v="101" actId="1076"/>
          <ac:spMkLst>
            <pc:docMk/>
            <pc:sldMk cId="2135983872" sldId="599"/>
            <ac:spMk id="26625" creationId="{D38D7ADF-E686-184F-A04A-069F9601FE24}"/>
          </ac:spMkLst>
        </pc:spChg>
        <pc:spChg chg="mod">
          <ac:chgData name="Long B Nguyen" userId="f59fb8f3-a021-417a-8bc1-65c8d471c621" providerId="ADAL" clId="{20E1AE71-974B-2D41-AC34-69C850DFDC19}" dt="2020-03-08T12:23:42.313" v="112" actId="1076"/>
          <ac:spMkLst>
            <pc:docMk/>
            <pc:sldMk cId="2135983872" sldId="599"/>
            <ac:spMk id="26631" creationId="{DD7FEF02-BF15-B943-8B30-0CAF8C1C95CA}"/>
          </ac:spMkLst>
        </pc:spChg>
        <pc:picChg chg="mod">
          <ac:chgData name="Long B Nguyen" userId="f59fb8f3-a021-417a-8bc1-65c8d471c621" providerId="ADAL" clId="{20E1AE71-974B-2D41-AC34-69C850DFDC19}" dt="2020-03-08T12:23:57.417" v="116" actId="1076"/>
          <ac:picMkLst>
            <pc:docMk/>
            <pc:sldMk cId="2135983872" sldId="599"/>
            <ac:picMk id="26628" creationId="{B1446CB5-AD27-4C43-9004-B6922BC9B7A5}"/>
          </ac:picMkLst>
        </pc:picChg>
      </pc:sldChg>
      <pc:sldChg chg="modSp add modAnim">
        <pc:chgData name="Long B Nguyen" userId="f59fb8f3-a021-417a-8bc1-65c8d471c621" providerId="ADAL" clId="{20E1AE71-974B-2D41-AC34-69C850DFDC19}" dt="2020-03-08T12:28:52.619" v="125" actId="20577"/>
        <pc:sldMkLst>
          <pc:docMk/>
          <pc:sldMk cId="3082545194" sldId="600"/>
        </pc:sldMkLst>
        <pc:spChg chg="mod">
          <ac:chgData name="Long B Nguyen" userId="f59fb8f3-a021-417a-8bc1-65c8d471c621" providerId="ADAL" clId="{20E1AE71-974B-2D41-AC34-69C850DFDC19}" dt="2020-03-08T12:28:52.619" v="125" actId="20577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20E1AE71-974B-2D41-AC34-69C850DFDC19}" dt="2020-03-08T12:28:48.700" v="122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add modAnim">
        <pc:chgData name="Long B Nguyen" userId="f59fb8f3-a021-417a-8bc1-65c8d471c621" providerId="ADAL" clId="{20E1AE71-974B-2D41-AC34-69C850DFDC19}" dt="2020-03-08T13:57:55.124" v="509" actId="20577"/>
        <pc:sldMkLst>
          <pc:docMk/>
          <pc:sldMk cId="3805116294" sldId="601"/>
        </pc:sldMkLst>
        <pc:spChg chg="mod">
          <ac:chgData name="Long B Nguyen" userId="f59fb8f3-a021-417a-8bc1-65c8d471c621" providerId="ADAL" clId="{20E1AE71-974B-2D41-AC34-69C850DFDC19}" dt="2020-03-08T13:57:55.124" v="509" actId="20577"/>
          <ac:spMkLst>
            <pc:docMk/>
            <pc:sldMk cId="3805116294" sldId="601"/>
            <ac:spMk id="16386" creationId="{37FDCEEA-1952-6C42-8C6C-2F8F8FE3796F}"/>
          </ac:spMkLst>
        </pc:spChg>
        <pc:spChg chg="mod">
          <ac:chgData name="Long B Nguyen" userId="f59fb8f3-a021-417a-8bc1-65c8d471c621" providerId="ADAL" clId="{20E1AE71-974B-2D41-AC34-69C850DFDC19}" dt="2020-03-08T13:55:44.761" v="273" actId="1076"/>
          <ac:spMkLst>
            <pc:docMk/>
            <pc:sldMk cId="3805116294" sldId="601"/>
            <ac:spMk id="30721" creationId="{CABE8826-3A78-A04B-B3F1-70BBDCFEB024}"/>
          </ac:spMkLst>
        </pc:spChg>
        <pc:picChg chg="mod">
          <ac:chgData name="Long B Nguyen" userId="f59fb8f3-a021-417a-8bc1-65c8d471c621" providerId="ADAL" clId="{20E1AE71-974B-2D41-AC34-69C850DFDC19}" dt="2020-03-08T13:57:28.589" v="500" actId="1076"/>
          <ac:picMkLst>
            <pc:docMk/>
            <pc:sldMk cId="3805116294" sldId="601"/>
            <ac:picMk id="30723" creationId="{A19A7F4E-C334-2D45-8068-393FDB2C3A04}"/>
          </ac:picMkLst>
        </pc:picChg>
      </pc:sldChg>
      <pc:sldChg chg="modSp add">
        <pc:chgData name="Long B Nguyen" userId="f59fb8f3-a021-417a-8bc1-65c8d471c621" providerId="ADAL" clId="{20E1AE71-974B-2D41-AC34-69C850DFDC19}" dt="2020-03-08T12:29:32.575" v="133" actId="5793"/>
        <pc:sldMkLst>
          <pc:docMk/>
          <pc:sldMk cId="2482297390" sldId="602"/>
        </pc:sldMkLst>
        <pc:spChg chg="mod">
          <ac:chgData name="Long B Nguyen" userId="f59fb8f3-a021-417a-8bc1-65c8d471c621" providerId="ADAL" clId="{20E1AE71-974B-2D41-AC34-69C850DFDC19}" dt="2020-03-08T12:29:32.575" v="133" actId="5793"/>
          <ac:spMkLst>
            <pc:docMk/>
            <pc:sldMk cId="2482297390" sldId="602"/>
            <ac:spMk id="16386" creationId="{65F76040-0096-2148-BECD-C70AB371E337}"/>
          </ac:spMkLst>
        </pc:spChg>
        <pc:spChg chg="mod">
          <ac:chgData name="Long B Nguyen" userId="f59fb8f3-a021-417a-8bc1-65c8d471c621" providerId="ADAL" clId="{20E1AE71-974B-2D41-AC34-69C850DFDC19}" dt="2020-03-08T12:29:30.039" v="132" actId="1076"/>
          <ac:spMkLst>
            <pc:docMk/>
            <pc:sldMk cId="2482297390" sldId="602"/>
            <ac:spMk id="32769" creationId="{4EBBA52F-9DF1-B246-9431-8A81100C5EEF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0:37.102" v="153" actId="20577"/>
        <pc:sldMkLst>
          <pc:docMk/>
          <pc:sldMk cId="3316801220" sldId="603"/>
        </pc:sldMkLst>
        <pc:spChg chg="mod">
          <ac:chgData name="Long B Nguyen" userId="f59fb8f3-a021-417a-8bc1-65c8d471c621" providerId="ADAL" clId="{20E1AE71-974B-2D41-AC34-69C850DFDC19}" dt="2020-03-08T12:30:37.102" v="153" actId="20577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20E1AE71-974B-2D41-AC34-69C850DFDC19}" dt="2020-03-08T12:29:44.488" v="136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modSp add">
        <pc:chgData name="Long B Nguyen" userId="f59fb8f3-a021-417a-8bc1-65c8d471c621" providerId="ADAL" clId="{20E1AE71-974B-2D41-AC34-69C850DFDC19}" dt="2020-03-08T12:31:12.108" v="157" actId="5793"/>
        <pc:sldMkLst>
          <pc:docMk/>
          <pc:sldMk cId="1665439849" sldId="605"/>
        </pc:sldMkLst>
        <pc:spChg chg="mod">
          <ac:chgData name="Long B Nguyen" userId="f59fb8f3-a021-417a-8bc1-65c8d471c621" providerId="ADAL" clId="{20E1AE71-974B-2D41-AC34-69C850DFDC19}" dt="2020-03-08T12:31:12.108" v="157" actId="5793"/>
          <ac:spMkLst>
            <pc:docMk/>
            <pc:sldMk cId="1665439849" sldId="605"/>
            <ac:spMk id="16386" creationId="{A254C108-CD79-104D-9573-479E5F1E9C53}"/>
          </ac:spMkLst>
        </pc:spChg>
        <pc:spChg chg="mod">
          <ac:chgData name="Long B Nguyen" userId="f59fb8f3-a021-417a-8bc1-65c8d471c621" providerId="ADAL" clId="{20E1AE71-974B-2D41-AC34-69C850DFDC19}" dt="2020-03-08T12:31:09.246" v="156" actId="1076"/>
          <ac:spMkLst>
            <pc:docMk/>
            <pc:sldMk cId="1665439849" sldId="605"/>
            <ac:spMk id="36865" creationId="{3FB39C93-22A3-5C43-BE4F-FEE2C42AF6FA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2:02.124" v="164" actId="20577"/>
        <pc:sldMkLst>
          <pc:docMk/>
          <pc:sldMk cId="1196991583" sldId="606"/>
        </pc:sldMkLst>
        <pc:spChg chg="mod">
          <ac:chgData name="Long B Nguyen" userId="f59fb8f3-a021-417a-8bc1-65c8d471c621" providerId="ADAL" clId="{20E1AE71-974B-2D41-AC34-69C850DFDC19}" dt="2020-03-08T12:32:02.124" v="164" actId="20577"/>
          <ac:spMkLst>
            <pc:docMk/>
            <pc:sldMk cId="1196991583" sldId="606"/>
            <ac:spMk id="16386" creationId="{AE1781FA-9D5E-A349-85DF-1916B7AC6635}"/>
          </ac:spMkLst>
        </pc:spChg>
        <pc:spChg chg="mod">
          <ac:chgData name="Long B Nguyen" userId="f59fb8f3-a021-417a-8bc1-65c8d471c621" providerId="ADAL" clId="{20E1AE71-974B-2D41-AC34-69C850DFDC19}" dt="2020-03-08T12:31:48.463" v="160" actId="1076"/>
          <ac:spMkLst>
            <pc:docMk/>
            <pc:sldMk cId="1196991583" sldId="606"/>
            <ac:spMk id="38913" creationId="{3E233C7B-4CFF-104F-85AD-FB4583A5E86E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6:27.687" v="186" actId="113"/>
        <pc:sldMkLst>
          <pc:docMk/>
          <pc:sldMk cId="2747083858" sldId="607"/>
        </pc:sldMkLst>
        <pc:spChg chg="mod">
          <ac:chgData name="Long B Nguyen" userId="f59fb8f3-a021-417a-8bc1-65c8d471c621" providerId="ADAL" clId="{20E1AE71-974B-2D41-AC34-69C850DFDC19}" dt="2020-03-08T12:36:27.687" v="186" actId="113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20E1AE71-974B-2D41-AC34-69C850DFDC19}" dt="2020-03-08T12:36:08.893" v="180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addSp delSp modSp add modAnim">
        <pc:chgData name="Long B Nguyen" userId="f59fb8f3-a021-417a-8bc1-65c8d471c621" providerId="ADAL" clId="{20E1AE71-974B-2D41-AC34-69C850DFDC19}" dt="2020-03-16T17:50:12.029" v="624"/>
        <pc:sldMkLst>
          <pc:docMk/>
          <pc:sldMk cId="2430561500" sldId="609"/>
        </pc:sldMkLst>
        <pc:spChg chg="add del mod">
          <ac:chgData name="Long B Nguyen" userId="f59fb8f3-a021-417a-8bc1-65c8d471c621" providerId="ADAL" clId="{20E1AE71-974B-2D41-AC34-69C850DFDC19}" dt="2020-03-16T17:50:12.029" v="624"/>
          <ac:spMkLst>
            <pc:docMk/>
            <pc:sldMk cId="2430561500" sldId="609"/>
            <ac:spMk id="2" creationId="{3D4C4230-2B39-5E4F-A592-6A2ECBBDF748}"/>
          </ac:spMkLst>
        </pc:spChg>
        <pc:spChg chg="mod">
          <ac:chgData name="Long B Nguyen" userId="f59fb8f3-a021-417a-8bc1-65c8d471c621" providerId="ADAL" clId="{20E1AE71-974B-2D41-AC34-69C850DFDC19}" dt="2020-03-08T12:36:43.699" v="192" actId="20577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20E1AE71-974B-2D41-AC34-69C850DFDC19}" dt="2020-03-08T12:36:39.581" v="189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8:37.807" v="200" actId="20577"/>
        <pc:sldMkLst>
          <pc:docMk/>
          <pc:sldMk cId="1660288031" sldId="610"/>
        </pc:sldMkLst>
        <pc:spChg chg="mod">
          <ac:chgData name="Long B Nguyen" userId="f59fb8f3-a021-417a-8bc1-65c8d471c621" providerId="ADAL" clId="{20E1AE71-974B-2D41-AC34-69C850DFDC19}" dt="2020-03-08T12:38:37.807" v="200" actId="20577"/>
          <ac:spMkLst>
            <pc:docMk/>
            <pc:sldMk cId="1660288031" sldId="610"/>
            <ac:spMk id="16386" creationId="{5156306A-4FA5-3D45-9903-BA60307C88D6}"/>
          </ac:spMkLst>
        </pc:spChg>
        <pc:spChg chg="mod">
          <ac:chgData name="Long B Nguyen" userId="f59fb8f3-a021-417a-8bc1-65c8d471c621" providerId="ADAL" clId="{20E1AE71-974B-2D41-AC34-69C850DFDC19}" dt="2020-03-08T12:38:30.098" v="195" actId="1076"/>
          <ac:spMkLst>
            <pc:docMk/>
            <pc:sldMk cId="1660288031" sldId="610"/>
            <ac:spMk id="45057" creationId="{64971388-EC5B-404C-A187-A3FCE97E20E3}"/>
          </ac:spMkLst>
        </pc:spChg>
      </pc:sldChg>
      <pc:sldChg chg="del">
        <pc:chgData name="Long B Nguyen" userId="f59fb8f3-a021-417a-8bc1-65c8d471c621" providerId="ADAL" clId="{20E1AE71-974B-2D41-AC34-69C850DFDC19}" dt="2020-03-08T12:14:34.140" v="48" actId="2696"/>
        <pc:sldMkLst>
          <pc:docMk/>
          <pc:sldMk cId="2319263073" sldId="610"/>
        </pc:sldMkLst>
      </pc:sldChg>
      <pc:sldChg chg="modSp add modAnim">
        <pc:chgData name="Long B Nguyen" userId="f59fb8f3-a021-417a-8bc1-65c8d471c621" providerId="ADAL" clId="{20E1AE71-974B-2D41-AC34-69C850DFDC19}" dt="2020-03-08T13:58:18.579" v="510" actId="1076"/>
        <pc:sldMkLst>
          <pc:docMk/>
          <pc:sldMk cId="1203333742" sldId="611"/>
        </pc:sldMkLst>
        <pc:spChg chg="mod">
          <ac:chgData name="Long B Nguyen" userId="f59fb8f3-a021-417a-8bc1-65c8d471c621" providerId="ADAL" clId="{20E1AE71-974B-2D41-AC34-69C850DFDC19}" dt="2020-03-08T12:39:25.550" v="212" actId="20577"/>
          <ac:spMkLst>
            <pc:docMk/>
            <pc:sldMk cId="1203333742" sldId="611"/>
            <ac:spMk id="16386" creationId="{8A97D40A-E6BF-E14C-B07D-5BAE101CB071}"/>
          </ac:spMkLst>
        </pc:spChg>
        <pc:spChg chg="mod">
          <ac:chgData name="Long B Nguyen" userId="f59fb8f3-a021-417a-8bc1-65c8d471c621" providerId="ADAL" clId="{20E1AE71-974B-2D41-AC34-69C850DFDC19}" dt="2020-03-08T13:58:18.579" v="510" actId="1076"/>
          <ac:spMkLst>
            <pc:docMk/>
            <pc:sldMk cId="1203333742" sldId="611"/>
            <ac:spMk id="47105" creationId="{0ACC1611-F859-5B48-9867-1C1AB1970564}"/>
          </ac:spMkLst>
        </pc:spChg>
      </pc:sldChg>
      <pc:sldChg chg="del">
        <pc:chgData name="Long B Nguyen" userId="f59fb8f3-a021-417a-8bc1-65c8d471c621" providerId="ADAL" clId="{20E1AE71-974B-2D41-AC34-69C850DFDC19}" dt="2020-03-08T12:14:33.642" v="15" actId="2696"/>
        <pc:sldMkLst>
          <pc:docMk/>
          <pc:sldMk cId="2164029680" sldId="611"/>
        </pc:sldMkLst>
      </pc:sldChg>
      <pc:sldChg chg="modSp add">
        <pc:chgData name="Long B Nguyen" userId="f59fb8f3-a021-417a-8bc1-65c8d471c621" providerId="ADAL" clId="{20E1AE71-974B-2D41-AC34-69C850DFDC19}" dt="2020-03-08T12:40:17.189" v="226" actId="20577"/>
        <pc:sldMkLst>
          <pc:docMk/>
          <pc:sldMk cId="186989517" sldId="612"/>
        </pc:sldMkLst>
        <pc:spChg chg="mod">
          <ac:chgData name="Long B Nguyen" userId="f59fb8f3-a021-417a-8bc1-65c8d471c621" providerId="ADAL" clId="{20E1AE71-974B-2D41-AC34-69C850DFDC19}" dt="2020-03-08T12:40:17.189" v="226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del">
        <pc:chgData name="Long B Nguyen" userId="f59fb8f3-a021-417a-8bc1-65c8d471c621" providerId="ADAL" clId="{20E1AE71-974B-2D41-AC34-69C850DFDC19}" dt="2020-03-08T12:14:33.624" v="14" actId="2696"/>
        <pc:sldMkLst>
          <pc:docMk/>
          <pc:sldMk cId="2356037138" sldId="612"/>
        </pc:sldMkLst>
      </pc:sldChg>
      <pc:sldChg chg="del">
        <pc:chgData name="Long B Nguyen" userId="f59fb8f3-a021-417a-8bc1-65c8d471c621" providerId="ADAL" clId="{20E1AE71-974B-2D41-AC34-69C850DFDC19}" dt="2020-03-08T12:14:33.985" v="35" actId="2696"/>
        <pc:sldMkLst>
          <pc:docMk/>
          <pc:sldMk cId="1558241323" sldId="613"/>
        </pc:sldMkLst>
      </pc:sldChg>
      <pc:sldChg chg="del">
        <pc:chgData name="Long B Nguyen" userId="f59fb8f3-a021-417a-8bc1-65c8d471c621" providerId="ADAL" clId="{20E1AE71-974B-2D41-AC34-69C850DFDC19}" dt="2020-03-08T12:14:34.001" v="36" actId="2696"/>
        <pc:sldMkLst>
          <pc:docMk/>
          <pc:sldMk cId="1678415157" sldId="615"/>
        </pc:sldMkLst>
      </pc:sldChg>
      <pc:sldChg chg="del">
        <pc:chgData name="Long B Nguyen" userId="f59fb8f3-a021-417a-8bc1-65c8d471c621" providerId="ADAL" clId="{20E1AE71-974B-2D41-AC34-69C850DFDC19}" dt="2020-03-08T12:14:33.932" v="32" actId="2696"/>
        <pc:sldMkLst>
          <pc:docMk/>
          <pc:sldMk cId="827202224" sldId="616"/>
        </pc:sldMkLst>
      </pc:sldChg>
      <pc:sldChg chg="del">
        <pc:chgData name="Long B Nguyen" userId="f59fb8f3-a021-417a-8bc1-65c8d471c621" providerId="ADAL" clId="{20E1AE71-974B-2D41-AC34-69C850DFDC19}" dt="2020-03-08T12:14:33.953" v="33" actId="2696"/>
        <pc:sldMkLst>
          <pc:docMk/>
          <pc:sldMk cId="971732716" sldId="617"/>
        </pc:sldMkLst>
      </pc:sldChg>
      <pc:sldChg chg="del">
        <pc:chgData name="Long B Nguyen" userId="f59fb8f3-a021-417a-8bc1-65c8d471c621" providerId="ADAL" clId="{20E1AE71-974B-2D41-AC34-69C850DFDC19}" dt="2020-03-08T12:14:34.105" v="45" actId="2696"/>
        <pc:sldMkLst>
          <pc:docMk/>
          <pc:sldMk cId="1047995035" sldId="618"/>
        </pc:sldMkLst>
      </pc:sldChg>
      <pc:sldChg chg="del">
        <pc:chgData name="Long B Nguyen" userId="f59fb8f3-a021-417a-8bc1-65c8d471c621" providerId="ADAL" clId="{20E1AE71-974B-2D41-AC34-69C850DFDC19}" dt="2020-03-08T12:14:34.069" v="42" actId="2696"/>
        <pc:sldMkLst>
          <pc:docMk/>
          <pc:sldMk cId="1016158355" sldId="619"/>
        </pc:sldMkLst>
      </pc:sldChg>
      <pc:sldChg chg="del">
        <pc:chgData name="Long B Nguyen" userId="f59fb8f3-a021-417a-8bc1-65c8d471c621" providerId="ADAL" clId="{20E1AE71-974B-2D41-AC34-69C850DFDC19}" dt="2020-03-08T12:14:34.079" v="43" actId="2696"/>
        <pc:sldMkLst>
          <pc:docMk/>
          <pc:sldMk cId="4204323314" sldId="620"/>
        </pc:sldMkLst>
      </pc:sldChg>
      <pc:sldChg chg="del">
        <pc:chgData name="Long B Nguyen" userId="f59fb8f3-a021-417a-8bc1-65c8d471c621" providerId="ADAL" clId="{20E1AE71-974B-2D41-AC34-69C850DFDC19}" dt="2020-03-08T12:14:34.093" v="44" actId="2696"/>
        <pc:sldMkLst>
          <pc:docMk/>
          <pc:sldMk cId="1162857972" sldId="621"/>
        </pc:sldMkLst>
      </pc:sldChg>
      <pc:sldChg chg="del">
        <pc:chgData name="Long B Nguyen" userId="f59fb8f3-a021-417a-8bc1-65c8d471c621" providerId="ADAL" clId="{20E1AE71-974B-2D41-AC34-69C850DFDC19}" dt="2020-03-08T12:14:34.118" v="46" actId="2696"/>
        <pc:sldMkLst>
          <pc:docMk/>
          <pc:sldMk cId="2765543401" sldId="622"/>
        </pc:sldMkLst>
      </pc:sldChg>
      <pc:sldChg chg="del">
        <pc:chgData name="Long B Nguyen" userId="f59fb8f3-a021-417a-8bc1-65c8d471c621" providerId="ADAL" clId="{20E1AE71-974B-2D41-AC34-69C850DFDC19}" dt="2020-03-08T12:14:34.132" v="47" actId="2696"/>
        <pc:sldMkLst>
          <pc:docMk/>
          <pc:sldMk cId="3553270583" sldId="623"/>
        </pc:sldMkLst>
      </pc:sldChg>
    </pc:docChg>
  </pc:docChgLst>
  <pc:docChgLst>
    <pc:chgData name="Long B Nguyen" userId="f59fb8f3-a021-417a-8bc1-65c8d471c621" providerId="ADAL" clId="{0DD70757-F9C8-C84D-8AD6-11F473F39870}"/>
    <pc:docChg chg="custSel addSld delSld modSld">
      <pc:chgData name="Long B Nguyen" userId="f59fb8f3-a021-417a-8bc1-65c8d471c621" providerId="ADAL" clId="{0DD70757-F9C8-C84D-8AD6-11F473F39870}" dt="2021-04-12T13:18:36.349" v="3339"/>
      <pc:docMkLst>
        <pc:docMk/>
      </pc:docMkLst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247104139" sldId="2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247104139" sldId="256"/>
            <ac:spMk id="5" creationId="{06E64B9F-47E7-6140-ACE4-2F0740B36099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533528898" sldId="48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3528898" sldId="485"/>
            <ac:spMk id="2" creationId="{724F080B-1ED6-344D-A386-20D98D6E6E47}"/>
          </ac:spMkLst>
        </pc:spChg>
        <pc:spChg chg="mod">
          <ac:chgData name="Long B Nguyen" userId="f59fb8f3-a021-417a-8bc1-65c8d471c621" providerId="ADAL" clId="{0DD70757-F9C8-C84D-8AD6-11F473F39870}" dt="2021-04-12T13:09:14.062" v="3242" actId="5793"/>
          <ac:spMkLst>
            <pc:docMk/>
            <pc:sldMk cId="3533528898" sldId="485"/>
            <ac:spMk id="69633" creationId="{071777ED-4693-814F-BA31-CC87D6C5115F}"/>
          </ac:spMkLst>
        </pc:spChg>
        <pc:spChg chg="mod">
          <ac:chgData name="Long B Nguyen" userId="f59fb8f3-a021-417a-8bc1-65c8d471c621" providerId="ADAL" clId="{0DD70757-F9C8-C84D-8AD6-11F473F39870}" dt="2021-04-12T13:08:56.707" v="3194" actId="14100"/>
          <ac:spMkLst>
            <pc:docMk/>
            <pc:sldMk cId="3533528898" sldId="485"/>
            <ac:spMk id="69634" creationId="{73AC1D4A-738F-5940-8278-FCEBD5FB2B5A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162068906" sldId="52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62068906" sldId="527"/>
            <ac:spMk id="2" creationId="{B91DBC9D-5C95-F84E-A164-C0D83D3E899F}"/>
          </ac:spMkLst>
        </pc:spChg>
        <pc:spChg chg="mod">
          <ac:chgData name="Long B Nguyen" userId="f59fb8f3-a021-417a-8bc1-65c8d471c621" providerId="ADAL" clId="{0DD70757-F9C8-C84D-8AD6-11F473F39870}" dt="2021-04-01T15:56:34.392" v="274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Sp modSp modNotes">
        <pc:chgData name="Long B Nguyen" userId="f59fb8f3-a021-417a-8bc1-65c8d471c621" providerId="ADAL" clId="{0DD70757-F9C8-C84D-8AD6-11F473F39870}" dt="2021-04-12T13:09:50.831" v="3243"/>
        <pc:sldMkLst>
          <pc:docMk/>
          <pc:sldMk cId="3102825031" sldId="52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02825031" sldId="528"/>
            <ac:spMk id="2" creationId="{E34C40A6-5A9F-3149-BADF-18B4927FA182}"/>
          </ac:spMkLst>
        </pc:spChg>
      </pc:sldChg>
      <pc:sldChg chg="addSp modSp modAnim">
        <pc:chgData name="Long B Nguyen" userId="f59fb8f3-a021-417a-8bc1-65c8d471c621" providerId="ADAL" clId="{0DD70757-F9C8-C84D-8AD6-11F473F39870}" dt="2021-04-12T13:17:02.261" v="3324"/>
        <pc:sldMkLst>
          <pc:docMk/>
          <pc:sldMk cId="4057016805" sldId="52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057016805" sldId="529"/>
            <ac:spMk id="2" creationId="{C7DDDF4F-60A3-0640-8AC6-05689DD3873A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1925924244" sldId="5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25924244" sldId="556"/>
            <ac:spMk id="2" creationId="{CB412D6F-AE4F-1149-B310-2341F76FA139}"/>
          </ac:spMkLst>
        </pc:spChg>
        <pc:spChg chg="mod">
          <ac:chgData name="Long B Nguyen" userId="f59fb8f3-a021-417a-8bc1-65c8d471c621" providerId="ADAL" clId="{0DD70757-F9C8-C84D-8AD6-11F473F39870}" dt="2021-04-01T15:57:31.285" v="277" actId="14100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0DD70757-F9C8-C84D-8AD6-11F473F39870}" dt="2021-04-01T15:57:28.991" v="276" actId="1076"/>
          <ac:spMkLst>
            <pc:docMk/>
            <pc:sldMk cId="1925924244" sldId="556"/>
            <ac:spMk id="18433" creationId="{02AE339C-E512-214C-87AC-C7DED5975191}"/>
          </ac:spMkLst>
        </pc:spChg>
      </pc:sldChg>
      <pc:sldChg chg="addSp modSp del modNotes">
        <pc:chgData name="Long B Nguyen" userId="f59fb8f3-a021-417a-8bc1-65c8d471c621" providerId="ADAL" clId="{0DD70757-F9C8-C84D-8AD6-11F473F39870}" dt="2021-04-12T13:10:53.389" v="3259" actId="2696"/>
        <pc:sldMkLst>
          <pc:docMk/>
          <pc:sldMk cId="1994733491" sldId="55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94733491" sldId="557"/>
            <ac:spMk id="2" creationId="{53429977-2412-7343-9622-21771DD587B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48879865" sldId="55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48879865" sldId="559"/>
            <ac:spMk id="2" creationId="{EDEF7940-4D70-204C-B7C3-3224EFA8B7AE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841479407" sldId="56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841479407" sldId="560"/>
            <ac:spMk id="2" creationId="{4DB12DC6-C4B0-7548-B81A-18ED0C9DF1BB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1:41.780" v="3269"/>
        <pc:sldMkLst>
          <pc:docMk/>
          <pc:sldMk cId="558292674" sldId="56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558292674" sldId="561"/>
            <ac:spMk id="2" creationId="{FC2C2F53-4E2A-B341-9B3B-F4B7D2C3366E}"/>
          </ac:spMkLst>
        </pc:spChg>
        <pc:spChg chg="mod">
          <ac:chgData name="Long B Nguyen" userId="f59fb8f3-a021-417a-8bc1-65c8d471c621" providerId="ADAL" clId="{0DD70757-F9C8-C84D-8AD6-11F473F39870}" dt="2021-04-12T12:39:24.431" v="1832" actId="14100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0DD70757-F9C8-C84D-8AD6-11F473F39870}" dt="2021-04-12T12:39:22.152" v="1831" actId="14100"/>
          <ac:spMkLst>
            <pc:docMk/>
            <pc:sldMk cId="558292674" sldId="561"/>
            <ac:spMk id="32769" creationId="{1AAEA145-136D-F74A-BD41-5DFAA9C09F92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239512120" sldId="56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239512120" sldId="562"/>
            <ac:spMk id="2" creationId="{750DCE67-A864-0542-BFCB-5A55A180B4C1}"/>
          </ac:spMkLst>
        </pc:spChg>
        <pc:spChg chg="mod">
          <ac:chgData name="Long B Nguyen" userId="f59fb8f3-a021-417a-8bc1-65c8d471c621" providerId="ADAL" clId="{0DD70757-F9C8-C84D-8AD6-11F473F39870}" dt="2021-04-01T15:59:55.617" v="339" actId="14100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0DD70757-F9C8-C84D-8AD6-11F473F39870}" dt="2021-04-01T15:59:53.600" v="338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62561003" sldId="56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62561003" sldId="564"/>
            <ac:spMk id="2" creationId="{F482716C-0AC1-D446-B9D3-7503987A7C36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496186937" sldId="56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96186937" sldId="565"/>
            <ac:spMk id="5" creationId="{2183558D-A15B-B14A-AC63-9DDC31077FF8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123629102" sldId="56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123629102" sldId="566"/>
            <ac:spMk id="2" creationId="{41ED9DF9-35E1-2341-93F0-ECD9B722F1B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949497385" sldId="56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949497385" sldId="567"/>
            <ac:spMk id="2" creationId="{57867AEC-7744-0A40-95A9-A50116740FA2}"/>
          </ac:spMkLst>
        </pc:spChg>
      </pc:sldChg>
      <pc:sldChg chg="del">
        <pc:chgData name="Long B Nguyen" userId="f59fb8f3-a021-417a-8bc1-65c8d471c621" providerId="ADAL" clId="{0DD70757-F9C8-C84D-8AD6-11F473F39870}" dt="2021-04-12T12:40:04.715" v="1834" actId="2696"/>
        <pc:sldMkLst>
          <pc:docMk/>
          <pc:sldMk cId="2869642700" sldId="568"/>
        </pc:sldMkLst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008892020" sldId="56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008892020" sldId="569"/>
            <ac:spMk id="2" creationId="{28915630-4AE5-B644-9084-B1DACBAE9F89}"/>
          </ac:spMkLst>
        </pc:spChg>
      </pc:sldChg>
      <pc:sldChg chg="del">
        <pc:chgData name="Long B Nguyen" userId="f59fb8f3-a021-417a-8bc1-65c8d471c621" providerId="ADAL" clId="{0DD70757-F9C8-C84D-8AD6-11F473F39870}" dt="2021-04-12T12:40:55.891" v="1836" actId="2696"/>
        <pc:sldMkLst>
          <pc:docMk/>
          <pc:sldMk cId="3333082340" sldId="569"/>
        </pc:sldMkLst>
      </pc:sldChg>
      <pc:sldChg chg="addSp modSp mod modAnim">
        <pc:chgData name="Long B Nguyen" userId="f59fb8f3-a021-417a-8bc1-65c8d471c621" providerId="ADAL" clId="{0DD70757-F9C8-C84D-8AD6-11F473F39870}" dt="2021-04-12T13:11:06.939" v="3261"/>
        <pc:sldMkLst>
          <pc:docMk/>
          <pc:sldMk cId="2526255488" sldId="57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526255488" sldId="570"/>
            <ac:spMk id="2" creationId="{239BF271-7E6F-464A-8BDB-FAB0970A7768}"/>
          </ac:spMkLst>
        </pc:spChg>
        <pc:spChg chg="mod">
          <ac:chgData name="Long B Nguyen" userId="f59fb8f3-a021-417a-8bc1-65c8d471c621" providerId="ADAL" clId="{0DD70757-F9C8-C84D-8AD6-11F473F39870}" dt="2021-04-12T13:10:44.882" v="3255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0DD70757-F9C8-C84D-8AD6-11F473F39870}" dt="2021-04-12T13:10:41.483" v="3253" actId="20577"/>
          <ac:spMkLst>
            <pc:docMk/>
            <pc:sldMk cId="2526255488" sldId="570"/>
            <ac:spMk id="20482" creationId="{5E8218B3-465D-6F42-A92F-9D686809D45C}"/>
          </ac:spMkLst>
        </pc:spChg>
        <pc:picChg chg="add mod">
          <ac:chgData name="Long B Nguyen" userId="f59fb8f3-a021-417a-8bc1-65c8d471c621" providerId="ADAL" clId="{0DD70757-F9C8-C84D-8AD6-11F473F39870}" dt="2021-04-12T13:10:51.404" v="3258" actId="1076"/>
          <ac:picMkLst>
            <pc:docMk/>
            <pc:sldMk cId="2526255488" sldId="570"/>
            <ac:picMk id="5" creationId="{FB922DC4-52CF-364C-AEAF-A07B074050A4}"/>
          </ac:picMkLst>
        </pc:pic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952073042" sldId="571"/>
        </pc:sldMkLst>
        <pc:spChg chg="add mod">
          <ac:chgData name="Long B Nguyen" userId="f59fb8f3-a021-417a-8bc1-65c8d471c621" providerId="ADAL" clId="{0DD70757-F9C8-C84D-8AD6-11F473F39870}" dt="2021-04-01T16:01:55.320" v="356" actId="207"/>
          <ac:spMkLst>
            <pc:docMk/>
            <pc:sldMk cId="2952073042" sldId="571"/>
            <ac:spMk id="4" creationId="{65666141-FF84-254A-9BD3-FB2CA65EE8DD}"/>
          </ac:spMkLst>
        </pc:spChg>
        <pc:spChg chg="add mod">
          <ac:chgData name="Long B Nguyen" userId="f59fb8f3-a021-417a-8bc1-65c8d471c621" providerId="ADAL" clId="{0DD70757-F9C8-C84D-8AD6-11F473F39870}" dt="2021-04-01T16:02:02.763" v="361" actId="20577"/>
          <ac:spMkLst>
            <pc:docMk/>
            <pc:sldMk cId="2952073042" sldId="571"/>
            <ac:spMk id="26" creationId="{8734BC5C-9B6F-B042-95C6-0470D88044D1}"/>
          </ac:spMkLst>
        </pc:spChg>
        <pc:spChg chg="mod">
          <ac:chgData name="Long B Nguyen" userId="f59fb8f3-a021-417a-8bc1-65c8d471c621" providerId="ADAL" clId="{0DD70757-F9C8-C84D-8AD6-11F473F39870}" dt="2021-04-01T16:01:40.873" v="347" actId="2057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0DD70757-F9C8-C84D-8AD6-11F473F39870}" dt="2021-04-01T16:00:29.579" v="341" actId="20577"/>
          <ac:spMkLst>
            <pc:docMk/>
            <pc:sldMk cId="2952073042" sldId="571"/>
            <ac:spMk id="49170" creationId="{1C48AFFA-99C6-1D49-AA67-1F13BCF5F8DF}"/>
          </ac:spMkLst>
        </pc:spChg>
        <pc:spChg chg="mod">
          <ac:chgData name="Long B Nguyen" userId="f59fb8f3-a021-417a-8bc1-65c8d471c621" providerId="ADAL" clId="{0DD70757-F9C8-C84D-8AD6-11F473F39870}" dt="2021-04-01T16:00:33.054" v="343" actId="20577"/>
          <ac:spMkLst>
            <pc:docMk/>
            <pc:sldMk cId="2952073042" sldId="571"/>
            <ac:spMk id="49171" creationId="{359EB0E3-8451-E64A-85F4-06128C98C4F6}"/>
          </ac:spMkLst>
        </pc:spChg>
        <pc:cxnChg chg="add mod">
          <ac:chgData name="Long B Nguyen" userId="f59fb8f3-a021-417a-8bc1-65c8d471c621" providerId="ADAL" clId="{0DD70757-F9C8-C84D-8AD6-11F473F39870}" dt="2021-04-01T16:01:28.301" v="346" actId="14100"/>
          <ac:cxnSpMkLst>
            <pc:docMk/>
            <pc:sldMk cId="2952073042" sldId="571"/>
            <ac:cxnSpMk id="21" creationId="{2AC4154D-1C7E-DE4E-8674-02F434004962}"/>
          </ac:cxnSpMkLst>
        </pc:cxnChg>
        <pc:cxnChg chg="add mod">
          <ac:chgData name="Long B Nguyen" userId="f59fb8f3-a021-417a-8bc1-65c8d471c621" providerId="ADAL" clId="{0DD70757-F9C8-C84D-8AD6-11F473F39870}" dt="2021-04-01T16:01:26.014" v="345" actId="14100"/>
          <ac:cxnSpMkLst>
            <pc:docMk/>
            <pc:sldMk cId="2952073042" sldId="571"/>
            <ac:cxnSpMk id="22" creationId="{8828E422-3107-DB46-9287-AB6C948AAF4E}"/>
          </ac:cxnSpMkLst>
        </pc:cxn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70817839" sldId="572"/>
        </pc:sldMkLst>
        <pc:spChg chg="mod">
          <ac:chgData name="Long B Nguyen" userId="f59fb8f3-a021-417a-8bc1-65c8d471c621" providerId="ADAL" clId="{0DD70757-F9C8-C84D-8AD6-11F473F39870}" dt="2021-04-01T12:26:44.631" v="205" actId="20577"/>
          <ac:spMkLst>
            <pc:docMk/>
            <pc:sldMk cId="270817839" sldId="572"/>
            <ac:spMk id="16386" creationId="{D2C45497-8912-0F44-8527-E1D3516D268F}"/>
          </ac:spMkLst>
        </pc:spChg>
        <pc:cxnChg chg="add mod">
          <ac:chgData name="Long B Nguyen" userId="f59fb8f3-a021-417a-8bc1-65c8d471c621" providerId="ADAL" clId="{0DD70757-F9C8-C84D-8AD6-11F473F39870}" dt="2021-04-01T16:02:23.874" v="363" actId="14100"/>
          <ac:cxnSpMkLst>
            <pc:docMk/>
            <pc:sldMk cId="270817839" sldId="572"/>
            <ac:cxnSpMk id="33" creationId="{6162F4E7-82D3-FD44-91B3-A2785E075FFC}"/>
          </ac:cxnSpMkLst>
        </pc:cxnChg>
        <pc:cxnChg chg="add mod">
          <ac:chgData name="Long B Nguyen" userId="f59fb8f3-a021-417a-8bc1-65c8d471c621" providerId="ADAL" clId="{0DD70757-F9C8-C84D-8AD6-11F473F39870}" dt="2021-04-01T16:02:29.170" v="365" actId="14100"/>
          <ac:cxnSpMkLst>
            <pc:docMk/>
            <pc:sldMk cId="270817839" sldId="572"/>
            <ac:cxnSpMk id="34" creationId="{7B18D12E-B736-3E4F-93FF-EE0C1CA2D54E}"/>
          </ac:cxnSpMkLst>
        </pc:cxn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110945301" sldId="57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10945301" sldId="574"/>
            <ac:spMk id="2" creationId="{84D08FEE-2AC6-494C-9540-BA634F276B51}"/>
          </ac:spMkLst>
        </pc:spChg>
      </pc:sldChg>
      <pc:sldChg chg="modSp del mod modAnim">
        <pc:chgData name="Long B Nguyen" userId="f59fb8f3-a021-417a-8bc1-65c8d471c621" providerId="ADAL" clId="{0DD70757-F9C8-C84D-8AD6-11F473F39870}" dt="2021-04-12T12:43:15.056" v="1881" actId="2696"/>
        <pc:sldMkLst>
          <pc:docMk/>
          <pc:sldMk cId="1553353509" sldId="575"/>
        </pc:sldMkLst>
        <pc:spChg chg="mod">
          <ac:chgData name="Long B Nguyen" userId="f59fb8f3-a021-417a-8bc1-65c8d471c621" providerId="ADAL" clId="{0DD70757-F9C8-C84D-8AD6-11F473F39870}" dt="2021-04-01T16:11:24.432" v="434" actId="20577"/>
          <ac:spMkLst>
            <pc:docMk/>
            <pc:sldMk cId="1553353509" sldId="575"/>
            <ac:spMk id="16386" creationId="{C563149A-FB03-7F41-801D-086D70B22CED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2954573052" sldId="57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954573052" sldId="576"/>
            <ac:spMk id="2" creationId="{968C89B0-1485-4B49-B4B0-F09A7945956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547101256" sldId="57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47101256" sldId="577"/>
            <ac:spMk id="2" creationId="{CEF074FF-2762-1D4C-8DA0-EC0574475AD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891751900" sldId="57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91751900" sldId="579"/>
            <ac:spMk id="2" creationId="{61ED436E-B4D7-9248-A1B4-99D5830F5C0E}"/>
          </ac:spMkLst>
        </pc:spChg>
        <pc:spChg chg="mod">
          <ac:chgData name="Long B Nguyen" userId="f59fb8f3-a021-417a-8bc1-65c8d471c621" providerId="ADAL" clId="{0DD70757-F9C8-C84D-8AD6-11F473F39870}" dt="2021-04-01T12:27:31.756" v="211" actId="20577"/>
          <ac:spMkLst>
            <pc:docMk/>
            <pc:sldMk cId="891751900" sldId="579"/>
            <ac:spMk id="16386" creationId="{6B9A5847-1AA8-4A43-AE7E-BF49B20DE6A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09:50.831" v="3243"/>
        <pc:sldMkLst>
          <pc:docMk/>
          <pc:sldMk cId="2483610180" sldId="58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83610180" sldId="580"/>
            <ac:spMk id="2" creationId="{CC903B08-7E65-1843-A295-E7F24016A969}"/>
          </ac:spMkLst>
        </pc:spChg>
        <pc:spChg chg="mod">
          <ac:chgData name="Long B Nguyen" userId="f59fb8f3-a021-417a-8bc1-65c8d471c621" providerId="ADAL" clId="{0DD70757-F9C8-C84D-8AD6-11F473F39870}" dt="2021-04-12T12:44:30.981" v="1911" actId="113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04:18.230" v="391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4:50.290" v="3289"/>
        <pc:sldMkLst>
          <pc:docMk/>
          <pc:sldMk cId="830544632" sldId="58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30544632" sldId="581"/>
            <ac:spMk id="2" creationId="{992AC32D-C53A-1C48-AC99-1565AB7F78CA}"/>
          </ac:spMkLst>
        </pc:spChg>
        <pc:spChg chg="mod">
          <ac:chgData name="Long B Nguyen" userId="f59fb8f3-a021-417a-8bc1-65c8d471c621" providerId="ADAL" clId="{0DD70757-F9C8-C84D-8AD6-11F473F39870}" dt="2021-04-12T12:55:13.416" v="2129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2:51:49.097" v="2067" actId="20577"/>
          <ac:spMkLst>
            <pc:docMk/>
            <pc:sldMk cId="830544632" sldId="581"/>
            <ac:spMk id="65537" creationId="{07CB10DC-D333-F84F-AEFA-826E23CDD58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8:36.349" v="3339"/>
        <pc:sldMkLst>
          <pc:docMk/>
          <pc:sldMk cId="1603111093" sldId="58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603111093" sldId="582"/>
            <ac:spMk id="2" creationId="{110B76F3-C645-F24B-B318-7D068F311B0A}"/>
          </ac:spMkLst>
        </pc:spChg>
        <pc:spChg chg="mod">
          <ac:chgData name="Long B Nguyen" userId="f59fb8f3-a021-417a-8bc1-65c8d471c621" providerId="ADAL" clId="{0DD70757-F9C8-C84D-8AD6-11F473F39870}" dt="2021-04-12T13:08:36.265" v="3192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0DD70757-F9C8-C84D-8AD6-11F473F39870}" dt="2021-04-12T13:06:56.647" v="3049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88052383" sldId="58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88052383" sldId="583"/>
            <ac:spMk id="2" creationId="{91A3B73C-BA5D-644E-AA86-182B15429AD7}"/>
          </ac:spMkLst>
        </pc:spChg>
      </pc:sldChg>
      <pc:sldChg chg="addSp modSp new mod">
        <pc:chgData name="Long B Nguyen" userId="f59fb8f3-a021-417a-8bc1-65c8d471c621" providerId="ADAL" clId="{0DD70757-F9C8-C84D-8AD6-11F473F39870}" dt="2021-04-12T13:09:50.831" v="3243"/>
        <pc:sldMkLst>
          <pc:docMk/>
          <pc:sldMk cId="865366439" sldId="584"/>
        </pc:sldMkLst>
        <pc:spChg chg="mod">
          <ac:chgData name="Long B Nguyen" userId="f59fb8f3-a021-417a-8bc1-65c8d471c621" providerId="ADAL" clId="{0DD70757-F9C8-C84D-8AD6-11F473F39870}" dt="2021-04-01T16:05:47.465" v="418" actId="1076"/>
          <ac:spMkLst>
            <pc:docMk/>
            <pc:sldMk cId="865366439" sldId="584"/>
            <ac:spMk id="2" creationId="{8928F0F1-372F-9C4D-AA54-0D3300061B4B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65366439" sldId="584"/>
            <ac:spMk id="5" creationId="{6B1C35D5-F631-E843-89C0-3A21611EC381}"/>
          </ac:spMkLst>
        </pc:spChg>
        <pc:picChg chg="add mod">
          <ac:chgData name="Long B Nguyen" userId="f59fb8f3-a021-417a-8bc1-65c8d471c621" providerId="ADAL" clId="{0DD70757-F9C8-C84D-8AD6-11F473F39870}" dt="2021-04-01T16:05:40.390" v="397" actId="1076"/>
          <ac:picMkLst>
            <pc:docMk/>
            <pc:sldMk cId="865366439" sldId="584"/>
            <ac:picMk id="4" creationId="{2DC3D235-A640-0946-B66A-CCE317B971AC}"/>
          </ac:picMkLst>
        </pc:picChg>
      </pc:sldChg>
      <pc:sldChg chg="addSp modSp add mod modAnim">
        <pc:chgData name="Long B Nguyen" userId="f59fb8f3-a021-417a-8bc1-65c8d471c621" providerId="ADAL" clId="{0DD70757-F9C8-C84D-8AD6-11F473F39870}" dt="2021-04-12T13:13:17.128" v="3277"/>
        <pc:sldMkLst>
          <pc:docMk/>
          <pc:sldMk cId="1535655186" sldId="585"/>
        </pc:sldMkLst>
        <pc:spChg chg="add mod">
          <ac:chgData name="Long B Nguyen" userId="f59fb8f3-a021-417a-8bc1-65c8d471c621" providerId="ADAL" clId="{0DD70757-F9C8-C84D-8AD6-11F473F39870}" dt="2021-04-01T16:37:10.911" v="1437" actId="255"/>
          <ac:spMkLst>
            <pc:docMk/>
            <pc:sldMk cId="1535655186" sldId="585"/>
            <ac:spMk id="2" creationId="{7668D50A-EA56-BD4E-A78A-4C323FD34BCE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35655186" sldId="585"/>
            <ac:spMk id="3" creationId="{3B0792CC-8E4C-8543-8E9B-6FD8283093B1}"/>
          </ac:spMkLst>
        </pc:spChg>
        <pc:spChg chg="mod">
          <ac:chgData name="Long B Nguyen" userId="f59fb8f3-a021-417a-8bc1-65c8d471c621" providerId="ADAL" clId="{0DD70757-F9C8-C84D-8AD6-11F473F39870}" dt="2021-04-01T16:38:17.444" v="1463" actId="113"/>
          <ac:spMkLst>
            <pc:docMk/>
            <pc:sldMk cId="1535655186" sldId="585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4:29.131" v="1331" actId="1076"/>
          <ac:spMkLst>
            <pc:docMk/>
            <pc:sldMk cId="1535655186" sldId="585"/>
            <ac:spMk id="63489" creationId="{0E7B4791-3A32-1042-A62C-C7EDD1EA9627}"/>
          </ac:spMkLst>
        </pc:spChg>
        <pc:cxnChg chg="add mod">
          <ac:chgData name="Long B Nguyen" userId="f59fb8f3-a021-417a-8bc1-65c8d471c621" providerId="ADAL" clId="{0DD70757-F9C8-C84D-8AD6-11F473F39870}" dt="2021-04-01T16:36:55.970" v="1433" actId="1076"/>
          <ac:cxnSpMkLst>
            <pc:docMk/>
            <pc:sldMk cId="1535655186" sldId="585"/>
            <ac:cxnSpMk id="5" creationId="{4EB4E3F9-93D8-EF44-A2B4-07208E731F75}"/>
          </ac:cxnSpMkLst>
        </pc:cxnChg>
        <pc:cxnChg chg="add mod">
          <ac:chgData name="Long B Nguyen" userId="f59fb8f3-a021-417a-8bc1-65c8d471c621" providerId="ADAL" clId="{0DD70757-F9C8-C84D-8AD6-11F473F39870}" dt="2021-04-01T16:37:02.648" v="1436" actId="14100"/>
          <ac:cxnSpMkLst>
            <pc:docMk/>
            <pc:sldMk cId="1535655186" sldId="585"/>
            <ac:cxnSpMk id="9" creationId="{198160DB-B61D-164D-B6C6-2DC056F1EEA5}"/>
          </ac:cxnSpMkLst>
        </pc:cxnChg>
      </pc:sldChg>
      <pc:sldChg chg="addSp modSp add mod modAnim">
        <pc:chgData name="Long B Nguyen" userId="f59fb8f3-a021-417a-8bc1-65c8d471c621" providerId="ADAL" clId="{0DD70757-F9C8-C84D-8AD6-11F473F39870}" dt="2021-04-12T13:14:26.674" v="3285"/>
        <pc:sldMkLst>
          <pc:docMk/>
          <pc:sldMk cId="976775625" sldId="58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976775625" sldId="586"/>
            <ac:spMk id="2" creationId="{E827CF2A-42E1-8A49-83B1-6D7DECA493F6}"/>
          </ac:spMkLst>
        </pc:spChg>
        <pc:spChg chg="mod">
          <ac:chgData name="Long B Nguyen" userId="f59fb8f3-a021-417a-8bc1-65c8d471c621" providerId="ADAL" clId="{0DD70757-F9C8-C84D-8AD6-11F473F39870}" dt="2021-04-01T16:44:26.419" v="1765" actId="20577"/>
          <ac:spMkLst>
            <pc:docMk/>
            <pc:sldMk cId="976775625" sldId="586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1:27.911" v="1284" actId="20577"/>
          <ac:spMkLst>
            <pc:docMk/>
            <pc:sldMk cId="976775625" sldId="586"/>
            <ac:spMk id="63489" creationId="{0E7B4791-3A32-1042-A62C-C7EDD1EA9627}"/>
          </ac:spMkLst>
        </pc:spChg>
      </pc:sldChg>
      <pc:sldChg chg="addSp delSp modSp new mod modAnim">
        <pc:chgData name="Long B Nguyen" userId="f59fb8f3-a021-417a-8bc1-65c8d471c621" providerId="ADAL" clId="{0DD70757-F9C8-C84D-8AD6-11F473F39870}" dt="2021-04-12T13:14:09.155" v="3282"/>
        <pc:sldMkLst>
          <pc:docMk/>
          <pc:sldMk cId="419832948" sldId="58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9832948" sldId="587"/>
            <ac:spMk id="2" creationId="{CCBB4220-EE47-A142-9588-DE138F9E4AA8}"/>
          </ac:spMkLst>
        </pc:spChg>
        <pc:spChg chg="del">
          <ac:chgData name="Long B Nguyen" userId="f59fb8f3-a021-417a-8bc1-65c8d471c621" providerId="ADAL" clId="{0DD70757-F9C8-C84D-8AD6-11F473F39870}" dt="2021-04-01T16:37:51.605" v="1439" actId="478"/>
          <ac:spMkLst>
            <pc:docMk/>
            <pc:sldMk cId="419832948" sldId="587"/>
            <ac:spMk id="2" creationId="{D039739A-5C92-9440-A99A-B78845A9ABB4}"/>
          </ac:spMkLst>
        </pc:spChg>
        <pc:spChg chg="mod">
          <ac:chgData name="Long B Nguyen" userId="f59fb8f3-a021-417a-8bc1-65c8d471c621" providerId="ADAL" clId="{0DD70757-F9C8-C84D-8AD6-11F473F39870}" dt="2021-04-01T16:43:50.087" v="1696" actId="20577"/>
          <ac:spMkLst>
            <pc:docMk/>
            <pc:sldMk cId="419832948" sldId="587"/>
            <ac:spMk id="3" creationId="{482A242F-CC83-9E4D-8503-01F6DC2593D0}"/>
          </ac:spMkLst>
        </pc:spChg>
        <pc:spChg chg="add mod">
          <ac:chgData name="Long B Nguyen" userId="f59fb8f3-a021-417a-8bc1-65c8d471c621" providerId="ADAL" clId="{0DD70757-F9C8-C84D-8AD6-11F473F39870}" dt="2021-04-01T16:44:03.543" v="1712" actId="20577"/>
          <ac:spMkLst>
            <pc:docMk/>
            <pc:sldMk cId="419832948" sldId="587"/>
            <ac:spMk id="4" creationId="{453E49C2-6851-FC47-A951-35DFC9EACEBC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142613135" sldId="58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42613135" sldId="588"/>
            <ac:spMk id="2" creationId="{D800A544-D253-9A46-9D09-DBEF0AC2DAD5}"/>
          </ac:spMkLst>
        </pc:spChg>
      </pc:sldChg>
      <pc:sldChg chg="add del">
        <pc:chgData name="Long B Nguyen" userId="f59fb8f3-a021-417a-8bc1-65c8d471c621" providerId="ADAL" clId="{0DD70757-F9C8-C84D-8AD6-11F473F39870}" dt="2021-04-12T12:41:00.308" v="1838" actId="2696"/>
        <pc:sldMkLst>
          <pc:docMk/>
          <pc:sldMk cId="2270508343" sldId="589"/>
        </pc:sldMkLst>
      </pc:sldChg>
      <pc:sldChg chg="addSp modSp add modAnim">
        <pc:chgData name="Long B Nguyen" userId="f59fb8f3-a021-417a-8bc1-65c8d471c621" providerId="ADAL" clId="{0DD70757-F9C8-C84D-8AD6-11F473F39870}" dt="2021-04-12T13:12:13.667" v="3270"/>
        <pc:sldMkLst>
          <pc:docMk/>
          <pc:sldMk cId="2428880685" sldId="58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28880685" sldId="589"/>
            <ac:spMk id="2" creationId="{56F9A5FC-8A04-4545-AFCF-36E860089361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1250769370" sldId="59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250769370" sldId="590"/>
            <ac:spMk id="2" creationId="{9E7D14A5-BEA7-684F-89A0-57CC70848239}"/>
          </ac:spMkLst>
        </pc:spChg>
      </pc:sldChg>
      <pc:sldChg chg="addSp modSp add mod modAnim">
        <pc:chgData name="Long B Nguyen" userId="f59fb8f3-a021-417a-8bc1-65c8d471c621" providerId="ADAL" clId="{0DD70757-F9C8-C84D-8AD6-11F473F39870}" dt="2021-04-12T13:09:50.831" v="3243"/>
        <pc:sldMkLst>
          <pc:docMk/>
          <pc:sldMk cId="4161194987" sldId="59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61194987" sldId="591"/>
            <ac:spMk id="2" creationId="{06B70013-735B-D142-8CF6-5B7561E1D39F}"/>
          </ac:spMkLst>
        </pc:spChg>
        <pc:spChg chg="mod">
          <ac:chgData name="Long B Nguyen" userId="f59fb8f3-a021-417a-8bc1-65c8d471c621" providerId="ADAL" clId="{0DD70757-F9C8-C84D-8AD6-11F473F39870}" dt="2021-04-12T12:43:04.854" v="1880" actId="20577"/>
          <ac:spMkLst>
            <pc:docMk/>
            <pc:sldMk cId="4161194987" sldId="591"/>
            <ac:spMk id="16386" creationId="{C563149A-FB03-7F41-801D-086D70B22CED}"/>
          </ac:spMkLst>
        </pc:spChg>
        <pc:spChg chg="mod">
          <ac:chgData name="Long B Nguyen" userId="f59fb8f3-a021-417a-8bc1-65c8d471c621" providerId="ADAL" clId="{0DD70757-F9C8-C84D-8AD6-11F473F39870}" dt="2021-04-12T12:42:11.729" v="1842" actId="1076"/>
          <ac:spMkLst>
            <pc:docMk/>
            <pc:sldMk cId="4161194987" sldId="591"/>
            <ac:spMk id="55297" creationId="{1AF853D6-D0AB-854B-B143-5FDFC529A2E5}"/>
          </ac:spMkLst>
        </pc:spChg>
      </pc:sldChg>
      <pc:sldChg chg="delSp modSp add del modAnim">
        <pc:chgData name="Long B Nguyen" userId="f59fb8f3-a021-417a-8bc1-65c8d471c621" providerId="ADAL" clId="{0DD70757-F9C8-C84D-8AD6-11F473F39870}" dt="2021-04-12T13:04:40.175" v="3015" actId="2696"/>
        <pc:sldMkLst>
          <pc:docMk/>
          <pc:sldMk cId="2967768867" sldId="592"/>
        </pc:sldMkLst>
        <pc:spChg chg="mod">
          <ac:chgData name="Long B Nguyen" userId="f59fb8f3-a021-417a-8bc1-65c8d471c621" providerId="ADAL" clId="{0DD70757-F9C8-C84D-8AD6-11F473F39870}" dt="2021-04-12T12:52:56.781" v="2077"/>
          <ac:spMkLst>
            <pc:docMk/>
            <pc:sldMk cId="2967768867" sldId="592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2:53.367" v="2074" actId="478"/>
          <ac:picMkLst>
            <pc:docMk/>
            <pc:sldMk cId="2967768867" sldId="592"/>
            <ac:picMk id="65539" creationId="{E53CD132-E85D-D245-AAD8-83FB82CE3B68}"/>
          </ac:picMkLst>
        </pc:picChg>
      </pc:sldChg>
      <pc:sldChg chg="addSp delSp modSp add mod modAnim">
        <pc:chgData name="Long B Nguyen" userId="f59fb8f3-a021-417a-8bc1-65c8d471c621" providerId="ADAL" clId="{0DD70757-F9C8-C84D-8AD6-11F473F39870}" dt="2021-04-12T13:15:48.100" v="3316"/>
        <pc:sldMkLst>
          <pc:docMk/>
          <pc:sldMk cId="3535386674" sldId="59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5386674" sldId="593"/>
            <ac:spMk id="2" creationId="{F0B9C422-EAAC-114B-9C9E-6B33C8334932}"/>
          </ac:spMkLst>
        </pc:spChg>
        <pc:spChg chg="mod">
          <ac:chgData name="Long B Nguyen" userId="f59fb8f3-a021-417a-8bc1-65c8d471c621" providerId="ADAL" clId="{0DD70757-F9C8-C84D-8AD6-11F473F39870}" dt="2021-04-12T13:15:37.603" v="3313" actId="20577"/>
          <ac:spMkLst>
            <pc:docMk/>
            <pc:sldMk cId="3535386674" sldId="593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4:47.459" v="2095" actId="478"/>
          <ac:picMkLst>
            <pc:docMk/>
            <pc:sldMk cId="3535386674" sldId="593"/>
            <ac:picMk id="65539" creationId="{E53CD132-E85D-D245-AAD8-83FB82CE3B68}"/>
          </ac:picMkLst>
        </pc:picChg>
      </pc:sldChg>
      <pc:sldChg chg="addSp delSp modSp add mod delAnim modAnim">
        <pc:chgData name="Long B Nguyen" userId="f59fb8f3-a021-417a-8bc1-65c8d471c621" providerId="ADAL" clId="{0DD70757-F9C8-C84D-8AD6-11F473F39870}" dt="2021-04-12T13:18:08.562" v="3332"/>
        <pc:sldMkLst>
          <pc:docMk/>
          <pc:sldMk cId="1476079720" sldId="59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76079720" sldId="594"/>
            <ac:spMk id="3" creationId="{BF7F93EC-F271-6F45-923B-F3A106EB733F}"/>
          </ac:spMkLst>
        </pc:spChg>
        <pc:spChg chg="mod">
          <ac:chgData name="Long B Nguyen" userId="f59fb8f3-a021-417a-8bc1-65c8d471c621" providerId="ADAL" clId="{0DD70757-F9C8-C84D-8AD6-11F473F39870}" dt="2021-04-12T13:06:45.528" v="3048" actId="20577"/>
          <ac:spMkLst>
            <pc:docMk/>
            <pc:sldMk cId="1476079720" sldId="594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3:05:57.812" v="3029" actId="1076"/>
          <ac:spMkLst>
            <pc:docMk/>
            <pc:sldMk cId="1476079720" sldId="594"/>
            <ac:spMk id="65537" creationId="{07CB10DC-D333-F84F-AEFA-826E23CDD585}"/>
          </ac:spMkLst>
        </pc:spChg>
        <pc:picChg chg="add mod">
          <ac:chgData name="Long B Nguyen" userId="f59fb8f3-a021-417a-8bc1-65c8d471c621" providerId="ADAL" clId="{0DD70757-F9C8-C84D-8AD6-11F473F39870}" dt="2021-04-12T13:17:48.837" v="3327" actId="1076"/>
          <ac:picMkLst>
            <pc:docMk/>
            <pc:sldMk cId="1476079720" sldId="594"/>
            <ac:picMk id="2" creationId="{63E1D156-037C-2F44-8521-07D633982296}"/>
          </ac:picMkLst>
        </pc:picChg>
        <pc:picChg chg="add del mod">
          <ac:chgData name="Long B Nguyen" userId="f59fb8f3-a021-417a-8bc1-65c8d471c621" providerId="ADAL" clId="{0DD70757-F9C8-C84D-8AD6-11F473F39870}" dt="2021-04-12T13:17:46.616" v="3326" actId="478"/>
          <ac:picMkLst>
            <pc:docMk/>
            <pc:sldMk cId="1476079720" sldId="594"/>
            <ac:picMk id="5" creationId="{8EF09A9B-4B37-5645-B19E-A31F545E03A5}"/>
          </ac:picMkLst>
        </pc:pic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0E2AE9A0-AA60-BB4A-B160-C870111F23F3}"/>
    <pc:docChg chg="undo custSel addSld delSld modSld">
      <pc:chgData name="Long B Nguyen" userId="f59fb8f3-a021-417a-8bc1-65c8d471c621" providerId="ADAL" clId="{0E2AE9A0-AA60-BB4A-B160-C870111F23F3}" dt="2021-05-10T13:57:48.483" v="7080"/>
      <pc:docMkLst>
        <pc:docMk/>
      </pc:docMkLst>
      <pc:sldChg chg="modSp mod">
        <pc:chgData name="Long B Nguyen" userId="f59fb8f3-a021-417a-8bc1-65c8d471c621" providerId="ADAL" clId="{0E2AE9A0-AA60-BB4A-B160-C870111F23F3}" dt="2021-05-04T16:19:17.537" v="1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E2AE9A0-AA60-BB4A-B160-C870111F23F3}" dt="2021-05-04T16:19:17.537" v="1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addSp delSp modSp add mod delAnim">
        <pc:chgData name="Long B Nguyen" userId="f59fb8f3-a021-417a-8bc1-65c8d471c621" providerId="ADAL" clId="{0E2AE9A0-AA60-BB4A-B160-C870111F23F3}" dt="2021-05-07T13:50:56.834" v="6615" actId="1038"/>
        <pc:sldMkLst>
          <pc:docMk/>
          <pc:sldMk cId="1088193638" sldId="3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88193638" sldId="302"/>
            <ac:spMk id="2" creationId="{09AE974D-65F1-154D-B8DE-CE3BC7D05E95}"/>
          </ac:spMkLst>
        </pc:spChg>
        <pc:spChg chg="add del mod">
          <ac:chgData name="Long B Nguyen" userId="f59fb8f3-a021-417a-8bc1-65c8d471c621" providerId="ADAL" clId="{0E2AE9A0-AA60-BB4A-B160-C870111F23F3}" dt="2021-05-04T16:42:43.807" v="863" actId="478"/>
          <ac:spMkLst>
            <pc:docMk/>
            <pc:sldMk cId="1088193638" sldId="302"/>
            <ac:spMk id="5" creationId="{908EFC06-6CFF-0847-8F93-27681A8BADC5}"/>
          </ac:spMkLst>
        </pc:spChg>
        <pc:spChg chg="del mod">
          <ac:chgData name="Long B Nguyen" userId="f59fb8f3-a021-417a-8bc1-65c8d471c621" providerId="ADAL" clId="{0E2AE9A0-AA60-BB4A-B160-C870111F23F3}" dt="2021-05-04T16:42:40.402" v="862" actId="478"/>
          <ac:spMkLst>
            <pc:docMk/>
            <pc:sldMk cId="1088193638" sldId="302"/>
            <ac:spMk id="171010" creationId="{0F6341AF-A3FF-AB43-978C-231459FD1315}"/>
          </ac:spMkLst>
        </pc:spChg>
        <pc:spChg chg="del mod">
          <ac:chgData name="Long B Nguyen" userId="f59fb8f3-a021-417a-8bc1-65c8d471c621" providerId="ADAL" clId="{0E2AE9A0-AA60-BB4A-B160-C870111F23F3}" dt="2021-05-04T16:42:45.231" v="864" actId="478"/>
          <ac:spMkLst>
            <pc:docMk/>
            <pc:sldMk cId="1088193638" sldId="302"/>
            <ac:spMk id="171011" creationId="{D0BF670E-9E67-A04C-931B-9589B2C0F291}"/>
          </ac:spMkLst>
        </pc:spChg>
        <pc:grpChg chg="del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2" creationId="{4CED5D91-F794-8E41-A9C8-40FABF213AC0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5" creationId="{DC0A7996-75E0-4344-BCB7-1C09FC24AE1D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8" creationId="{192F648A-880F-2948-9B75-1BB8D02741CD}"/>
          </ac:grpSpMkLst>
        </pc:grpChg>
        <pc:graphicFrameChg chg="del mod modGraphic">
          <ac:chgData name="Long B Nguyen" userId="f59fb8f3-a021-417a-8bc1-65c8d471c621" providerId="ADAL" clId="{0E2AE9A0-AA60-BB4A-B160-C870111F23F3}" dt="2021-05-04T16:31:35.898" v="491" actId="478"/>
          <ac:graphicFrameMkLst>
            <pc:docMk/>
            <pc:sldMk cId="1088193638" sldId="302"/>
            <ac:graphicFrameMk id="171012" creationId="{15E5A27C-A49E-2548-9DE7-F5A26CBB8B3B}"/>
          </ac:graphicFrameMkLst>
        </pc:graphicFrameChg>
        <pc:picChg chg="add mod">
          <ac:chgData name="Long B Nguyen" userId="f59fb8f3-a021-417a-8bc1-65c8d471c621" providerId="ADAL" clId="{0E2AE9A0-AA60-BB4A-B160-C870111F23F3}" dt="2021-05-07T13:50:56.834" v="6615" actId="1038"/>
          <ac:picMkLst>
            <pc:docMk/>
            <pc:sldMk cId="1088193638" sldId="302"/>
            <ac:picMk id="3" creationId="{6BCAB826-F3FF-C34A-9701-CB1AB4066329}"/>
          </ac:picMkLst>
        </pc:picChg>
        <pc:picChg chg="add del mod">
          <ac:chgData name="Long B Nguyen" userId="f59fb8f3-a021-417a-8bc1-65c8d471c621" providerId="ADAL" clId="{0E2AE9A0-AA60-BB4A-B160-C870111F23F3}" dt="2021-05-06T03:34:34.257" v="5604" actId="478"/>
          <ac:picMkLst>
            <pc:docMk/>
            <pc:sldMk cId="1088193638" sldId="302"/>
            <ac:picMk id="14" creationId="{E84CF6D2-5B47-6E46-B2F2-FF597F2E11FC}"/>
          </ac:picMkLst>
        </pc:picChg>
      </pc:sldChg>
      <pc:sldChg chg="addSp delSp modSp add del mod delAnim modAnim">
        <pc:chgData name="Long B Nguyen" userId="f59fb8f3-a021-417a-8bc1-65c8d471c621" providerId="ADAL" clId="{0E2AE9A0-AA60-BB4A-B160-C870111F23F3}" dt="2021-05-04T20:42:24.107" v="1126" actId="2696"/>
        <pc:sldMkLst>
          <pc:docMk/>
          <pc:sldMk cId="3391067489" sldId="317"/>
        </pc:sldMkLst>
        <pc:spChg chg="mod">
          <ac:chgData name="Long B Nguyen" userId="f59fb8f3-a021-417a-8bc1-65c8d471c621" providerId="ADAL" clId="{0E2AE9A0-AA60-BB4A-B160-C870111F23F3}" dt="2021-05-04T16:21:46.976" v="45" actId="20577"/>
          <ac:spMkLst>
            <pc:docMk/>
            <pc:sldMk cId="3391067489" sldId="317"/>
            <ac:spMk id="5183" creationId="{D65883C0-ADEB-7844-9CAE-3479D7A5A75B}"/>
          </ac:spMkLst>
        </pc:spChg>
        <pc:spChg chg="mod">
          <ac:chgData name="Long B Nguyen" userId="f59fb8f3-a021-417a-8bc1-65c8d471c621" providerId="ADAL" clId="{0E2AE9A0-AA60-BB4A-B160-C870111F23F3}" dt="2021-05-04T16:20:17.947" v="19" actId="1076"/>
          <ac:spMkLst>
            <pc:docMk/>
            <pc:sldMk cId="3391067489" sldId="317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4T16:22:19.536" v="58" actId="20577"/>
          <ac:spMkLst>
            <pc:docMk/>
            <pc:sldMk cId="3391067489" sldId="317"/>
            <ac:spMk id="186371" creationId="{214E48A6-BA1C-C34E-86B2-AEA085EF0B60}"/>
          </ac:spMkLst>
        </pc:spChg>
        <pc:grpChg chg="del">
          <ac:chgData name="Long B Nguyen" userId="f59fb8f3-a021-417a-8bc1-65c8d471c621" providerId="ADAL" clId="{0E2AE9A0-AA60-BB4A-B160-C870111F23F3}" dt="2021-05-04T16:21:48.652" v="46" actId="478"/>
          <ac:grpSpMkLst>
            <pc:docMk/>
            <pc:sldMk cId="3391067489" sldId="317"/>
            <ac:grpSpMk id="186432" creationId="{542A0A7C-BDE9-9647-876F-96A88AC8A7D0}"/>
          </ac:grpSpMkLst>
        </pc:grpChg>
        <pc:graphicFrameChg chg="del mod modGraphic">
          <ac:chgData name="Long B Nguyen" userId="f59fb8f3-a021-417a-8bc1-65c8d471c621" providerId="ADAL" clId="{0E2AE9A0-AA60-BB4A-B160-C870111F23F3}" dt="2021-05-04T16:20:41.570" v="25" actId="478"/>
          <ac:graphicFrameMkLst>
            <pc:docMk/>
            <pc:sldMk cId="3391067489" sldId="317"/>
            <ac:graphicFrameMk id="186372" creationId="{4CAA3F07-5CBD-3349-A038-9E8E665A22F4}"/>
          </ac:graphicFrameMkLst>
        </pc:graphicFrameChg>
        <pc:picChg chg="add mod">
          <ac:chgData name="Long B Nguyen" userId="f59fb8f3-a021-417a-8bc1-65c8d471c621" providerId="ADAL" clId="{0E2AE9A0-AA60-BB4A-B160-C870111F23F3}" dt="2021-05-04T16:21:28.275" v="27" actId="1076"/>
          <ac:picMkLst>
            <pc:docMk/>
            <pc:sldMk cId="3391067489" sldId="317"/>
            <ac:picMk id="2" creationId="{20D4FFD0-EE39-D747-BEF8-1F8589FB3176}"/>
          </ac:picMkLst>
        </pc:picChg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661658842" sldId="37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4175075890" sldId="374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154343632" sldId="375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97895650" sldId="376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087436691" sldId="377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728668299" sldId="3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3528898" sldId="4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62068906" sldId="52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02825031" sldId="528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057016805" sldId="529"/>
        </pc:sldMkLst>
      </pc:sldChg>
      <pc:sldChg chg="add del">
        <pc:chgData name="Long B Nguyen" userId="f59fb8f3-a021-417a-8bc1-65c8d471c621" providerId="ADAL" clId="{0E2AE9A0-AA60-BB4A-B160-C870111F23F3}" dt="2021-05-04T16:22:28.929" v="59" actId="2696"/>
        <pc:sldMkLst>
          <pc:docMk/>
          <pc:sldMk cId="1650994070" sldId="540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844406166" sldId="54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844406166" sldId="540"/>
            <ac:spMk id="2" creationId="{4C64C124-274A-7B49-AF43-41B6CD5BD0DB}"/>
          </ac:spMkLst>
        </pc:spChg>
        <pc:spChg chg="mod">
          <ac:chgData name="Long B Nguyen" userId="f59fb8f3-a021-417a-8bc1-65c8d471c621" providerId="ADAL" clId="{0E2AE9A0-AA60-BB4A-B160-C870111F23F3}" dt="2021-05-06T03:31:48.457" v="5590" actId="113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0:42:36.123" v="1137" actId="20577"/>
          <ac:spMkLst>
            <pc:docMk/>
            <pc:sldMk cId="1844406166" sldId="540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4T16:46:58.729" v="1122" actId="2696"/>
        <pc:sldMkLst>
          <pc:docMk/>
          <pc:sldMk cId="1534853267" sldId="541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737473332" sldId="54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906339742" sldId="543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45498210" sldId="549"/>
        </pc:sldMkLst>
      </pc:sldChg>
      <pc:sldChg chg="add del">
        <pc:chgData name="Long B Nguyen" userId="f59fb8f3-a021-417a-8bc1-65c8d471c621" providerId="ADAL" clId="{0E2AE9A0-AA60-BB4A-B160-C870111F23F3}" dt="2021-05-04T16:43:16.606" v="865" actId="2696"/>
        <pc:sldMkLst>
          <pc:docMk/>
          <pc:sldMk cId="3284391586" sldId="550"/>
        </pc:sldMkLst>
      </pc:sldChg>
      <pc:sldChg chg="addSp modSp add mod modAnim">
        <pc:chgData name="Long B Nguyen" userId="f59fb8f3-a021-417a-8bc1-65c8d471c621" providerId="ADAL" clId="{0E2AE9A0-AA60-BB4A-B160-C870111F23F3}" dt="2021-05-07T12:04:44.914" v="6588" actId="20577"/>
        <pc:sldMkLst>
          <pc:docMk/>
          <pc:sldMk cId="1466770109" sldId="55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66770109" sldId="551"/>
            <ac:spMk id="3" creationId="{33128759-E241-B749-9574-6BA836BFE00B}"/>
          </ac:spMkLst>
        </pc:spChg>
        <pc:spChg chg="mod">
          <ac:chgData name="Long B Nguyen" userId="f59fb8f3-a021-417a-8bc1-65c8d471c621" providerId="ADAL" clId="{0E2AE9A0-AA60-BB4A-B160-C870111F23F3}" dt="2021-05-04T22:16:36.074" v="1169" actId="1076"/>
          <ac:spMkLst>
            <pc:docMk/>
            <pc:sldMk cId="1466770109" sldId="551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7T12:04:44.914" v="6588" actId="20577"/>
          <ac:spMkLst>
            <pc:docMk/>
            <pc:sldMk cId="1466770109" sldId="551"/>
            <ac:spMk id="186371" creationId="{214E48A6-BA1C-C34E-86B2-AEA085EF0B60}"/>
          </ac:spMkLst>
        </pc:spChg>
        <pc:picChg chg="mod">
          <ac:chgData name="Long B Nguyen" userId="f59fb8f3-a021-417a-8bc1-65c8d471c621" providerId="ADAL" clId="{0E2AE9A0-AA60-BB4A-B160-C870111F23F3}" dt="2021-05-04T22:16:32.182" v="1168" actId="1076"/>
          <ac:picMkLst>
            <pc:docMk/>
            <pc:sldMk cId="1466770109" sldId="551"/>
            <ac:picMk id="2" creationId="{20D4FFD0-EE39-D747-BEF8-1F8589FB3176}"/>
          </ac:picMkLst>
        </pc:picChg>
      </pc:sldChg>
      <pc:sldChg chg="addSp modSp add del mod modAnim">
        <pc:chgData name="Long B Nguyen" userId="f59fb8f3-a021-417a-8bc1-65c8d471c621" providerId="ADAL" clId="{0E2AE9A0-AA60-BB4A-B160-C870111F23F3}" dt="2021-05-07T11:56:35.417" v="6391" actId="2696"/>
        <pc:sldMkLst>
          <pc:docMk/>
          <pc:sldMk cId="2853411292" sldId="55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3411292" sldId="552"/>
            <ac:spMk id="2" creationId="{676CE5E9-0770-7D40-A2D2-7D96FDD0BEB5}"/>
          </ac:spMkLst>
        </pc:spChg>
        <pc:spChg chg="mod">
          <ac:chgData name="Long B Nguyen" userId="f59fb8f3-a021-417a-8bc1-65c8d471c621" providerId="ADAL" clId="{0E2AE9A0-AA60-BB4A-B160-C870111F23F3}" dt="2021-05-04T22:17:27.755" v="1173" actId="255"/>
          <ac:spMkLst>
            <pc:docMk/>
            <pc:sldMk cId="2853411292" sldId="552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16:46:39.267" v="1117" actId="1076"/>
          <ac:spMkLst>
            <pc:docMk/>
            <pc:sldMk cId="2853411292" sldId="552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1:56:39.185" v="6392"/>
        <pc:sldMkLst>
          <pc:docMk/>
          <pc:sldMk cId="3614929084" sldId="552"/>
        </pc:sldMkLst>
      </pc:sldChg>
      <pc:sldChg chg="addSp modSp add mod modAnim">
        <pc:chgData name="Long B Nguyen" userId="f59fb8f3-a021-417a-8bc1-65c8d471c621" providerId="ADAL" clId="{0E2AE9A0-AA60-BB4A-B160-C870111F23F3}" dt="2021-05-07T12:01:25.594" v="6545"/>
        <pc:sldMkLst>
          <pc:docMk/>
          <pc:sldMk cId="3802582321" sldId="55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802582321" sldId="553"/>
            <ac:spMk id="2" creationId="{212358BB-7F38-DE4B-B13F-EC3F7FF7E613}"/>
          </ac:spMkLst>
        </pc:spChg>
        <pc:spChg chg="mod">
          <ac:chgData name="Long B Nguyen" userId="f59fb8f3-a021-417a-8bc1-65c8d471c621" providerId="ADAL" clId="{0E2AE9A0-AA60-BB4A-B160-C870111F23F3}" dt="2021-05-07T12:00:55.561" v="6543" actId="20577"/>
          <ac:spMkLst>
            <pc:docMk/>
            <pc:sldMk cId="3802582321" sldId="553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15:42.997" v="1160" actId="1076"/>
          <ac:spMkLst>
            <pc:docMk/>
            <pc:sldMk cId="3802582321" sldId="553"/>
            <ac:spMk id="186370" creationId="{C5506108-D6E6-9641-98CC-A9DA92AF0478}"/>
          </ac:spMkLst>
        </pc:spChg>
        <pc:cxnChg chg="add mod">
          <ac:chgData name="Long B Nguyen" userId="f59fb8f3-a021-417a-8bc1-65c8d471c621" providerId="ADAL" clId="{0E2AE9A0-AA60-BB4A-B160-C870111F23F3}" dt="2021-05-07T12:00:07.539" v="6539" actId="692"/>
          <ac:cxnSpMkLst>
            <pc:docMk/>
            <pc:sldMk cId="3802582321" sldId="553"/>
            <ac:cxnSpMk id="4" creationId="{6F7FAA95-1CB1-6246-9247-83FDFD7281C5}"/>
          </ac:cxnSpMkLst>
        </pc:cxnChg>
        <pc:cxnChg chg="add mod">
          <ac:chgData name="Long B Nguyen" userId="f59fb8f3-a021-417a-8bc1-65c8d471c621" providerId="ADAL" clId="{0E2AE9A0-AA60-BB4A-B160-C870111F23F3}" dt="2021-05-07T12:00:16.595" v="6541" actId="1076"/>
          <ac:cxnSpMkLst>
            <pc:docMk/>
            <pc:sldMk cId="3802582321" sldId="553"/>
            <ac:cxnSpMk id="9" creationId="{696833A3-9446-104B-8B36-CF472B191E13}"/>
          </ac:cxnSpMkLst>
        </pc:cxn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394221605" sldId="554"/>
        </pc:sldMkLst>
      </pc:sldChg>
      <pc:sldChg chg="addSp delSp modSp add del mod modAnim">
        <pc:chgData name="Long B Nguyen" userId="f59fb8f3-a021-417a-8bc1-65c8d471c621" providerId="ADAL" clId="{0E2AE9A0-AA60-BB4A-B160-C870111F23F3}" dt="2021-05-07T13:34:31.161" v="6589" actId="2696"/>
        <pc:sldMkLst>
          <pc:docMk/>
          <pc:sldMk cId="2716603920" sldId="554"/>
        </pc:sldMkLst>
        <pc:spChg chg="add del mod">
          <ac:chgData name="Long B Nguyen" userId="f59fb8f3-a021-417a-8bc1-65c8d471c621" providerId="ADAL" clId="{0E2AE9A0-AA60-BB4A-B160-C870111F23F3}" dt="2021-05-04T22:31:56.106" v="1250"/>
          <ac:spMkLst>
            <pc:docMk/>
            <pc:sldMk cId="2716603920" sldId="554"/>
            <ac:spMk id="2" creationId="{91FACAD6-67CF-D048-A67F-38828B978B2A}"/>
          </ac:spMkLst>
        </pc:spChg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716603920" sldId="554"/>
            <ac:spMk id="2" creationId="{EAEC08EF-B495-0248-BDF8-D62158BA5FFD}"/>
          </ac:spMkLst>
        </pc:spChg>
        <pc:spChg chg="mod">
          <ac:chgData name="Long B Nguyen" userId="f59fb8f3-a021-417a-8bc1-65c8d471c621" providerId="ADAL" clId="{0E2AE9A0-AA60-BB4A-B160-C870111F23F3}" dt="2021-05-06T03:36:30.204" v="5620" actId="113"/>
          <ac:spMkLst>
            <pc:docMk/>
            <pc:sldMk cId="2716603920" sldId="554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28:32.008" v="1198" actId="20577"/>
          <ac:spMkLst>
            <pc:docMk/>
            <pc:sldMk cId="2716603920" sldId="554"/>
            <ac:spMk id="186370" creationId="{C5506108-D6E6-9641-98CC-A9DA92AF0478}"/>
          </ac:spMkLst>
        </pc:spChg>
      </pc:sldChg>
      <pc:sldChg chg="new del">
        <pc:chgData name="Long B Nguyen" userId="f59fb8f3-a021-417a-8bc1-65c8d471c621" providerId="ADAL" clId="{0E2AE9A0-AA60-BB4A-B160-C870111F23F3}" dt="2021-05-05T22:24:48.929" v="5448" actId="2696"/>
        <pc:sldMkLst>
          <pc:docMk/>
          <pc:sldMk cId="1079926079" sldId="555"/>
        </pc:sldMkLst>
      </pc:sldChg>
      <pc:sldChg chg="addSp modSp add del mod modAnim">
        <pc:chgData name="Long B Nguyen" userId="f59fb8f3-a021-417a-8bc1-65c8d471c621" providerId="ADAL" clId="{0E2AE9A0-AA60-BB4A-B160-C870111F23F3}" dt="2021-05-07T13:34:31.259" v="6593" actId="2696"/>
        <pc:sldMkLst>
          <pc:docMk/>
          <pc:sldMk cId="63885118" sldId="556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3885118" sldId="556"/>
            <ac:spMk id="2" creationId="{B20B7105-DF5A-C340-AECE-D8A3C15DF162}"/>
          </ac:spMkLst>
        </pc:spChg>
        <pc:spChg chg="mod">
          <ac:chgData name="Long B Nguyen" userId="f59fb8f3-a021-417a-8bc1-65c8d471c621" providerId="ADAL" clId="{0E2AE9A0-AA60-BB4A-B160-C870111F23F3}" dt="2021-05-06T03:38:16.367" v="5660" actId="20577"/>
          <ac:spMkLst>
            <pc:docMk/>
            <pc:sldMk cId="63885118" sldId="556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1:16.279" v="2187" actId="20577"/>
          <ac:spMkLst>
            <pc:docMk/>
            <pc:sldMk cId="63885118" sldId="556"/>
            <ac:spMk id="186370" creationId="{C5506108-D6E6-9641-98CC-A9DA92AF0478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925924244" sldId="556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114242178" sldId="556"/>
        </pc:sldMkLst>
      </pc:sldChg>
      <pc:sldChg chg="addSp modSp add del mod modAnim">
        <pc:chgData name="Long B Nguyen" userId="f59fb8f3-a021-417a-8bc1-65c8d471c621" providerId="ADAL" clId="{0E2AE9A0-AA60-BB4A-B160-C870111F23F3}" dt="2021-05-07T13:34:31.183" v="6590" actId="2696"/>
        <pc:sldMkLst>
          <pc:docMk/>
          <pc:sldMk cId="1296694967" sldId="557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96694967" sldId="557"/>
            <ac:spMk id="2" creationId="{8E7659A5-BFDF-0941-9706-1003922E6812}"/>
          </ac:spMkLst>
        </pc:spChg>
        <pc:spChg chg="mod">
          <ac:chgData name="Long B Nguyen" userId="f59fb8f3-a021-417a-8bc1-65c8d471c621" providerId="ADAL" clId="{0E2AE9A0-AA60-BB4A-B160-C870111F23F3}" dt="2021-05-06T03:37:27.977" v="5644" actId="20577"/>
          <ac:spMkLst>
            <pc:docMk/>
            <pc:sldMk cId="1296694967" sldId="557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39:28.485" v="1429" actId="20577"/>
          <ac:spMkLst>
            <pc:docMk/>
            <pc:sldMk cId="1296694967" sldId="557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431525960" sldId="557"/>
        </pc:sldMkLst>
      </pc:sldChg>
      <pc:sldChg chg="modSp add del mod">
        <pc:chgData name="Long B Nguyen" userId="f59fb8f3-a021-417a-8bc1-65c8d471c621" providerId="ADAL" clId="{0E2AE9A0-AA60-BB4A-B160-C870111F23F3}" dt="2021-05-05T21:33:32.440" v="3641" actId="2696"/>
        <pc:sldMkLst>
          <pc:docMk/>
          <pc:sldMk cId="2441755984" sldId="558"/>
        </pc:sldMkLst>
        <pc:spChg chg="mod">
          <ac:chgData name="Long B Nguyen" userId="f59fb8f3-a021-417a-8bc1-65c8d471c621" providerId="ADAL" clId="{0E2AE9A0-AA60-BB4A-B160-C870111F23F3}" dt="2021-05-05T02:17:38.279" v="2075" actId="20577"/>
          <ac:spMkLst>
            <pc:docMk/>
            <pc:sldMk cId="2441755984" sldId="558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48879865" sldId="559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567828261" sldId="559"/>
        </pc:sldMkLst>
      </pc:sldChg>
      <pc:sldChg chg="addSp modSp add del mod modAnim">
        <pc:chgData name="Long B Nguyen" userId="f59fb8f3-a021-417a-8bc1-65c8d471c621" providerId="ADAL" clId="{0E2AE9A0-AA60-BB4A-B160-C870111F23F3}" dt="2021-05-07T13:34:31.201" v="6591" actId="2696"/>
        <pc:sldMkLst>
          <pc:docMk/>
          <pc:sldMk cId="2856452792" sldId="55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6452792" sldId="559"/>
            <ac:spMk id="2" creationId="{9C3CA69A-9F9B-CC4B-BBCA-6F6F89332FC4}"/>
          </ac:spMkLst>
        </pc:spChg>
        <pc:spChg chg="mod">
          <ac:chgData name="Long B Nguyen" userId="f59fb8f3-a021-417a-8bc1-65c8d471c621" providerId="ADAL" clId="{0E2AE9A0-AA60-BB4A-B160-C870111F23F3}" dt="2021-05-06T03:39:23.431" v="5671" actId="20577"/>
          <ac:spMkLst>
            <pc:docMk/>
            <pc:sldMk cId="2856452792" sldId="55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8:29.285" v="2493" actId="20577"/>
          <ac:spMkLst>
            <pc:docMk/>
            <pc:sldMk cId="2856452792" sldId="559"/>
            <ac:spMk id="186370" creationId="{C5506108-D6E6-9641-98CC-A9DA92AF0478}"/>
          </ac:spMkLst>
        </pc:spChg>
      </pc:sldChg>
      <pc:sldChg chg="addSp delSp modSp add del mod modAnim">
        <pc:chgData name="Long B Nguyen" userId="f59fb8f3-a021-417a-8bc1-65c8d471c621" providerId="ADAL" clId="{0E2AE9A0-AA60-BB4A-B160-C870111F23F3}" dt="2021-05-07T13:34:31.303" v="6594" actId="2696"/>
        <pc:sldMkLst>
          <pc:docMk/>
          <pc:sldMk cId="1421442645" sldId="56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21442645" sldId="560"/>
            <ac:spMk id="2" creationId="{3F3777BB-3610-4B44-80AB-6B366FF42E17}"/>
          </ac:spMkLst>
        </pc:spChg>
        <pc:spChg chg="add del mod">
          <ac:chgData name="Long B Nguyen" userId="f59fb8f3-a021-417a-8bc1-65c8d471c621" providerId="ADAL" clId="{0E2AE9A0-AA60-BB4A-B160-C870111F23F3}" dt="2021-05-05T21:29:34.660" v="3553" actId="478"/>
          <ac:spMkLst>
            <pc:docMk/>
            <pc:sldMk cId="1421442645" sldId="560"/>
            <ac:spMk id="3" creationId="{AB4FE4FC-2971-B943-A976-B130B6E93B71}"/>
          </ac:spMkLst>
        </pc:spChg>
        <pc:spChg chg="mod">
          <ac:chgData name="Long B Nguyen" userId="f59fb8f3-a021-417a-8bc1-65c8d471c621" providerId="ADAL" clId="{0E2AE9A0-AA60-BB4A-B160-C870111F23F3}" dt="2021-05-06T03:42:05.881" v="5676" actId="20577"/>
          <ac:spMkLst>
            <pc:docMk/>
            <pc:sldMk cId="1421442645" sldId="560"/>
            <ac:spMk id="6146" creationId="{EAA042DF-FAF2-DA4B-9FB9-A8E93FAB0389}"/>
          </ac:spMkLst>
        </pc:spChg>
        <pc:spChg chg="del mod">
          <ac:chgData name="Long B Nguyen" userId="f59fb8f3-a021-417a-8bc1-65c8d471c621" providerId="ADAL" clId="{0E2AE9A0-AA60-BB4A-B160-C870111F23F3}" dt="2021-05-05T21:29:32.583" v="3552" actId="478"/>
          <ac:spMkLst>
            <pc:docMk/>
            <pc:sldMk cId="1421442645" sldId="560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659410340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841479407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558292674" sldId="561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610208212" sldId="561"/>
        </pc:sldMkLst>
      </pc:sldChg>
      <pc:sldChg chg="addSp modSp add del mod modAnim">
        <pc:chgData name="Long B Nguyen" userId="f59fb8f3-a021-417a-8bc1-65c8d471c621" providerId="ADAL" clId="{0E2AE9A0-AA60-BB4A-B160-C870111F23F3}" dt="2021-05-07T13:34:31.330" v="6595" actId="2696"/>
        <pc:sldMkLst>
          <pc:docMk/>
          <pc:sldMk cId="4162457998" sldId="56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4162457998" sldId="561"/>
            <ac:spMk id="2" creationId="{8FBD42D2-FB35-334B-9DC6-7C44CA59319B}"/>
          </ac:spMkLst>
        </pc:spChg>
        <pc:spChg chg="mod">
          <ac:chgData name="Long B Nguyen" userId="f59fb8f3-a021-417a-8bc1-65c8d471c621" providerId="ADAL" clId="{0E2AE9A0-AA60-BB4A-B160-C870111F23F3}" dt="2021-05-05T21:55:59.668" v="4288" actId="20577"/>
          <ac:spMkLst>
            <pc:docMk/>
            <pc:sldMk cId="4162457998" sldId="561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239512120" sldId="56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62561003" sldId="56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96186937" sldId="56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123629102" sldId="56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949497385" sldId="56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008892020" sldId="56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526255488" sldId="57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10945301" sldId="57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954573052" sldId="57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47101256" sldId="57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91751900" sldId="5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83610180" sldId="58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30544632" sldId="58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603111093" sldId="58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65366439" sldId="58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35655186" sldId="5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976775625" sldId="58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9832948" sldId="587"/>
        </pc:sldMkLst>
      </pc:sldChg>
      <pc:sldChg chg="addSp modSp add mod">
        <pc:chgData name="Long B Nguyen" userId="f59fb8f3-a021-417a-8bc1-65c8d471c621" providerId="ADAL" clId="{0E2AE9A0-AA60-BB4A-B160-C870111F23F3}" dt="2021-05-06T04:39:59.717" v="5760"/>
        <pc:sldMkLst>
          <pc:docMk/>
          <pc:sldMk cId="3124746191" sldId="58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24746191" sldId="588"/>
            <ac:spMk id="2" creationId="{F18D6BF9-3478-624B-A505-7A23E9DDF205}"/>
          </ac:spMkLst>
        </pc:spChg>
        <pc:spChg chg="mod">
          <ac:chgData name="Long B Nguyen" userId="f59fb8f3-a021-417a-8bc1-65c8d471c621" providerId="ADAL" clId="{0E2AE9A0-AA60-BB4A-B160-C870111F23F3}" dt="2021-05-05T21:54:01.272" v="4280" actId="20577"/>
          <ac:spMkLst>
            <pc:docMk/>
            <pc:sldMk cId="3124746191" sldId="588"/>
            <ac:spMk id="47105" creationId="{C8154E32-04E5-994F-A863-516F32A3B719}"/>
          </ac:spMkLst>
        </pc:spChg>
        <pc:spChg chg="mod">
          <ac:chgData name="Long B Nguyen" userId="f59fb8f3-a021-417a-8bc1-65c8d471c621" providerId="ADAL" clId="{0E2AE9A0-AA60-BB4A-B160-C870111F23F3}" dt="2021-05-05T21:53:58.077" v="4269" actId="20577"/>
          <ac:spMkLst>
            <pc:docMk/>
            <pc:sldMk cId="3124746191" sldId="588"/>
            <ac:spMk id="47106" creationId="{03AAE472-E2B9-5B45-9120-3BE39D1BFBEC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42613135" sldId="588"/>
        </pc:sldMkLst>
      </pc:sldChg>
      <pc:sldChg chg="addSp delSp modSp add mod modAnim">
        <pc:chgData name="Long B Nguyen" userId="f59fb8f3-a021-417a-8bc1-65c8d471c621" providerId="ADAL" clId="{0E2AE9A0-AA60-BB4A-B160-C870111F23F3}" dt="2021-05-07T11:55:40.426" v="6390"/>
        <pc:sldMkLst>
          <pc:docMk/>
          <pc:sldMk cId="2267031669" sldId="58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267031669" sldId="589"/>
            <ac:spMk id="2" creationId="{AAE5DC38-A514-8846-BB0C-2845CB131A8A}"/>
          </ac:spMkLst>
        </pc:spChg>
        <pc:spChg chg="add mod">
          <ac:chgData name="Long B Nguyen" userId="f59fb8f3-a021-417a-8bc1-65c8d471c621" providerId="ADAL" clId="{0E2AE9A0-AA60-BB4A-B160-C870111F23F3}" dt="2021-05-07T11:55:30.477" v="6389" actId="1076"/>
          <ac:spMkLst>
            <pc:docMk/>
            <pc:sldMk cId="2267031669" sldId="589"/>
            <ac:spMk id="3" creationId="{157C9F1F-BE23-5541-957D-6CB6CA2E8125}"/>
          </ac:spMkLst>
        </pc:spChg>
        <pc:spChg chg="mod">
          <ac:chgData name="Long B Nguyen" userId="f59fb8f3-a021-417a-8bc1-65c8d471c621" providerId="ADAL" clId="{0E2AE9A0-AA60-BB4A-B160-C870111F23F3}" dt="2021-05-05T21:54:08.346" v="4282" actId="1076"/>
          <ac:spMkLst>
            <pc:docMk/>
            <pc:sldMk cId="2267031669" sldId="589"/>
            <ac:spMk id="48129" creationId="{033258B3-D657-F847-85DB-E79A81AC8073}"/>
          </ac:spMkLst>
        </pc:spChg>
        <pc:spChg chg="del mod">
          <ac:chgData name="Long B Nguyen" userId="f59fb8f3-a021-417a-8bc1-65c8d471c621" providerId="ADAL" clId="{0E2AE9A0-AA60-BB4A-B160-C870111F23F3}" dt="2021-05-05T21:54:14.846" v="4285" actId="478"/>
          <ac:spMkLst>
            <pc:docMk/>
            <pc:sldMk cId="2267031669" sldId="589"/>
            <ac:spMk id="48130" creationId="{CAD9A54B-7E1B-C741-A43A-58B1E3F34507}"/>
          </ac:spMkLst>
        </pc:spChg>
        <pc:picChg chg="mod">
          <ac:chgData name="Long B Nguyen" userId="f59fb8f3-a021-417a-8bc1-65c8d471c621" providerId="ADAL" clId="{0E2AE9A0-AA60-BB4A-B160-C870111F23F3}" dt="2021-05-07T11:55:19.867" v="6385" actId="1076"/>
          <ac:picMkLst>
            <pc:docMk/>
            <pc:sldMk cId="2267031669" sldId="589"/>
            <ac:picMk id="48131" creationId="{2083CB2E-F785-864C-8DF6-E24ED0222608}"/>
          </ac:picMkLst>
        </pc:pic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28880685" sldId="58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250769370" sldId="59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61194987" sldId="59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5386674" sldId="59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76079720" sldId="594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028645906" sldId="59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28645906" sldId="598"/>
            <ac:spMk id="2" creationId="{A4CB0179-28F5-974A-B202-8BFC596C0093}"/>
          </ac:spMkLst>
        </pc:spChg>
        <pc:spChg chg="mod">
          <ac:chgData name="Long B Nguyen" userId="f59fb8f3-a021-417a-8bc1-65c8d471c621" providerId="ADAL" clId="{0E2AE9A0-AA60-BB4A-B160-C870111F23F3}" dt="2021-05-05T22:06:46.437" v="4530" actId="113"/>
          <ac:spMkLst>
            <pc:docMk/>
            <pc:sldMk cId="1028645906" sldId="598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5T21:45:53.341" v="3989" actId="20577"/>
          <ac:spMkLst>
            <pc:docMk/>
            <pc:sldMk cId="1028645906" sldId="598"/>
            <ac:spMk id="40961" creationId="{FE63D7D0-16AC-974E-AF55-6BAED8C880F6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16:55:40.477" v="5821" actId="255"/>
        <pc:sldMkLst>
          <pc:docMk/>
          <pc:sldMk cId="3182606397" sldId="60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82606397" sldId="600"/>
            <ac:spMk id="2" creationId="{E84E7056-87A5-0548-98A6-537CA8B5F75C}"/>
          </ac:spMkLst>
        </pc:spChg>
        <pc:spChg chg="mod">
          <ac:chgData name="Long B Nguyen" userId="f59fb8f3-a021-417a-8bc1-65c8d471c621" providerId="ADAL" clId="{0E2AE9A0-AA60-BB4A-B160-C870111F23F3}" dt="2021-05-06T16:55:40.477" v="5821" actId="255"/>
          <ac:spMkLst>
            <pc:docMk/>
            <pc:sldMk cId="3182606397" sldId="600"/>
            <ac:spMk id="26627" creationId="{B6877C2B-693C-FB47-8825-67E05FA1C999}"/>
          </ac:spMkLst>
        </pc:spChg>
        <pc:spChg chg="mod">
          <ac:chgData name="Long B Nguyen" userId="f59fb8f3-a021-417a-8bc1-65c8d471c621" providerId="ADAL" clId="{0E2AE9A0-AA60-BB4A-B160-C870111F23F3}" dt="2021-05-05T21:52:36.311" v="4215" actId="2711"/>
          <ac:spMkLst>
            <pc:docMk/>
            <pc:sldMk cId="3182606397" sldId="600"/>
            <ac:spMk id="43009" creationId="{1CB6B526-C09C-C949-9FC4-4AD8C5153452}"/>
          </ac:spMkLst>
        </pc:spChg>
      </pc:sldChg>
      <pc:sldChg chg="addSp modSp add mod">
        <pc:chgData name="Long B Nguyen" userId="f59fb8f3-a021-417a-8bc1-65c8d471c621" providerId="ADAL" clId="{0E2AE9A0-AA60-BB4A-B160-C870111F23F3}" dt="2021-05-07T11:53:49.995" v="6218" actId="20577"/>
        <pc:sldMkLst>
          <pc:docMk/>
          <pc:sldMk cId="1311847592" sldId="60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311847592" sldId="601"/>
            <ac:spMk id="2" creationId="{11284210-85DA-994B-BD88-E726FFF952BC}"/>
          </ac:spMkLst>
        </pc:spChg>
        <pc:spChg chg="mod">
          <ac:chgData name="Long B Nguyen" userId="f59fb8f3-a021-417a-8bc1-65c8d471c621" providerId="ADAL" clId="{0E2AE9A0-AA60-BB4A-B160-C870111F23F3}" dt="2021-05-07T11:53:49.995" v="6218" actId="20577"/>
          <ac:spMkLst>
            <pc:docMk/>
            <pc:sldMk cId="1311847592" sldId="601"/>
            <ac:spMk id="26627" creationId="{2D82B300-4359-6C4B-BE04-DC6C746710D1}"/>
          </ac:spMkLst>
        </pc:spChg>
        <pc:spChg chg="mod">
          <ac:chgData name="Long B Nguyen" userId="f59fb8f3-a021-417a-8bc1-65c8d471c621" providerId="ADAL" clId="{0E2AE9A0-AA60-BB4A-B160-C870111F23F3}" dt="2021-05-05T21:52:54.612" v="4220" actId="1076"/>
          <ac:spMkLst>
            <pc:docMk/>
            <pc:sldMk cId="1311847592" sldId="601"/>
            <ac:spMk id="45057" creationId="{D6723D76-6113-A446-B182-A2F6E655CF5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62773732" sldId="6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2773732" sldId="602"/>
            <ac:spMk id="2" creationId="{694758AE-C7B2-8844-866A-6BF5B60A2629}"/>
          </ac:spMkLst>
        </pc:spChg>
        <pc:spChg chg="mod">
          <ac:chgData name="Long B Nguyen" userId="f59fb8f3-a021-417a-8bc1-65c8d471c621" providerId="ADAL" clId="{0E2AE9A0-AA60-BB4A-B160-C870111F23F3}" dt="2021-05-06T04:32:00.312" v="5759" actId="20577"/>
          <ac:spMkLst>
            <pc:docMk/>
            <pc:sldMk cId="62773732" sldId="602"/>
            <ac:spMk id="26627" creationId="{AA018CDD-1CB9-8C4C-87A2-C27A2A82440A}"/>
          </ac:spMkLst>
        </pc:spChg>
        <pc:spChg chg="mod">
          <ac:chgData name="Long B Nguyen" userId="f59fb8f3-a021-417a-8bc1-65c8d471c621" providerId="ADAL" clId="{0E2AE9A0-AA60-BB4A-B160-C870111F23F3}" dt="2021-05-05T21:56:42.424" v="4290" actId="1076"/>
          <ac:spMkLst>
            <pc:docMk/>
            <pc:sldMk cId="62773732" sldId="602"/>
            <ac:spMk id="49153" creationId="{10DC4524-FEAA-1C43-9A5F-D4EED83A9121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6T04:30:26.655" v="5754" actId="2696"/>
        <pc:sldMkLst>
          <pc:docMk/>
          <pc:sldMk cId="1303734712" sldId="603"/>
        </pc:sldMkLst>
        <pc:spChg chg="mod">
          <ac:chgData name="Long B Nguyen" userId="f59fb8f3-a021-417a-8bc1-65c8d471c621" providerId="ADAL" clId="{0E2AE9A0-AA60-BB4A-B160-C870111F23F3}" dt="2021-05-05T22:08:04.928" v="4534" actId="113"/>
          <ac:spMkLst>
            <pc:docMk/>
            <pc:sldMk cId="1303734712" sldId="603"/>
            <ac:spMk id="26627" creationId="{DA672C56-62F0-594F-AFAC-95BCFCA25F4F}"/>
          </ac:spMkLst>
        </pc:spChg>
        <pc:spChg chg="mod">
          <ac:chgData name="Long B Nguyen" userId="f59fb8f3-a021-417a-8bc1-65c8d471c621" providerId="ADAL" clId="{0E2AE9A0-AA60-BB4A-B160-C870111F23F3}" dt="2021-05-05T22:04:56.968" v="4463" actId="1076"/>
          <ac:spMkLst>
            <pc:docMk/>
            <pc:sldMk cId="1303734712" sldId="603"/>
            <ac:spMk id="51201" creationId="{CABF62BB-E8D7-884B-841B-9A86F9A3210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26.655" v="5754" actId="2696"/>
        <pc:sldMkLst>
          <pc:docMk/>
          <pc:sldMk cId="3406913709" sldId="604"/>
        </pc:sldMkLst>
        <pc:spChg chg="mod">
          <ac:chgData name="Long B Nguyen" userId="f59fb8f3-a021-417a-8bc1-65c8d471c621" providerId="ADAL" clId="{0E2AE9A0-AA60-BB4A-B160-C870111F23F3}" dt="2021-05-05T22:08:29.990" v="4543" actId="2711"/>
          <ac:spMkLst>
            <pc:docMk/>
            <pc:sldMk cId="3406913709" sldId="604"/>
            <ac:spMk id="26627" creationId="{DB54BE9F-9FF4-8943-9076-C1A8397CB6C0}"/>
          </ac:spMkLst>
        </pc:spChg>
        <pc:spChg chg="mod">
          <ac:chgData name="Long B Nguyen" userId="f59fb8f3-a021-417a-8bc1-65c8d471c621" providerId="ADAL" clId="{0E2AE9A0-AA60-BB4A-B160-C870111F23F3}" dt="2021-05-05T22:08:12.883" v="4536" actId="1076"/>
          <ac:spMkLst>
            <pc:docMk/>
            <pc:sldMk cId="3406913709" sldId="604"/>
            <ac:spMk id="53249" creationId="{011FE95C-874D-6A41-8E58-8B312CEF906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30.329" v="5755" actId="2696"/>
        <pc:sldMkLst>
          <pc:docMk/>
          <pc:sldMk cId="1178120386" sldId="605"/>
        </pc:sldMkLst>
        <pc:spChg chg="mod">
          <ac:chgData name="Long B Nguyen" userId="f59fb8f3-a021-417a-8bc1-65c8d471c621" providerId="ADAL" clId="{0E2AE9A0-AA60-BB4A-B160-C870111F23F3}" dt="2021-05-05T22:09:04.619" v="4555" actId="14100"/>
          <ac:spMkLst>
            <pc:docMk/>
            <pc:sldMk cId="1178120386" sldId="605"/>
            <ac:spMk id="26627" creationId="{5ECF4887-5E6B-1943-A540-770B2CF1125F}"/>
          </ac:spMkLst>
        </pc:spChg>
        <pc:spChg chg="mod">
          <ac:chgData name="Long B Nguyen" userId="f59fb8f3-a021-417a-8bc1-65c8d471c621" providerId="ADAL" clId="{0E2AE9A0-AA60-BB4A-B160-C870111F23F3}" dt="2021-05-05T22:09:01.690" v="4554" actId="2711"/>
          <ac:spMkLst>
            <pc:docMk/>
            <pc:sldMk cId="1178120386" sldId="605"/>
            <ac:spMk id="55297" creationId="{CC80E267-EFF6-4245-9741-747FE4D6799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51278377" sldId="60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51278377" sldId="608"/>
            <ac:spMk id="2" creationId="{890C1C5E-5C56-5440-8BE4-54237F383ACA}"/>
          </ac:spMkLst>
        </pc:spChg>
        <pc:spChg chg="mod">
          <ac:chgData name="Long B Nguyen" userId="f59fb8f3-a021-417a-8bc1-65c8d471c621" providerId="ADAL" clId="{0E2AE9A0-AA60-BB4A-B160-C870111F23F3}" dt="2021-05-05T22:12:39.852" v="4747" actId="20577"/>
          <ac:spMkLst>
            <pc:docMk/>
            <pc:sldMk cId="51278377" sldId="608"/>
            <ac:spMk id="26627" creationId="{2866E521-C643-A640-8C85-770D4B956A75}"/>
          </ac:spMkLst>
        </pc:spChg>
        <pc:spChg chg="mod">
          <ac:chgData name="Long B Nguyen" userId="f59fb8f3-a021-417a-8bc1-65c8d471c621" providerId="ADAL" clId="{0E2AE9A0-AA60-BB4A-B160-C870111F23F3}" dt="2021-05-05T22:09:34.894" v="4563" actId="2711"/>
          <ac:spMkLst>
            <pc:docMk/>
            <pc:sldMk cId="51278377" sldId="608"/>
            <ac:spMk id="57345" creationId="{53AFC3D9-E72E-2B4F-B892-82CAC5FCF163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2892160896" sldId="60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92160896" sldId="609"/>
            <ac:spMk id="2" creationId="{86F49B2A-4E0E-E54E-AC2E-88FD75DD53ED}"/>
          </ac:spMkLst>
        </pc:spChg>
        <pc:spChg chg="mod">
          <ac:chgData name="Long B Nguyen" userId="f59fb8f3-a021-417a-8bc1-65c8d471c621" providerId="ADAL" clId="{0E2AE9A0-AA60-BB4A-B160-C870111F23F3}" dt="2021-05-05T22:26:44.554" v="5586" actId="20577"/>
          <ac:spMkLst>
            <pc:docMk/>
            <pc:sldMk cId="2892160896" sldId="609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09:42.112" v="4565" actId="1076"/>
          <ac:spMkLst>
            <pc:docMk/>
            <pc:sldMk cId="2892160896" sldId="609"/>
            <ac:spMk id="59393" creationId="{ED11F17B-90BB-E643-864C-A7CD96ECBCD5}"/>
          </ac:spMkLst>
        </pc:spChg>
      </pc:sldChg>
      <pc:sldChg chg="modSp add del mod">
        <pc:chgData name="Long B Nguyen" userId="f59fb8f3-a021-417a-8bc1-65c8d471c621" providerId="ADAL" clId="{0E2AE9A0-AA60-BB4A-B160-C870111F23F3}" dt="2021-05-05T22:24:47.654" v="5447" actId="2696"/>
        <pc:sldMkLst>
          <pc:docMk/>
          <pc:sldMk cId="4265832579" sldId="611"/>
        </pc:sldMkLst>
        <pc:spChg chg="mod">
          <ac:chgData name="Long B Nguyen" userId="f59fb8f3-a021-417a-8bc1-65c8d471c621" providerId="ADAL" clId="{0E2AE9A0-AA60-BB4A-B160-C870111F23F3}" dt="2021-05-05T22:23:40.889" v="5437" actId="21"/>
          <ac:spMkLst>
            <pc:docMk/>
            <pc:sldMk cId="4265832579" sldId="611"/>
            <ac:spMk id="26627" creationId="{C0CBE1A7-72E6-1D40-A88E-F7445875D7E7}"/>
          </ac:spMkLst>
        </pc:spChg>
      </pc:sldChg>
      <pc:sldChg chg="addSp modSp add modAnim">
        <pc:chgData name="Long B Nguyen" userId="f59fb8f3-a021-417a-8bc1-65c8d471c621" providerId="ADAL" clId="{0E2AE9A0-AA60-BB4A-B160-C870111F23F3}" dt="2021-05-06T04:39:59.717" v="5760"/>
        <pc:sldMkLst>
          <pc:docMk/>
          <pc:sldMk cId="892130114" sldId="61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892130114" sldId="612"/>
            <ac:spMk id="2" creationId="{699FD964-70C4-F341-B4C5-F152247F1F1B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241156272" sldId="61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41156272" sldId="613"/>
            <ac:spMk id="2" creationId="{502FCDCF-F7A3-194E-B43B-D9F5FB7BDC6F}"/>
          </ac:spMkLst>
        </pc:spChg>
        <pc:spChg chg="mod">
          <ac:chgData name="Long B Nguyen" userId="f59fb8f3-a021-417a-8bc1-65c8d471c621" providerId="ADAL" clId="{0E2AE9A0-AA60-BB4A-B160-C870111F23F3}" dt="2021-05-06T03:46:24.689" v="5715" actId="20577"/>
          <ac:spMkLst>
            <pc:docMk/>
            <pc:sldMk cId="1241156272" sldId="613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23:48.096" v="5440" actId="1076"/>
          <ac:spMkLst>
            <pc:docMk/>
            <pc:sldMk cId="1241156272" sldId="613"/>
            <ac:spMk id="59393" creationId="{ED11F17B-90BB-E643-864C-A7CD96ECBCD5}"/>
          </ac:spMkLst>
        </pc:spChg>
      </pc:sldChg>
      <pc:sldChg chg="addSp modSp new del">
        <pc:chgData name="Long B Nguyen" userId="f59fb8f3-a021-417a-8bc1-65c8d471c621" providerId="ADAL" clId="{0E2AE9A0-AA60-BB4A-B160-C870111F23F3}" dt="2021-05-06T04:11:03.423" v="5731" actId="2696"/>
        <pc:sldMkLst>
          <pc:docMk/>
          <pc:sldMk cId="4126330051" sldId="614"/>
        </pc:sldMkLst>
        <pc:picChg chg="add mod">
          <ac:chgData name="Long B Nguyen" userId="f59fb8f3-a021-417a-8bc1-65c8d471c621" providerId="ADAL" clId="{0E2AE9A0-AA60-BB4A-B160-C870111F23F3}" dt="2021-05-06T04:08:58.241" v="5721" actId="1076"/>
          <ac:picMkLst>
            <pc:docMk/>
            <pc:sldMk cId="4126330051" sldId="614"/>
            <ac:picMk id="1026" creationId="{5274FBAC-585F-3F40-BD56-B1619D8E0B32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6:04.349" v="5736" actId="1076"/>
        <pc:sldMkLst>
          <pc:docMk/>
          <pc:sldMk cId="4014748011" sldId="615"/>
        </pc:sldMkLst>
        <pc:picChg chg="add mod">
          <ac:chgData name="Long B Nguyen" userId="f59fb8f3-a021-417a-8bc1-65c8d471c621" providerId="ADAL" clId="{0E2AE9A0-AA60-BB4A-B160-C870111F23F3}" dt="2021-05-06T04:16:04.349" v="5736" actId="1076"/>
          <ac:picMkLst>
            <pc:docMk/>
            <pc:sldMk cId="4014748011" sldId="615"/>
            <ac:picMk id="2050" creationId="{4C1A8568-6BE7-864B-9CB6-B14EFA657C18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0:02.295" v="5730" actId="14100"/>
        <pc:sldMkLst>
          <pc:docMk/>
          <pc:sldMk cId="445830501" sldId="616"/>
        </pc:sldMkLst>
        <pc:picChg chg="add mod">
          <ac:chgData name="Long B Nguyen" userId="f59fb8f3-a021-417a-8bc1-65c8d471c621" providerId="ADAL" clId="{0E2AE9A0-AA60-BB4A-B160-C870111F23F3}" dt="2021-05-06T04:10:02.295" v="5730" actId="14100"/>
          <ac:picMkLst>
            <pc:docMk/>
            <pc:sldMk cId="445830501" sldId="616"/>
            <ac:picMk id="3074" creationId="{99CCC77D-1423-344F-B685-CB69DFD3690B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5:59.768" v="5735" actId="1076"/>
        <pc:sldMkLst>
          <pc:docMk/>
          <pc:sldMk cId="3966117082" sldId="617"/>
        </pc:sldMkLst>
        <pc:picChg chg="add mod">
          <ac:chgData name="Long B Nguyen" userId="f59fb8f3-a021-417a-8bc1-65c8d471c621" providerId="ADAL" clId="{0E2AE9A0-AA60-BB4A-B160-C870111F23F3}" dt="2021-05-06T04:15:59.768" v="5735" actId="1076"/>
          <ac:picMkLst>
            <pc:docMk/>
            <pc:sldMk cId="3966117082" sldId="617"/>
            <ac:picMk id="4098" creationId="{D04E949F-75DA-9B49-B3E8-E0770B3290B3}"/>
          </ac:picMkLst>
        </pc:picChg>
      </pc:sldChg>
      <pc:sldChg chg="modSp new mod">
        <pc:chgData name="Long B Nguyen" userId="f59fb8f3-a021-417a-8bc1-65c8d471c621" providerId="ADAL" clId="{0E2AE9A0-AA60-BB4A-B160-C870111F23F3}" dt="2021-05-06T04:19:32.208" v="5753" actId="20577"/>
        <pc:sldMkLst>
          <pc:docMk/>
          <pc:sldMk cId="1946329213" sldId="618"/>
        </pc:sldMkLst>
        <pc:spChg chg="mod">
          <ac:chgData name="Long B Nguyen" userId="f59fb8f3-a021-417a-8bc1-65c8d471c621" providerId="ADAL" clId="{0E2AE9A0-AA60-BB4A-B160-C870111F23F3}" dt="2021-05-06T04:19:09.983" v="5748" actId="20577"/>
          <ac:spMkLst>
            <pc:docMk/>
            <pc:sldMk cId="1946329213" sldId="618"/>
            <ac:spMk id="2" creationId="{5377AA73-DC96-0B4E-8504-96B84F7CAE34}"/>
          </ac:spMkLst>
        </pc:spChg>
        <pc:spChg chg="mod">
          <ac:chgData name="Long B Nguyen" userId="f59fb8f3-a021-417a-8bc1-65c8d471c621" providerId="ADAL" clId="{0E2AE9A0-AA60-BB4A-B160-C870111F23F3}" dt="2021-05-06T04:19:32.208" v="5753" actId="20577"/>
          <ac:spMkLst>
            <pc:docMk/>
            <pc:sldMk cId="1946329213" sldId="618"/>
            <ac:spMk id="3" creationId="{68EE4754-4E64-0E43-8081-45CEF8E72EE2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7T13:34:31.226" v="6592" actId="2696"/>
        <pc:sldMkLst>
          <pc:docMk/>
          <pc:sldMk cId="328759724" sldId="619"/>
        </pc:sldMkLst>
        <pc:spChg chg="mod">
          <ac:chgData name="Long B Nguyen" userId="f59fb8f3-a021-417a-8bc1-65c8d471c621" providerId="ADAL" clId="{0E2AE9A0-AA60-BB4A-B160-C870111F23F3}" dt="2021-05-07T11:57:04.458" v="6446" actId="20577"/>
          <ac:spMkLst>
            <pc:docMk/>
            <pc:sldMk cId="328759724" sldId="61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7T11:57:01.423" v="6445" actId="20577"/>
          <ac:spMkLst>
            <pc:docMk/>
            <pc:sldMk cId="328759724" sldId="619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7T15:45:52.264" v="6616" actId="2696"/>
        <pc:sldMkLst>
          <pc:docMk/>
          <pc:sldMk cId="3714703612" sldId="619"/>
        </pc:sldMkLst>
      </pc:sldChg>
      <pc:sldChg chg="modSp add mod modAnim">
        <pc:chgData name="Long B Nguyen" userId="f59fb8f3-a021-417a-8bc1-65c8d471c621" providerId="ADAL" clId="{0E2AE9A0-AA60-BB4A-B160-C870111F23F3}" dt="2021-05-07T12:02:33.220" v="6553"/>
        <pc:sldMkLst>
          <pc:docMk/>
          <pc:sldMk cId="2497825085" sldId="620"/>
        </pc:sldMkLst>
        <pc:spChg chg="mod">
          <ac:chgData name="Long B Nguyen" userId="f59fb8f3-a021-417a-8bc1-65c8d471c621" providerId="ADAL" clId="{0E2AE9A0-AA60-BB4A-B160-C870111F23F3}" dt="2021-05-07T12:02:17.851" v="6550" actId="20577"/>
          <ac:spMkLst>
            <pc:docMk/>
            <pc:sldMk cId="2497825085" sldId="620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1:52.225" v="6547" actId="14100"/>
          <ac:cxnSpMkLst>
            <pc:docMk/>
            <pc:sldMk cId="2497825085" sldId="620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1:58.428" v="6549" actId="14100"/>
          <ac:cxnSpMkLst>
            <pc:docMk/>
            <pc:sldMk cId="2497825085" sldId="620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07T12:04:21.599" v="6571" actId="14100"/>
        <pc:sldMkLst>
          <pc:docMk/>
          <pc:sldMk cId="5411246" sldId="621"/>
        </pc:sldMkLst>
        <pc:spChg chg="mod">
          <ac:chgData name="Long B Nguyen" userId="f59fb8f3-a021-417a-8bc1-65c8d471c621" providerId="ADAL" clId="{0E2AE9A0-AA60-BB4A-B160-C870111F23F3}" dt="2021-05-07T12:03:10.838" v="6563" actId="20577"/>
          <ac:spMkLst>
            <pc:docMk/>
            <pc:sldMk cId="5411246" sldId="621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4:21.599" v="6571" actId="14100"/>
          <ac:cxnSpMkLst>
            <pc:docMk/>
            <pc:sldMk cId="5411246" sldId="621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4:09.723" v="6568" actId="14100"/>
          <ac:cxnSpMkLst>
            <pc:docMk/>
            <pc:sldMk cId="5411246" sldId="621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10T13:57:48.483" v="7080"/>
        <pc:sldMkLst>
          <pc:docMk/>
          <pc:sldMk cId="3215879385" sldId="622"/>
        </pc:sldMkLst>
        <pc:spChg chg="mod">
          <ac:chgData name="Long B Nguyen" userId="f59fb8f3-a021-417a-8bc1-65c8d471c621" providerId="ADAL" clId="{0E2AE9A0-AA60-BB4A-B160-C870111F23F3}" dt="2021-05-07T15:50:23.052" v="7017" actId="20577"/>
          <ac:spMkLst>
            <pc:docMk/>
            <pc:sldMk cId="3215879385" sldId="622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9.073" v="6858" actId="20577"/>
          <ac:spMkLst>
            <pc:docMk/>
            <pc:sldMk cId="3215879385" sldId="622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35.908" v="7078"/>
        <pc:sldMkLst>
          <pc:docMk/>
          <pc:sldMk cId="2484292394" sldId="623"/>
        </pc:sldMkLst>
        <pc:spChg chg="mod">
          <ac:chgData name="Long B Nguyen" userId="f59fb8f3-a021-417a-8bc1-65c8d471c621" providerId="ADAL" clId="{0E2AE9A0-AA60-BB4A-B160-C870111F23F3}" dt="2021-05-07T15:51:03.427" v="7021" actId="20577"/>
          <ac:spMkLst>
            <pc:docMk/>
            <pc:sldMk cId="2484292394" sldId="623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5.936" v="6854" actId="20577"/>
          <ac:spMkLst>
            <pc:docMk/>
            <pc:sldMk cId="2484292394" sldId="623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41.559" v="7079"/>
        <pc:sldMkLst>
          <pc:docMk/>
          <pc:sldMk cId="1444664834" sldId="624"/>
        </pc:sldMkLst>
        <pc:spChg chg="mod">
          <ac:chgData name="Long B Nguyen" userId="f59fb8f3-a021-417a-8bc1-65c8d471c621" providerId="ADAL" clId="{0E2AE9A0-AA60-BB4A-B160-C870111F23F3}" dt="2021-05-07T15:52:06.608" v="7077" actId="20577"/>
          <ac:spMkLst>
            <pc:docMk/>
            <pc:sldMk cId="1444664834" sldId="624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51:12.812" v="7024" actId="20577"/>
          <ac:spMkLst>
            <pc:docMk/>
            <pc:sldMk cId="1444664834" sldId="624"/>
            <ac:spMk id="40961" creationId="{FE63D7D0-16AC-974E-AF55-6BAED8C88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11FACDF-4698-A249-B399-496C4DC23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70C6E8-40CD-8B46-BFDA-15DA1ABA5A4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670E87D-1623-1146-9F9A-AA8292904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B45C35E8-B09E-3A45-8DDC-A322B5C2E4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9705F90-19AB-E041-A880-52BE92706AF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25809-4CF6-794F-8D7C-FCB07BE8DB75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06DEA95-CB97-DC4B-A56F-FF869EE38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AD351-5616-3640-BD5F-A536857967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79CD268-931D-E74A-8B00-2717CACF5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D8B1614-A634-E844-8C38-A337F384A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6491241-CE3E-D94C-8F93-F7D53C62D9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2EF94D-01E3-B64D-A300-37DB7825B94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D4220B5A-882B-A743-AB35-FF93ADA21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83B057-6FB0-C448-BB82-12F8B67E562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2703962-60B7-1741-8FE6-42E4BC199C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6D779430-F7B2-864F-8DC1-1E824768F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95DC717-88E0-304D-960C-0C52F30A5BA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D3D8CB-C28F-7D42-8FA2-C7C411FFE489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7CA-F895-6945-BE27-26692229FACF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67-2012-D043-9F80-5C2BDD609BD3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CE4-03B6-794A-A48C-13F9598CCD28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C96B-D6FF-5D47-8EF3-542FD5A88E7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58E7-4856-3046-9420-8ADBF7A86D8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F35A-9F43-7048-AA95-2DCA7E8C078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2D7C-E370-DC40-8D10-DF8CB1A188C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69A2-3CD0-BE49-AF6E-9E037A40F43F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0D9D-ACA9-3C4A-A3FC-7A265C0CEBD3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2DD4-8739-D748-B308-CD7D801B0131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2575-E24A-D548-838B-E385F9D0E59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AF4E-9F7C-284D-B40D-0B83E546F887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64B9F-47E7-6140-ACE4-2F0740B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3A97931-5966-4049-9530-0B8463F578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737" y="304271"/>
            <a:ext cx="7895240" cy="64165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Project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669BEF1-8F5A-8146-B954-C95F7B22A35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7655" y="1040524"/>
            <a:ext cx="8860221" cy="4370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You can do ONE of the following: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Create a Google slides of an interesting computer science concept, topic or idea. The purpose of the slides is to teach the concept.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at least 15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pictures/diagrams to help illustrate concepts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references at the end of the slides.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self-contained. A person can read through the slides and understand the content.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Use material/information from tutorials, blogs, news articles, textbooks to create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Some ideas: bitcoin and the blockchain, artificial intelligence, graph search algorithms(A*, Dijkstra's algorithm), cloud computing, cybersecurity, natural language processing, virtual reality, metaverse, ethical hacking, neural networks and deep learning, data security, data analytics, robotics, web development, P vs NP.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7F67CB5-C3D0-EC45-B4A9-8F4E049D3F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697" y="120157"/>
            <a:ext cx="7853198" cy="683693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Task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6C0365-36B8-194F-9A8A-09DE589D29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1890" y="841348"/>
            <a:ext cx="8860220" cy="475349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2) Create a Python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notebook to teach a Python concept, a math concept, a programming algorithm, or explaining a Python library.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Must include both Markdown and code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The markdown explains and illustrates the concepts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Include code(functions, algorithms). 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A few problems that allow the users to try some coding. 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Similar to the notebooks we have in class.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Examples: Caesar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Ciper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or Diffie-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Helman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cryptography using Python, useful Python libraries(matplotlib, pillow,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scipi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, pandas)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3) Use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replit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or Processing to write a game, application, or simulation. Must be different than the Create Task.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ahoma" charset="0"/>
                <a:ea typeface="Arial" charset="0"/>
                <a:cs typeface="Tahoma" charset="0"/>
              </a:rPr>
              <a:t>Presentation: Present to the class. Seniors will present first and must do it before their last day.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333362" lvl="1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		</a:t>
            </a: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A07FBFA-0EB4-2646-A54D-6F93F89C95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186" y="220716"/>
            <a:ext cx="7926771" cy="610121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Proposal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21B6533F-9398-A447-91C3-C61FE17E120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2758" y="1008993"/>
            <a:ext cx="8628993" cy="4485291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33362" lvl="1" indent="0">
              <a:buNone/>
            </a:pPr>
            <a:endParaRPr lang="en-US" altLang="en-US" sz="1667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33362" lvl="1" indent="0">
              <a:buNone/>
            </a:pPr>
            <a:endParaRPr lang="en-US" altLang="en-US" sz="1667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33362" lvl="1" indent="0">
              <a:buNone/>
            </a:pPr>
            <a:endParaRPr lang="en-US" altLang="en-US" sz="1667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33362" lvl="1" indent="0">
              <a:buNone/>
            </a:pPr>
            <a:endParaRPr lang="en-US" altLang="en-US" sz="1667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33362" lvl="1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Tahoma" panose="020B0604030504040204" pitchFamily="34" charset="0"/>
              </a:rPr>
              <a:t>Fill out the Final Project Proposal. See Google Classroom.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312</Words>
  <Application>Microsoft Macintosh PowerPoint</Application>
  <PresentationFormat>On-screen Show (16:10)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Tahoma</vt:lpstr>
      <vt:lpstr>Times New Roman</vt:lpstr>
      <vt:lpstr>Office Theme</vt:lpstr>
      <vt:lpstr>Final Project</vt:lpstr>
      <vt:lpstr>The Final Project</vt:lpstr>
      <vt:lpstr>The Final Task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98</cp:revision>
  <dcterms:created xsi:type="dcterms:W3CDTF">2020-01-25T14:46:43Z</dcterms:created>
  <dcterms:modified xsi:type="dcterms:W3CDTF">2022-05-10T12:03:02Z</dcterms:modified>
</cp:coreProperties>
</file>