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284" r:id="rId1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4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B5860C40-AA08-4447-A918-2D2782E0FC0B}" dt="2019-09-16T13:59:01.381" v="27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B5860C40-AA08-4447-A918-2D2782E0FC0B}" dt="2019-09-16T13:59:01.379" v="26" actId="2696"/>
        <pc:sldMkLst>
          <pc:docMk/>
          <pc:sldMk cId="1313115290" sldId="287"/>
        </pc:sldMkLst>
      </pc:sldChg>
      <pc:sldChg chg="del">
        <pc:chgData name="Long B Nguyen" userId="f59fb8f3-a021-417a-8bc1-65c8d471c621" providerId="ADAL" clId="{B5860C40-AA08-4447-A918-2D2782E0FC0B}" dt="2019-09-16T13:59:01.378" v="25" actId="2696"/>
        <pc:sldMkLst>
          <pc:docMk/>
          <pc:sldMk cId="2339437966" sldId="288"/>
        </pc:sldMkLst>
      </pc:sldChg>
      <pc:sldChg chg="del">
        <pc:chgData name="Long B Nguyen" userId="f59fb8f3-a021-417a-8bc1-65c8d471c621" providerId="ADAL" clId="{B5860C40-AA08-4447-A918-2D2782E0FC0B}" dt="2019-09-16T13:59:01.376" v="24" actId="2696"/>
        <pc:sldMkLst>
          <pc:docMk/>
          <pc:sldMk cId="1454012366" sldId="289"/>
        </pc:sldMkLst>
      </pc:sldChg>
      <pc:sldChg chg="del">
        <pc:chgData name="Long B Nguyen" userId="f59fb8f3-a021-417a-8bc1-65c8d471c621" providerId="ADAL" clId="{B5860C40-AA08-4447-A918-2D2782E0FC0B}" dt="2019-09-16T13:59:01.374" v="23" actId="2696"/>
        <pc:sldMkLst>
          <pc:docMk/>
          <pc:sldMk cId="3872931043" sldId="290"/>
        </pc:sldMkLst>
      </pc:sldChg>
      <pc:sldChg chg="del">
        <pc:chgData name="Long B Nguyen" userId="f59fb8f3-a021-417a-8bc1-65c8d471c621" providerId="ADAL" clId="{B5860C40-AA08-4447-A918-2D2782E0FC0B}" dt="2019-09-16T13:59:01.372" v="22" actId="2696"/>
        <pc:sldMkLst>
          <pc:docMk/>
          <pc:sldMk cId="3525539036" sldId="291"/>
        </pc:sldMkLst>
      </pc:sldChg>
      <pc:sldChg chg="del">
        <pc:chgData name="Long B Nguyen" userId="f59fb8f3-a021-417a-8bc1-65c8d471c621" providerId="ADAL" clId="{B5860C40-AA08-4447-A918-2D2782E0FC0B}" dt="2019-09-16T13:59:01.370" v="21" actId="2696"/>
        <pc:sldMkLst>
          <pc:docMk/>
          <pc:sldMk cId="4245538547" sldId="292"/>
        </pc:sldMkLst>
      </pc:sldChg>
      <pc:sldChg chg="del">
        <pc:chgData name="Long B Nguyen" userId="f59fb8f3-a021-417a-8bc1-65c8d471c621" providerId="ADAL" clId="{B5860C40-AA08-4447-A918-2D2782E0FC0B}" dt="2019-09-16T13:59:01.368" v="20" actId="2696"/>
        <pc:sldMkLst>
          <pc:docMk/>
          <pc:sldMk cId="439805773" sldId="293"/>
        </pc:sldMkLst>
      </pc:sldChg>
      <pc:sldChg chg="del">
        <pc:chgData name="Long B Nguyen" userId="f59fb8f3-a021-417a-8bc1-65c8d471c621" providerId="ADAL" clId="{B5860C40-AA08-4447-A918-2D2782E0FC0B}" dt="2019-09-16T13:59:01.366" v="19" actId="2696"/>
        <pc:sldMkLst>
          <pc:docMk/>
          <pc:sldMk cId="3539054576" sldId="294"/>
        </pc:sldMkLst>
      </pc:sldChg>
      <pc:sldChg chg="del">
        <pc:chgData name="Long B Nguyen" userId="f59fb8f3-a021-417a-8bc1-65c8d471c621" providerId="ADAL" clId="{B5860C40-AA08-4447-A918-2D2782E0FC0B}" dt="2019-09-16T13:59:19.978" v="30" actId="2696"/>
        <pc:sldMkLst>
          <pc:docMk/>
          <pc:sldMk cId="2086449897" sldId="303"/>
        </pc:sldMkLst>
      </pc:sldChg>
      <pc:sldChg chg="del">
        <pc:chgData name="Long B Nguyen" userId="f59fb8f3-a021-417a-8bc1-65c8d471c621" providerId="ADAL" clId="{B5860C40-AA08-4447-A918-2D2782E0FC0B}" dt="2019-09-16T13:59:19.996" v="31" actId="2696"/>
        <pc:sldMkLst>
          <pc:docMk/>
          <pc:sldMk cId="3670596711" sldId="304"/>
        </pc:sldMkLst>
      </pc:sldChg>
      <pc:sldChg chg="del">
        <pc:chgData name="Long B Nguyen" userId="f59fb8f3-a021-417a-8bc1-65c8d471c621" providerId="ADAL" clId="{B5860C40-AA08-4447-A918-2D2782E0FC0B}" dt="2019-09-16T13:59:01.382" v="28" actId="2696"/>
        <pc:sldMkLst>
          <pc:docMk/>
          <pc:sldMk cId="2224045576" sldId="305"/>
        </pc:sldMkLst>
      </pc:sldChg>
      <pc:sldChg chg="del">
        <pc:chgData name="Long B Nguyen" userId="f59fb8f3-a021-417a-8bc1-65c8d471c621" providerId="ADAL" clId="{B5860C40-AA08-4447-A918-2D2782E0FC0B}" dt="2019-09-16T13:59:03.313" v="29" actId="2696"/>
        <pc:sldMkLst>
          <pc:docMk/>
          <pc:sldMk cId="1397036328" sldId="306"/>
        </pc:sldMkLst>
      </pc:sldChg>
      <pc:sldChg chg="del">
        <pc:chgData name="Long B Nguyen" userId="f59fb8f3-a021-417a-8bc1-65c8d471c621" providerId="ADAL" clId="{B5860C40-AA08-4447-A918-2D2782E0FC0B}" dt="2019-09-16T13:59:20.021" v="32" actId="2696"/>
        <pc:sldMkLst>
          <pc:docMk/>
          <pc:sldMk cId="3984246490" sldId="307"/>
        </pc:sldMkLst>
      </pc:sldChg>
      <pc:sldChg chg="del">
        <pc:chgData name="Long B Nguyen" userId="f59fb8f3-a021-417a-8bc1-65c8d471c621" providerId="ADAL" clId="{B5860C40-AA08-4447-A918-2D2782E0FC0B}" dt="2019-09-16T13:59:20.081" v="34" actId="2696"/>
        <pc:sldMkLst>
          <pc:docMk/>
          <pc:sldMk cId="3672999173" sldId="308"/>
        </pc:sldMkLst>
      </pc:sldChg>
      <pc:sldChg chg="del">
        <pc:chgData name="Long B Nguyen" userId="f59fb8f3-a021-417a-8bc1-65c8d471c621" providerId="ADAL" clId="{B5860C40-AA08-4447-A918-2D2782E0FC0B}" dt="2019-09-16T13:59:20.052" v="33" actId="2696"/>
        <pc:sldMkLst>
          <pc:docMk/>
          <pc:sldMk cId="4055245160" sldId="310"/>
        </pc:sldMkLst>
      </pc:sldChg>
      <pc:sldChg chg="del">
        <pc:chgData name="Long B Nguyen" userId="f59fb8f3-a021-417a-8bc1-65c8d471c621" providerId="ADAL" clId="{B5860C40-AA08-4447-A918-2D2782E0FC0B}" dt="2019-09-16T13:59:20.091" v="35" actId="2696"/>
        <pc:sldMkLst>
          <pc:docMk/>
          <pc:sldMk cId="4210029770" sldId="3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Loops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nest loop</a:t>
            </a:r>
            <a:r>
              <a:rPr lang="en-US" dirty="0">
                <a:latin typeface="Gill Sans MT" panose="020B0502020104020203" pitchFamily="34" charset="77"/>
              </a:rPr>
              <a:t> is a loop inside of another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1, 4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1, 5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* j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2 4 6 8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3 6 9 12 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0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Conditionals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if, if-if,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-else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Ternary operator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While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Break vs. Continue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Nested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general, a loop allows a sequence of instructions to execute repeatedly until some condition is met.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list, string or tuple) and process them with some code.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sequence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 ”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 all on same line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0 1 2 3 4 5 6 7 8 9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10, 2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while</a:t>
            </a:r>
            <a:r>
              <a:rPr lang="en-US" dirty="0">
                <a:latin typeface="Gill Sans MT" panose="020B0502020104020203" pitchFamily="34" charset="77"/>
              </a:rPr>
              <a:t> loop executes a block of code while some condition is met.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while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condition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b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while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0 1 2 3 4 5 6 7 8 9</a:t>
            </a: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604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i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break statement is used to exit a for loop or a while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continue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1 3 5 7 9 11 13 15 17 19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845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61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 err="1">
                <a:latin typeface="Inconsolata Medium" panose="020B0609030003000000" pitchFamily="49" charset="77"/>
              </a:rPr>
              <a:t>,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amax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L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latin typeface="Inconsolata Medium" panose="020B0609030003000000" pitchFamily="49" charset="77"/>
              </a:rPr>
              <a:t>[]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while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True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b = 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amax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break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[1, 1, 2, 3, 5, 8, 13, 21, 34, 55, 89]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7A274-051E-7F48-83D6-811E92A4025B}"/>
              </a:ext>
            </a:extLst>
          </p:cNvPr>
          <p:cNvSpPr txBox="1"/>
          <p:nvPr/>
        </p:nvSpPr>
        <p:spPr>
          <a:xfrm>
            <a:off x="5002923" y="2049518"/>
            <a:ext cx="2238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Create a list with Fibonacci numbers</a:t>
            </a:r>
          </a:p>
          <a:p>
            <a:r>
              <a:rPr lang="en-US" sz="2100" dirty="0"/>
              <a:t>up to </a:t>
            </a:r>
            <a:r>
              <a:rPr lang="en-US" sz="2100" dirty="0" err="1"/>
              <a:t>amax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2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1559</TotalTime>
  <Words>355</Words>
  <Application>Microsoft Macintosh PowerPoint</Application>
  <PresentationFormat>On-screen Show (16:10)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For Loops</vt:lpstr>
      <vt:lpstr>range(stop)</vt:lpstr>
      <vt:lpstr>range(start, stop)</vt:lpstr>
      <vt:lpstr>range(start, stop, step)</vt:lpstr>
      <vt:lpstr>While Loops</vt:lpstr>
      <vt:lpstr>continue vs. break</vt:lpstr>
      <vt:lpstr>continue vs. break</vt:lpstr>
      <vt:lpstr>Nested Loops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2019-09-16T13:59:35Z</dcterms:modified>
</cp:coreProperties>
</file>