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278" r:id="rId8"/>
    <p:sldId id="279" r:id="rId9"/>
    <p:sldId id="292" r:id="rId10"/>
    <p:sldId id="294" r:id="rId11"/>
    <p:sldId id="295" r:id="rId12"/>
    <p:sldId id="296" r:id="rId13"/>
    <p:sldId id="297" r:id="rId14"/>
    <p:sldId id="298" r:id="rId15"/>
    <p:sldId id="299" r:id="rId16"/>
    <p:sldId id="284" r:id="rId17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D3C4-A72C-C34E-A2E2-4164CEFFD187}" v="53" dt="2019-09-08T13:37:39.834"/>
    <p1510:client id="{5BA4ED75-8AB8-EF4B-B40C-CAAFEBD8F6A0}" v="4" dt="2019-09-07T18:16:12.7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52"/>
    <p:restoredTop sz="93692"/>
  </p:normalViewPr>
  <p:slideViewPr>
    <p:cSldViewPr snapToGrid="0" snapToObjects="1">
      <p:cViewPr varScale="1">
        <p:scale>
          <a:sx n="149" d="100"/>
          <a:sy n="149" d="100"/>
        </p:scale>
        <p:origin x="4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  <pc:docChg chg="custSel addSld delSld modSld">
      <pc:chgData name="Long B Nguyen" userId="f59fb8f3-a021-417a-8bc1-65c8d471c621" providerId="ADAL" clId="{05A1C5B8-6AA9-824C-B77D-182A36FCC0A3}" dt="2019-06-14T11:56:44.727" v="163" actId="1036"/>
      <pc:docMkLst>
        <pc:docMk/>
      </pc:docMkLst>
      <pc:sldChg chg="modSp">
        <pc:chgData name="Long B Nguyen" userId="f59fb8f3-a021-417a-8bc1-65c8d471c621" providerId="ADAL" clId="{05A1C5B8-6AA9-824C-B77D-182A36FCC0A3}" dt="2019-06-14T02:15:45.959" v="28" actId="20577"/>
        <pc:sldMkLst>
          <pc:docMk/>
          <pc:sldMk cId="3974060782" sldId="289"/>
        </pc:sldMkLst>
        <pc:spChg chg="mod">
          <ac:chgData name="Long B Nguyen" userId="f59fb8f3-a021-417a-8bc1-65c8d471c621" providerId="ADAL" clId="{05A1C5B8-6AA9-824C-B77D-182A36FCC0A3}" dt="2019-06-14T02:15:31.900" v="24" actId="20577"/>
          <ac:spMkLst>
            <pc:docMk/>
            <pc:sldMk cId="3974060782" sldId="289"/>
            <ac:spMk id="2" creationId="{6117A749-B1BA-E24B-8FB0-0604EF651FB3}"/>
          </ac:spMkLst>
        </pc:spChg>
        <pc:spChg chg="mod">
          <ac:chgData name="Long B Nguyen" userId="f59fb8f3-a021-417a-8bc1-65c8d471c621" providerId="ADAL" clId="{05A1C5B8-6AA9-824C-B77D-182A36FCC0A3}" dt="2019-06-14T02:15:45.959" v="28" actId="20577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05A1C5B8-6AA9-824C-B77D-182A36FCC0A3}" dt="2019-06-14T01:15:02.964" v="2"/>
        <pc:sldMkLst>
          <pc:docMk/>
          <pc:sldMk cId="3060343526" sldId="294"/>
        </pc:sldMkLst>
      </pc:sldChg>
    </pc:docChg>
  </pc:docChgLst>
  <pc:docChgLst>
    <pc:chgData name="Long B Nguyen" userId="f59fb8f3-a021-417a-8bc1-65c8d471c621" providerId="ADAL" clId="{EFBCD846-B2A3-1B4C-B729-1BDD8BB3398F}"/>
    <pc:docChg chg="custSel addSld delSld modSld">
      <pc:chgData name="Long B Nguyen" userId="f59fb8f3-a021-417a-8bc1-65c8d471c621" providerId="ADAL" clId="{EFBCD846-B2A3-1B4C-B729-1BDD8BB3398F}" dt="2019-06-15T12:53:05.508" v="927" actId="1076"/>
      <pc:docMkLst>
        <pc:docMk/>
      </pc:docMkLst>
      <pc:sldChg chg="modSp">
        <pc:chgData name="Long B Nguyen" userId="f59fb8f3-a021-417a-8bc1-65c8d471c621" providerId="ADAL" clId="{EFBCD846-B2A3-1B4C-B729-1BDD8BB3398F}" dt="2019-06-14T16:46:09.860" v="5" actId="5793"/>
        <pc:sldMkLst>
          <pc:docMk/>
          <pc:sldMk cId="2207246265" sldId="257"/>
        </pc:sldMkLst>
        <pc:spChg chg="mod">
          <ac:chgData name="Long B Nguyen" userId="f59fb8f3-a021-417a-8bc1-65c8d471c621" providerId="ADAL" clId="{EFBCD846-B2A3-1B4C-B729-1BDD8BB3398F}" dt="2019-06-14T16:46:09.860" v="5" actId="5793"/>
          <ac:spMkLst>
            <pc:docMk/>
            <pc:sldMk cId="2207246265" sldId="257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09-08T13:41:06.092" v="1839" actId="20577"/>
      <pc:docMkLst>
        <pc:docMk/>
      </pc:docMkLst>
      <pc:sldChg chg="modSp">
        <pc:chgData name="Long B Nguyen" userId="f59fb8f3-a021-417a-8bc1-65c8d471c621" providerId="ADAL" clId="{2C9BD3C4-A72C-C34E-A2E2-4164CEFFD187}" dt="2019-09-08T13:32:14.655" v="1414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08T13:32:14.655" v="1414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08T00:57:47.257" v="95" actId="20577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08T00:57:47.257" v="9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del">
        <pc:chgData name="Long B Nguyen" userId="f59fb8f3-a021-417a-8bc1-65c8d471c621" providerId="ADAL" clId="{2C9BD3C4-A72C-C34E-A2E2-4164CEFFD187}" dt="2019-09-08T13:29:29.130" v="1227" actId="2696"/>
        <pc:sldMkLst>
          <pc:docMk/>
          <pc:sldMk cId="1096082918" sldId="280"/>
        </pc:sldMkLst>
        <pc:spChg chg="mod">
          <ac:chgData name="Long B Nguyen" userId="f59fb8f3-a021-417a-8bc1-65c8d471c621" providerId="ADAL" clId="{2C9BD3C4-A72C-C34E-A2E2-4164CEFFD187}" dt="2019-09-08T12:17:19.099" v="271" actId="20577"/>
          <ac:spMkLst>
            <pc:docMk/>
            <pc:sldMk cId="1096082918" sldId="280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08T13:39:26.776" v="169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08T13:39:26.776" v="169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08T13:30:59.731" v="1299" actId="14100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08T13:30:59.731" v="1299" actId="14100"/>
          <ac:spMkLst>
            <pc:docMk/>
            <pc:sldMk cId="3974060782" sldId="289"/>
            <ac:spMk id="3" creationId="{1BDC47C8-6776-7B44-9CD4-95FC91452D62}"/>
          </ac:spMkLst>
        </pc:spChg>
      </pc:sldChg>
      <pc:sldChg chg="add">
        <pc:chgData name="Long B Nguyen" userId="f59fb8f3-a021-417a-8bc1-65c8d471c621" providerId="ADAL" clId="{2C9BD3C4-A72C-C34E-A2E2-4164CEFFD187}" dt="2019-09-08T12:25:57.086" v="413"/>
        <pc:sldMkLst>
          <pc:docMk/>
          <pc:sldMk cId="450853280" sldId="295"/>
        </pc:sldMkLst>
      </pc:sldChg>
      <pc:sldChg chg="del">
        <pc:chgData name="Long B Nguyen" userId="f59fb8f3-a021-417a-8bc1-65c8d471c621" providerId="ADAL" clId="{2C9BD3C4-A72C-C34E-A2E2-4164CEFFD187}" dt="2019-09-08T04:20:55.590" v="96" actId="2696"/>
        <pc:sldMkLst>
          <pc:docMk/>
          <pc:sldMk cId="1714696104" sldId="295"/>
        </pc:sldMkLst>
      </pc:sldChg>
      <pc:sldChg chg="modSp add del">
        <pc:chgData name="Long B Nguyen" userId="f59fb8f3-a021-417a-8bc1-65c8d471c621" providerId="ADAL" clId="{2C9BD3C4-A72C-C34E-A2E2-4164CEFFD187}" dt="2019-09-08T12:25:55.710" v="412" actId="2696"/>
        <pc:sldMkLst>
          <pc:docMk/>
          <pc:sldMk cId="3408476156" sldId="295"/>
        </pc:sldMkLst>
        <pc:spChg chg="mod">
          <ac:chgData name="Long B Nguyen" userId="f59fb8f3-a021-417a-8bc1-65c8d471c621" providerId="ADAL" clId="{2C9BD3C4-A72C-C34E-A2E2-4164CEFFD187}" dt="2019-09-08T12:21:00.886" v="407" actId="20577"/>
          <ac:spMkLst>
            <pc:docMk/>
            <pc:sldMk cId="3408476156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2:25:40.091" v="411"/>
          <ac:spMkLst>
            <pc:docMk/>
            <pc:sldMk cId="3408476156" sldId="29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08:32.878" v="924" actId="20577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08:16.391" v="904" actId="2057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41.505" v="1446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9:15.452" v="1209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41:06.092" v="1839" actId="20577"/>
        <pc:sldMkLst>
          <pc:docMk/>
          <pc:sldMk cId="523000400" sldId="299"/>
        </pc:sldMkLst>
        <pc:spChg chg="mod">
          <ac:chgData name="Long B Nguyen" userId="f59fb8f3-a021-417a-8bc1-65c8d471c621" providerId="ADAL" clId="{2C9BD3C4-A72C-C34E-A2E2-4164CEFFD187}" dt="2019-09-08T13:29:26.471" v="1226" actId="20577"/>
          <ac:spMkLst>
            <pc:docMk/>
            <pc:sldMk cId="523000400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41:06.092" v="1839" actId="20577"/>
          <ac:spMkLst>
            <pc:docMk/>
            <pc:sldMk cId="523000400" sldId="299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2C9BD3C4-A72C-C34E-A2E2-4164CEFFD187}" dt="2019-09-08T13:24:25.573" v="1064"/>
        <pc:sldMkLst>
          <pc:docMk/>
          <pc:sldMk cId="798625594" sldId="299"/>
        </pc:sldMkLst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5BA4ED75-8AB8-EF4B-B40C-CAAFEBD8F6A0}" dt="2019-09-07T18:01:55.931" v="164" actId="2696"/>
        <pc:sldMkLst>
          <pc:docMk/>
          <pc:sldMk cId="2702355806" sldId="281"/>
        </pc:sldMkLst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import math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3.141592653589793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3.14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3.142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function str() can be construct string objects from integer or float literals.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y will be '2'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3.0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z will be '3.0'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853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 Medium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“It’s legal to do this.”,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11</a:t>
            </a: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 Medium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  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4A327"/>
                </a:solidFill>
                <a:latin typeface="Menlo" panose="020B0609030804020204" pitchFamily="49" charset="0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34A327"/>
                </a:solidFill>
                <a:latin typeface="Menlo" panose="020B0609030804020204" pitchFamily="49" charset="0"/>
              </a:rPr>
              <a:t>]: </a:t>
            </a:r>
            <a:r>
              <a:rPr lang="en-US" sz="2000" i="1" dirty="0">
                <a:solidFill>
                  <a:srgbClr val="CD7923"/>
                </a:solidFill>
                <a:latin typeface="Menlo" panose="020B0609030804020204" pitchFamily="49" charset="0"/>
              </a:rPr>
              <a:t>'''three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endParaRPr lang="en-US" sz="2000" dirty="0">
              <a:solidFill>
                <a:srgbClr val="CD7923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4A327"/>
                </a:solidFill>
                <a:latin typeface="Menlo" panose="020B0609030804020204" pitchFamily="49" charset="0"/>
              </a:rPr>
              <a:t>         </a:t>
            </a:r>
            <a:r>
              <a:rPr lang="en-US" sz="2000" i="1" dirty="0">
                <a:solidFill>
                  <a:srgbClr val="CD7923"/>
                </a:solidFill>
                <a:latin typeface="Menlo" panose="020B0609030804020204" pitchFamily="49" charset="0"/>
              </a:rPr>
              <a:t>lines 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 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4A327"/>
                </a:solidFill>
                <a:latin typeface="Menlo" panose="020B0609030804020204" pitchFamily="49" charset="0"/>
              </a:rPr>
              <a:t>         </a:t>
            </a:r>
            <a:r>
              <a:rPr lang="en-US" sz="2000" i="1" dirty="0">
                <a:solidFill>
                  <a:srgbClr val="CD7923"/>
                </a:solidFill>
                <a:latin typeface="Menlo" panose="020B0609030804020204" pitchFamily="49" charset="0"/>
              </a:rPr>
              <a:t>of    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CD7923"/>
                </a:solidFill>
                <a:latin typeface="Menlo" panose="020B0609030804020204" pitchFamily="49" charset="0"/>
              </a:rPr>
              <a:t>         output’’’   </a:t>
            </a:r>
          </a:p>
          <a:p>
            <a:pPr marL="0" indent="0">
              <a:buNone/>
            </a:pPr>
            <a:r>
              <a:rPr lang="en-US" sz="2000" i="1" dirty="0">
                <a:solidFill>
                  <a:srgbClr val="CD7923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                                                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B23622"/>
                </a:solidFill>
                <a:latin typeface="Menlo" panose="020B0609030804020204" pitchFamily="49" charset="0"/>
              </a:rPr>
              <a:t>Out[</a:t>
            </a:r>
            <a:r>
              <a:rPr lang="en-US" sz="2000" b="1" dirty="0">
                <a:solidFill>
                  <a:srgbClr val="FF3B1E"/>
                </a:solidFill>
                <a:latin typeface="Menlo" panose="020B0609030804020204" pitchFamily="49" charset="0"/>
              </a:rPr>
              <a:t>1</a:t>
            </a:r>
            <a:r>
              <a:rPr lang="en-US" sz="2000" dirty="0">
                <a:solidFill>
                  <a:srgbClr val="B23622"/>
                </a:solidFill>
                <a:latin typeface="Menlo" panose="020B0609030804020204" pitchFamily="49" charset="0"/>
              </a:rPr>
              <a:t>]: 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'three\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nlines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\</a:t>
            </a:r>
            <a:r>
              <a:rPr lang="en-US" sz="2000" dirty="0" err="1">
                <a:solidFill>
                  <a:srgbClr val="000000"/>
                </a:solidFill>
                <a:latin typeface="Menlo" panose="020B0609030804020204" pitchFamily="49" charset="0"/>
              </a:rPr>
              <a:t>nof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output’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</a:t>
            </a:r>
            <a:r>
              <a:rPr lang="en-US" sz="2000"/>
              <a:t>in documentation </a:t>
            </a:r>
            <a:r>
              <a:rPr lang="en-US" sz="2000" dirty="0"/>
              <a:t>strings as </a:t>
            </a:r>
            <a:r>
              <a:rPr lang="en-US" sz="2000"/>
              <a:t>we will see later. </a:t>
            </a: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2300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2)   Paul </a:t>
            </a:r>
            <a:r>
              <a:rPr lang="en-US" dirty="0" err="1"/>
              <a:t>Gries</a:t>
            </a:r>
            <a:r>
              <a:rPr lang="en-US" dirty="0"/>
              <a:t>, Jennifer Campbell, Jason </a:t>
            </a:r>
            <a:r>
              <a:rPr lang="en-US" dirty="0" err="1"/>
              <a:t>Montojo</a:t>
            </a:r>
            <a:r>
              <a:rPr lang="en-US" dirty="0"/>
              <a:t>, Practical Programming, The Pragmatic </a:t>
            </a:r>
            <a:r>
              <a:rPr lang="en-US" dirty="0" err="1"/>
              <a:t>Bookself</a:t>
            </a:r>
            <a:r>
              <a:rPr lang="en-US" dirty="0"/>
              <a:t>. 2017.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Multiline Strings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or double quotes.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17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‘spam'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18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[18]: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19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Make uppercase. See also </a:t>
            </a:r>
            <a:r>
              <a:rPr lang="en-US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str.lower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() 	   	  	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 err="1">
                <a:solidFill>
                  <a:srgbClr val="545454"/>
                </a:solidFill>
                <a:latin typeface="Inconsolata Medium" panose="020B0609030003000000" pitchFamily="49" charset="77"/>
              </a:rPr>
              <a:t>.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upper</a:t>
            </a:r>
            <a:r>
              <a:rPr lang="en-US" b="1" dirty="0">
                <a:latin typeface="Inconsolata Medium" panose="020B0609030003000000" pitchFamily="49" charset="77"/>
              </a:rPr>
              <a:t>()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[19]: 'SPAM’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21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[21]: ‘what do you 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22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[22]: ‘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"what do you like?" </a:t>
            </a:r>
            <a:endParaRPr lang="en-US" dirty="0"/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'w'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b="1" dirty="0">
                <a:latin typeface="Inconsolata Medium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[24]: ‘?'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and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"what do you like?" </a:t>
            </a:r>
            <a:endParaRPr lang="en-US" sz="2000" dirty="0"/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Access individual characters (zero-based indexing) 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[24]: ‘w'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up to but not including index 4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‘what’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0:7:2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step size of 2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wa</a:t>
            </a:r>
            <a:r>
              <a:rPr lang="en-US" sz="1900" b="1" dirty="0">
                <a:latin typeface="Inconsolata Medium" panose="020B0609030003000000" pitchFamily="49" charset="77"/>
              </a:rPr>
              <a:t> o'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and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[26]: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27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4: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[27]: ‘on’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28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</a:t>
            </a:r>
            <a:r>
              <a:rPr lang="en-US" sz="1900" b="1" dirty="0">
                <a:latin typeface="Inconsolata Medium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[28]: ‘python’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and 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1900" b="1" dirty="0">
                <a:latin typeface="Inconsolata Medium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[24]: ‘n'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pytho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[25]: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nohtyp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26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       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.”  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[26]: ‘I am Mike with a 3.2 </a:t>
            </a:r>
            <a:r>
              <a:rPr lang="en-US" b="1" dirty="0" err="1"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.'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</TotalTime>
  <Words>391</Words>
  <Application>Microsoft Macintosh PowerPoint</Application>
  <PresentationFormat>On-screen Show (16:10)</PresentationFormat>
  <Paragraphs>203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UbuntuMono</vt:lpstr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String Indexing and Slicing</vt:lpstr>
      <vt:lpstr>String Indexing and Slicing</vt:lpstr>
      <vt:lpstr>String Indexing and Slicing</vt:lpstr>
      <vt:lpstr>f-Strings</vt:lpstr>
      <vt:lpstr>f-Strings Precision</vt:lpstr>
      <vt:lpstr>str()</vt:lpstr>
      <vt:lpstr>Special Characters</vt:lpstr>
      <vt:lpstr>Escape Sequence</vt:lpstr>
      <vt:lpstr>Escape Sequence</vt:lpstr>
      <vt:lpstr>Multiline String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2019-09-08T13:41:08Z</dcterms:modified>
</cp:coreProperties>
</file>