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37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291" r:id="rId20"/>
    <p:sldId id="335" r:id="rId21"/>
    <p:sldId id="276" r:id="rId22"/>
    <p:sldId id="302" r:id="rId23"/>
    <p:sldId id="338" r:id="rId24"/>
    <p:sldId id="284" r:id="rId25"/>
    <p:sldId id="317" r:id="rId26"/>
    <p:sldId id="333" r:id="rId27"/>
    <p:sldId id="316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E154C4-B346-F941-A6B9-86184AB0DF7E}" v="78" dt="2022-10-26T15:34:21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59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Nguyen" userId="f59fb8f3-a021-417a-8bc1-65c8d471c621" providerId="ADAL" clId="{AA9E8E96-66E7-354D-9B69-635A630A812D}"/>
    <pc:docChg chg="undo custSel addSld delSld modSld">
      <pc:chgData name="Long Nguyen" userId="f59fb8f3-a021-417a-8bc1-65c8d471c621" providerId="ADAL" clId="{AA9E8E96-66E7-354D-9B69-635A630A812D}" dt="2022-09-30T13:33:04.896" v="984" actId="113"/>
      <pc:docMkLst>
        <pc:docMk/>
      </pc:docMkLst>
      <pc:sldChg chg="add">
        <pc:chgData name="Long Nguyen" userId="f59fb8f3-a021-417a-8bc1-65c8d471c621" providerId="ADAL" clId="{AA9E8E96-66E7-354D-9B69-635A630A812D}" dt="2022-09-30T13:13:59.154" v="0"/>
        <pc:sldMkLst>
          <pc:docMk/>
          <pc:sldMk cId="1114720448" sldId="276"/>
        </pc:sldMkLst>
      </pc:sldChg>
      <pc:sldChg chg="modSp add mod modAnim">
        <pc:chgData name="Long Nguyen" userId="f59fb8f3-a021-417a-8bc1-65c8d471c621" providerId="ADAL" clId="{AA9E8E96-66E7-354D-9B69-635A630A812D}" dt="2022-09-30T13:31:13.915" v="843" actId="21"/>
        <pc:sldMkLst>
          <pc:docMk/>
          <pc:sldMk cId="99755680" sldId="291"/>
        </pc:sldMkLst>
        <pc:spChg chg="mod">
          <ac:chgData name="Long Nguyen" userId="f59fb8f3-a021-417a-8bc1-65c8d471c621" providerId="ADAL" clId="{AA9E8E96-66E7-354D-9B69-635A630A812D}" dt="2022-09-30T13:31:13.915" v="843" actId="21"/>
          <ac:spMkLst>
            <pc:docMk/>
            <pc:sldMk cId="99755680" sldId="291"/>
            <ac:spMk id="9" creationId="{E3B2E017-30B2-884B-A113-B419A2ED51AD}"/>
          </ac:spMkLst>
        </pc:spChg>
      </pc:sldChg>
      <pc:sldChg chg="modSp add modAnim">
        <pc:chgData name="Long Nguyen" userId="f59fb8f3-a021-417a-8bc1-65c8d471c621" providerId="ADAL" clId="{AA9E8E96-66E7-354D-9B69-635A630A812D}" dt="2022-09-30T13:28:34.254" v="627" actId="20577"/>
        <pc:sldMkLst>
          <pc:docMk/>
          <pc:sldMk cId="2221515130" sldId="302"/>
        </pc:sldMkLst>
        <pc:spChg chg="mod">
          <ac:chgData name="Long Nguyen" userId="f59fb8f3-a021-417a-8bc1-65c8d471c621" providerId="ADAL" clId="{AA9E8E96-66E7-354D-9B69-635A630A812D}" dt="2022-09-30T13:28:34.254" v="627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41" v="1" actId="27636"/>
        <pc:sldMkLst>
          <pc:docMk/>
          <pc:sldMk cId="2097059918" sldId="313"/>
        </pc:sldMkLst>
        <pc:spChg chg="mod">
          <ac:chgData name="Long Nguyen" userId="f59fb8f3-a021-417a-8bc1-65c8d471c621" providerId="ADAL" clId="{AA9E8E96-66E7-354D-9B69-635A630A812D}" dt="2022-09-30T13:13:59.241" v="1" actId="27636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AA9E8E96-66E7-354D-9B69-635A630A812D}" dt="2022-09-30T13:13:59.261" v="2" actId="27636"/>
        <pc:sldMkLst>
          <pc:docMk/>
          <pc:sldMk cId="2979421659" sldId="330"/>
        </pc:sldMkLst>
        <pc:spChg chg="mod">
          <ac:chgData name="Long Nguyen" userId="f59fb8f3-a021-417a-8bc1-65c8d471c621" providerId="ADAL" clId="{AA9E8E96-66E7-354D-9B69-635A630A812D}" dt="2022-09-30T13:13:59.261" v="2" actId="27636"/>
          <ac:spMkLst>
            <pc:docMk/>
            <pc:sldMk cId="2979421659" sldId="330"/>
            <ac:spMk id="9" creationId="{E3B2E017-30B2-884B-A113-B419A2ED51AD}"/>
          </ac:spMkLst>
        </pc:spChg>
      </pc:sldChg>
      <pc:sldChg chg="modSp new mod">
        <pc:chgData name="Long Nguyen" userId="f59fb8f3-a021-417a-8bc1-65c8d471c621" providerId="ADAL" clId="{AA9E8E96-66E7-354D-9B69-635A630A812D}" dt="2022-09-30T13:26:13.123" v="491" actId="20577"/>
        <pc:sldMkLst>
          <pc:docMk/>
          <pc:sldMk cId="2164548058" sldId="335"/>
        </pc:sldMkLst>
        <pc:spChg chg="mod">
          <ac:chgData name="Long Nguyen" userId="f59fb8f3-a021-417a-8bc1-65c8d471c621" providerId="ADAL" clId="{AA9E8E96-66E7-354D-9B69-635A630A812D}" dt="2022-09-30T13:24:16.622" v="283" actId="1076"/>
          <ac:spMkLst>
            <pc:docMk/>
            <pc:sldMk cId="2164548058" sldId="335"/>
            <ac:spMk id="2" creationId="{035AFDDC-47A5-7E6C-A438-A84416CC2FFF}"/>
          </ac:spMkLst>
        </pc:spChg>
        <pc:spChg chg="mod">
          <ac:chgData name="Long Nguyen" userId="f59fb8f3-a021-417a-8bc1-65c8d471c621" providerId="ADAL" clId="{AA9E8E96-66E7-354D-9B69-635A630A812D}" dt="2022-09-30T13:26:13.123" v="491" actId="20577"/>
          <ac:spMkLst>
            <pc:docMk/>
            <pc:sldMk cId="2164548058" sldId="335"/>
            <ac:spMk id="3" creationId="{64B21269-347A-5DE5-CAE0-81E95539B2A3}"/>
          </ac:spMkLst>
        </pc:spChg>
      </pc:sldChg>
      <pc:sldChg chg="add del">
        <pc:chgData name="Long Nguyen" userId="f59fb8f3-a021-417a-8bc1-65c8d471c621" providerId="ADAL" clId="{AA9E8E96-66E7-354D-9B69-635A630A812D}" dt="2022-09-30T13:17:02.535" v="244" actId="2696"/>
        <pc:sldMkLst>
          <pc:docMk/>
          <pc:sldMk cId="4209926949" sldId="335"/>
        </pc:sldMkLst>
      </pc:sldChg>
      <pc:sldChg chg="modSp add del">
        <pc:chgData name="Long Nguyen" userId="f59fb8f3-a021-417a-8bc1-65c8d471c621" providerId="ADAL" clId="{AA9E8E96-66E7-354D-9B69-635A630A812D}" dt="2022-09-30T13:17:19.488" v="246" actId="2696"/>
        <pc:sldMkLst>
          <pc:docMk/>
          <pc:sldMk cId="1628785944" sldId="336"/>
        </pc:sldMkLst>
        <pc:spChg chg="mod">
          <ac:chgData name="Long Nguyen" userId="f59fb8f3-a021-417a-8bc1-65c8d471c621" providerId="ADAL" clId="{AA9E8E96-66E7-354D-9B69-635A630A812D}" dt="2022-09-30T13:17:17.311" v="245" actId="20577"/>
          <ac:spMkLst>
            <pc:docMk/>
            <pc:sldMk cId="1628785944" sldId="336"/>
            <ac:spMk id="9" creationId="{E3B2E017-30B2-884B-A113-B419A2ED51AD}"/>
          </ac:spMkLst>
        </pc:spChg>
      </pc:sldChg>
      <pc:sldChg chg="modSp add mod modAnim">
        <pc:chgData name="Long Nguyen" userId="f59fb8f3-a021-417a-8bc1-65c8d471c621" providerId="ADAL" clId="{AA9E8E96-66E7-354D-9B69-635A630A812D}" dt="2022-09-30T13:33:04.896" v="984" actId="113"/>
        <pc:sldMkLst>
          <pc:docMk/>
          <pc:sldMk cId="3558806289" sldId="336"/>
        </pc:sldMkLst>
        <pc:spChg chg="mod">
          <ac:chgData name="Long Nguyen" userId="f59fb8f3-a021-417a-8bc1-65c8d471c621" providerId="ADAL" clId="{AA9E8E96-66E7-354D-9B69-635A630A812D}" dt="2022-09-30T13:33:04.896" v="984" actId="113"/>
          <ac:spMkLst>
            <pc:docMk/>
            <pc:sldMk cId="3558806289" sldId="336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D0E154C4-B346-F941-A6B9-86184AB0DF7E}"/>
    <pc:docChg chg="undo custSel addSld delSld modSld">
      <pc:chgData name="Long Nguyen" userId="f59fb8f3-a021-417a-8bc1-65c8d471c621" providerId="ADAL" clId="{D0E154C4-B346-F941-A6B9-86184AB0DF7E}" dt="2022-10-27T15:49:41.569" v="1109" actId="20577"/>
      <pc:docMkLst>
        <pc:docMk/>
      </pc:docMkLst>
      <pc:sldChg chg="modSp mod">
        <pc:chgData name="Long Nguyen" userId="f59fb8f3-a021-417a-8bc1-65c8d471c621" providerId="ADAL" clId="{D0E154C4-B346-F941-A6B9-86184AB0DF7E}" dt="2022-10-27T15:49:41.569" v="1109" actId="20577"/>
        <pc:sldMkLst>
          <pc:docMk/>
          <pc:sldMk cId="4247104139" sldId="256"/>
        </pc:sldMkLst>
        <pc:spChg chg="mod">
          <ac:chgData name="Long Nguyen" userId="f59fb8f3-a021-417a-8bc1-65c8d471c621" providerId="ADAL" clId="{D0E154C4-B346-F941-A6B9-86184AB0DF7E}" dt="2022-10-27T15:49:41.569" v="11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 mod modAnim">
        <pc:chgData name="Long Nguyen" userId="f59fb8f3-a021-417a-8bc1-65c8d471c621" providerId="ADAL" clId="{D0E154C4-B346-F941-A6B9-86184AB0DF7E}" dt="2022-10-26T15:34:23.830" v="1079" actId="14100"/>
        <pc:sldMkLst>
          <pc:docMk/>
          <pc:sldMk cId="99755680" sldId="291"/>
        </pc:sldMkLst>
        <pc:spChg chg="mod">
          <ac:chgData name="Long Nguyen" userId="f59fb8f3-a021-417a-8bc1-65c8d471c621" providerId="ADAL" clId="{D0E154C4-B346-F941-A6B9-86184AB0DF7E}" dt="2022-10-26T15:34:17.310" v="1076" actId="1076"/>
          <ac:spMkLst>
            <pc:docMk/>
            <pc:sldMk cId="99755680" sldId="291"/>
            <ac:spMk id="2" creationId="{AA3A228F-61D0-D949-A5E7-F83756230BF8}"/>
          </ac:spMkLst>
        </pc:spChg>
        <pc:spChg chg="add mod">
          <ac:chgData name="Long Nguyen" userId="f59fb8f3-a021-417a-8bc1-65c8d471c621" providerId="ADAL" clId="{D0E154C4-B346-F941-A6B9-86184AB0DF7E}" dt="2022-10-26T13:40:10.479" v="425" actId="20577"/>
          <ac:spMkLst>
            <pc:docMk/>
            <pc:sldMk cId="99755680" sldId="291"/>
            <ac:spMk id="3" creationId="{D736C09A-6445-0521-5620-845ACB1DDC5B}"/>
          </ac:spMkLst>
        </pc:spChg>
        <pc:spChg chg="mod">
          <ac:chgData name="Long Nguyen" userId="f59fb8f3-a021-417a-8bc1-65c8d471c621" providerId="ADAL" clId="{D0E154C4-B346-F941-A6B9-86184AB0DF7E}" dt="2022-10-26T15:34:23.830" v="1079" actId="14100"/>
          <ac:spMkLst>
            <pc:docMk/>
            <pc:sldMk cId="99755680" sldId="291"/>
            <ac:spMk id="9" creationId="{E3B2E017-30B2-884B-A113-B419A2ED51AD}"/>
          </ac:spMkLst>
        </pc:spChg>
      </pc:sldChg>
      <pc:sldChg chg="modSp mod modAnim">
        <pc:chgData name="Long Nguyen" userId="f59fb8f3-a021-417a-8bc1-65c8d471c621" providerId="ADAL" clId="{D0E154C4-B346-F941-A6B9-86184AB0DF7E}" dt="2022-10-26T13:30:14.191" v="169"/>
        <pc:sldMkLst>
          <pc:docMk/>
          <pc:sldMk cId="553003360" sldId="296"/>
        </pc:sldMkLst>
        <pc:spChg chg="mod">
          <ac:chgData name="Long Nguyen" userId="f59fb8f3-a021-417a-8bc1-65c8d471c621" providerId="ADAL" clId="{D0E154C4-B346-F941-A6B9-86184AB0DF7E}" dt="2022-10-26T13:29:09.866" v="161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D0E154C4-B346-F941-A6B9-86184AB0DF7E}" dt="2022-10-26T12:23:52.471" v="21" actId="20577"/>
        <pc:sldMkLst>
          <pc:docMk/>
          <pc:sldMk cId="3150557076" sldId="298"/>
        </pc:sldMkLst>
        <pc:spChg chg="mod">
          <ac:chgData name="Long Nguyen" userId="f59fb8f3-a021-417a-8bc1-65c8d471c621" providerId="ADAL" clId="{D0E154C4-B346-F941-A6B9-86184AB0DF7E}" dt="2022-10-26T12:23:52.471" v="21" actId="20577"/>
          <ac:spMkLst>
            <pc:docMk/>
            <pc:sldMk cId="3150557076" sldId="298"/>
            <ac:spMk id="2" creationId="{AA3A228F-61D0-D949-A5E7-F83756230BF8}"/>
          </ac:spMkLst>
        </pc:spChg>
      </pc:sldChg>
      <pc:sldChg chg="del">
        <pc:chgData name="Long Nguyen" userId="f59fb8f3-a021-417a-8bc1-65c8d471c621" providerId="ADAL" clId="{D0E154C4-B346-F941-A6B9-86184AB0DF7E}" dt="2022-10-26T15:34:33.105" v="1080" actId="2696"/>
        <pc:sldMkLst>
          <pc:docMk/>
          <pc:sldMk cId="3558806289" sldId="336"/>
        </pc:sldMkLst>
      </pc:sldChg>
      <pc:sldChg chg="addSp delSp modSp new mod">
        <pc:chgData name="Long Nguyen" userId="f59fb8f3-a021-417a-8bc1-65c8d471c621" providerId="ADAL" clId="{D0E154C4-B346-F941-A6B9-86184AB0DF7E}" dt="2022-10-26T13:38:23.252" v="320"/>
        <pc:sldMkLst>
          <pc:docMk/>
          <pc:sldMk cId="287602781" sldId="337"/>
        </pc:sldMkLst>
        <pc:spChg chg="mod">
          <ac:chgData name="Long Nguyen" userId="f59fb8f3-a021-417a-8bc1-65c8d471c621" providerId="ADAL" clId="{D0E154C4-B346-F941-A6B9-86184AB0DF7E}" dt="2022-10-26T13:27:36.026" v="38" actId="1076"/>
          <ac:spMkLst>
            <pc:docMk/>
            <pc:sldMk cId="287602781" sldId="337"/>
            <ac:spMk id="2" creationId="{86ADC1BD-B817-E355-4649-B1F4E8E200F3}"/>
          </ac:spMkLst>
        </pc:spChg>
        <pc:spChg chg="mod">
          <ac:chgData name="Long Nguyen" userId="f59fb8f3-a021-417a-8bc1-65c8d471c621" providerId="ADAL" clId="{D0E154C4-B346-F941-A6B9-86184AB0DF7E}" dt="2022-10-26T13:32:24.200" v="318" actId="5793"/>
          <ac:spMkLst>
            <pc:docMk/>
            <pc:sldMk cId="287602781" sldId="337"/>
            <ac:spMk id="3" creationId="{9C2DD414-A1A4-51DC-3253-3E51EA569EBA}"/>
          </ac:spMkLst>
        </pc:spChg>
        <pc:spChg chg="add del mod">
          <ac:chgData name="Long Nguyen" userId="f59fb8f3-a021-417a-8bc1-65c8d471c621" providerId="ADAL" clId="{D0E154C4-B346-F941-A6B9-86184AB0DF7E}" dt="2022-10-26T13:38:23.252" v="320"/>
          <ac:spMkLst>
            <pc:docMk/>
            <pc:sldMk cId="287602781" sldId="337"/>
            <ac:spMk id="6" creationId="{F20B319B-5234-1B66-3DDB-143C048CA6FA}"/>
          </ac:spMkLst>
        </pc:spChg>
        <pc:picChg chg="add mod">
          <ac:chgData name="Long Nguyen" userId="f59fb8f3-a021-417a-8bc1-65c8d471c621" providerId="ADAL" clId="{D0E154C4-B346-F941-A6B9-86184AB0DF7E}" dt="2022-10-26T13:32:08.390" v="288" actId="1035"/>
          <ac:picMkLst>
            <pc:docMk/>
            <pc:sldMk cId="287602781" sldId="337"/>
            <ac:picMk id="5" creationId="{F7FDE22B-2758-F04E-240C-8AC050943925}"/>
          </ac:picMkLst>
        </pc:picChg>
      </pc:sldChg>
      <pc:sldChg chg="addSp delSp modSp new mod modAnim">
        <pc:chgData name="Long Nguyen" userId="f59fb8f3-a021-417a-8bc1-65c8d471c621" providerId="ADAL" clId="{D0E154C4-B346-F941-A6B9-86184AB0DF7E}" dt="2022-10-26T13:54:00.943" v="1071"/>
        <pc:sldMkLst>
          <pc:docMk/>
          <pc:sldMk cId="1128944251" sldId="338"/>
        </pc:sldMkLst>
        <pc:spChg chg="mod">
          <ac:chgData name="Long Nguyen" userId="f59fb8f3-a021-417a-8bc1-65c8d471c621" providerId="ADAL" clId="{D0E154C4-B346-F941-A6B9-86184AB0DF7E}" dt="2022-10-26T13:46:33.376" v="446" actId="1076"/>
          <ac:spMkLst>
            <pc:docMk/>
            <pc:sldMk cId="1128944251" sldId="338"/>
            <ac:spMk id="2" creationId="{A340B44D-B662-1B98-A1CB-22BE7EC3D3D7}"/>
          </ac:spMkLst>
        </pc:spChg>
        <pc:spChg chg="del">
          <ac:chgData name="Long Nguyen" userId="f59fb8f3-a021-417a-8bc1-65c8d471c621" providerId="ADAL" clId="{D0E154C4-B346-F941-A6B9-86184AB0DF7E}" dt="2022-10-26T13:42:22.496" v="427"/>
          <ac:spMkLst>
            <pc:docMk/>
            <pc:sldMk cId="1128944251" sldId="338"/>
            <ac:spMk id="3" creationId="{3EA485C6-07AA-74D9-36B3-48C630CD385C}"/>
          </ac:spMkLst>
        </pc:spChg>
        <pc:spChg chg="add mod">
          <ac:chgData name="Long Nguyen" userId="f59fb8f3-a021-417a-8bc1-65c8d471c621" providerId="ADAL" clId="{D0E154C4-B346-F941-A6B9-86184AB0DF7E}" dt="2022-10-26T13:42:28.915" v="428" actId="14100"/>
          <ac:spMkLst>
            <pc:docMk/>
            <pc:sldMk cId="1128944251" sldId="338"/>
            <ac:spMk id="6" creationId="{8826A9CA-5A35-6321-4C6D-375F074A2F47}"/>
          </ac:spMkLst>
        </pc:spChg>
        <pc:spChg chg="add del mod">
          <ac:chgData name="Long Nguyen" userId="f59fb8f3-a021-417a-8bc1-65c8d471c621" providerId="ADAL" clId="{D0E154C4-B346-F941-A6B9-86184AB0DF7E}" dt="2022-10-26T13:45:54.112" v="431"/>
          <ac:spMkLst>
            <pc:docMk/>
            <pc:sldMk cId="1128944251" sldId="338"/>
            <ac:spMk id="8" creationId="{29832B01-07D8-A8FB-3720-16F1ACFCAE51}"/>
          </ac:spMkLst>
        </pc:spChg>
        <pc:spChg chg="add mod">
          <ac:chgData name="Long Nguyen" userId="f59fb8f3-a021-417a-8bc1-65c8d471c621" providerId="ADAL" clId="{D0E154C4-B346-F941-A6B9-86184AB0DF7E}" dt="2022-10-26T13:51:27.396" v="1027" actId="20577"/>
          <ac:spMkLst>
            <pc:docMk/>
            <pc:sldMk cId="1128944251" sldId="338"/>
            <ac:spMk id="10" creationId="{E944DC3B-4EA7-931F-AF1E-FC552BA41E57}"/>
          </ac:spMkLst>
        </pc:spChg>
        <pc:spChg chg="add mod">
          <ac:chgData name="Long Nguyen" userId="f59fb8f3-a021-417a-8bc1-65c8d471c621" providerId="ADAL" clId="{D0E154C4-B346-F941-A6B9-86184AB0DF7E}" dt="2022-10-26T13:52:53.497" v="1051" actId="1036"/>
          <ac:spMkLst>
            <pc:docMk/>
            <pc:sldMk cId="1128944251" sldId="338"/>
            <ac:spMk id="11" creationId="{E9E89041-25CA-7787-DF52-2EA78DEC0912}"/>
          </ac:spMkLst>
        </pc:spChg>
        <pc:spChg chg="add del mod">
          <ac:chgData name="Long Nguyen" userId="f59fb8f3-a021-417a-8bc1-65c8d471c621" providerId="ADAL" clId="{D0E154C4-B346-F941-A6B9-86184AB0DF7E}" dt="2022-10-26T13:53:31.557" v="1067"/>
          <ac:spMkLst>
            <pc:docMk/>
            <pc:sldMk cId="1128944251" sldId="338"/>
            <ac:spMk id="15" creationId="{4A688945-F27C-9AD2-CBBE-7983AA77D453}"/>
          </ac:spMkLst>
        </pc:spChg>
        <pc:graphicFrameChg chg="add del mod modGraphic">
          <ac:chgData name="Long Nguyen" userId="f59fb8f3-a021-417a-8bc1-65c8d471c621" providerId="ADAL" clId="{D0E154C4-B346-F941-A6B9-86184AB0DF7E}" dt="2022-10-26T13:45:51.884" v="430" actId="478"/>
          <ac:graphicFrameMkLst>
            <pc:docMk/>
            <pc:sldMk cId="1128944251" sldId="338"/>
            <ac:graphicFrameMk id="5" creationId="{FDDB42FB-75BE-AF86-799B-0117B86D83B2}"/>
          </ac:graphicFrameMkLst>
        </pc:graphicFrameChg>
        <pc:picChg chg="add mod">
          <ac:chgData name="Long Nguyen" userId="f59fb8f3-a021-417a-8bc1-65c8d471c621" providerId="ADAL" clId="{D0E154C4-B346-F941-A6B9-86184AB0DF7E}" dt="2022-10-26T13:51:15.680" v="1012" actId="1037"/>
          <ac:picMkLst>
            <pc:docMk/>
            <pc:sldMk cId="1128944251" sldId="338"/>
            <ac:picMk id="9" creationId="{F02032DC-0733-12B3-65B3-971553A3B000}"/>
          </ac:picMkLst>
        </pc:picChg>
        <pc:cxnChg chg="add mod">
          <ac:chgData name="Long Nguyen" userId="f59fb8f3-a021-417a-8bc1-65c8d471c621" providerId="ADAL" clId="{D0E154C4-B346-F941-A6B9-86184AB0DF7E}" dt="2022-10-26T13:53:21.619" v="1063" actId="14100"/>
          <ac:cxnSpMkLst>
            <pc:docMk/>
            <pc:sldMk cId="1128944251" sldId="338"/>
            <ac:cxnSpMk id="13" creationId="{28CE31AB-69C5-D1AF-D8CE-80CD57000B1A}"/>
          </ac:cxnSpMkLst>
        </pc:cxnChg>
        <pc:cxnChg chg="add mod">
          <ac:chgData name="Long Nguyen" userId="f59fb8f3-a021-417a-8bc1-65c8d471c621" providerId="ADAL" clId="{D0E154C4-B346-F941-A6B9-86184AB0DF7E}" dt="2022-10-26T13:53:28.733" v="1065" actId="14100"/>
          <ac:cxnSpMkLst>
            <pc:docMk/>
            <pc:sldMk cId="1128944251" sldId="338"/>
            <ac:cxnSpMk id="16" creationId="{1E0C05EE-8880-84D1-113E-9BEC7A34A30D}"/>
          </ac:cxnSpMkLst>
        </pc:cxn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 and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84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42" y="565079"/>
            <a:ext cx="8948791" cy="51499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The built-in len() function returns the number of characters in a string.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length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len(message)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print(length</a:t>
            </a:r>
            <a:r>
              <a:rPr lang="en-US" b="1" dirty="0">
                <a:latin typeface="Inconsolata" panose="020B0609030003000000" pitchFamily="49" charset="77"/>
              </a:rPr>
              <a:t>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5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print(message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error! out of range!</a:t>
            </a:r>
          </a:p>
          <a:p>
            <a:pPr marL="0" indent="0">
              <a:buNone/>
            </a:pPr>
            <a:endParaRPr lang="en-US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Strings are </a:t>
            </a:r>
            <a:r>
              <a:rPr lang="en-US" b="1" dirty="0">
                <a:latin typeface="Gill Sans MT" panose="020B0502020104020203" pitchFamily="34" charset="77"/>
              </a:rPr>
              <a:t>immutable</a:t>
            </a:r>
            <a:r>
              <a:rPr lang="en-US" dirty="0">
                <a:latin typeface="Gill Sans MT" panose="020B0502020104020203" pitchFamily="34" charset="77"/>
              </a:rPr>
              <a:t>: once it is created, it cannot be changed!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message[0]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"H" 		# ERROR! A string is immutable!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6C09A-6445-0521-5620-845ACB1DDC5B}"/>
              </a:ext>
            </a:extLst>
          </p:cNvPr>
          <p:cNvSpPr txBox="1"/>
          <p:nvPr/>
        </p:nvSpPr>
        <p:spPr>
          <a:xfrm>
            <a:off x="5083706" y="2527443"/>
            <a:ext cx="3750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Note: On the AP exam, </a:t>
            </a:r>
          </a:p>
          <a:p>
            <a:r>
              <a:rPr lang="en-US" sz="2000">
                <a:solidFill>
                  <a:srgbClr val="FF0000"/>
                </a:solidFill>
              </a:rPr>
              <a:t>The first index of the first character of a string is 1 not 0.</a:t>
            </a: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FDDC-47A5-7E6C-A438-A84416CC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6" y="196987"/>
            <a:ext cx="7886700" cy="741087"/>
          </a:xfrm>
        </p:spPr>
        <p:txBody>
          <a:bodyPr/>
          <a:lstStyle/>
          <a:p>
            <a:r>
              <a:rPr lang="en-US"/>
              <a:t>Looping Through Each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1269-347A-5DE5-CAE0-81E95539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06" y="938074"/>
            <a:ext cx="8266844" cy="4209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Since each character of a string has index, we can use a loop to traverse a string.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"hello"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(len(message)):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print(message[i])</a:t>
            </a:r>
          </a:p>
          <a:p>
            <a:pPr marL="0" indent="0">
              <a:buNone/>
            </a:pPr>
            <a:endParaRPr lang="en-US" dirty="0">
              <a:solidFill>
                <a:srgbClr val="CC33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h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e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l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5300A-D6D2-2C54-C1AA-37C013FF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548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72" y="12349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72" y="807383"/>
            <a:ext cx="8814264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# 0 up to but not including index 4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:4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pyth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default start index at 0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4: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on, default end index is length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</a:t>
            </a:r>
            <a:r>
              <a:rPr lang="en-US" sz="1900" b="1" dirty="0">
                <a:latin typeface="Inconsolata" panose="020B0609030003000000" pitchFamily="49" charset="77"/>
              </a:rPr>
              <a:t>]) 	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python, 0 to end of string</a:t>
            </a: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0:5:2</a:t>
            </a:r>
            <a:r>
              <a:rPr lang="en-US" sz="1900" b="1" dirty="0">
                <a:latin typeface="Inconsolata" panose="020B0609030003000000" pitchFamily="49" charset="77"/>
              </a:rPr>
              <a:t>])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pto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, step size of 2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print(language</a:t>
            </a:r>
            <a:r>
              <a:rPr lang="en-US" sz="1900" b="1" dirty="0">
                <a:latin typeface="Inconsolata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::-1</a:t>
            </a:r>
            <a:r>
              <a:rPr lang="en-US" sz="1900" b="1" dirty="0">
                <a:latin typeface="Inconsolata" panose="020B0609030003000000" pitchFamily="49" charset="77"/>
              </a:rPr>
              <a:t>])  </a:t>
            </a: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 # </a:t>
            </a:r>
            <a:r>
              <a:rPr lang="en-US" sz="1900" b="1" i="1" dirty="0" err="1">
                <a:solidFill>
                  <a:srgbClr val="33566B"/>
                </a:solidFill>
                <a:latin typeface="Inconsolata" panose="020B0609030003000000" pitchFamily="49" charset="77"/>
              </a:rPr>
              <a:t>nohtyp</a:t>
            </a:r>
            <a:endParaRPr lang="en-US" sz="1900" b="1" i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B44D-B662-1B98-A1CB-22BE7EC3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75" y="113770"/>
            <a:ext cx="7692390" cy="572464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20B6A-9BCB-5632-1ED8-3B419E5A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26A9CA-5A35-6321-4C6D-375F074A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7866" y="-115264"/>
            <a:ext cx="1115186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2032DC-0733-12B3-65B3-971553A3B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7" y="1666313"/>
            <a:ext cx="6177716" cy="4069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DC3B-4EA7-931F-AF1E-FC552BA41E57}"/>
              </a:ext>
            </a:extLst>
          </p:cNvPr>
          <p:cNvSpPr txBox="1"/>
          <p:nvPr/>
        </p:nvSpPr>
        <p:spPr>
          <a:xfrm>
            <a:off x="128578" y="610032"/>
            <a:ext cx="92278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There will be questions on the AP exam which requires students to manipulate strings. </a:t>
            </a:r>
          </a:p>
          <a:p>
            <a:r>
              <a:rPr lang="en-US" sz="2000"/>
              <a:t>The exam will provide an API(application programming interface) for string </a:t>
            </a:r>
          </a:p>
          <a:p>
            <a:r>
              <a:rPr lang="en-US" sz="2000"/>
              <a:t>manipulation.  A sample API below was given in previous exams.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89041-25CA-7787-DF52-2EA78DEC0912}"/>
              </a:ext>
            </a:extLst>
          </p:cNvPr>
          <p:cNvSpPr txBox="1"/>
          <p:nvPr/>
        </p:nvSpPr>
        <p:spPr>
          <a:xfrm>
            <a:off x="6106748" y="3345253"/>
            <a:ext cx="304839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The substring function may</a:t>
            </a:r>
          </a:p>
          <a:p>
            <a:r>
              <a:rPr lang="en-US" sz="2000">
                <a:solidFill>
                  <a:srgbClr val="FF0000"/>
                </a:solidFill>
              </a:rPr>
              <a:t>take on different arguments</a:t>
            </a:r>
          </a:p>
          <a:p>
            <a:r>
              <a:rPr lang="en-US" sz="2000">
                <a:solidFill>
                  <a:srgbClr val="FF0000"/>
                </a:solidFill>
              </a:rPr>
              <a:t>on the exam.  Read</a:t>
            </a:r>
          </a:p>
          <a:p>
            <a:r>
              <a:rPr lang="en-US" sz="2000">
                <a:solidFill>
                  <a:srgbClr val="FF0000"/>
                </a:solidFill>
              </a:rPr>
              <a:t>the API carefully as this </a:t>
            </a:r>
          </a:p>
          <a:p>
            <a:r>
              <a:rPr lang="en-US" sz="2000">
                <a:solidFill>
                  <a:srgbClr val="FF0000"/>
                </a:solidFill>
              </a:rPr>
              <a:t>may vary year to year.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CE31AB-69C5-D1AF-D8CE-80CD57000B1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812971" y="3929743"/>
            <a:ext cx="293777" cy="2311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C05EE-8880-84D1-113E-9BEC7A34A30D}"/>
              </a:ext>
            </a:extLst>
          </p:cNvPr>
          <p:cNvCxnSpPr>
            <a:cxnSpLocks/>
          </p:cNvCxnSpPr>
          <p:nvPr/>
        </p:nvCxnSpPr>
        <p:spPr>
          <a:xfrm flipH="1">
            <a:off x="5812971" y="4397829"/>
            <a:ext cx="293777" cy="1197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9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hi hi hi hi hi hi hi hi hi hi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0F47-47BA-5846-9A18-90CD95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C1BD-B817-E355-4649-B1F4E8E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36" y="113770"/>
            <a:ext cx="7886700" cy="57670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AP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414-A1A4-51DC-3253-3E51EA56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136" y="690470"/>
            <a:ext cx="8749728" cy="49107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To perform a task n times, the AP exam use the following syntax.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Note: The above is equivalent to the following code in Python: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# block of statements	 </a:t>
            </a:r>
          </a:p>
          <a:p>
            <a:pPr marL="0" indent="0">
              <a:buNone/>
            </a:pPr>
            <a:r>
              <a:rPr lang="en-US"/>
              <a:t> 	…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1DDE4-1FC6-9C0E-B687-6C4701EF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DE22B-2758-F04E-240C-8AC050943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935" y="1037606"/>
            <a:ext cx="4200169" cy="26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02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4562</TotalTime>
  <Words>2186</Words>
  <Application>Microsoft Macintosh PowerPoint</Application>
  <PresentationFormat>On-screen Show (16:10)</PresentationFormat>
  <Paragraphs>338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Gill Sans MT</vt:lpstr>
      <vt:lpstr>Inconsolata</vt:lpstr>
      <vt:lpstr>UbuntuMono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 </vt:lpstr>
      <vt:lpstr>AP Exam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String Indexing </vt:lpstr>
      <vt:lpstr>Looping Through Each Character</vt:lpstr>
      <vt:lpstr>Slicing</vt:lpstr>
      <vt:lpstr>Slicing</vt:lpstr>
      <vt:lpstr>AP Exam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5</cp:revision>
  <dcterms:created xsi:type="dcterms:W3CDTF">2019-05-29T16:38:51Z</dcterms:created>
  <dcterms:modified xsi:type="dcterms:W3CDTF">2022-10-27T15:49:45Z</dcterms:modified>
</cp:coreProperties>
</file>