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BDA9A-BFEA-0A48-93A2-5F1590075D7B}" v="272" dt="2022-02-08T21:01:1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2"/>
    <p:restoredTop sz="95680"/>
  </p:normalViewPr>
  <p:slideViewPr>
    <p:cSldViewPr snapToGrid="0" snapToObjects="1">
      <p:cViewPr varScale="1">
        <p:scale>
          <a:sx n="130" d="100"/>
          <a:sy n="13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09T01:06:09.096" v="344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 modAnim">
        <pc:chgData name="Long Nguyen" userId="f59fb8f3-a021-417a-8bc1-65c8d471c621" providerId="ADAL" clId="{F28BDA9A-BFEA-0A48-93A2-5F1590075D7B}" dt="2022-02-08T21:01:15.036" v="306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08T20:56:24.136" v="192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18" y="2637997"/>
            <a:ext cx="1680936" cy="45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9" y="3606349"/>
            <a:ext cx="6096671" cy="20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4213</TotalTime>
  <Words>2703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2022-02-09T01:06:16Z</dcterms:modified>
</cp:coreProperties>
</file>