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795C0-FEDA-E84F-993A-5AC8F4EC703F}" v="49" dt="2021-06-05T03:55:1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3692"/>
  </p:normalViewPr>
  <p:slideViewPr>
    <p:cSldViewPr snapToGrid="0" snapToObjects="1">
      <p:cViewPr varScale="1">
        <p:scale>
          <a:sx n="106" d="100"/>
          <a:sy n="10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modSld">
      <pc:chgData name="Long B Nguyen" userId="f59fb8f3-a021-417a-8bc1-65c8d471c621" providerId="ADAL" clId="{20F795C0-FEDA-E84F-993A-5AC8F4EC703F}" dt="2021-06-05T03:55:13.106" v="48" actId="207"/>
      <pc:docMkLst>
        <pc:docMk/>
      </pc:docMkLst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3"/>
            <a:ext cx="8694335" cy="4746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4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latin typeface="Inconsolata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3567-7673-614C-8F1B-E8DF32DDBBEA}"/>
              </a:ext>
            </a:extLst>
          </p:cNvPr>
          <p:cNvSpPr txBox="1"/>
          <p:nvPr/>
        </p:nvSpPr>
        <p:spPr>
          <a:xfrm>
            <a:off x="4751462" y="3031401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Create </a:t>
            </a:r>
            <a:r>
              <a:rPr lang="en-US" dirty="0"/>
              <a:t>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the </a:t>
            </a:r>
            <a:r>
              <a:rPr lang="en-US" dirty="0" err="1"/>
              <a:t>absolut</a:t>
            </a:r>
            <a:r>
              <a:rPr lang="en-US" dirty="0"/>
              <a:t> 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2606469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2606468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#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1937</Words>
  <Application>Microsoft Macintosh PowerPoint</Application>
  <PresentationFormat>On-screen Show (16:10)</PresentationFormat>
  <Paragraphs>392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UbuntuMono</vt:lpstr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2021-06-05T03:55:25Z</dcterms:modified>
</cp:coreProperties>
</file>