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5" r:id="rId12"/>
    <p:sldId id="350" r:id="rId13"/>
    <p:sldId id="331" r:id="rId14"/>
    <p:sldId id="347" r:id="rId15"/>
    <p:sldId id="348" r:id="rId16"/>
    <p:sldId id="353" r:id="rId17"/>
    <p:sldId id="351" r:id="rId18"/>
    <p:sldId id="352" r:id="rId19"/>
    <p:sldId id="300" r:id="rId20"/>
    <p:sldId id="332" r:id="rId21"/>
    <p:sldId id="341" r:id="rId22"/>
    <p:sldId id="346" r:id="rId23"/>
    <p:sldId id="284" r:id="rId2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9A8A5-2AEE-8349-A56F-AA85D50C2543}" v="2463" dt="2021-06-05T03:47:47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/>
    <p:restoredTop sz="93692"/>
  </p:normalViewPr>
  <p:slideViewPr>
    <p:cSldViewPr snapToGrid="0" snapToObjects="1">
      <p:cViewPr varScale="1">
        <p:scale>
          <a:sx n="125" d="100"/>
          <a:sy n="125" d="100"/>
        </p:scale>
        <p:origin x="1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modSld">
      <pc:chgData name="Long B Nguyen" userId="f59fb8f3-a021-417a-8bc1-65c8d471c621" providerId="ADAL" clId="{4D565438-72D8-7342-B7D9-79686A2899D7}" dt="2021-06-05T03:52:52.775" v="192" actId="20577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54880" y="184183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list?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48360"/>
              </p:ext>
            </p:extLst>
          </p:nvPr>
        </p:nvGraphicFramePr>
        <p:xfrm>
          <a:off x="564883" y="2033726"/>
          <a:ext cx="8293100" cy="215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248190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is a flat sequence which holds item of one type(characters).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4846</TotalTime>
  <Words>1749</Words>
  <Application>Microsoft Macintosh PowerPoint</Application>
  <PresentationFormat>On-screen Show (16:10)</PresentationFormat>
  <Paragraphs>243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2021-06-05T03:53:02Z</dcterms:modified>
</cp:coreProperties>
</file>