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5" r:id="rId9"/>
    <p:sldId id="331" r:id="rId10"/>
    <p:sldId id="308" r:id="rId11"/>
    <p:sldId id="330" r:id="rId12"/>
    <p:sldId id="309" r:id="rId13"/>
    <p:sldId id="310" r:id="rId14"/>
    <p:sldId id="311" r:id="rId15"/>
    <p:sldId id="312" r:id="rId16"/>
    <p:sldId id="332" r:id="rId17"/>
    <p:sldId id="302" r:id="rId18"/>
    <p:sldId id="306" r:id="rId19"/>
    <p:sldId id="307" r:id="rId20"/>
    <p:sldId id="284" r:id="rId21"/>
    <p:sldId id="317" r:id="rId22"/>
    <p:sldId id="333" r:id="rId23"/>
    <p:sldId id="318" r:id="rId24"/>
    <p:sldId id="316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59998-345F-2A42-B467-55E59999979A}" v="45" dt="2021-06-04T16:34:1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68"/>
    <p:restoredTop sz="93692"/>
  </p:normalViewPr>
  <p:slideViewPr>
    <p:cSldViewPr snapToGrid="0" snapToObjects="1">
      <p:cViewPr varScale="1">
        <p:scale>
          <a:sx n="113" d="100"/>
          <a:sy n="113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04T16:35:20.495" v="55" actId="2696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0" y="233563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print(sum(5))   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15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292305" y="4324643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5" y="301656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6" y="985543"/>
            <a:ext cx="8246278" cy="45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  		if n %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== 0:  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		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4  	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factors of 10={1,2,5,10}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1, 4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j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1, 5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* j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1, 6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j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1, i+1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print</a:t>
            </a:r>
            <a:r>
              <a:rPr lang="en-US" b="1" dirty="0">
                <a:latin typeface="Inconsolata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1, 6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j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print</a:t>
            </a:r>
            <a:r>
              <a:rPr lang="en-US" b="1" dirty="0">
                <a:latin typeface="Inconsolata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6</a:t>
            </a:r>
            <a:endParaRPr lang="en-US" sz="21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5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7053542" cy="683886"/>
          </a:xfrm>
        </p:spPr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343555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Write the main function and calls the three above functions with different input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6" y="123497"/>
            <a:ext cx="7053542" cy="683886"/>
          </a:xfrm>
        </p:spPr>
        <p:txBody>
          <a:bodyPr/>
          <a:lstStyle/>
          <a:p>
            <a:r>
              <a:rPr lang="en-US" dirty="0"/>
              <a:t>Lab 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" y="807383"/>
            <a:ext cx="8372737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817895"/>
            <a:ext cx="8264640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some task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790684" y="3167967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‘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4354</TotalTime>
  <Words>1699</Words>
  <Application>Microsoft Macintosh PowerPoint</Application>
  <PresentationFormat>On-screen Show (16:10)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Nested Loops</vt:lpstr>
      <vt:lpstr>Nested Loops Example 1</vt:lpstr>
      <vt:lpstr>Nested Loops Example 2</vt:lpstr>
      <vt:lpstr>For Loop in Movies and TV-Shows</vt:lpstr>
      <vt:lpstr>Lab 1 </vt:lpstr>
      <vt:lpstr>Lab 2 </vt:lpstr>
      <vt:lpstr>Lab 3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2021-06-04T16:35:35Z</dcterms:modified>
</cp:coreProperties>
</file>