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295" r:id="rId4"/>
    <p:sldId id="313" r:id="rId5"/>
    <p:sldId id="296" r:id="rId6"/>
    <p:sldId id="297" r:id="rId7"/>
    <p:sldId id="298" r:id="rId8"/>
    <p:sldId id="305" r:id="rId9"/>
    <p:sldId id="331" r:id="rId10"/>
    <p:sldId id="308" r:id="rId11"/>
    <p:sldId id="330" r:id="rId12"/>
    <p:sldId id="309" r:id="rId13"/>
    <p:sldId id="310" r:id="rId14"/>
    <p:sldId id="311" r:id="rId15"/>
    <p:sldId id="312" r:id="rId16"/>
    <p:sldId id="332" r:id="rId17"/>
    <p:sldId id="284" r:id="rId18"/>
    <p:sldId id="317" r:id="rId19"/>
    <p:sldId id="333" r:id="rId20"/>
    <p:sldId id="316" r:id="rId21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A900EB-5546-4D4C-9BA6-EB71907FE5D3}" v="569" dt="2021-06-04T17:44:03.503"/>
    <p1510:client id="{E2659998-345F-2A42-B467-55E59999979A}" v="45" dt="2021-06-04T16:34:14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268"/>
    <p:restoredTop sz="93692"/>
  </p:normalViewPr>
  <p:slideViewPr>
    <p:cSldViewPr snapToGrid="0" snapToObjects="1">
      <p:cViewPr varScale="1">
        <p:scale>
          <a:sx n="135" d="100"/>
          <a:sy n="135" d="100"/>
        </p:scale>
        <p:origin x="17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54A900EB-5546-4D4C-9BA6-EB71907FE5D3}"/>
    <pc:docChg chg="delSld modSld">
      <pc:chgData name="Long B Nguyen" userId="f59fb8f3-a021-417a-8bc1-65c8d471c621" providerId="ADAL" clId="{54A900EB-5546-4D4C-9BA6-EB71907FE5D3}" dt="2021-06-04T17:46:32.806" v="769" actId="14100"/>
      <pc:docMkLst>
        <pc:docMk/>
      </pc:docMkLst>
      <pc:sldChg chg="modSp mod">
        <pc:chgData name="Long B Nguyen" userId="f59fb8f3-a021-417a-8bc1-65c8d471c621" providerId="ADAL" clId="{54A900EB-5546-4D4C-9BA6-EB71907FE5D3}" dt="2021-06-04T16:42:22.358" v="1" actId="20577"/>
        <pc:sldMkLst>
          <pc:docMk/>
          <pc:sldMk cId="131840209" sldId="286"/>
        </pc:sldMkLst>
        <pc:spChg chg="mod">
          <ac:chgData name="Long B Nguyen" userId="f59fb8f3-a021-417a-8bc1-65c8d471c621" providerId="ADAL" clId="{54A900EB-5546-4D4C-9BA6-EB71907FE5D3}" dt="2021-06-04T16:42:22.358" v="1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54A900EB-5546-4D4C-9BA6-EB71907FE5D3}" dt="2021-06-04T17:25:38.779" v="17" actId="20577"/>
        <pc:sldMkLst>
          <pc:docMk/>
          <pc:sldMk cId="1816941262" sldId="295"/>
        </pc:sldMkLst>
        <pc:spChg chg="mod">
          <ac:chgData name="Long B Nguyen" userId="f59fb8f3-a021-417a-8bc1-65c8d471c621" providerId="ADAL" clId="{54A900EB-5546-4D4C-9BA6-EB71907FE5D3}" dt="2021-06-04T17:25:38.779" v="17" actId="20577"/>
          <ac:spMkLst>
            <pc:docMk/>
            <pc:sldMk cId="1816941262" sldId="29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54A900EB-5546-4D4C-9BA6-EB71907FE5D3}" dt="2021-06-04T17:28:45.978" v="178" actId="20577"/>
        <pc:sldMkLst>
          <pc:docMk/>
          <pc:sldMk cId="553003360" sldId="296"/>
        </pc:sldMkLst>
        <pc:spChg chg="mod">
          <ac:chgData name="Long B Nguyen" userId="f59fb8f3-a021-417a-8bc1-65c8d471c621" providerId="ADAL" clId="{54A900EB-5546-4D4C-9BA6-EB71907FE5D3}" dt="2021-06-04T17:28:45.978" v="178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29:03.369" v="184" actId="20577"/>
        <pc:sldMkLst>
          <pc:docMk/>
          <pc:sldMk cId="3006175481" sldId="297"/>
        </pc:sldMkLst>
        <pc:spChg chg="mod">
          <ac:chgData name="Long B Nguyen" userId="f59fb8f3-a021-417a-8bc1-65c8d471c621" providerId="ADAL" clId="{54A900EB-5546-4D4C-9BA6-EB71907FE5D3}" dt="2021-06-04T17:28:51.855" v="179" actId="1076"/>
          <ac:spMkLst>
            <pc:docMk/>
            <pc:sldMk cId="3006175481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29:03.369" v="184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4A900EB-5546-4D4C-9BA6-EB71907FE5D3}" dt="2021-06-04T17:29:46.504" v="205" actId="20577"/>
        <pc:sldMkLst>
          <pc:docMk/>
          <pc:sldMk cId="3150557076" sldId="298"/>
        </pc:sldMkLst>
        <pc:spChg chg="mod">
          <ac:chgData name="Long B Nguyen" userId="f59fb8f3-a021-417a-8bc1-65c8d471c621" providerId="ADAL" clId="{54A900EB-5546-4D4C-9BA6-EB71907FE5D3}" dt="2021-06-04T17:29:18.808" v="185" actId="1076"/>
          <ac:spMkLst>
            <pc:docMk/>
            <pc:sldMk cId="3150557076" sldId="298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29:46.504" v="20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4A900EB-5546-4D4C-9BA6-EB71907FE5D3}" dt="2021-06-04T16:43:43.127" v="2" actId="2696"/>
        <pc:sldMkLst>
          <pc:docMk/>
          <pc:sldMk cId="128704095" sldId="302"/>
        </pc:sldMkLst>
      </pc:sldChg>
      <pc:sldChg chg="modSp mod">
        <pc:chgData name="Long B Nguyen" userId="f59fb8f3-a021-417a-8bc1-65c8d471c621" providerId="ADAL" clId="{54A900EB-5546-4D4C-9BA6-EB71907FE5D3}" dt="2021-06-04T17:30:30.657" v="25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54A900EB-5546-4D4C-9BA6-EB71907FE5D3}" dt="2021-06-04T17:29:54.610" v="206" actId="1076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0:30.657" v="25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4A900EB-5546-4D4C-9BA6-EB71907FE5D3}" dt="2021-06-04T16:43:43.127" v="2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54A900EB-5546-4D4C-9BA6-EB71907FE5D3}" dt="2021-06-04T16:43:43.127" v="2" actId="2696"/>
        <pc:sldMkLst>
          <pc:docMk/>
          <pc:sldMk cId="295911327" sldId="307"/>
        </pc:sldMkLst>
      </pc:sldChg>
      <pc:sldChg chg="modSp mod">
        <pc:chgData name="Long B Nguyen" userId="f59fb8f3-a021-417a-8bc1-65c8d471c621" providerId="ADAL" clId="{54A900EB-5546-4D4C-9BA6-EB71907FE5D3}" dt="2021-06-04T17:31:58.998" v="407" actId="20577"/>
        <pc:sldMkLst>
          <pc:docMk/>
          <pc:sldMk cId="67957925" sldId="308"/>
        </pc:sldMkLst>
        <pc:spChg chg="mod">
          <ac:chgData name="Long B Nguyen" userId="f59fb8f3-a021-417a-8bc1-65c8d471c621" providerId="ADAL" clId="{54A900EB-5546-4D4C-9BA6-EB71907FE5D3}" dt="2021-06-04T17:30:48.788" v="254" actId="1076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1:58.998" v="407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4A900EB-5546-4D4C-9BA6-EB71907FE5D3}" dt="2021-06-04T17:40:50.933" v="577" actId="20577"/>
        <pc:sldMkLst>
          <pc:docMk/>
          <pc:sldMk cId="1872435103" sldId="309"/>
        </pc:sldMkLst>
        <pc:spChg chg="mod">
          <ac:chgData name="Long B Nguyen" userId="f59fb8f3-a021-417a-8bc1-65c8d471c621" providerId="ADAL" clId="{54A900EB-5546-4D4C-9BA6-EB71907FE5D3}" dt="2021-06-04T17:40:03.898" v="531" actId="1076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0:34.779" v="548" actId="1076"/>
          <ac:spMkLst>
            <pc:docMk/>
            <pc:sldMk cId="1872435103" sldId="309"/>
            <ac:spMk id="3" creationId="{DC451C8B-97F6-454D-8175-CD0C462539E3}"/>
          </ac:spMkLst>
        </pc:spChg>
        <pc:spChg chg="mod">
          <ac:chgData name="Long B Nguyen" userId="f59fb8f3-a021-417a-8bc1-65c8d471c621" providerId="ADAL" clId="{54A900EB-5546-4D4C-9BA6-EB71907FE5D3}" dt="2021-06-04T17:40:50.933" v="57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41:06.392" v="580" actId="14100"/>
        <pc:sldMkLst>
          <pc:docMk/>
          <pc:sldMk cId="4088965571" sldId="310"/>
        </pc:sldMkLst>
        <pc:spChg chg="mod">
          <ac:chgData name="Long B Nguyen" userId="f59fb8f3-a021-417a-8bc1-65c8d471c621" providerId="ADAL" clId="{54A900EB-5546-4D4C-9BA6-EB71907FE5D3}" dt="2021-06-04T17:41:01.521" v="578" actId="1076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1:06.392" v="580" actId="14100"/>
          <ac:spMkLst>
            <pc:docMk/>
            <pc:sldMk cId="4088965571" sldId="310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54A900EB-5546-4D4C-9BA6-EB71907FE5D3}" dt="2021-06-04T17:28:13.210" v="168" actId="20577"/>
        <pc:sldMkLst>
          <pc:docMk/>
          <pc:sldMk cId="2097059918" sldId="313"/>
        </pc:sldMkLst>
        <pc:spChg chg="mod">
          <ac:chgData name="Long B Nguyen" userId="f59fb8f3-a021-417a-8bc1-65c8d471c621" providerId="ADAL" clId="{54A900EB-5546-4D4C-9BA6-EB71907FE5D3}" dt="2021-06-04T17:27:26.836" v="106" actId="20577"/>
          <ac:spMkLst>
            <pc:docMk/>
            <pc:sldMk cId="2097059918" sldId="313"/>
            <ac:spMk id="2" creationId="{AA3A228F-61D0-D949-A5E7-F83756230BF8}"/>
          </ac:spMkLst>
        </pc:spChg>
        <pc:spChg chg="add mod">
          <ac:chgData name="Long B Nguyen" userId="f59fb8f3-a021-417a-8bc1-65c8d471c621" providerId="ADAL" clId="{54A900EB-5546-4D4C-9BA6-EB71907FE5D3}" dt="2021-06-04T17:27:55.817" v="141" actId="1076"/>
          <ac:spMkLst>
            <pc:docMk/>
            <pc:sldMk cId="2097059918" sldId="313"/>
            <ac:spMk id="3" creationId="{378D6DFB-86AC-5D4B-930E-8BD0EC023CFD}"/>
          </ac:spMkLst>
        </pc:spChg>
        <pc:spChg chg="add mod">
          <ac:chgData name="Long B Nguyen" userId="f59fb8f3-a021-417a-8bc1-65c8d471c621" providerId="ADAL" clId="{54A900EB-5546-4D4C-9BA6-EB71907FE5D3}" dt="2021-06-04T17:28:13.210" v="168" actId="20577"/>
          <ac:spMkLst>
            <pc:docMk/>
            <pc:sldMk cId="2097059918" sldId="313"/>
            <ac:spMk id="5" creationId="{831D1CB1-825B-A247-96C1-D2307AA0456C}"/>
          </ac:spMkLst>
        </pc:spChg>
        <pc:spChg chg="mod">
          <ac:chgData name="Long B Nguyen" userId="f59fb8f3-a021-417a-8bc1-65c8d471c621" providerId="ADAL" clId="{54A900EB-5546-4D4C-9BA6-EB71907FE5D3}" dt="2021-06-04T17:26:38.513" v="57" actId="14100"/>
          <ac:spMkLst>
            <pc:docMk/>
            <pc:sldMk cId="2097059918" sldId="31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45:29.369" v="715" actId="20577"/>
        <pc:sldMkLst>
          <pc:docMk/>
          <pc:sldMk cId="1787114790" sldId="317"/>
        </pc:sldMkLst>
        <pc:spChg chg="mod">
          <ac:chgData name="Long B Nguyen" userId="f59fb8f3-a021-417a-8bc1-65c8d471c621" providerId="ADAL" clId="{54A900EB-5546-4D4C-9BA6-EB71907FE5D3}" dt="2021-06-04T17:44:43.250" v="712" actId="1076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5:29.369" v="715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4A900EB-5546-4D4C-9BA6-EB71907FE5D3}" dt="2021-06-04T17:44:36.350" v="711" actId="2696"/>
        <pc:sldMkLst>
          <pc:docMk/>
          <pc:sldMk cId="1834144391" sldId="318"/>
        </pc:sldMkLst>
      </pc:sldChg>
      <pc:sldChg chg="modSp mod modAnim">
        <pc:chgData name="Long B Nguyen" userId="f59fb8f3-a021-417a-8bc1-65c8d471c621" providerId="ADAL" clId="{54A900EB-5546-4D4C-9BA6-EB71907FE5D3}" dt="2021-06-04T17:39:56.418" v="530" actId="20577"/>
        <pc:sldMkLst>
          <pc:docMk/>
          <pc:sldMk cId="2979421659" sldId="330"/>
        </pc:sldMkLst>
        <pc:spChg chg="mod">
          <ac:chgData name="Long B Nguyen" userId="f59fb8f3-a021-417a-8bc1-65c8d471c621" providerId="ADAL" clId="{54A900EB-5546-4D4C-9BA6-EB71907FE5D3}" dt="2021-06-04T17:32:10.704" v="408" actId="1076"/>
          <ac:spMkLst>
            <pc:docMk/>
            <pc:sldMk cId="2979421659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9:56.418" v="530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30:41.702" v="253" actId="14100"/>
        <pc:sldMkLst>
          <pc:docMk/>
          <pc:sldMk cId="1600871836" sldId="331"/>
        </pc:sldMkLst>
        <pc:spChg chg="mod">
          <ac:chgData name="Long B Nguyen" userId="f59fb8f3-a021-417a-8bc1-65c8d471c621" providerId="ADAL" clId="{54A900EB-5546-4D4C-9BA6-EB71907FE5D3}" dt="2021-06-04T17:30:36.556" v="251" actId="1076"/>
          <ac:spMkLst>
            <pc:docMk/>
            <pc:sldMk cId="1600871836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0:41.702" v="253" actId="14100"/>
          <ac:spMkLst>
            <pc:docMk/>
            <pc:sldMk cId="1600871836" sldId="33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4A900EB-5546-4D4C-9BA6-EB71907FE5D3}" dt="2021-06-04T17:44:03.503" v="710" actId="20577"/>
        <pc:sldMkLst>
          <pc:docMk/>
          <pc:sldMk cId="3010097483" sldId="332"/>
        </pc:sldMkLst>
        <pc:spChg chg="mod">
          <ac:chgData name="Long B Nguyen" userId="f59fb8f3-a021-417a-8bc1-65c8d471c621" providerId="ADAL" clId="{54A900EB-5546-4D4C-9BA6-EB71907FE5D3}" dt="2021-06-04T17:41:41.543" v="581" actId="1076"/>
          <ac:spMkLst>
            <pc:docMk/>
            <pc:sldMk cId="3010097483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4:03.503" v="710" actId="20577"/>
          <ac:spMkLst>
            <pc:docMk/>
            <pc:sldMk cId="3010097483" sldId="33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46:32.806" v="769" actId="14100"/>
        <pc:sldMkLst>
          <pc:docMk/>
          <pc:sldMk cId="3662915732" sldId="333"/>
        </pc:sldMkLst>
        <pc:spChg chg="mod">
          <ac:chgData name="Long B Nguyen" userId="f59fb8f3-a021-417a-8bc1-65c8d471c621" providerId="ADAL" clId="{54A900EB-5546-4D4C-9BA6-EB71907FE5D3}" dt="2021-06-04T17:45:42.955" v="732" actId="20577"/>
          <ac:spMkLst>
            <pc:docMk/>
            <pc:sldMk cId="3662915732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6:32.806" v="769" actId="14100"/>
          <ac:spMkLst>
            <pc:docMk/>
            <pc:sldMk cId="3662915732" sldId="333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DFDAB7FF-5C5F-144A-ABCE-1015D05DDC2A}"/>
    <pc:docChg chg="modSld">
      <pc:chgData name="Long B Nguyen" userId="f59fb8f3-a021-417a-8bc1-65c8d471c621" providerId="ADAL" clId="{DFDAB7FF-5C5F-144A-ABCE-1015D05DDC2A}" dt="2020-01-06T16:56:38.700" v="18" actId="767"/>
      <pc:docMkLst>
        <pc:docMk/>
      </pc:docMkLst>
      <pc:sldChg chg="addSp modSp">
        <pc:chgData name="Long B Nguyen" userId="f59fb8f3-a021-417a-8bc1-65c8d471c621" providerId="ADAL" clId="{DFDAB7FF-5C5F-144A-ABCE-1015D05DDC2A}" dt="2020-01-06T16:56:38.700" v="18" actId="767"/>
        <pc:sldMkLst>
          <pc:docMk/>
          <pc:sldMk cId="4247104139" sldId="256"/>
        </pc:sldMkLst>
        <pc:spChg chg="mod">
          <ac:chgData name="Long B Nguyen" userId="f59fb8f3-a021-417a-8bc1-65c8d471c621" providerId="ADAL" clId="{DFDAB7FF-5C5F-144A-ABCE-1015D05DDC2A}" dt="2020-01-05T22:05:00.732" v="17" actId="20577"/>
          <ac:spMkLst>
            <pc:docMk/>
            <pc:sldMk cId="4247104139" sldId="256"/>
            <ac:spMk id="3" creationId="{1BDC47C8-6776-7B44-9CD4-95FC91452D62}"/>
          </ac:spMkLst>
        </pc:spChg>
        <pc:spChg chg="add mod">
          <ac:chgData name="Long B Nguyen" userId="f59fb8f3-a021-417a-8bc1-65c8d471c621" providerId="ADAL" clId="{DFDAB7FF-5C5F-144A-ABCE-1015D05DDC2A}" dt="2020-01-06T16:56:38.700" v="18" actId="767"/>
          <ac:spMkLst>
            <pc:docMk/>
            <pc:sldMk cId="4247104139" sldId="256"/>
            <ac:spMk id="5" creationId="{E6D86951-019A-8441-B4EA-CE7B2704759F}"/>
          </ac:spMkLst>
        </pc:spChg>
      </pc:sldChg>
    </pc:docChg>
  </pc:docChgLst>
  <pc:docChgLst>
    <pc:chgData name="Long B Nguyen" userId="f59fb8f3-a021-417a-8bc1-65c8d471c621" providerId="ADAL" clId="{E2659998-345F-2A42-B467-55E59999979A}"/>
    <pc:docChg chg="delSld modSld">
      <pc:chgData name="Long B Nguyen" userId="f59fb8f3-a021-417a-8bc1-65c8d471c621" providerId="ADAL" clId="{E2659998-345F-2A42-B467-55E59999979A}" dt="2021-06-04T16:35:20.495" v="55" actId="2696"/>
      <pc:docMkLst>
        <pc:docMk/>
      </pc:docMkLst>
      <pc:sldChg chg="modSp mod modAnim">
        <pc:chgData name="Long B Nguyen" userId="f59fb8f3-a021-417a-8bc1-65c8d471c621" providerId="ADAL" clId="{E2659998-345F-2A42-B467-55E59999979A}" dt="2021-06-04T16:34:18.690" v="51" actId="1076"/>
        <pc:sldMkLst>
          <pc:docMk/>
          <pc:sldMk cId="1816941262" sldId="295"/>
        </pc:sldMkLst>
        <pc:spChg chg="mod">
          <ac:chgData name="Long B Nguyen" userId="f59fb8f3-a021-417a-8bc1-65c8d471c621" providerId="ADAL" clId="{E2659998-345F-2A42-B467-55E59999979A}" dt="2021-06-04T16:33:34.524" v="33" actId="1076"/>
          <ac:spMkLst>
            <pc:docMk/>
            <pc:sldMk cId="1816941262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4:18.690" v="5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E2659998-345F-2A42-B467-55E59999979A}" dt="2021-06-04T16:34:14.733" v="50" actId="20577"/>
          <ac:spMkLst>
            <pc:docMk/>
            <pc:sldMk cId="1816941262" sldId="29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2659998-345F-2A42-B467-55E59999979A}" dt="2021-06-04T16:35:00.618" v="54" actId="14100"/>
        <pc:sldMkLst>
          <pc:docMk/>
          <pc:sldMk cId="553003360" sldId="296"/>
        </pc:sldMkLst>
        <pc:spChg chg="mod">
          <ac:chgData name="Long B Nguyen" userId="f59fb8f3-a021-417a-8bc1-65c8d471c621" providerId="ADAL" clId="{E2659998-345F-2A42-B467-55E59999979A}" dt="2021-06-04T16:34:53.684" v="52" actId="1076"/>
          <ac:spMkLst>
            <pc:docMk/>
            <pc:sldMk cId="553003360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5:00.618" v="54" actId="14100"/>
          <ac:spMkLst>
            <pc:docMk/>
            <pc:sldMk cId="553003360" sldId="29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E2659998-345F-2A42-B467-55E59999979A}" dt="2021-06-04T16:33:03.334" v="0" actId="2696"/>
        <pc:sldMkLst>
          <pc:docMk/>
          <pc:sldMk cId="3275945509" sldId="303"/>
        </pc:sldMkLst>
      </pc:sldChg>
      <pc:sldChg chg="modSp del mod">
        <pc:chgData name="Long B Nguyen" userId="f59fb8f3-a021-417a-8bc1-65c8d471c621" providerId="ADAL" clId="{E2659998-345F-2A42-B467-55E59999979A}" dt="2021-06-04T16:35:20.495" v="55" actId="2696"/>
        <pc:sldMkLst>
          <pc:docMk/>
          <pc:sldMk cId="406772024" sldId="304"/>
        </pc:sldMkLst>
        <pc:spChg chg="mod">
          <ac:chgData name="Long B Nguyen" userId="f59fb8f3-a021-417a-8bc1-65c8d471c621" providerId="ADAL" clId="{E2659998-345F-2A42-B467-55E59999979A}" dt="2021-06-04T16:33:08.801" v="1" actId="1076"/>
          <ac:spMkLst>
            <pc:docMk/>
            <pc:sldMk cId="406772024" sldId="304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3:24.057" v="32" actId="20577"/>
          <ac:spMkLst>
            <pc:docMk/>
            <pc:sldMk cId="406772024" sldId="30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9799AFC9-BCC1-A047-B695-0A8B229AD33C}"/>
    <pc:docChg chg="custSel addSld delSld modSld">
      <pc:chgData name="Long B Nguyen" userId="f59fb8f3-a021-417a-8bc1-65c8d471c621" providerId="ADAL" clId="{9799AFC9-BCC1-A047-B695-0A8B229AD33C}" dt="2020-11-02T17:25:04.388" v="1391"/>
      <pc:docMkLst>
        <pc:docMk/>
      </pc:docMkLst>
      <pc:sldChg chg="addSp modSp mod">
        <pc:chgData name="Long B Nguyen" userId="f59fb8f3-a021-417a-8bc1-65c8d471c621" providerId="ADAL" clId="{9799AFC9-BCC1-A047-B695-0A8B229AD33C}" dt="2020-10-30T16:06:16.986" v="395" actId="207"/>
        <pc:sldMkLst>
          <pc:docMk/>
          <pc:sldMk cId="1872435103" sldId="309"/>
        </pc:sldMkLst>
        <pc:spChg chg="add mod">
          <ac:chgData name="Long B Nguyen" userId="f59fb8f3-a021-417a-8bc1-65c8d471c621" providerId="ADAL" clId="{9799AFC9-BCC1-A047-B695-0A8B229AD33C}" dt="2020-10-30T16:06:16.986" v="395" actId="207"/>
          <ac:spMkLst>
            <pc:docMk/>
            <pc:sldMk cId="1872435103" sldId="309"/>
            <ac:spMk id="3" creationId="{DC451C8B-97F6-454D-8175-CD0C462539E3}"/>
          </ac:spMkLst>
        </pc:spChg>
      </pc:sldChg>
      <pc:sldChg chg="modSp mod">
        <pc:chgData name="Long B Nguyen" userId="f59fb8f3-a021-417a-8bc1-65c8d471c621" providerId="ADAL" clId="{9799AFC9-BCC1-A047-B695-0A8B229AD33C}" dt="2020-11-02T14:42:44.133" v="1382" actId="20577"/>
        <pc:sldMkLst>
          <pc:docMk/>
          <pc:sldMk cId="4088965571" sldId="310"/>
        </pc:sldMkLst>
        <pc:spChg chg="mod">
          <ac:chgData name="Long B Nguyen" userId="f59fb8f3-a021-417a-8bc1-65c8d471c621" providerId="ADAL" clId="{9799AFC9-BCC1-A047-B695-0A8B229AD33C}" dt="2020-11-02T14:42:44.133" v="1382" actId="20577"/>
          <ac:spMkLst>
            <pc:docMk/>
            <pc:sldMk cId="4088965571" sldId="31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9799AFC9-BCC1-A047-B695-0A8B229AD33C}" dt="2020-10-30T12:22:02.552" v="0" actId="207"/>
        <pc:sldMkLst>
          <pc:docMk/>
          <pc:sldMk cId="2255846137" sldId="311"/>
        </pc:sldMkLst>
        <pc:spChg chg="mod">
          <ac:chgData name="Long B Nguyen" userId="f59fb8f3-a021-417a-8bc1-65c8d471c621" providerId="ADAL" clId="{9799AFC9-BCC1-A047-B695-0A8B229AD33C}" dt="2020-10-30T12:22:02.552" v="0" actId="207"/>
          <ac:spMkLst>
            <pc:docMk/>
            <pc:sldMk cId="2255846137" sldId="31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799AFC9-BCC1-A047-B695-0A8B229AD33C}" dt="2020-11-01T18:16:16.711" v="1157" actId="20577"/>
        <pc:sldMkLst>
          <pc:docMk/>
          <pc:sldMk cId="1787114790" sldId="317"/>
        </pc:sldMkLst>
        <pc:spChg chg="mod">
          <ac:chgData name="Long B Nguyen" userId="f59fb8f3-a021-417a-8bc1-65c8d471c621" providerId="ADAL" clId="{9799AFC9-BCC1-A047-B695-0A8B229AD33C}" dt="2020-11-01T18:16:16.711" v="1157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799AFC9-BCC1-A047-B695-0A8B229AD33C}" dt="2020-11-01T18:40:37.762" v="1337" actId="2696"/>
        <pc:sldMkLst>
          <pc:docMk/>
          <pc:sldMk cId="1215229427" sldId="318"/>
        </pc:sldMkLst>
        <pc:spChg chg="mod">
          <ac:chgData name="Long B Nguyen" userId="f59fb8f3-a021-417a-8bc1-65c8d471c621" providerId="ADAL" clId="{9799AFC9-BCC1-A047-B695-0A8B229AD33C}" dt="2020-11-01T18:15:38.679" v="1149" actId="1076"/>
          <ac:spMkLst>
            <pc:docMk/>
            <pc:sldMk cId="1215229427" sldId="318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1-01T18:15:41.013" v="1150" actId="14100"/>
          <ac:spMkLst>
            <pc:docMk/>
            <pc:sldMk cId="1215229427" sldId="318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799AFC9-BCC1-A047-B695-0A8B229AD33C}" dt="2020-11-01T18:40:42.493" v="1340" actId="20577"/>
        <pc:sldMkLst>
          <pc:docMk/>
          <pc:sldMk cId="1834144391" sldId="318"/>
        </pc:sldMkLst>
        <pc:spChg chg="mod">
          <ac:chgData name="Long B Nguyen" userId="f59fb8f3-a021-417a-8bc1-65c8d471c621" providerId="ADAL" clId="{9799AFC9-BCC1-A047-B695-0A8B229AD33C}" dt="2020-11-01T18:40:42.493" v="1340" actId="20577"/>
          <ac:spMkLst>
            <pc:docMk/>
            <pc:sldMk cId="1834144391" sldId="318"/>
            <ac:spMk id="2" creationId="{AA3A228F-61D0-D949-A5E7-F83756230BF8}"/>
          </ac:spMkLst>
        </pc:spChg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924617162" sldId="319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22945305" sldId="321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456840474" sldId="322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62075874" sldId="323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310010799" sldId="324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25618360" sldId="327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894299887" sldId="328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4294143140" sldId="329"/>
        </pc:sldMkLst>
      </pc:sldChg>
      <pc:sldChg chg="modSp add mod modAnim">
        <pc:chgData name="Long B Nguyen" userId="f59fb8f3-a021-417a-8bc1-65c8d471c621" providerId="ADAL" clId="{9799AFC9-BCC1-A047-B695-0A8B229AD33C}" dt="2020-10-30T16:14:15.265" v="927" actId="20577"/>
        <pc:sldMkLst>
          <pc:docMk/>
          <pc:sldMk cId="2979421659" sldId="330"/>
        </pc:sldMkLst>
        <pc:spChg chg="mod">
          <ac:chgData name="Long B Nguyen" userId="f59fb8f3-a021-417a-8bc1-65c8d471c621" providerId="ADAL" clId="{9799AFC9-BCC1-A047-B695-0A8B229AD33C}" dt="2020-10-30T12:27:17.386" v="233" actId="20577"/>
          <ac:spMkLst>
            <pc:docMk/>
            <pc:sldMk cId="2979421659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14:15.265" v="927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799AFC9-BCC1-A047-B695-0A8B229AD33C}" dt="2020-10-30T16:09:58.449" v="548" actId="20577"/>
        <pc:sldMkLst>
          <pc:docMk/>
          <pc:sldMk cId="1600871836" sldId="331"/>
        </pc:sldMkLst>
        <pc:spChg chg="mod">
          <ac:chgData name="Long B Nguyen" userId="f59fb8f3-a021-417a-8bc1-65c8d471c621" providerId="ADAL" clId="{9799AFC9-BCC1-A047-B695-0A8B229AD33C}" dt="2020-10-30T16:09:07.283" v="417" actId="20577"/>
          <ac:spMkLst>
            <pc:docMk/>
            <pc:sldMk cId="1600871836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09:58.449" v="548" actId="20577"/>
          <ac:spMkLst>
            <pc:docMk/>
            <pc:sldMk cId="1600871836" sldId="331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799AFC9-BCC1-A047-B695-0A8B229AD33C}" dt="2020-11-02T17:25:04.388" v="1391"/>
        <pc:sldMkLst>
          <pc:docMk/>
          <pc:sldMk cId="3010097483" sldId="332"/>
        </pc:sldMkLst>
        <pc:spChg chg="mod">
          <ac:chgData name="Long B Nguyen" userId="f59fb8f3-a021-417a-8bc1-65c8d471c621" providerId="ADAL" clId="{9799AFC9-BCC1-A047-B695-0A8B229AD33C}" dt="2020-10-30T16:11:45.294" v="759" actId="1076"/>
          <ac:spMkLst>
            <pc:docMk/>
            <pc:sldMk cId="3010097483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13:28.983" v="875" actId="207"/>
          <ac:spMkLst>
            <pc:docMk/>
            <pc:sldMk cId="3010097483" sldId="33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799AFC9-BCC1-A047-B695-0A8B229AD33C}" dt="2020-11-01T18:23:47.868" v="1336" actId="1076"/>
        <pc:sldMkLst>
          <pc:docMk/>
          <pc:sldMk cId="3662915732" sldId="333"/>
        </pc:sldMkLst>
        <pc:spChg chg="mod">
          <ac:chgData name="Long B Nguyen" userId="f59fb8f3-a021-417a-8bc1-65c8d471c621" providerId="ADAL" clId="{9799AFC9-BCC1-A047-B695-0A8B229AD33C}" dt="2020-11-01T18:23:40.930" v="1335" actId="1076"/>
          <ac:spMkLst>
            <pc:docMk/>
            <pc:sldMk cId="3662915732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1-01T18:23:47.868" v="1336" actId="1076"/>
          <ac:spMkLst>
            <pc:docMk/>
            <pc:sldMk cId="3662915732" sldId="333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/>
              <a:t>Direct Loops: For Loops</a:t>
            </a:r>
            <a:endParaRPr lang="en-US" sz="24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86951-019A-8441-B4EA-CE7B2704759F}"/>
              </a:ext>
            </a:extLst>
          </p:cNvPr>
          <p:cNvSpPr txBox="1"/>
          <p:nvPr/>
        </p:nvSpPr>
        <p:spPr>
          <a:xfrm>
            <a:off x="384313" y="410817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64" y="134008"/>
            <a:ext cx="7053542" cy="683886"/>
          </a:xfrm>
        </p:spPr>
        <p:txBody>
          <a:bodyPr/>
          <a:lstStyle/>
          <a:p>
            <a:r>
              <a:rPr lang="en-US" dirty="0"/>
              <a:t>Summing Values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64" y="817895"/>
            <a:ext cx="8744993" cy="462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solve the problem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dirty="0">
                <a:latin typeface="Gill Sans MT" panose="020B0502020104020203" pitchFamily="34" charset="77"/>
              </a:rPr>
              <a:t>1 + 2 + 3 + … + 98 + 99 + 100.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need a variable that accumulate the sum at each iteration of the loop. This variable should be initialized to 0.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795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7" y="120442"/>
            <a:ext cx="7053542" cy="683886"/>
          </a:xfrm>
        </p:spPr>
        <p:txBody>
          <a:bodyPr/>
          <a:lstStyle/>
          <a:p>
            <a:r>
              <a:rPr lang="en-US" dirty="0"/>
              <a:t>Writing a function to sum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70" y="917449"/>
            <a:ext cx="8813260" cy="4797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Now write a function that accepts a non-negative integer input n and returns the sum of integers from 1 to n(including).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(n):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n+1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sum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print(sum(5))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1+2+3+4+5=15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sum(100)	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 = 5050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5050 is printed on console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</a:t>
            </a: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7942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10" y="157975"/>
            <a:ext cx="7053542" cy="683886"/>
          </a:xfrm>
        </p:spPr>
        <p:txBody>
          <a:bodyPr/>
          <a:lstStyle/>
          <a:p>
            <a:r>
              <a:rPr lang="en-US" dirty="0"/>
              <a:t>Conditional Summing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610" y="841862"/>
            <a:ext cx="8828561" cy="4715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compute the sum of all numbers from 1 to 100 that are multiples of 3.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(0,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101, 3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Or equivalently, we can use a conditional to select the numbers to add: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if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% 3 == 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51C8B-97F6-454D-8175-CD0C462539E3}"/>
              </a:ext>
            </a:extLst>
          </p:cNvPr>
          <p:cNvSpPr txBox="1"/>
          <p:nvPr/>
        </p:nvSpPr>
        <p:spPr>
          <a:xfrm>
            <a:off x="5141476" y="4334070"/>
            <a:ext cx="3851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Better to use if conditional for filtering.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general, using the step size above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might not always work.</a:t>
            </a:r>
          </a:p>
        </p:txBody>
      </p:sp>
    </p:spTree>
    <p:extLst>
      <p:ext uri="{BB962C8B-B14F-4D97-AF65-F5344CB8AC3E}">
        <p14:creationId xmlns:p14="http://schemas.microsoft.com/office/powerpoint/2010/main" val="187243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9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29" y="942681"/>
            <a:ext cx="8886395" cy="46383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compute the sum of all numbers from 1 to 100. However: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3, double it before adding, 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5, triple it before adding,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both, quadruple it before adding.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otherwise, just add the number.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</a:t>
            </a: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88965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62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Solution?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" y="817895"/>
            <a:ext cx="838501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Is the following a correct solution?</a:t>
            </a:r>
            <a:endParaRPr lang="en-US" sz="18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18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latin typeface="Inconsolata" panose="020B0609030003000000" pitchFamily="49" charset="77"/>
              </a:rPr>
              <a:t>in </a:t>
            </a:r>
            <a:r>
              <a:rPr lang="en-US" sz="1800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sz="1800" b="1" dirty="0">
                <a:latin typeface="Inconsolata" panose="020B0609030003000000" pitchFamily="49" charset="77"/>
              </a:rPr>
              <a:t>(1, 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sz="18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if i % 3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2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3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3 == 0 and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4 * i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No! Why not?</a:t>
            </a:r>
            <a:b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</a:br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       </a:t>
            </a:r>
          </a:p>
          <a:p>
            <a:pPr marL="0" indent="0">
              <a:buNone/>
            </a:pPr>
            <a:endParaRPr lang="en-US" sz="18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584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00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Solution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00" y="817895"/>
            <a:ext cx="8330474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Gill Sans MT" panose="020B0502020104020203" pitchFamily="34" charset="77"/>
              </a:rPr>
              <a:t>The following is correct.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sum = 0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18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latin typeface="Inconsolata" panose="020B0609030003000000" pitchFamily="49" charset="77"/>
              </a:rPr>
              <a:t>in </a:t>
            </a:r>
            <a:r>
              <a:rPr lang="en-US" sz="1800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sz="1800" b="1" dirty="0">
                <a:latin typeface="Inconsolata" panose="020B0609030003000000" pitchFamily="49" charset="77"/>
              </a:rPr>
              <a:t>(1, 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sz="18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if i % 3 == 0 and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4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3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2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 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3 * i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8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3627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32" y="134007"/>
            <a:ext cx="7053542" cy="683886"/>
          </a:xfrm>
        </p:spPr>
        <p:txBody>
          <a:bodyPr/>
          <a:lstStyle/>
          <a:p>
            <a:r>
              <a:rPr lang="en-US" dirty="0"/>
              <a:t>Counting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3" y="817893"/>
            <a:ext cx="8776355" cy="4763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an integer n and returns the number of factors of 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count_factors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(n):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count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n+1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</a:t>
            </a:r>
            <a:r>
              <a:rPr lang="en-US" b="1" dirty="0">
                <a:latin typeface="Inconsolata" panose="020B0609030003000000" pitchFamily="49" charset="77"/>
              </a:rPr>
              <a:t>if n %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== 0:  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#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is a factor of 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>
                <a:solidFill>
                  <a:schemeClr val="accent6"/>
                </a:solidFill>
                <a:latin typeface="Inconsolata" panose="020B0609030003000000" pitchFamily="49" charset="77"/>
              </a:rPr>
              <a:t>count +=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count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count_factors</a:t>
            </a:r>
            <a:r>
              <a:rPr lang="en-US" b="1" dirty="0">
                <a:latin typeface="Inconsolata" panose="020B0609030003000000" pitchFamily="49" charset="77"/>
              </a:rPr>
              <a:t>(10))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 (factors of 10 = {1,2,5,10})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count_factors</a:t>
            </a:r>
            <a:r>
              <a:rPr lang="en-US" b="1" dirty="0">
                <a:latin typeface="Inconsolata" panose="020B0609030003000000" pitchFamily="49" charset="77"/>
              </a:rPr>
              <a:t>(7))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 (factors of 7 = {1,7})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1009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For Loop in Movies and TV-Shows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Movies:</a:t>
            </a:r>
          </a:p>
          <a:p>
            <a:pPr marL="0" indent="0">
              <a:buNone/>
            </a:pPr>
            <a:r>
              <a:rPr lang="en-US" altLang="en-US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Groundhog Day(1993); Bill Murray.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Looper(2010); Bruce Willis and Joseph Gordon-Levitt, Emily Blunt.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Edge of Tomorrow(2014); Tom Cruise, Emily Blunt.</a:t>
            </a:r>
          </a:p>
          <a:p>
            <a:pPr marL="0" indent="0">
              <a:buNone/>
            </a:pPr>
            <a:r>
              <a:rPr lang="en-US" dirty="0"/>
              <a:t>Happy Death Day(2017).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TV-Show:</a:t>
            </a:r>
          </a:p>
          <a:p>
            <a:pPr marL="0" indent="0">
              <a:buNone/>
            </a:pPr>
            <a:r>
              <a:rPr lang="en-US" dirty="0"/>
              <a:t>Russian Doll(Netflix, Emmy-Nominated)</a:t>
            </a:r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56" y="123497"/>
            <a:ext cx="7053542" cy="683886"/>
          </a:xfrm>
        </p:spPr>
        <p:txBody>
          <a:bodyPr/>
          <a:lstStyle/>
          <a:p>
            <a:r>
              <a:rPr lang="en-US" dirty="0"/>
              <a:t>Lab 1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390" y="807383"/>
                <a:ext cx="8328183" cy="478412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Create a new </a:t>
                </a:r>
                <a:r>
                  <a:rPr lang="en-US" dirty="0" err="1"/>
                  <a:t>repl</a:t>
                </a:r>
                <a:r>
                  <a:rPr lang="en-US" dirty="0"/>
                  <a:t> on </a:t>
                </a:r>
                <a:r>
                  <a:rPr lang="en-US" dirty="0" err="1"/>
                  <a:t>repl.it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Write </a:t>
                </a:r>
                <a:r>
                  <a:rPr lang="en-US" b="1" dirty="0"/>
                  <a:t>a for loop </a:t>
                </a:r>
                <a:r>
                  <a:rPr lang="en-US" dirty="0"/>
                  <a:t>to do each of the following: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rabicParenR"/>
                </a:pPr>
                <a:r>
                  <a:rPr lang="en-US" dirty="0"/>
                  <a:t>Print out "Hello!" 10 times, each on a different line.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Alternate between printing "Hello" and "Hi" for a total of 20 times, each on a separate line. Use only one for loop. (Hint: Use a conditional)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Print 1 4 9 16 25 … 100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Print 10 8 6 4 2 0 -2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Compute the sum: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+…+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rabicParenR"/>
                </a:pPr>
                <a:endParaRPr lang="en-US" dirty="0"/>
              </a:p>
              <a:p>
                <a:pPr marL="457200" indent="-457200">
                  <a:buAutoNum type="arabicParenR"/>
                </a:pPr>
                <a:endParaRPr lang="en-US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390" y="807383"/>
                <a:ext cx="8328183" cy="4784120"/>
              </a:xfrm>
              <a:blipFill>
                <a:blip r:embed="rId2"/>
                <a:stretch>
                  <a:fillRect l="-915" t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114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18" y="85790"/>
            <a:ext cx="7053542" cy="683886"/>
          </a:xfrm>
        </p:spPr>
        <p:txBody>
          <a:bodyPr/>
          <a:lstStyle/>
          <a:p>
            <a:r>
              <a:rPr lang="en-US" dirty="0"/>
              <a:t>Lab 2: Counting Primes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18" y="671196"/>
            <a:ext cx="8829434" cy="50438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repl. </a:t>
            </a:r>
          </a:p>
          <a:p>
            <a:pPr marL="0" indent="0">
              <a:buNone/>
            </a:pPr>
            <a:r>
              <a:rPr lang="en-US" dirty="0"/>
              <a:t>1) Rewrite the function </a:t>
            </a:r>
            <a:r>
              <a:rPr lang="en-US" dirty="0" err="1"/>
              <a:t>count_factors</a:t>
            </a:r>
            <a:r>
              <a:rPr lang="en-US" dirty="0"/>
              <a:t> as explained in a previous slide. </a:t>
            </a:r>
          </a:p>
          <a:p>
            <a:pPr marL="0" indent="0">
              <a:buNone/>
            </a:pPr>
            <a:r>
              <a:rPr lang="en-US" dirty="0"/>
              <a:t>2) A number n is prime if its only factors are 1 and n. Write the function </a:t>
            </a:r>
            <a:r>
              <a:rPr lang="en-US" dirty="0" err="1"/>
              <a:t>is_prime</a:t>
            </a:r>
            <a:r>
              <a:rPr lang="en-US" dirty="0"/>
              <a:t> which accepts an integer n and returns whether it is prime.  Note that 1 is not prime. </a:t>
            </a:r>
            <a:r>
              <a:rPr lang="en-US" dirty="0">
                <a:solidFill>
                  <a:srgbClr val="FF0000"/>
                </a:solidFill>
              </a:rPr>
              <a:t>You must call the function </a:t>
            </a:r>
            <a:r>
              <a:rPr lang="en-US" dirty="0" err="1">
                <a:solidFill>
                  <a:srgbClr val="FF0000"/>
                </a:solidFill>
              </a:rPr>
              <a:t>count_factors</a:t>
            </a:r>
            <a:r>
              <a:rPr lang="en-US" dirty="0">
                <a:solidFill>
                  <a:srgbClr val="FF0000"/>
                </a:solidFill>
              </a:rPr>
              <a:t> in your implementation of </a:t>
            </a: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(13) returns True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(1245) returns False</a:t>
            </a:r>
          </a:p>
          <a:p>
            <a:pPr marL="0" indent="0">
              <a:buNone/>
            </a:pPr>
            <a:r>
              <a:rPr lang="en-US" dirty="0"/>
              <a:t>3) Write the function </a:t>
            </a:r>
            <a:r>
              <a:rPr lang="en-US" dirty="0" err="1"/>
              <a:t>num_primes</a:t>
            </a:r>
            <a:r>
              <a:rPr lang="en-US" dirty="0"/>
              <a:t> which accepts an integer n and and returns the number of primes up to and including n.  </a:t>
            </a:r>
            <a:r>
              <a:rPr lang="en-US" dirty="0">
                <a:solidFill>
                  <a:srgbClr val="FF0000"/>
                </a:solidFill>
              </a:rPr>
              <a:t>You must call the function </a:t>
            </a: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 in your implementation.</a:t>
            </a:r>
          </a:p>
          <a:p>
            <a:pPr marL="0" indent="0">
              <a:buNone/>
            </a:pPr>
            <a:r>
              <a:rPr lang="en-US" dirty="0" err="1"/>
              <a:t>num_prime</a:t>
            </a:r>
            <a:r>
              <a:rPr lang="en-US" dirty="0"/>
              <a:t>(11) returns 5 since 2, 3, 5, 7, 11 are the 5 prime numbers less than or equal to 11. </a:t>
            </a:r>
          </a:p>
          <a:p>
            <a:pPr marL="0" indent="0">
              <a:buNone/>
            </a:pPr>
            <a:r>
              <a:rPr lang="en-US" dirty="0"/>
              <a:t>Call the three above functions with different inputs and make sure that your functions work as expected. </a:t>
            </a:r>
          </a:p>
        </p:txBody>
      </p:sp>
    </p:spTree>
    <p:extLst>
      <p:ext uri="{BB962C8B-B14F-4D97-AF65-F5344CB8AC3E}">
        <p14:creationId xmlns:p14="http://schemas.microsoft.com/office/powerpoint/2010/main" val="366291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For Loops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0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" y="134008"/>
            <a:ext cx="7053542" cy="683886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34" y="817895"/>
            <a:ext cx="8264640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 general, a loop allows a sequence of instructions to execute some task repeatedly until some condition is met.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Python’s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iterates over items of a sequence(e.g. a list, string or tuple) and process them with some code. </a:t>
            </a:r>
          </a:p>
          <a:p>
            <a:pPr marL="0" indent="0">
              <a:buNone/>
            </a:pP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sequence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block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latin typeface="Inconsolata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]: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sz="2000" b="1" dirty="0">
                <a:solidFill>
                  <a:srgbClr val="CC3300"/>
                </a:solidFill>
                <a:latin typeface="Inconsolata" panose="020B0609030003000000" pitchFamily="49" charset="77"/>
              </a:rPr>
              <a:t>“ ”</a:t>
            </a:r>
            <a:r>
              <a:rPr lang="en-US" sz="2000" b="1" dirty="0">
                <a:latin typeface="Inconsolata" panose="020B0609030003000000" pitchFamily="49" charset="77"/>
              </a:rPr>
              <a:t>)    </a:t>
            </a:r>
            <a:r>
              <a:rPr lang="en-US" sz="20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print all on same line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2 3 5 7 </a:t>
            </a: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D888D-2F6F-BB43-86CA-1A3B376061A2}"/>
              </a:ext>
            </a:extLst>
          </p:cNvPr>
          <p:cNvSpPr txBox="1"/>
          <p:nvPr/>
        </p:nvSpPr>
        <p:spPr>
          <a:xfrm>
            <a:off x="3790684" y="3167967"/>
            <a:ext cx="4744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This is a list. More on lists in a later lecture.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A56ED4-EC25-B14C-B73E-DC4E17ADBF86}"/>
              </a:ext>
            </a:extLst>
          </p:cNvPr>
          <p:cNvCxnSpPr>
            <a:cxnSpLocks/>
          </p:cNvCxnSpPr>
          <p:nvPr/>
        </p:nvCxnSpPr>
        <p:spPr>
          <a:xfrm flipH="1">
            <a:off x="3790684" y="3768132"/>
            <a:ext cx="520059" cy="3014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94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732"/>
            <a:ext cx="7053542" cy="683886"/>
          </a:xfrm>
        </p:spPr>
        <p:txBody>
          <a:bodyPr/>
          <a:lstStyle/>
          <a:p>
            <a:r>
              <a:rPr lang="en-US" dirty="0"/>
              <a:t>For Each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90" y="697585"/>
            <a:ext cx="8763847" cy="5001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latin typeface="Inconsolata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]: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)    </a:t>
            </a: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3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5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7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latin typeface="Inconsolata" panose="020B0609030003000000" pitchFamily="49" charset="77"/>
              </a:rPr>
              <a:t>in "hello":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h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e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D6DFB-86AC-5D4B-930E-8BD0EC023CFD}"/>
              </a:ext>
            </a:extLst>
          </p:cNvPr>
          <p:cNvSpPr txBox="1"/>
          <p:nvPr/>
        </p:nvSpPr>
        <p:spPr>
          <a:xfrm>
            <a:off x="3789573" y="1025091"/>
            <a:ext cx="4263411" cy="123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through each number in the list.</a:t>
            </a:r>
          </a:p>
          <a:p>
            <a:endParaRPr lang="en-US" sz="2000" dirty="0"/>
          </a:p>
          <a:p>
            <a:r>
              <a:rPr lang="en-US" sz="2000" dirty="0"/>
              <a:t>"for each x in" list.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D1CB1-825B-A247-96C1-D2307AA0456C}"/>
              </a:ext>
            </a:extLst>
          </p:cNvPr>
          <p:cNvSpPr txBox="1"/>
          <p:nvPr/>
        </p:nvSpPr>
        <p:spPr>
          <a:xfrm>
            <a:off x="3789574" y="3054243"/>
            <a:ext cx="4722768" cy="923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through each character in the string.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5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70" y="134008"/>
            <a:ext cx="7053542" cy="683886"/>
          </a:xfrm>
        </p:spPr>
        <p:txBody>
          <a:bodyPr/>
          <a:lstStyle/>
          <a:p>
            <a:r>
              <a:rPr lang="en-US" dirty="0"/>
              <a:t>range(stop)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44" y="817895"/>
            <a:ext cx="864728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simple use of a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runs some code a specified number of times using the </a:t>
            </a:r>
            <a:r>
              <a:rPr lang="en-US" i="1" dirty="0">
                <a:latin typeface="Gill Sans MT" panose="020B0502020104020203" pitchFamily="34" charset="77"/>
              </a:rPr>
              <a:t>range()</a:t>
            </a:r>
            <a:r>
              <a:rPr lang="en-US" dirty="0">
                <a:latin typeface="Gill Sans MT" panose="020B0502020104020203" pitchFamily="34" charset="77"/>
              </a:rPr>
              <a:t> function.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range(stop): returns sequence of numbers from 0 (default) up to but not including stop. Increment by 1 (default).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 "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0 1 2 3 4 5 6 7 8 9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5300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76" y="134008"/>
            <a:ext cx="7053542" cy="683886"/>
          </a:xfrm>
        </p:spPr>
        <p:txBody>
          <a:bodyPr/>
          <a:lstStyle/>
          <a:p>
            <a:r>
              <a:rPr lang="en-US" dirty="0"/>
              <a:t>range(start, 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6" y="886121"/>
            <a:ext cx="8347037" cy="4694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stop): from start up to but not including stop. Increment by 1(default).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8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 '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2 3 4 5 6 7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0617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range(start, stop, step)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4" y="817895"/>
            <a:ext cx="8810980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stop, step): from start up to but not including stop, increment by step.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10, 2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 '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1 3 5 7 9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If step is negative, a list can be traversed backwards.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2, -1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 '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10 9 8 7 6 5 4 3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5055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37" y="134008"/>
            <a:ext cx="7053542" cy="683886"/>
          </a:xfrm>
        </p:spPr>
        <p:txBody>
          <a:bodyPr/>
          <a:lstStyle/>
          <a:p>
            <a:r>
              <a:rPr lang="en-US" dirty="0"/>
              <a:t>Definite Loop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70" y="817895"/>
            <a:ext cx="8691514" cy="4696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for loop is an example of a </a:t>
            </a:r>
            <a:r>
              <a:rPr lang="en-US" b="1" dirty="0">
                <a:latin typeface="Gill Sans MT" panose="020B0502020104020203" pitchFamily="34" charset="77"/>
              </a:rPr>
              <a:t>definite</a:t>
            </a:r>
            <a:r>
              <a:rPr lang="en-US" dirty="0">
                <a:latin typeface="Gill Sans MT" panose="020B0502020104020203" pitchFamily="34" charset="77"/>
              </a:rPr>
              <a:t> loop. We can determine ahead of time the number of times the loop repeats. Later, we will talk about </a:t>
            </a:r>
            <a:r>
              <a:rPr lang="en-US" b="1" dirty="0">
                <a:latin typeface="Gill Sans MT" panose="020B0502020104020203" pitchFamily="34" charset="77"/>
              </a:rPr>
              <a:t>indefinite loop</a:t>
            </a:r>
            <a:r>
              <a:rPr lang="en-US" dirty="0">
                <a:latin typeface="Gill Sans MT" panose="020B0502020104020203" pitchFamily="34" charset="77"/>
              </a:rPr>
              <a:t>, a loop where we cannot predict the number of times a loop repeats.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print("*", end="")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*****</a:t>
            </a:r>
          </a:p>
          <a:p>
            <a:pPr marL="0" indent="0">
              <a:buNone/>
            </a:pPr>
            <a:br>
              <a:rPr lang="en-US" dirty="0">
                <a:latin typeface="Gill Sans MT" panose="020B0502020104020203" pitchFamily="34" charset="77"/>
              </a:rPr>
            </a:br>
            <a:r>
              <a:rPr lang="en-US" dirty="0">
                <a:latin typeface="Gill Sans MT" panose="020B0502020104020203" pitchFamily="34" charset="77"/>
              </a:rPr>
              <a:t>The loop above prints five *'s. We can determine this ahead of time from the for loop statement.</a:t>
            </a: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0390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Summing and Counting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There are two common tasks that uses for loops.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1) Summing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2) Counting</a:t>
            </a: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0087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4376</TotalTime>
  <Words>1461</Words>
  <Application>Microsoft Macintosh PowerPoint</Application>
  <PresentationFormat>On-screen Show (16:10)</PresentationFormat>
  <Paragraphs>189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UbuntuMono</vt:lpstr>
      <vt:lpstr>Arial</vt:lpstr>
      <vt:lpstr>Cambria Math</vt:lpstr>
      <vt:lpstr>Gill Sans MT</vt:lpstr>
      <vt:lpstr>Inconsolata</vt:lpstr>
      <vt:lpstr>Office Theme</vt:lpstr>
      <vt:lpstr>Introduction to Python</vt:lpstr>
      <vt:lpstr>Topics</vt:lpstr>
      <vt:lpstr>For Loops</vt:lpstr>
      <vt:lpstr>For Each Loops</vt:lpstr>
      <vt:lpstr>range(stop)</vt:lpstr>
      <vt:lpstr>range(start, stop)</vt:lpstr>
      <vt:lpstr>range(start, stop, step)</vt:lpstr>
      <vt:lpstr>Definite Loop</vt:lpstr>
      <vt:lpstr>Summing and Counting</vt:lpstr>
      <vt:lpstr>Summing Values</vt:lpstr>
      <vt:lpstr>Writing a function to sum</vt:lpstr>
      <vt:lpstr>Conditional Summing</vt:lpstr>
      <vt:lpstr>Conditional Summing Example</vt:lpstr>
      <vt:lpstr>Conditional Summing Solution?</vt:lpstr>
      <vt:lpstr>Conditional Summing Solution</vt:lpstr>
      <vt:lpstr>Counting</vt:lpstr>
      <vt:lpstr>For Loop in Movies and TV-Shows</vt:lpstr>
      <vt:lpstr>Lab 1 </vt:lpstr>
      <vt:lpstr>Lab 2: Counting Primes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5</cp:revision>
  <dcterms:created xsi:type="dcterms:W3CDTF">2019-05-29T16:38:51Z</dcterms:created>
  <dcterms:modified xsi:type="dcterms:W3CDTF">2021-06-04T17:46:37Z</dcterms:modified>
</cp:coreProperties>
</file>