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3" r:id="rId13"/>
    <p:sldId id="344" r:id="rId14"/>
    <p:sldId id="345" r:id="rId15"/>
    <p:sldId id="347" r:id="rId16"/>
    <p:sldId id="346" r:id="rId17"/>
    <p:sldId id="313" r:id="rId18"/>
    <p:sldId id="339" r:id="rId19"/>
    <p:sldId id="314" r:id="rId20"/>
    <p:sldId id="338" r:id="rId21"/>
    <p:sldId id="342" r:id="rId22"/>
    <p:sldId id="316" r:id="rId23"/>
    <p:sldId id="325" r:id="rId24"/>
    <p:sldId id="318" r:id="rId25"/>
    <p:sldId id="351" r:id="rId26"/>
    <p:sldId id="317" r:id="rId27"/>
    <p:sldId id="340" r:id="rId28"/>
    <p:sldId id="348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1409" dt="2019-10-22T01:07:0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50"/>
    <p:restoredTop sz="93692"/>
  </p:normalViewPr>
  <p:slideViewPr>
    <p:cSldViewPr snapToGrid="0" snapToObjects="1">
      <p:cViewPr varScale="1">
        <p:scale>
          <a:sx n="73" d="100"/>
          <a:sy n="73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2T01:07:09.945" v="5228" actId="20577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2T01:07:09.945" v="5228" actId="20577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2T01:07:09.945" v="5228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tuple unpacking: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have a list of lists.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[1][2]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6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[4]: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[2][1]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[5]: 8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 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4.5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3.5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(1, 5)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4.5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checks keys 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use indexing.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numbers[x], end="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unpacking Sarah's info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database['John'].append(90)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not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[] # create new key/value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336666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tuple is the same as a list!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slicing is the same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4234</TotalTime>
  <Words>1553</Words>
  <Application>Microsoft Macintosh PowerPoint</Application>
  <PresentationFormat>On-screen Show (16:10)</PresentationFormat>
  <Paragraphs>365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List of Lists(2D lists)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Iterables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2019-10-22T01:07:10Z</dcterms:modified>
</cp:coreProperties>
</file>