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89" r:id="rId2"/>
    <p:sldId id="257" r:id="rId3"/>
    <p:sldId id="274" r:id="rId4"/>
    <p:sldId id="275" r:id="rId5"/>
    <p:sldId id="291" r:id="rId6"/>
    <p:sldId id="276" r:id="rId7"/>
    <p:sldId id="302" r:id="rId8"/>
    <p:sldId id="278" r:id="rId9"/>
    <p:sldId id="279" r:id="rId10"/>
    <p:sldId id="301" r:id="rId11"/>
    <p:sldId id="292" r:id="rId12"/>
    <p:sldId id="310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3" r:id="rId21"/>
    <p:sldId id="304" r:id="rId22"/>
    <p:sldId id="305" r:id="rId23"/>
    <p:sldId id="306" r:id="rId24"/>
    <p:sldId id="307" r:id="rId25"/>
    <p:sldId id="308" r:id="rId26"/>
    <p:sldId id="309" r:id="rId27"/>
    <p:sldId id="284" r:id="rId28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C9BD3C4-A72C-C34E-A2E2-4164CEFFD187}" v="383" dt="2019-09-30T12:32:09.8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886"/>
    <p:restoredTop sz="93692"/>
  </p:normalViewPr>
  <p:slideViewPr>
    <p:cSldViewPr snapToGrid="0" snapToObjects="1">
      <p:cViewPr varScale="1">
        <p:scale>
          <a:sx n="45" d="100"/>
          <a:sy n="45" d="100"/>
        </p:scale>
        <p:origin x="184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05A1C5B8-6AA9-824C-B77D-182A36FCC0A3}"/>
  </pc:docChgLst>
  <pc:docChgLst>
    <pc:chgData name="Long B Nguyen" userId="f59fb8f3-a021-417a-8bc1-65c8d471c621" providerId="ADAL" clId="{EFBCD846-B2A3-1B4C-B729-1BDD8BB3398F}"/>
  </pc:docChgLst>
  <pc:docChgLst>
    <pc:chgData name="Long B Nguyen" userId="f59fb8f3-a021-417a-8bc1-65c8d471c621" providerId="ADAL" clId="{2C9BD3C4-A72C-C34E-A2E2-4164CEFFD187}"/>
    <pc:docChg chg="undo custSel addSld delSld modSld">
      <pc:chgData name="Long B Nguyen" userId="f59fb8f3-a021-417a-8bc1-65c8d471c621" providerId="ADAL" clId="{2C9BD3C4-A72C-C34E-A2E2-4164CEFFD187}" dt="2019-09-30T12:32:09.817" v="6889" actId="20577"/>
      <pc:docMkLst>
        <pc:docMk/>
      </pc:docMkLst>
      <pc:sldChg chg="modSp">
        <pc:chgData name="Long B Nguyen" userId="f59fb8f3-a021-417a-8bc1-65c8d471c621" providerId="ADAL" clId="{2C9BD3C4-A72C-C34E-A2E2-4164CEFFD187}" dt="2019-09-29T10:10:33.409" v="5997" actId="20577"/>
        <pc:sldMkLst>
          <pc:docMk/>
          <pc:sldMk cId="2207246265" sldId="257"/>
        </pc:sldMkLst>
        <pc:spChg chg="mod">
          <ac:chgData name="Long B Nguyen" userId="f59fb8f3-a021-417a-8bc1-65c8d471c621" providerId="ADAL" clId="{2C9BD3C4-A72C-C34E-A2E2-4164CEFFD187}" dt="2019-09-29T10:10:33.409" v="5997" actId="20577"/>
          <ac:spMkLst>
            <pc:docMk/>
            <pc:sldMk cId="2207246265" sldId="25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30T11:58:12.096" v="6860" actId="20577"/>
        <pc:sldMkLst>
          <pc:docMk/>
          <pc:sldMk cId="4018759955" sldId="274"/>
        </pc:sldMkLst>
        <pc:spChg chg="mod">
          <ac:chgData name="Long B Nguyen" userId="f59fb8f3-a021-417a-8bc1-65c8d471c621" providerId="ADAL" clId="{2C9BD3C4-A72C-C34E-A2E2-4164CEFFD187}" dt="2019-09-30T11:58:12.096" v="6860" actId="20577"/>
          <ac:spMkLst>
            <pc:docMk/>
            <pc:sldMk cId="4018759955" sldId="274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5:43.846" v="6667"/>
        <pc:sldMkLst>
          <pc:docMk/>
          <pc:sldMk cId="3908189275" sldId="275"/>
        </pc:sldMkLst>
        <pc:spChg chg="mod">
          <ac:chgData name="Long B Nguyen" userId="f59fb8f3-a021-417a-8bc1-65c8d471c621" providerId="ADAL" clId="{2C9BD3C4-A72C-C34E-A2E2-4164CEFFD187}" dt="2019-09-29T10:11:04.354" v="6010" actId="20577"/>
          <ac:spMkLst>
            <pc:docMk/>
            <pc:sldMk cId="3908189275" sldId="275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18.704" v="6671"/>
        <pc:sldMkLst>
          <pc:docMk/>
          <pc:sldMk cId="1114720448" sldId="276"/>
        </pc:sldMkLst>
        <pc:spChg chg="mod">
          <ac:chgData name="Long B Nguyen" userId="f59fb8f3-a021-417a-8bc1-65c8d471c621" providerId="ADAL" clId="{2C9BD3C4-A72C-C34E-A2E2-4164CEFFD187}" dt="2019-09-26T21:42:58.392" v="1966" actId="20577"/>
          <ac:spMkLst>
            <pc:docMk/>
            <pc:sldMk cId="1114720448" sldId="27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2:12:03.419" v="2917" actId="255"/>
          <ac:spMkLst>
            <pc:docMk/>
            <pc:sldMk cId="1114720448" sldId="27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40.185" v="6674"/>
        <pc:sldMkLst>
          <pc:docMk/>
          <pc:sldMk cId="3369363658" sldId="278"/>
        </pc:sldMkLst>
        <pc:spChg chg="mod">
          <ac:chgData name="Long B Nguyen" userId="f59fb8f3-a021-417a-8bc1-65c8d471c621" providerId="ADAL" clId="{2C9BD3C4-A72C-C34E-A2E2-4164CEFFD187}" dt="2019-09-26T21:54:58.768" v="2174" actId="20577"/>
          <ac:spMkLst>
            <pc:docMk/>
            <pc:sldMk cId="3369363658" sldId="27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04.355" v="6055" actId="20577"/>
          <ac:spMkLst>
            <pc:docMk/>
            <pc:sldMk cId="3369363658" sldId="27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6:51.662" v="6676"/>
        <pc:sldMkLst>
          <pc:docMk/>
          <pc:sldMk cId="2479426709" sldId="279"/>
        </pc:sldMkLst>
        <pc:spChg chg="mod">
          <ac:chgData name="Long B Nguyen" userId="f59fb8f3-a021-417a-8bc1-65c8d471c621" providerId="ADAL" clId="{2C9BD3C4-A72C-C34E-A2E2-4164CEFFD187}" dt="2019-09-26T21:44:34.275" v="2029" actId="20577"/>
          <ac:spMkLst>
            <pc:docMk/>
            <pc:sldMk cId="2479426709" sldId="279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12:23.044" v="6080" actId="20577"/>
          <ac:spMkLst>
            <pc:docMk/>
            <pc:sldMk cId="2479426709" sldId="279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7T16:47:39.087" v="4778" actId="20577"/>
        <pc:sldMkLst>
          <pc:docMk/>
          <pc:sldMk cId="2783383753" sldId="284"/>
        </pc:sldMkLst>
        <pc:spChg chg="mod">
          <ac:chgData name="Long B Nguyen" userId="f59fb8f3-a021-417a-8bc1-65c8d471c621" providerId="ADAL" clId="{2C9BD3C4-A72C-C34E-A2E2-4164CEFFD187}" dt="2019-09-27T16:47:39.087" v="4778" actId="20577"/>
          <ac:spMkLst>
            <pc:docMk/>
            <pc:sldMk cId="2783383753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C9BD3C4-A72C-C34E-A2E2-4164CEFFD187}" dt="2019-09-26T21:36:59.907" v="1840" actId="1076"/>
        <pc:sldMkLst>
          <pc:docMk/>
          <pc:sldMk cId="3974060782" sldId="289"/>
        </pc:sldMkLst>
        <pc:spChg chg="mod">
          <ac:chgData name="Long B Nguyen" userId="f59fb8f3-a021-417a-8bc1-65c8d471c621" providerId="ADAL" clId="{2C9BD3C4-A72C-C34E-A2E2-4164CEFFD187}" dt="2019-09-26T21:36:59.907" v="1840" actId="1076"/>
          <ac:spMkLst>
            <pc:docMk/>
            <pc:sldMk cId="3974060782" sldId="289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C9BD3C4-A72C-C34E-A2E2-4164CEFFD187}" dt="2019-09-30T11:58:42.873" v="6862" actId="113"/>
        <pc:sldMkLst>
          <pc:docMk/>
          <pc:sldMk cId="99755680" sldId="291"/>
        </pc:sldMkLst>
        <pc:spChg chg="mod">
          <ac:chgData name="Long B Nguyen" userId="f59fb8f3-a021-417a-8bc1-65c8d471c621" providerId="ADAL" clId="{2C9BD3C4-A72C-C34E-A2E2-4164CEFFD187}" dt="2019-09-30T11:58:42.873" v="6862" actId="113"/>
          <ac:spMkLst>
            <pc:docMk/>
            <pc:sldMk cId="99755680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7:47.108" v="6778"/>
        <pc:sldMkLst>
          <pc:docMk/>
          <pc:sldMk cId="847072393" sldId="292"/>
        </pc:sldMkLst>
        <pc:spChg chg="mod">
          <ac:chgData name="Long B Nguyen" userId="f59fb8f3-a021-417a-8bc1-65c8d471c621" providerId="ADAL" clId="{2C9BD3C4-A72C-C34E-A2E2-4164CEFFD187}" dt="2019-09-29T10:25:33.161" v="6439" actId="20577"/>
          <ac:spMkLst>
            <pc:docMk/>
            <pc:sldMk cId="847072393" sldId="292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C9BD3C4-A72C-C34E-A2E2-4164CEFFD187}" dt="2019-09-29T10:38:12.206" v="6782"/>
        <pc:sldMkLst>
          <pc:docMk/>
          <pc:sldMk cId="3060343526" sldId="294"/>
        </pc:sldMkLst>
        <pc:spChg chg="mod">
          <ac:chgData name="Long B Nguyen" userId="f59fb8f3-a021-417a-8bc1-65c8d471c621" providerId="ADAL" clId="{2C9BD3C4-A72C-C34E-A2E2-4164CEFFD187}" dt="2019-09-29T10:27:49.115" v="6520" actId="20577"/>
          <ac:spMkLst>
            <pc:docMk/>
            <pc:sldMk cId="306034352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8:29.490" v="6783"/>
        <pc:sldMkLst>
          <pc:docMk/>
          <pc:sldMk cId="450853280" sldId="295"/>
        </pc:sldMkLst>
        <pc:spChg chg="mod">
          <ac:chgData name="Long B Nguyen" userId="f59fb8f3-a021-417a-8bc1-65c8d471c621" providerId="ADAL" clId="{2C9BD3C4-A72C-C34E-A2E2-4164CEFFD187}" dt="2019-09-29T10:29:16.425" v="6523" actId="20577"/>
          <ac:spMkLst>
            <pc:docMk/>
            <pc:sldMk cId="450853280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07.686" v="6785"/>
        <pc:sldMkLst>
          <pc:docMk/>
          <pc:sldMk cId="3888808614" sldId="296"/>
        </pc:sldMkLst>
        <pc:spChg chg="mod">
          <ac:chgData name="Long B Nguyen" userId="f59fb8f3-a021-417a-8bc1-65c8d471c621" providerId="ADAL" clId="{2C9BD3C4-A72C-C34E-A2E2-4164CEFFD187}" dt="2019-09-08T13:08:32.878" v="924" actId="20577"/>
          <ac:spMkLst>
            <pc:docMk/>
            <pc:sldMk cId="3888808614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6T21:40:19.902" v="1858" actId="207"/>
          <ac:spMkLst>
            <pc:docMk/>
            <pc:sldMk cId="3888808614" sldId="296"/>
            <ac:spMk id="9" creationId="{E3B2E017-30B2-884B-A113-B419A2ED51AD}"/>
          </ac:spMkLst>
        </pc:spChg>
      </pc:sldChg>
      <pc:sldChg chg="modSp add">
        <pc:chgData name="Long B Nguyen" userId="f59fb8f3-a021-417a-8bc1-65c8d471c621" providerId="ADAL" clId="{2C9BD3C4-A72C-C34E-A2E2-4164CEFFD187}" dt="2019-09-08T13:32:35.797" v="1429" actId="20577"/>
        <pc:sldMkLst>
          <pc:docMk/>
          <pc:sldMk cId="1027235231" sldId="297"/>
        </pc:sldMkLst>
        <pc:spChg chg="mod">
          <ac:chgData name="Long B Nguyen" userId="f59fb8f3-a021-417a-8bc1-65c8d471c621" providerId="ADAL" clId="{2C9BD3C4-A72C-C34E-A2E2-4164CEFFD187}" dt="2019-09-08T13:32:35.797" v="1429" actId="20577"/>
          <ac:spMkLst>
            <pc:docMk/>
            <pc:sldMk cId="102723523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08T13:24:12.077" v="1061"/>
          <ac:spMkLst>
            <pc:docMk/>
            <pc:sldMk cId="1027235231" sldId="29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40:26.551" v="6791" actId="20577"/>
        <pc:sldMkLst>
          <pc:docMk/>
          <pc:sldMk cId="4019361075" sldId="298"/>
        </pc:sldMkLst>
        <pc:spChg chg="mod">
          <ac:chgData name="Long B Nguyen" userId="f59fb8f3-a021-417a-8bc1-65c8d471c621" providerId="ADAL" clId="{2C9BD3C4-A72C-C34E-A2E2-4164CEFFD187}" dt="2019-09-08T13:32:41.505" v="1446" actId="20577"/>
          <ac:spMkLst>
            <pc:docMk/>
            <pc:sldMk cId="4019361075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40:26.551" v="6791" actId="20577"/>
          <ac:spMkLst>
            <pc:docMk/>
            <pc:sldMk cId="4019361075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32:09.817" v="6889" actId="20577"/>
        <pc:sldMkLst>
          <pc:docMk/>
          <pc:sldMk cId="3334677996" sldId="299"/>
        </pc:sldMkLst>
        <pc:spChg chg="mod">
          <ac:chgData name="Long B Nguyen" userId="f59fb8f3-a021-417a-8bc1-65c8d471c621" providerId="ADAL" clId="{2C9BD3C4-A72C-C34E-A2E2-4164CEFFD187}" dt="2019-09-30T12:32:09.817" v="6889" actId="20577"/>
          <ac:spMkLst>
            <pc:docMk/>
            <pc:sldMk cId="3334677996" sldId="299"/>
            <ac:spMk id="9" creationId="{E3B2E017-30B2-884B-A113-B419A2ED51AD}"/>
          </ac:spMkLst>
        </pc:spChg>
      </pc:sldChg>
      <pc:sldChg chg="addSp modSp add">
        <pc:chgData name="Long B Nguyen" userId="f59fb8f3-a021-417a-8bc1-65c8d471c621" providerId="ADAL" clId="{2C9BD3C4-A72C-C34E-A2E2-4164CEFFD187}" dt="2019-09-27T16:54:32.829" v="4806" actId="20577"/>
        <pc:sldMkLst>
          <pc:docMk/>
          <pc:sldMk cId="1511080215" sldId="300"/>
        </pc:sldMkLst>
        <pc:spChg chg="mod">
          <ac:chgData name="Long B Nguyen" userId="f59fb8f3-a021-417a-8bc1-65c8d471c621" providerId="ADAL" clId="{2C9BD3C4-A72C-C34E-A2E2-4164CEFFD187}" dt="2019-09-27T14:01:28.101" v="2927" actId="20577"/>
          <ac:spMkLst>
            <pc:docMk/>
            <pc:sldMk cId="1511080215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7T14:05:24.405" v="3192" actId="20577"/>
          <ac:spMkLst>
            <pc:docMk/>
            <pc:sldMk cId="1511080215" sldId="300"/>
            <ac:spMk id="9" creationId="{E3B2E017-30B2-884B-A113-B419A2ED51AD}"/>
          </ac:spMkLst>
        </pc:spChg>
        <pc:graphicFrameChg chg="add mod modGraphic">
          <ac:chgData name="Long B Nguyen" userId="f59fb8f3-a021-417a-8bc1-65c8d471c621" providerId="ADAL" clId="{2C9BD3C4-A72C-C34E-A2E2-4164CEFFD187}" dt="2019-09-27T16:54:32.829" v="4806" actId="20577"/>
          <ac:graphicFrameMkLst>
            <pc:docMk/>
            <pc:sldMk cId="1511080215" sldId="300"/>
            <ac:graphicFrameMk id="3" creationId="{57EBABBC-BF53-D54B-B535-A6EEF3CDBAF8}"/>
          </ac:graphicFrameMkLst>
        </pc:graphicFrameChg>
      </pc:sldChg>
      <pc:sldChg chg="modSp add modAnim">
        <pc:chgData name="Long B Nguyen" userId="f59fb8f3-a021-417a-8bc1-65c8d471c621" providerId="ADAL" clId="{2C9BD3C4-A72C-C34E-A2E2-4164CEFFD187}" dt="2019-09-29T10:37:31.429" v="6776" actId="20577"/>
        <pc:sldMkLst>
          <pc:docMk/>
          <pc:sldMk cId="3018705465" sldId="301"/>
        </pc:sldMkLst>
        <pc:spChg chg="mod">
          <ac:chgData name="Long B Nguyen" userId="f59fb8f3-a021-417a-8bc1-65c8d471c621" providerId="ADAL" clId="{2C9BD3C4-A72C-C34E-A2E2-4164CEFFD187}" dt="2019-09-29T10:37:31.429" v="6776" actId="20577"/>
          <ac:spMkLst>
            <pc:docMk/>
            <pc:sldMk cId="3018705465" sldId="301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29T10:36:26.780" v="6672"/>
        <pc:sldMkLst>
          <pc:docMk/>
          <pc:sldMk cId="2221515130" sldId="302"/>
        </pc:sldMkLst>
        <pc:spChg chg="mod">
          <ac:chgData name="Long B Nguyen" userId="f59fb8f3-a021-417a-8bc1-65c8d471c621" providerId="ADAL" clId="{2C9BD3C4-A72C-C34E-A2E2-4164CEFFD187}" dt="2019-09-29T10:11:33.142" v="6032" actId="20577"/>
          <ac:spMkLst>
            <pc:docMk/>
            <pc:sldMk cId="2221515130" sldId="302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23.805" v="6868"/>
        <pc:sldMkLst>
          <pc:docMk/>
          <pc:sldMk cId="2524324013" sldId="303"/>
        </pc:sldMkLst>
        <pc:spChg chg="mod">
          <ac:chgData name="Long B Nguyen" userId="f59fb8f3-a021-417a-8bc1-65c8d471c621" providerId="ADAL" clId="{2C9BD3C4-A72C-C34E-A2E2-4164CEFFD187}" dt="2019-09-27T14:15:42.090" v="3689" actId="20577"/>
          <ac:spMkLst>
            <pc:docMk/>
            <pc:sldMk cId="2524324013" sldId="303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3:33.295" v="6602" actId="20577"/>
          <ac:spMkLst>
            <pc:docMk/>
            <pc:sldMk cId="2524324013" sldId="303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33.344" v="6870"/>
        <pc:sldMkLst>
          <pc:docMk/>
          <pc:sldMk cId="3612046097" sldId="304"/>
        </pc:sldMkLst>
        <pc:spChg chg="mod">
          <ac:chgData name="Long B Nguyen" userId="f59fb8f3-a021-417a-8bc1-65c8d471c621" providerId="ADAL" clId="{2C9BD3C4-A72C-C34E-A2E2-4164CEFFD187}" dt="2019-09-29T10:33:44.962" v="6613" actId="20577"/>
          <ac:spMkLst>
            <pc:docMk/>
            <pc:sldMk cId="3612046097" sldId="30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45.214" v="6873"/>
        <pc:sldMkLst>
          <pc:docMk/>
          <pc:sldMk cId="3701226577" sldId="305"/>
        </pc:sldMkLst>
        <pc:spChg chg="mod">
          <ac:chgData name="Long B Nguyen" userId="f59fb8f3-a021-417a-8bc1-65c8d471c621" providerId="ADAL" clId="{2C9BD3C4-A72C-C34E-A2E2-4164CEFFD187}" dt="2019-09-29T10:34:02.696" v="6627" actId="20577"/>
          <ac:spMkLst>
            <pc:docMk/>
            <pc:sldMk cId="3701226577" sldId="30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0:56.386" v="6875"/>
        <pc:sldMkLst>
          <pc:docMk/>
          <pc:sldMk cId="3900668933" sldId="306"/>
        </pc:sldMkLst>
        <pc:spChg chg="mod">
          <ac:chgData name="Long B Nguyen" userId="f59fb8f3-a021-417a-8bc1-65c8d471c621" providerId="ADAL" clId="{2C9BD3C4-A72C-C34E-A2E2-4164CEFFD187}" dt="2019-09-29T10:34:19.115" v="6638" actId="20577"/>
          <ac:spMkLst>
            <pc:docMk/>
            <pc:sldMk cId="3900668933" sldId="30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02.667" v="6876"/>
        <pc:sldMkLst>
          <pc:docMk/>
          <pc:sldMk cId="824515891" sldId="307"/>
        </pc:sldMkLst>
        <pc:spChg chg="mod">
          <ac:chgData name="Long B Nguyen" userId="f59fb8f3-a021-417a-8bc1-65c8d471c621" providerId="ADAL" clId="{2C9BD3C4-A72C-C34E-A2E2-4164CEFFD187}" dt="2019-09-29T09:56:48.036" v="4901" actId="20577"/>
          <ac:spMkLst>
            <pc:docMk/>
            <pc:sldMk cId="824515891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30.419" v="6644" actId="20577"/>
          <ac:spMkLst>
            <pc:docMk/>
            <pc:sldMk cId="824515891" sldId="307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19.026" v="6879"/>
        <pc:sldMkLst>
          <pc:docMk/>
          <pc:sldMk cId="641334177" sldId="308"/>
        </pc:sldMkLst>
        <pc:spChg chg="mod">
          <ac:chgData name="Long B Nguyen" userId="f59fb8f3-a021-417a-8bc1-65c8d471c621" providerId="ADAL" clId="{2C9BD3C4-A72C-C34E-A2E2-4164CEFFD187}" dt="2019-09-29T09:59:25.846" v="5063" actId="20577"/>
          <ac:spMkLst>
            <pc:docMk/>
            <pc:sldMk cId="641334177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2C9BD3C4-A72C-C34E-A2E2-4164CEFFD187}" dt="2019-09-29T10:34:54.998" v="6655" actId="255"/>
          <ac:spMkLst>
            <pc:docMk/>
            <pc:sldMk cId="641334177" sldId="30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01:34.741" v="6882"/>
        <pc:sldMkLst>
          <pc:docMk/>
          <pc:sldMk cId="3912850767" sldId="309"/>
        </pc:sldMkLst>
        <pc:spChg chg="mod">
          <ac:chgData name="Long B Nguyen" userId="f59fb8f3-a021-417a-8bc1-65c8d471c621" providerId="ADAL" clId="{2C9BD3C4-A72C-C34E-A2E2-4164CEFFD187}" dt="2019-09-29T10:35:04.615" v="6665" actId="20577"/>
          <ac:spMkLst>
            <pc:docMk/>
            <pc:sldMk cId="3912850767" sldId="30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C9BD3C4-A72C-C34E-A2E2-4164CEFFD187}" dt="2019-09-30T12:24:15.643" v="6886" actId="20577"/>
        <pc:sldMkLst>
          <pc:docMk/>
          <pc:sldMk cId="4013144405" sldId="310"/>
        </pc:sldMkLst>
        <pc:spChg chg="mod">
          <ac:chgData name="Long B Nguyen" userId="f59fb8f3-a021-417a-8bc1-65c8d471c621" providerId="ADAL" clId="{2C9BD3C4-A72C-C34E-A2E2-4164CEFFD187}" dt="2019-09-30T12:24:15.643" v="6886" actId="20577"/>
          <ac:spMkLst>
            <pc:docMk/>
            <pc:sldMk cId="4013144405" sldId="31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5BA4ED75-8AB8-EF4B-B40C-CAAFEBD8F6A0}"/>
    <pc:docChg chg="custSel addSld delSld modSld">
      <pc:chgData name="Long B Nguyen" userId="f59fb8f3-a021-417a-8bc1-65c8d471c621" providerId="ADAL" clId="{5BA4ED75-8AB8-EF4B-B40C-CAAFEBD8F6A0}" dt="2019-09-07T18:16:12.785" v="168"/>
      <pc:docMkLst>
        <pc:docMk/>
      </pc:docMkLst>
      <pc:sldChg chg="modSp">
        <pc:chgData name="Long B Nguyen" userId="f59fb8f3-a021-417a-8bc1-65c8d471c621" providerId="ADAL" clId="{5BA4ED75-8AB8-EF4B-B40C-CAAFEBD8F6A0}" dt="2019-09-07T18:16:12.785" v="168"/>
        <pc:sldMkLst>
          <pc:docMk/>
          <pc:sldMk cId="2207246265" sldId="257"/>
        </pc:sldMkLst>
        <pc:spChg chg="mod">
          <ac:chgData name="Long B Nguyen" userId="f59fb8f3-a021-417a-8bc1-65c8d471c621" providerId="ADAL" clId="{5BA4ED75-8AB8-EF4B-B40C-CAAFEBD8F6A0}" dt="2019-09-07T18:16:12.785" v="168"/>
          <ac:spMkLst>
            <pc:docMk/>
            <pc:sldMk cId="2207246265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8:42.191" v="115" actId="313"/>
        <pc:sldMkLst>
          <pc:docMk/>
          <pc:sldMk cId="4018759955" sldId="274"/>
        </pc:sldMkLst>
        <pc:spChg chg="mod">
          <ac:chgData name="Long B Nguyen" userId="f59fb8f3-a021-417a-8bc1-65c8d471c621" providerId="ADAL" clId="{5BA4ED75-8AB8-EF4B-B40C-CAAFEBD8F6A0}" dt="2019-08-18T20:08:42.191" v="115" actId="313"/>
          <ac:spMkLst>
            <pc:docMk/>
            <pc:sldMk cId="4018759955" sldId="27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14.054" v="121" actId="313"/>
        <pc:sldMkLst>
          <pc:docMk/>
          <pc:sldMk cId="3908189275" sldId="275"/>
        </pc:sldMkLst>
        <pc:spChg chg="mod">
          <ac:chgData name="Long B Nguyen" userId="f59fb8f3-a021-417a-8bc1-65c8d471c621" providerId="ADAL" clId="{5BA4ED75-8AB8-EF4B-B40C-CAAFEBD8F6A0}" dt="2019-08-18T20:09:14.054" v="121" actId="313"/>
          <ac:spMkLst>
            <pc:docMk/>
            <pc:sldMk cId="3908189275" sldId="275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5BA4ED75-8AB8-EF4B-B40C-CAAFEBD8F6A0}" dt="2019-08-18T20:09:30.839" v="124" actId="313"/>
        <pc:sldMkLst>
          <pc:docMk/>
          <pc:sldMk cId="1114720448" sldId="276"/>
        </pc:sldMkLst>
        <pc:spChg chg="mod">
          <ac:chgData name="Long B Nguyen" userId="f59fb8f3-a021-417a-8bc1-65c8d471c621" providerId="ADAL" clId="{5BA4ED75-8AB8-EF4B-B40C-CAAFEBD8F6A0}" dt="2019-08-18T20:09:30.839" v="124" actId="313"/>
          <ac:spMkLst>
            <pc:docMk/>
            <pc:sldMk cId="1114720448" sldId="276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5BA4ED75-8AB8-EF4B-B40C-CAAFEBD8F6A0}" dt="2019-08-25T11:36:43.747" v="163"/>
        <pc:sldMkLst>
          <pc:docMk/>
          <pc:sldMk cId="2783383753" sldId="284"/>
        </pc:sldMkLst>
      </pc:sldChg>
      <pc:sldChg chg="modSp">
        <pc:chgData name="Long B Nguyen" userId="f59fb8f3-a021-417a-8bc1-65c8d471c621" providerId="ADAL" clId="{5BA4ED75-8AB8-EF4B-B40C-CAAFEBD8F6A0}" dt="2019-08-25T11:28:37.709" v="159" actId="20577"/>
        <pc:sldMkLst>
          <pc:docMk/>
          <pc:sldMk cId="3974060782" sldId="289"/>
        </pc:sldMkLst>
        <pc:spChg chg="mod">
          <ac:chgData name="Long B Nguyen" userId="f59fb8f3-a021-417a-8bc1-65c8d471c621" providerId="ADAL" clId="{5BA4ED75-8AB8-EF4B-B40C-CAAFEBD8F6A0}" dt="2019-08-25T11:28:37.709" v="159" actId="20577"/>
          <ac:spMkLst>
            <pc:docMk/>
            <pc:sldMk cId="3974060782" sldId="289"/>
            <ac:spMk id="3" creationId="{1BDC47C8-6776-7B44-9CD4-95FC91452D62}"/>
          </ac:spMkLst>
        </pc:spChg>
      </pc:sldChg>
    </pc:docChg>
  </pc:docChgLst>
  <pc:docChgLst>
    <pc:chgData name="Long B Nguyen" userId="f59fb8f3-a021-417a-8bc1-65c8d471c621" providerId="ADAL" clId="{6CD83B71-C243-244B-B302-DE2E82069201}"/>
  </pc:docChgLst>
  <pc:docChgLst>
    <pc:chgData name="Long B Nguyen" userId="f59fb8f3-a021-417a-8bc1-65c8d471c621" providerId="ADAL" clId="{A2B9980D-0FF0-CA43-9CAC-D70036623538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4562" y="2530257"/>
            <a:ext cx="6200317" cy="654486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974060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12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[13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2:5:-1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[13]: ‘’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5:2:-1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[14]: ‘</a:t>
            </a:r>
            <a:r>
              <a:rPr lang="en-US" sz="1900" b="1" dirty="0" err="1">
                <a:latin typeface="Inconsolata Medium" panose="020B0609030003000000" pitchFamily="49" charset="77"/>
              </a:rPr>
              <a:t>noh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01870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2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f-Strings is the new way to format strings in Python. (v 3.6) A</a:t>
            </a:r>
            <a:r>
              <a:rPr lang="en-US" dirty="0"/>
              <a:t>n f-string is denoted by preceding the opening quotation mark with the lowercase f character.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name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“Mike”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3.2 	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“I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am {name} with a {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}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gpa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.”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I am Mike with a 3.2 </a:t>
            </a:r>
            <a:r>
              <a:rPr lang="en-US" b="1" dirty="0" err="1">
                <a:latin typeface="Inconsolata Medium" panose="020B0609030003000000" pitchFamily="49" charset="77"/>
              </a:rPr>
              <a:t>gpa</a:t>
            </a:r>
            <a:r>
              <a:rPr lang="en-US" b="1" dirty="0">
                <a:latin typeface="Inconsolata Medium" panose="020B0609030003000000" pitchFamily="49" charset="77"/>
              </a:rPr>
              <a:t>.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4707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125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An f-string is special because it permits us to write Python code </a:t>
            </a:r>
            <a:r>
              <a:rPr lang="en-US" i="1" dirty="0"/>
              <a:t>within</a:t>
            </a:r>
            <a:r>
              <a:rPr lang="en-US" dirty="0"/>
              <a:t> a string; any expression within curly brackets, {}, will be executed as Python code, and the resulting value will be converted to a string and inserted into the f-string at that position.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grade1 = 1.5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grade2 = 2.5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=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“average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is {(grade1+grade2)/2}”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f_str</a:t>
            </a:r>
            <a:endParaRPr lang="en-US" b="1" dirty="0">
              <a:solidFill>
                <a:srgbClr val="CC33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‘average is 2.0.'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013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f-Strings Precision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 Medium" panose="020B0609030003000000" pitchFamily="49" charset="77"/>
              </a:rPr>
              <a:t>import math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x = </a:t>
            </a:r>
            <a:r>
              <a:rPr lang="en-US" b="1" dirty="0" err="1">
                <a:solidFill>
                  <a:srgbClr val="CC3300"/>
                </a:solidFill>
                <a:latin typeface="Inconsolata Medium" panose="020B0609030003000000" pitchFamily="49" charset="77"/>
              </a:rPr>
              <a:t>math.pi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	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3.141592653589793</a:t>
            </a:r>
            <a:endParaRPr lang="en-US" b="1" dirty="0">
              <a:solidFill>
                <a:srgbClr val="CC33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“{x:.2f}”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3.14</a:t>
            </a:r>
            <a:endParaRPr lang="en-US" b="1" dirty="0">
              <a:solidFill>
                <a:srgbClr val="CC33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b="1" dirty="0">
                <a:latin typeface="Inconsolata Medium" panose="020B0609030003000000" pitchFamily="49" charset="77"/>
              </a:rPr>
              <a:t>]: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print(f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“{x:.3f}”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)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3.142</a:t>
            </a:r>
          </a:p>
        </p:txBody>
      </p:sp>
    </p:spTree>
    <p:extLst>
      <p:ext uri="{BB962C8B-B14F-4D97-AF65-F5344CB8AC3E}">
        <p14:creationId xmlns:p14="http://schemas.microsoft.com/office/powerpoint/2010/main" val="306034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str()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function str() can be construct string objects from integer or float literals.</a:t>
            </a:r>
          </a:p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y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   </a:t>
            </a:r>
            <a:r>
              <a:rPr lang="en-US" sz="2000" b="1" i="1" dirty="0">
                <a:solidFill>
                  <a:srgbClr val="779F9F"/>
                </a:solidFill>
                <a:latin typeface="Inconsolata Medium" panose="020B0609030003000000" pitchFamily="49" charset="77"/>
              </a:rPr>
              <a:t># y will be '2'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sz="2000" b="1" dirty="0">
              <a:solidFill>
                <a:srgbClr val="779F9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       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z = 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3.0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  </a:t>
            </a:r>
            <a:r>
              <a:rPr lang="en-US" sz="2000" b="1" i="1" dirty="0">
                <a:solidFill>
                  <a:srgbClr val="779F9F"/>
                </a:solidFill>
                <a:latin typeface="Inconsolata Medium" panose="020B0609030003000000" pitchFamily="49" charset="77"/>
              </a:rPr>
              <a:t># z will be '3.0'</a:t>
            </a:r>
            <a:endParaRPr lang="en-US" sz="2000" b="1" dirty="0">
              <a:solidFill>
                <a:srgbClr val="779F9F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5085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Special Characters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It is not valid syntax to have a single quote inside of a single quoted string. </a:t>
            </a:r>
            <a:endParaRPr lang="en-US" sz="2000" dirty="0">
              <a:solidFill>
                <a:srgbClr val="34A327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20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‘that’s not legal’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BBC8"/>
                </a:solidFill>
                <a:latin typeface="Inconsolata Medium" panose="020B0609030003000000" pitchFamily="49" charset="77"/>
              </a:rPr>
              <a:t>  File </a:t>
            </a:r>
            <a:r>
              <a:rPr lang="en-US" sz="2000" b="1" dirty="0">
                <a:solidFill>
                  <a:srgbClr val="34BC26"/>
                </a:solidFill>
                <a:latin typeface="Inconsolata Medium" panose="020B0609030003000000" pitchFamily="49" charset="77"/>
              </a:rPr>
              <a:t>"&lt;ipython-input-7-2762381d46b7&gt;"</a:t>
            </a:r>
            <a:r>
              <a:rPr lang="en-US" sz="2000" b="1" dirty="0">
                <a:solidFill>
                  <a:srgbClr val="33BBC8"/>
                </a:solidFill>
                <a:latin typeface="Inconsolata Medium" panose="020B0609030003000000" pitchFamily="49" charset="77"/>
              </a:rPr>
              <a:t>, line </a:t>
            </a:r>
            <a:r>
              <a:rPr lang="en-US" sz="2000" b="1" dirty="0">
                <a:solidFill>
                  <a:srgbClr val="34BC26"/>
                </a:solidFill>
                <a:latin typeface="Inconsolata Medium" panose="020B0609030003000000" pitchFamily="49" charset="77"/>
              </a:rPr>
              <a:t>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C33720"/>
                </a:solidFill>
                <a:latin typeface="Inconsolata Medium" panose="020B0609030003000000" pitchFamily="49" charset="77"/>
              </a:rPr>
              <a:t>    'that's not legal'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^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C33720"/>
                </a:solidFill>
                <a:latin typeface="Inconsolata Medium" panose="020B0609030003000000" pitchFamily="49" charset="77"/>
              </a:rPr>
              <a:t>SyntaxError</a:t>
            </a:r>
            <a:r>
              <a:rPr lang="en-US" sz="2000" b="1" dirty="0">
                <a:solidFill>
                  <a:srgbClr val="C33720"/>
                </a:solidFill>
                <a:latin typeface="Inconsolata Medium" panose="020B0609030003000000" pitchFamily="49" charset="77"/>
              </a:rPr>
              <a:t>:</a:t>
            </a: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invalid syntax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Instead, we can use double quotes outside the string.</a:t>
            </a:r>
          </a:p>
          <a:p>
            <a:pPr marL="0" indent="0">
              <a:buNone/>
            </a:pPr>
            <a:endParaRPr lang="en-US" sz="17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7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[2]: print(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“It’s legal to do this.”</a:t>
            </a:r>
            <a:r>
              <a:rPr lang="en-US" sz="1700" b="1" dirty="0">
                <a:latin typeface="Inconsolata Medium" panose="020B0609030003000000" pitchFamily="49" charset="77"/>
              </a:rPr>
              <a:t>,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‘And he said, “This is ok.”’</a:t>
            </a:r>
            <a:r>
              <a:rPr lang="en-US" sz="17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)</a:t>
            </a:r>
            <a:r>
              <a:rPr lang="en-US" sz="17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</a:t>
            </a:r>
            <a:r>
              <a:rPr lang="en-US" sz="17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</a:t>
            </a:r>
          </a:p>
          <a:p>
            <a:pPr marL="0" indent="0">
              <a:buNone/>
            </a:pPr>
            <a:r>
              <a:rPr lang="en-US" sz="1800" b="1" dirty="0">
                <a:latin typeface="Inconsolata Medium" panose="020B0609030003000000" pitchFamily="49" charset="77"/>
              </a:rPr>
              <a:t>It’s legal to do this. And he said, “this is ok.” </a:t>
            </a:r>
            <a:endParaRPr lang="en-US" sz="1800" b="1" dirty="0">
              <a:solidFill>
                <a:srgbClr val="000000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88808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b="1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b="1" dirty="0">
                <a:ea typeface="ＭＳ Ｐゴシック" panose="020B0600070205080204" pitchFamily="34" charset="-128"/>
              </a:rPr>
              <a:t>Escape sequence </a:t>
            </a:r>
            <a:r>
              <a:rPr lang="en-GB" altLang="en-US" dirty="0">
                <a:ea typeface="ＭＳ Ｐゴシック" panose="020B0600070205080204" pitchFamily="34" charset="-128"/>
              </a:rPr>
              <a:t>is a special sequence of characters used to represent certain special characters in a string.</a:t>
            </a:r>
            <a:br>
              <a:rPr lang="en-GB" altLang="en-US" dirty="0">
                <a:ea typeface="ＭＳ Ｐゴシック" panose="020B0600070205080204" pitchFamily="34" charset="-128"/>
              </a:rPr>
            </a:br>
            <a:endParaRPr lang="en-GB" altLang="en-US" sz="700" dirty="0">
              <a:ea typeface="ＭＳ Ｐゴシック" panose="020B0600070205080204" pitchFamily="34" charset="-128"/>
            </a:endParaRP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\n	</a:t>
            </a:r>
            <a:r>
              <a:rPr lang="en-GB" altLang="en-US" dirty="0">
                <a:ea typeface="ＭＳ Ｐゴシック" panose="020B0600070205080204" pitchFamily="34" charset="-128"/>
              </a:rPr>
              <a:t>new line character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\”	</a:t>
            </a:r>
            <a:r>
              <a:rPr lang="en-GB" altLang="en-US" dirty="0">
                <a:ea typeface="ＭＳ Ｐゴシック" panose="020B0600070205080204" pitchFamily="34" charset="-128"/>
              </a:rPr>
              <a:t>double quote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\’	</a:t>
            </a:r>
            <a:r>
              <a:rPr lang="en-GB" altLang="en-US" dirty="0">
                <a:ea typeface="ＭＳ Ｐゴシック" panose="020B0600070205080204" pitchFamily="34" charset="-128"/>
              </a:rPr>
              <a:t>single quote</a:t>
            </a:r>
          </a:p>
          <a:p>
            <a:pPr lvl="1">
              <a:spcBef>
                <a:spcPts val="500"/>
              </a:spcBef>
              <a:buFontTx/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\\	</a:t>
            </a:r>
            <a:r>
              <a:rPr lang="en-GB" altLang="en-US" dirty="0">
                <a:ea typeface="ＭＳ Ｐゴシック" panose="020B0600070205080204" pitchFamily="34" charset="-128"/>
              </a:rPr>
              <a:t>backslash character</a:t>
            </a:r>
          </a:p>
          <a:p>
            <a:pPr lvl="1">
              <a:spcBef>
                <a:spcPts val="500"/>
              </a:spcBef>
              <a:buNone/>
            </a:pPr>
            <a:r>
              <a:rPr lang="en-GB" altLang="en-US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\t	</a:t>
            </a:r>
            <a:r>
              <a:rPr lang="en-GB" altLang="en-US" dirty="0">
                <a:ea typeface="ＭＳ Ｐゴシック" panose="020B0600070205080204" pitchFamily="34" charset="-128"/>
              </a:rPr>
              <a:t>tab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7235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Escape Sequence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497782" cy="4440590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GB" altLang="en-US" dirty="0">
                <a:ea typeface="ＭＳ Ｐゴシック" panose="020B0600070205080204" pitchFamily="34" charset="-128"/>
              </a:rPr>
              <a:t>What is the output?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sz="1900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print</a:t>
            </a: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(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“How \</a:t>
            </a:r>
            <a:r>
              <a:rPr lang="en-US" sz="1900" b="1" dirty="0" err="1">
                <a:solidFill>
                  <a:srgbClr val="CD7923"/>
                </a:solidFill>
                <a:latin typeface="Inconsolata Medium" panose="020B0609030003000000" pitchFamily="49" charset="77"/>
              </a:rPr>
              <a:t>tmany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\‘lines\’\n are\n shown\n \“here\”?”</a:t>
            </a:r>
            <a:r>
              <a:rPr lang="en-US" sz="19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)</a:t>
            </a:r>
            <a:r>
              <a:rPr lang="en-US" sz="1900" b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                                       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How     many ‘lines’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are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shown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“here”?</a:t>
            </a:r>
          </a:p>
          <a:p>
            <a:pPr lvl="1">
              <a:spcBef>
                <a:spcPts val="500"/>
              </a:spcBef>
              <a:buFontTx/>
              <a:buNone/>
            </a:pPr>
            <a:endParaRPr lang="en-GB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1936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Multiline 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39091"/>
            <a:ext cx="8497782" cy="4552412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FontTx/>
              <a:buNone/>
            </a:pPr>
            <a:r>
              <a:rPr lang="en-US" dirty="0"/>
              <a:t>To span multiple lines, put three single quotes or three double quotes around the string instead of one. The string can then span as many lines as you want:</a:t>
            </a:r>
            <a:endParaRPr lang="en-GB" sz="2000" b="1" dirty="0">
              <a:solidFill>
                <a:srgbClr val="34A327"/>
              </a:solidFill>
              <a:latin typeface="Inconsolata Medium" panose="020B0609030003000000" pitchFamily="49" charset="77"/>
              <a:ea typeface="ＭＳ Ｐゴシック" panose="020B0600070205080204" pitchFamily="34" charset="-128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In [</a:t>
            </a:r>
            <a:r>
              <a:rPr lang="en-US" b="1" dirty="0">
                <a:solidFill>
                  <a:srgbClr val="2EE721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'''three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CD7923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lines 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 </a:t>
            </a:r>
            <a:endParaRPr lang="en-US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34A327"/>
                </a:solidFill>
                <a:latin typeface="Inconsolata Medium" panose="020B0609030003000000" pitchFamily="49" charset="77"/>
              </a:rPr>
              <a:t>         </a:t>
            </a: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of     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CD7923"/>
                </a:solidFill>
                <a:latin typeface="Inconsolata Medium" panose="020B0609030003000000" pitchFamily="49" charset="77"/>
              </a:rPr>
              <a:t>         output’’’ 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Out[</a:t>
            </a:r>
            <a:r>
              <a:rPr lang="en-US" b="1" dirty="0">
                <a:solidFill>
                  <a:srgbClr val="FF3B1E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srgbClr val="B23622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'three\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nlines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 \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nof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\</a:t>
            </a:r>
            <a:r>
              <a:rPr lang="en-US" b="1" dirty="0" err="1">
                <a:solidFill>
                  <a:srgbClr val="000000"/>
                </a:solidFill>
                <a:latin typeface="Inconsolata Medium" panose="020B0609030003000000" pitchFamily="49" charset="77"/>
              </a:rPr>
              <a:t>noutput</a:t>
            </a:r>
            <a:r>
              <a:rPr lang="en-US" b="1" dirty="0">
                <a:solidFill>
                  <a:srgbClr val="000000"/>
                </a:solidFill>
                <a:latin typeface="Inconsolata Medium" panose="020B0609030003000000" pitchFamily="49" charset="77"/>
              </a:rPr>
              <a:t>’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Notice that the string Python creates contains a \n sequence everywhere our input started a new line. Each newline is a character in the string.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dirty="0"/>
          </a:p>
          <a:p>
            <a:pPr marL="0" indent="0">
              <a:spcBef>
                <a:spcPts val="600"/>
              </a:spcBef>
              <a:buFontTx/>
              <a:buNone/>
            </a:pPr>
            <a:r>
              <a:rPr lang="en-US" sz="2000" dirty="0"/>
              <a:t>Multiline strings are often used in documentation strings as we will see later. </a:t>
            </a:r>
          </a:p>
          <a:p>
            <a:pPr marL="0" indent="0">
              <a:spcBef>
                <a:spcPts val="600"/>
              </a:spcBef>
              <a:buFontTx/>
              <a:buNone/>
            </a:pPr>
            <a:endParaRPr lang="en-US" sz="2000" b="1" dirty="0">
              <a:solidFill>
                <a:srgbClr val="34A327"/>
              </a:solidFill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346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The following is a short list of useful string methods. These methods can be accessed through the dot notation applied to a string variable or literal.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7EBABBC-BF53-D54B-B535-A6EEF3CDB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413804"/>
              </p:ext>
            </p:extLst>
          </p:nvPr>
        </p:nvGraphicFramePr>
        <p:xfrm>
          <a:off x="483848" y="2120900"/>
          <a:ext cx="8293100" cy="3505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7952">
                  <a:extLst>
                    <a:ext uri="{9D8B030D-6E8A-4147-A177-3AD203B41FA5}">
                      <a16:colId xmlns:a16="http://schemas.microsoft.com/office/drawing/2014/main" val="1372689344"/>
                    </a:ext>
                  </a:extLst>
                </a:gridCol>
                <a:gridCol w="5805148">
                  <a:extLst>
                    <a:ext uri="{9D8B030D-6E8A-4147-A177-3AD203B41FA5}">
                      <a16:colId xmlns:a16="http://schemas.microsoft.com/office/drawing/2014/main" val="25896437"/>
                    </a:ext>
                  </a:extLst>
                </a:gridCol>
              </a:tblGrid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count(value)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number of times value appears in the string.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486404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find(value)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the lowest index of a substring value in a string. If substring is not found, returns -1.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364839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upper() and lower()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capitalizing(or lower casing) all characters in the  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888123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strip()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with all leading and trailing whitespace and newline('\n) characters removed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1943925"/>
                  </a:ext>
                </a:extLst>
              </a:tr>
              <a:tr h="604520">
                <a:tc>
                  <a:txBody>
                    <a:bodyPr/>
                    <a:lstStyle/>
                    <a:p>
                      <a:r>
                        <a:rPr lang="en-US" sz="2000" dirty="0"/>
                        <a:t>replace(old, 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returns a copy of the string replacing every occurrence of old substring with new substring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5833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1080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19503"/>
            <a:ext cx="8051725" cy="4571999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Strings Concatenation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Indexing and Slicing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f-Strings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Escape Sequences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String Methods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For Loops vs Slicing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Font typeface="+mj-lt"/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07246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</a:t>
            </a:r>
            <a:r>
              <a:rPr lang="en-US" sz="2400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hellohihellohihello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s.count</a:t>
            </a:r>
            <a:r>
              <a:rPr lang="en-US" sz="2400" b="1" dirty="0">
                <a:latin typeface="Inconsolata Medium" panose="020B0609030003000000" pitchFamily="49" charset="77"/>
              </a:rPr>
              <a:t>("hello")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[2]: 3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s.find</a:t>
            </a:r>
            <a:r>
              <a:rPr lang="en-US" sz="2400" b="1" dirty="0">
                <a:latin typeface="Inconsolata Medium" panose="020B0609030003000000" pitchFamily="49" charset="77"/>
              </a:rPr>
              <a:t>("chao")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[3]: -1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s.find</a:t>
            </a:r>
            <a:r>
              <a:rPr lang="en-US" sz="2400" b="1" dirty="0">
                <a:latin typeface="Inconsolata Medium" panose="020B0609030003000000" pitchFamily="49" charset="77"/>
              </a:rPr>
              <a:t>("hi")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[4]: 5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32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s.upper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400" b="1" dirty="0">
                <a:latin typeface="Inconsolata Medium" panose="020B0609030003000000" pitchFamily="49" charset="77"/>
              </a:rPr>
              <a:t>]: "</a:t>
            </a:r>
            <a:r>
              <a:rPr lang="en-US" sz="2400" b="1" dirty="0" err="1">
                <a:latin typeface="Inconsolata Medium" panose="020B0609030003000000" pitchFamily="49" charset="77"/>
              </a:rPr>
              <a:t>HELLO".lower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[3]: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04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  \n   hello\n     "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s.strip</a:t>
            </a:r>
            <a:r>
              <a:rPr lang="en-US" sz="2400" b="1" dirty="0">
                <a:latin typeface="Inconsolata Medium" panose="020B0609030003000000" pitchFamily="49" charset="77"/>
              </a:rPr>
              <a:t>()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[2]: 'hello'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"hi, Sarah, I like the name Sarah!"</a:t>
            </a: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400" b="1" dirty="0">
                <a:latin typeface="Inconsolata Medium" panose="020B0609030003000000" pitchFamily="49" charset="77"/>
              </a:rPr>
              <a:t>[</a:t>
            </a:r>
            <a:r>
              <a:rPr lang="en-US" sz="24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400" b="1" dirty="0">
                <a:latin typeface="Inconsolata Medium" panose="020B0609030003000000" pitchFamily="49" charset="77"/>
              </a:rPr>
              <a:t>]: </a:t>
            </a:r>
            <a:r>
              <a:rPr lang="en-US" sz="2400" b="1" dirty="0" err="1">
                <a:latin typeface="Inconsolata Medium" panose="020B0609030003000000" pitchFamily="49" charset="77"/>
              </a:rPr>
              <a:t>s.replace</a:t>
            </a:r>
            <a:r>
              <a:rPr lang="en-US" sz="2400" b="1" dirty="0">
                <a:latin typeface="Inconsolata Medium" panose="020B0609030003000000" pitchFamily="49" charset="77"/>
              </a:rPr>
              <a:t>("Sarah", "John")</a:t>
            </a:r>
            <a:endParaRPr lang="en-US" sz="24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Out [4]: 'hi, John, I like the name John!'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4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22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Methods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Note that these string methods returns a new string rather than modifying the original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"hi, Mike!"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 err="1">
                <a:latin typeface="Inconsolata Medium" panose="020B0609030003000000" pitchFamily="49" charset="77"/>
              </a:rPr>
              <a:t>s.replace</a:t>
            </a:r>
            <a:r>
              <a:rPr lang="en-US" sz="2000" b="1" dirty="0">
                <a:latin typeface="Inconsolata Medium" panose="020B0609030003000000" pitchFamily="49" charset="77"/>
              </a:rPr>
              <a:t>("Mike", "John")</a:t>
            </a:r>
            <a:endParaRPr lang="en-US" sz="20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[2]: 'hi, John!'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s</a:t>
            </a:r>
            <a:endParaRPr lang="en-US" sz="20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'hi, Mike!'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66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For Loops with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A for loop can be used to loop through each character of a string.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"hello"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for x in s: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	  print(x)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h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e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l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</a:t>
            </a:r>
          </a:p>
          <a:p>
            <a:pPr marL="0" indent="0">
              <a:buNone/>
            </a:pP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1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Extracting characters from a string can be done with a for loop or slicing. For example, consider the problem of exacting every other character from a string.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Using a for loop and concatenation:</a:t>
            </a:r>
            <a:endParaRPr lang="en-US" dirty="0"/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"hello!"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6 characters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extract = ""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initializes to an empty string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for </a:t>
            </a:r>
            <a:r>
              <a:rPr lang="en-US" sz="2000" b="1" dirty="0" err="1"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latin typeface="Inconsolata Medium" panose="020B0609030003000000" pitchFamily="49" charset="77"/>
              </a:rPr>
              <a:t> in 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range(</a:t>
            </a:r>
            <a:r>
              <a:rPr lang="en-US" sz="2000" b="1" dirty="0" err="1">
                <a:solidFill>
                  <a:schemeClr val="accent2"/>
                </a:solidFill>
                <a:latin typeface="Inconsolata Medium" panose="020B0609030003000000" pitchFamily="49" charset="77"/>
              </a:rPr>
              <a:t>len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(s))</a:t>
            </a:r>
            <a:r>
              <a:rPr lang="en-US" sz="2000" b="1" dirty="0">
                <a:latin typeface="Inconsolata Medium" panose="020B0609030003000000" pitchFamily="49" charset="77"/>
              </a:rPr>
              <a:t>: 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range(6) = 0,1,..,5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	  </a:t>
            </a:r>
            <a:r>
              <a:rPr lang="en-US" sz="2000" b="1" dirty="0">
                <a:latin typeface="Inconsolata Medium" panose="020B0609030003000000" pitchFamily="49" charset="77"/>
              </a:rPr>
              <a:t>if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dirty="0" err="1">
                <a:solidFill>
                  <a:schemeClr val="accent2"/>
                </a:solidFill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solidFill>
                  <a:schemeClr val="accent2"/>
                </a:solidFill>
                <a:latin typeface="Inconsolata Medium" panose="020B0609030003000000" pitchFamily="49" charset="77"/>
              </a:rPr>
              <a:t> % 2 == 0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		</a:t>
            </a:r>
            <a:r>
              <a:rPr lang="en-US" sz="2000" b="1" dirty="0">
                <a:latin typeface="Inconsolata Medium" panose="020B0609030003000000" pitchFamily="49" charset="77"/>
              </a:rPr>
              <a:t>extract += s[</a:t>
            </a:r>
            <a:r>
              <a:rPr lang="en-US" sz="2000" b="1" dirty="0" err="1">
                <a:latin typeface="Inconsolata Medium" panose="020B0609030003000000" pitchFamily="49" charset="77"/>
              </a:rPr>
              <a:t>i</a:t>
            </a:r>
            <a:r>
              <a:rPr lang="en-US" sz="2000" b="1" dirty="0">
                <a:latin typeface="Inconsolata Medium" panose="020B0609030003000000" pitchFamily="49" charset="77"/>
              </a:rPr>
              <a:t>]</a:t>
            </a:r>
            <a:r>
              <a:rPr lang="en-US" sz="2000" b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concatenate </a:t>
            </a:r>
            <a:r>
              <a:rPr lang="en-US" sz="2000" b="1" i="1" dirty="0" err="1">
                <a:solidFill>
                  <a:srgbClr val="33566B"/>
                </a:solidFill>
                <a:latin typeface="Inconsolata Medium" panose="020B0609030003000000" pitchFamily="49" charset="77"/>
              </a:rPr>
              <a:t>ith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character</a:t>
            </a:r>
            <a:endParaRPr lang="en-US" sz="2000" b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extract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[25]: '</a:t>
            </a:r>
            <a:r>
              <a:rPr lang="en-US" sz="2000" b="1" dirty="0" err="1">
                <a:latin typeface="Inconsolata Medium" panose="020B0609030003000000" pitchFamily="49" charset="77"/>
              </a:rPr>
              <a:t>hlo</a:t>
            </a:r>
            <a:r>
              <a:rPr lang="en-US" sz="2000" b="1" dirty="0">
                <a:latin typeface="Inconsolata Medium" panose="020B0609030003000000" pitchFamily="49" charset="77"/>
              </a:rPr>
              <a:t>'</a:t>
            </a:r>
          </a:p>
          <a:p>
            <a:pPr marL="0" indent="0">
              <a:buNone/>
            </a:pPr>
            <a:endParaRPr lang="en-US" sz="24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334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Extracting Strings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could also have done the previous problem with slicing. Note this solution is simpler and uses no loops. 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Slicing:</a:t>
            </a:r>
            <a:endParaRPr lang="en-US" sz="20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s = "hello!" </a:t>
            </a:r>
            <a:r>
              <a:rPr lang="en-US" sz="20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6 characters</a:t>
            </a:r>
            <a:endParaRPr lang="en-US" sz="20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2000" b="1" dirty="0">
                <a:latin typeface="Inconsolata Medium" panose="020B0609030003000000" pitchFamily="49" charset="77"/>
              </a:rPr>
              <a:t>]: extract = s[::2] 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2000" b="1" dirty="0">
                <a:latin typeface="Inconsolata Medium" panose="020B0609030003000000" pitchFamily="49" charset="77"/>
              </a:rPr>
              <a:t>[</a:t>
            </a:r>
            <a:r>
              <a:rPr lang="en-US" sz="20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2000" b="1" dirty="0">
                <a:latin typeface="Inconsolata Medium" panose="020B0609030003000000" pitchFamily="49" charset="77"/>
              </a:rPr>
              <a:t>]: </a:t>
            </a:r>
            <a:r>
              <a:rPr lang="en-US" sz="20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extract</a:t>
            </a:r>
          </a:p>
          <a:p>
            <a:pPr marL="0" indent="0">
              <a:buNone/>
            </a:pPr>
            <a:r>
              <a:rPr lang="en-US" sz="2000" b="1" dirty="0">
                <a:latin typeface="Inconsolata Medium" panose="020B0609030003000000" pitchFamily="49" charset="77"/>
              </a:rPr>
              <a:t>Out [3]: '</a:t>
            </a:r>
            <a:r>
              <a:rPr lang="en-US" sz="2000" b="1" dirty="0" err="1">
                <a:latin typeface="Inconsolata Medium" panose="020B0609030003000000" pitchFamily="49" charset="77"/>
              </a:rPr>
              <a:t>hlo</a:t>
            </a:r>
            <a:r>
              <a:rPr lang="en-US" sz="2000" b="1" dirty="0">
                <a:latin typeface="Inconsolata Medium" panose="020B0609030003000000" pitchFamily="49" charset="77"/>
              </a:rPr>
              <a:t>'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If you're used to using loops in a language Java or C. You'll appreciate, as we will see later, data structures in Python that can do parallel computations </a:t>
            </a:r>
            <a:r>
              <a:rPr lang="en-US" dirty="0">
                <a:solidFill>
                  <a:srgbClr val="FF0000"/>
                </a:solidFill>
              </a:rPr>
              <a:t>without</a:t>
            </a:r>
            <a:r>
              <a:rPr lang="en-US" dirty="0"/>
              <a:t> loops(</a:t>
            </a:r>
            <a:r>
              <a:rPr lang="en-US" dirty="0" err="1"/>
              <a:t>Numpy</a:t>
            </a:r>
            <a:r>
              <a:rPr lang="en-US" dirty="0"/>
              <a:t> arrays, Panda's </a:t>
            </a:r>
            <a:r>
              <a:rPr lang="en-US" dirty="0" err="1"/>
              <a:t>dataframes</a:t>
            </a:r>
            <a:r>
              <a:rPr lang="en-US" dirty="0"/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1285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</a:t>
            </a:r>
          </a:p>
          <a:p>
            <a:pPr marL="0" indent="0">
              <a:buNone/>
            </a:pPr>
            <a:r>
              <a:rPr lang="en-US" dirty="0"/>
              <a:t>This book is completely free and can be downloaded online at </a:t>
            </a:r>
            <a:r>
              <a:rPr lang="en-US" dirty="0" err="1"/>
              <a:t>O’reilly’s</a:t>
            </a:r>
            <a:r>
              <a:rPr lang="en-US" dirty="0"/>
              <a:t> site. </a:t>
            </a:r>
          </a:p>
          <a:p>
            <a:pPr marL="457200" indent="-457200">
              <a:buAutoNum type="arabicParenR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383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Strings in Python are created with single , double quotes or triple quotes.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‘what do you like?’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"spam"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response2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'''ham'''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	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response3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"""spam"""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built-in </a:t>
            </a:r>
            <a:r>
              <a:rPr lang="en-US" dirty="0" err="1">
                <a:latin typeface="Gill Sans MT" panose="020B0502020104020203" pitchFamily="34" charset="77"/>
              </a:rPr>
              <a:t>len</a:t>
            </a:r>
            <a:r>
              <a:rPr lang="en-US" dirty="0">
                <a:latin typeface="Gill Sans MT" panose="020B0502020104020203" pitchFamily="34" charset="77"/>
              </a:rPr>
              <a:t> method can compute the length of a string.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 err="1">
                <a:solidFill>
                  <a:srgbClr val="336666"/>
                </a:solidFill>
                <a:latin typeface="Inconsolata Medium" panose="020B0609030003000000" pitchFamily="49" charset="77"/>
              </a:rPr>
              <a:t>len</a:t>
            </a:r>
            <a:r>
              <a:rPr lang="en-US" b="1" dirty="0">
                <a:latin typeface="Inconsolata Medium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</a:t>
            </a:r>
            <a:r>
              <a:rPr lang="en-US" b="1" dirty="0">
                <a:latin typeface="Inconsolata Medium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4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8759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concatenation with + </a:t>
            </a: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	    message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+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[1]: ‘what do you 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like?spam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’ </a:t>
            </a:r>
          </a:p>
          <a:p>
            <a:pPr marL="0" lv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multiplication is multiple concatenation </a:t>
            </a:r>
          </a:p>
          <a:p>
            <a:pPr marL="0" lv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 </a:t>
            </a:r>
            <a:r>
              <a:rPr lang="en-US" b="1" dirty="0">
                <a:solidFill>
                  <a:srgbClr val="545454"/>
                </a:solidFill>
                <a:latin typeface="Inconsolata Medium" panose="020B0609030003000000" pitchFamily="49" charset="77"/>
              </a:rPr>
              <a:t>*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response </a:t>
            </a:r>
            <a:endParaRPr lang="en-US" b="1" dirty="0">
              <a:solidFill>
                <a:prstClr val="black"/>
              </a:solidFill>
              <a:latin typeface="Inconsolata Medium" panose="020B0609030003000000" pitchFamily="49" charset="77"/>
            </a:endParaRPr>
          </a:p>
          <a:p>
            <a:pPr marL="0" lvl="0" indent="0">
              <a:buNone/>
            </a:pP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Out [2]: ‘</a:t>
            </a:r>
            <a:r>
              <a:rPr lang="en-US" b="1" dirty="0" err="1">
                <a:solidFill>
                  <a:prstClr val="black"/>
                </a:solidFill>
                <a:latin typeface="Inconsolata Medium" panose="020B0609030003000000" pitchFamily="49" charset="77"/>
              </a:rPr>
              <a:t>spamspamspamspamspam</a:t>
            </a:r>
            <a:r>
              <a:rPr lang="en-US" b="1" dirty="0">
                <a:solidFill>
                  <a:prstClr val="black"/>
                </a:solidFill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18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String Indexing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allows you to retrieve individual members of a string by specifying the </a:t>
            </a:r>
            <a:r>
              <a:rPr lang="en-US" i="1" dirty="0"/>
              <a:t>index</a:t>
            </a:r>
            <a:r>
              <a:rPr lang="en-US" dirty="0"/>
              <a:t> of that member, which is the integer that uniquely identifies that member’s position in the string.  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 = </a:t>
            </a:r>
            <a:r>
              <a:rPr lang="en-US" b="1" dirty="0">
                <a:solidFill>
                  <a:srgbClr val="CC3300"/>
                </a:solidFill>
                <a:latin typeface="Inconsolata Medium" panose="020B0609030003000000" pitchFamily="49" charset="77"/>
              </a:rPr>
              <a:t>"what do you like?"</a:t>
            </a:r>
            <a:r>
              <a:rPr lang="en-US" dirty="0">
                <a:solidFill>
                  <a:srgbClr val="CC3300"/>
                </a:solidFill>
                <a:latin typeface="UbuntuMono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</a:t>
            </a:r>
            <a:r>
              <a:rPr lang="en-US" b="1" dirty="0">
                <a:latin typeface="Inconsolata Medium" panose="020B0609030003000000" pitchFamily="49" charset="77"/>
              </a:rPr>
              <a:t>]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first character is at index 0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[2]: 'w'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b="1" dirty="0">
                <a:latin typeface="Inconsolata Medium" panose="020B0609030003000000" pitchFamily="49" charset="77"/>
              </a:rPr>
              <a:t>]: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message</a:t>
            </a:r>
            <a:r>
              <a:rPr lang="en-US" b="1" dirty="0">
                <a:latin typeface="Inconsolata Medium" panose="020B0609030003000000" pitchFamily="49" charset="77"/>
              </a:rPr>
              <a:t>[</a:t>
            </a:r>
            <a:r>
              <a:rPr lang="en-US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b="1" dirty="0">
                <a:latin typeface="Inconsolata Medium" panose="020B0609030003000000" pitchFamily="49" charset="77"/>
              </a:rPr>
              <a:t>]   </a:t>
            </a:r>
            <a:r>
              <a:rPr lang="en-US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Out [3]: ‘?'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975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We can also “slice” a string, specifying a start-index and stop-index, and return a subsequence of the items contained within the slice.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Slicing is a very important indexing scheme that we will see many times in other data structures(lists, tuples, strings, </a:t>
            </a:r>
            <a:r>
              <a:rPr lang="en-US" dirty="0" err="1"/>
              <a:t>Numpy's</a:t>
            </a:r>
            <a:r>
              <a:rPr lang="en-US" dirty="0"/>
              <a:t> arrays, Panda's data frames, etc..). Slicing can be done using the syntax:</a:t>
            </a:r>
            <a:endParaRPr lang="en-US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 algn="ctr">
              <a:buNone/>
            </a:pP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some_string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[</a:t>
            </a:r>
            <a:r>
              <a:rPr lang="en-US" b="1" dirty="0" err="1">
                <a:solidFill>
                  <a:srgbClr val="000087"/>
                </a:solidFill>
                <a:latin typeface="Inconsolata Medium" panose="020B0609030003000000" pitchFamily="49" charset="77"/>
              </a:rPr>
              <a:t>start:stop:step</a:t>
            </a:r>
            <a:r>
              <a:rPr lang="en-US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where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start: index of beginning of the slice(included), default is 0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stop:  index of the end of the slice(excluded), default is length of string</a:t>
            </a: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step: increment size at each step, default is 1.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11472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"python"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2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0 up to but not including index 4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[2]: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3</a:t>
            </a:r>
            <a:r>
              <a:rPr lang="en-US" sz="1900" b="1" dirty="0">
                <a:latin typeface="Inconsolata Medium" panose="020B0609030003000000" pitchFamily="49" charset="77"/>
              </a:rPr>
              <a:t>]: 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0:5:2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step size of 2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[3]: ‘</a:t>
            </a:r>
            <a:r>
              <a:rPr lang="en-US" sz="1900" b="1" dirty="0" err="1">
                <a:latin typeface="Inconsolata Medium" panose="020B0609030003000000" pitchFamily="49" charset="77"/>
              </a:rPr>
              <a:t>pto</a:t>
            </a:r>
            <a:r>
              <a:rPr lang="en-US" sz="1900" b="1" dirty="0"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2151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5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start index is 0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:4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[5]: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</a:t>
            </a:r>
            <a:r>
              <a:rPr lang="en-US" sz="1900" b="1" dirty="0">
                <a:latin typeface="Inconsolata Medium" panose="020B0609030003000000" pitchFamily="49" charset="77"/>
              </a:rPr>
              <a:t>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6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end index is length of string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4: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[6]: ‘on’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7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</a:t>
            </a:r>
            <a:r>
              <a:rPr lang="en-US" sz="1900" b="1" dirty="0">
                <a:latin typeface="Inconsolata Medium" panose="020B0609030003000000" pitchFamily="49" charset="77"/>
              </a:rPr>
              <a:t>]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default 0 to end of string</a:t>
            </a:r>
            <a:endParaRPr lang="en-US" sz="1900" b="1" i="1" dirty="0">
              <a:solidFill>
                <a:schemeClr val="accent5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[7]: ‘python’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69363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Slicing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8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 = </a:t>
            </a:r>
            <a:r>
              <a:rPr lang="en-US" sz="2000" dirty="0">
                <a:solidFill>
                  <a:srgbClr val="CC3300"/>
                </a:solidFill>
                <a:latin typeface="UbuntuMono"/>
              </a:rPr>
              <a:t>”python" </a:t>
            </a:r>
            <a:endParaRPr lang="en-US" sz="1900" b="1" dirty="0">
              <a:solidFill>
                <a:srgbClr val="000087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9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indices wraps around the end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-1</a:t>
            </a:r>
            <a:r>
              <a:rPr lang="en-US" sz="1900" b="1" dirty="0">
                <a:latin typeface="Inconsolata Medium" panose="020B0609030003000000" pitchFamily="49" charset="77"/>
              </a:rPr>
              <a:t>]  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last character </a:t>
            </a: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[9]: ‘n'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10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all except the last character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[10]: ‘</a:t>
            </a:r>
            <a:r>
              <a:rPr lang="en-US" sz="1900" b="1" dirty="0" err="1">
                <a:latin typeface="Inconsolata Medium" panose="020B0609030003000000" pitchFamily="49" charset="77"/>
              </a:rPr>
              <a:t>pytho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In 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11</a:t>
            </a:r>
            <a:r>
              <a:rPr lang="en-US" sz="1900" b="1" dirty="0">
                <a:latin typeface="Inconsolata Medium" panose="020B0609030003000000" pitchFamily="49" charset="77"/>
              </a:rPr>
              <a:t>]: </a:t>
            </a: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# negative step size traverses backwards</a:t>
            </a:r>
          </a:p>
          <a:p>
            <a:pPr marL="0" indent="0">
              <a:buNone/>
            </a:pPr>
            <a:r>
              <a:rPr lang="en-US" sz="1900" b="1" i="1" dirty="0">
                <a:solidFill>
                  <a:srgbClr val="33566B"/>
                </a:solidFill>
                <a:latin typeface="Inconsolata Medium" panose="020B0609030003000000" pitchFamily="49" charset="77"/>
              </a:rPr>
              <a:t>	    </a:t>
            </a:r>
            <a:r>
              <a:rPr lang="en-US" sz="1900" b="1" i="1" dirty="0">
                <a:solidFill>
                  <a:srgbClr val="000087"/>
                </a:solidFill>
                <a:latin typeface="Inconsolata Medium" panose="020B0609030003000000" pitchFamily="49" charset="77"/>
              </a:rPr>
              <a:t>language</a:t>
            </a:r>
            <a:r>
              <a:rPr lang="en-US" sz="1900" b="1" dirty="0">
                <a:latin typeface="Inconsolata Medium" panose="020B0609030003000000" pitchFamily="49" charset="77"/>
              </a:rPr>
              <a:t>[</a:t>
            </a:r>
            <a:r>
              <a:rPr lang="en-US" sz="1900" b="1" dirty="0">
                <a:solidFill>
                  <a:srgbClr val="FF6600"/>
                </a:solidFill>
                <a:latin typeface="Inconsolata Medium" panose="020B0609030003000000" pitchFamily="49" charset="77"/>
              </a:rPr>
              <a:t>::-1</a:t>
            </a:r>
            <a:r>
              <a:rPr lang="en-US" sz="1900" b="1" dirty="0">
                <a:latin typeface="Inconsolata Medium" panose="020B0609030003000000" pitchFamily="49" charset="77"/>
              </a:rPr>
              <a:t>] </a:t>
            </a:r>
            <a:endParaRPr lang="en-US" sz="1900" b="1" i="1" dirty="0">
              <a:solidFill>
                <a:srgbClr val="33566B"/>
              </a:solidFill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Out [11]: ‘</a:t>
            </a:r>
            <a:r>
              <a:rPr lang="en-US" sz="1900" b="1" dirty="0" err="1">
                <a:latin typeface="Inconsolata Medium" panose="020B0609030003000000" pitchFamily="49" charset="77"/>
              </a:rPr>
              <a:t>nohtyp</a:t>
            </a:r>
            <a:r>
              <a:rPr lang="en-US" sz="1900" b="1" dirty="0">
                <a:latin typeface="Inconsolata Medium" panose="020B0609030003000000" pitchFamily="49" charset="77"/>
              </a:rPr>
              <a:t>’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latin typeface="Inconsolata Medium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 Medium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7942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4088</TotalTime>
  <Words>1194</Words>
  <Application>Microsoft Macintosh PowerPoint</Application>
  <PresentationFormat>On-screen Show (16:10)</PresentationFormat>
  <Paragraphs>348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UbuntuMono</vt:lpstr>
      <vt:lpstr>Arial</vt:lpstr>
      <vt:lpstr>Courier New</vt:lpstr>
      <vt:lpstr>Gill Sans MT</vt:lpstr>
      <vt:lpstr>Inconsolata Medium</vt:lpstr>
      <vt:lpstr>Menlo</vt:lpstr>
      <vt:lpstr>Office Theme</vt:lpstr>
      <vt:lpstr>Introduction to Python</vt:lpstr>
      <vt:lpstr>Topics</vt:lpstr>
      <vt:lpstr>String</vt:lpstr>
      <vt:lpstr>String Concatenation</vt:lpstr>
      <vt:lpstr>String Indexing </vt:lpstr>
      <vt:lpstr>Slicing</vt:lpstr>
      <vt:lpstr>Slicing</vt:lpstr>
      <vt:lpstr>Slicing</vt:lpstr>
      <vt:lpstr>Slicing</vt:lpstr>
      <vt:lpstr>Slicing</vt:lpstr>
      <vt:lpstr>f-Strings</vt:lpstr>
      <vt:lpstr>f-Strings</vt:lpstr>
      <vt:lpstr>f-Strings Precision</vt:lpstr>
      <vt:lpstr>str()</vt:lpstr>
      <vt:lpstr>Special Characters</vt:lpstr>
      <vt:lpstr>Escape Sequence</vt:lpstr>
      <vt:lpstr>Escape Sequence</vt:lpstr>
      <vt:lpstr>Multiline String</vt:lpstr>
      <vt:lpstr>String Methods</vt:lpstr>
      <vt:lpstr>String Methods</vt:lpstr>
      <vt:lpstr>String Methods</vt:lpstr>
      <vt:lpstr>String Methods</vt:lpstr>
      <vt:lpstr>String Methods</vt:lpstr>
      <vt:lpstr>For Loops with Strings</vt:lpstr>
      <vt:lpstr>Extracting Strings</vt:lpstr>
      <vt:lpstr>Extracting Strings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cp:lastPrinted>2019-09-29T16:25:03Z</cp:lastPrinted>
  <dcterms:created xsi:type="dcterms:W3CDTF">2019-05-29T16:38:51Z</dcterms:created>
  <dcterms:modified xsi:type="dcterms:W3CDTF">2019-09-30T12:43:06Z</dcterms:modified>
</cp:coreProperties>
</file>