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303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6ADF-44D0-6B47-A57C-36670D0E7DB8}" v="264" dt="2021-09-13T17:22:3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83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5T11:35:59.833" v="1045" actId="20577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1:35:59.833" v="104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258496" cy="4373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 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995" r="-564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20.</a:t>
            </a:r>
          </a:p>
          <a:p>
            <a:pPr marL="0" indent="0">
              <a:buNone/>
            </a:pPr>
            <a:r>
              <a:rPr lang="en-US" dirty="0"/>
              <a:t>The next number after 10 is 11.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3403</TotalTime>
  <Words>1971</Words>
  <Application>Microsoft Macintosh PowerPoint</Application>
  <PresentationFormat>On-screen Show (16:10)</PresentationFormat>
  <Paragraphs>313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2021-09-15T11:36:01Z</dcterms:modified>
</cp:coreProperties>
</file>