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729" dt="2019-11-06T15:25:1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6"/>
    <p:restoredTop sz="93692"/>
  </p:normalViewPr>
  <p:slideViewPr>
    <p:cSldViewPr snapToGrid="0" snapToObjects="1">
      <p:cViewPr varScale="1">
        <p:scale>
          <a:sx n="107" d="100"/>
          <a:sy n="107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6T15:25:12.976" v="10455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5:12.976" v="10455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5:12.976" v="10455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 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but reversed.  Do TWO versions of this: reverse1 and reverse2. The first uses a for loop. The second uses no loop. </a:t>
            </a:r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function sum all integers from a to b inclusive that are multiples of c. Use a default keyword parameter with c=1.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function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zero_list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function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3037</Words>
  <Application>Microsoft Macintosh PowerPoint</Application>
  <PresentationFormat>On-screen Show (16:10)</PresentationFormat>
  <Paragraphs>406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2019-11-06T15:25:21Z</dcterms:modified>
</cp:coreProperties>
</file>