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0B40E-ED95-BA47-8597-8F18CD72ACCA}" v="1" dt="2020-04-16T02:21:26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940B40E-ED95-BA47-8597-8F18CD72ACCA}"/>
    <pc:docChg chg="addSld delSld modSld">
      <pc:chgData name="Long B Nguyen" userId="f59fb8f3-a021-417a-8bc1-65c8d471c621" providerId="ADAL" clId="{B940B40E-ED95-BA47-8597-8F18CD72ACCA}" dt="2020-04-16T02:22:13.134" v="95" actId="2696"/>
      <pc:docMkLst>
        <pc:docMk/>
      </pc:docMkLst>
      <pc:sldChg chg="modSp">
        <pc:chgData name="Long B Nguyen" userId="f59fb8f3-a021-417a-8bc1-65c8d471c621" providerId="ADAL" clId="{B940B40E-ED95-BA47-8597-8F18CD72ACCA}" dt="2020-04-10T16:10:35.275" v="15" actId="20577"/>
        <pc:sldMkLst>
          <pc:docMk/>
          <pc:sldMk cId="2119013993" sldId="256"/>
        </pc:sldMkLst>
        <pc:spChg chg="mod">
          <ac:chgData name="Long B Nguyen" userId="f59fb8f3-a021-417a-8bc1-65c8d471c621" providerId="ADAL" clId="{B940B40E-ED95-BA47-8597-8F18CD72ACCA}" dt="2020-04-10T16:10:35.275" v="15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modSp add del">
        <pc:chgData name="Long B Nguyen" userId="f59fb8f3-a021-417a-8bc1-65c8d471c621" providerId="ADAL" clId="{B940B40E-ED95-BA47-8597-8F18CD72ACCA}" dt="2020-04-16T02:22:13.134" v="95" actId="2696"/>
        <pc:sldMkLst>
          <pc:docMk/>
          <pc:sldMk cId="805406259" sldId="257"/>
        </pc:sldMkLst>
        <pc:spChg chg="mod">
          <ac:chgData name="Long B Nguyen" userId="f59fb8f3-a021-417a-8bc1-65c8d471c621" providerId="ADAL" clId="{B940B40E-ED95-BA47-8597-8F18CD72ACCA}" dt="2020-04-16T02:22:10.303" v="94" actId="20577"/>
          <ac:spMkLst>
            <pc:docMk/>
            <pc:sldMk cId="805406259" sldId="257"/>
            <ac:spMk id="3" creationId="{38E46174-C705-7145-93B8-B7C47ABAE50A}"/>
          </ac:spMkLst>
        </pc:spChg>
      </pc:sldChg>
      <pc:sldChg chg="del">
        <pc:chgData name="Long B Nguyen" userId="f59fb8f3-a021-417a-8bc1-65c8d471c621" providerId="ADAL" clId="{B940B40E-ED95-BA47-8597-8F18CD72ACCA}" dt="2020-04-16T02:17:37.857" v="16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</a:rPr>
              <a:t>Animated Sprites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How to Write a Platformer Game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2020-04-16T02:22:15Z</dcterms:modified>
</cp:coreProperties>
</file>