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7B8D76C6-32B7-6C4B-A863-89F9B97942A0}"/>
    <pc:docChg chg="delSld modSld">
      <pc:chgData name="Long B Nguyen" userId="f59fb8f3-a021-417a-8bc1-65c8d471c621" providerId="ADAL" clId="{7B8D76C6-32B7-6C4B-A863-89F9B97942A0}" dt="2020-04-17T16:02:00.833" v="20" actId="2696"/>
      <pc:docMkLst>
        <pc:docMk/>
      </pc:docMkLst>
      <pc:sldChg chg="modSp">
        <pc:chgData name="Long B Nguyen" userId="f59fb8f3-a021-417a-8bc1-65c8d471c621" providerId="ADAL" clId="{7B8D76C6-32B7-6C4B-A863-89F9B97942A0}" dt="2020-04-10T16:10:46.592" v="19" actId="20577"/>
        <pc:sldMkLst>
          <pc:docMk/>
          <pc:sldMk cId="2119013993" sldId="256"/>
        </pc:sldMkLst>
        <pc:spChg chg="mod">
          <ac:chgData name="Long B Nguyen" userId="f59fb8f3-a021-417a-8bc1-65c8d471c621" providerId="ADAL" clId="{7B8D76C6-32B7-6C4B-A863-89F9B97942A0}" dt="2020-04-10T16:10:46.592" v="19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7B8D76C6-32B7-6C4B-A863-89F9B97942A0}" dt="2020-04-17T16:02:00.833" v="20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</a:rPr>
              <a:t>Animating the Player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Macintosh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How to Write a Platformer Game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2020-04-17T16:02:10Z</dcterms:modified>
</cp:coreProperties>
</file>