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F07F89-C11C-1343-AC13-63438D0EE426}" v="64" dt="2020-04-17T19:17:1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2DF07F89-C11C-1343-AC13-63438D0EE426}"/>
    <pc:docChg chg="undo custSel addSld delSld modSld">
      <pc:chgData name="Long B Nguyen" userId="f59fb8f3-a021-417a-8bc1-65c8d471c621" providerId="ADAL" clId="{2DF07F89-C11C-1343-AC13-63438D0EE426}" dt="2020-04-17T19:17:47.107" v="1503" actId="1076"/>
      <pc:docMkLst>
        <pc:docMk/>
      </pc:docMkLst>
      <pc:sldChg chg="modSp">
        <pc:chgData name="Long B Nguyen" userId="f59fb8f3-a021-417a-8bc1-65c8d471c621" providerId="ADAL" clId="{2DF07F89-C11C-1343-AC13-63438D0EE426}" dt="2020-04-10T16:10:56.542" v="8" actId="20577"/>
        <pc:sldMkLst>
          <pc:docMk/>
          <pc:sldMk cId="2119013993" sldId="256"/>
        </pc:sldMkLst>
        <pc:spChg chg="mod">
          <ac:chgData name="Long B Nguyen" userId="f59fb8f3-a021-417a-8bc1-65c8d471c621" providerId="ADAL" clId="{2DF07F89-C11C-1343-AC13-63438D0EE426}" dt="2020-04-10T16:10:56.542" v="8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2DF07F89-C11C-1343-AC13-63438D0EE426}" dt="2020-04-17T18:01:11.897" v="12" actId="2696"/>
        <pc:sldMkLst>
          <pc:docMk/>
          <pc:sldMk cId="1570140440" sldId="257"/>
        </pc:sldMkLst>
      </pc:sldChg>
      <pc:sldChg chg="addSp delSp modSp add delAnim modAnim">
        <pc:chgData name="Long B Nguyen" userId="f59fb8f3-a021-417a-8bc1-65c8d471c621" providerId="ADAL" clId="{2DF07F89-C11C-1343-AC13-63438D0EE426}" dt="2020-04-17T19:00:12.610" v="1202" actId="14100"/>
        <pc:sldMkLst>
          <pc:docMk/>
          <pc:sldMk cId="2432001741" sldId="288"/>
        </pc:sldMkLst>
        <pc:spChg chg="mod">
          <ac:chgData name="Long B Nguyen" userId="f59fb8f3-a021-417a-8bc1-65c8d471c621" providerId="ADAL" clId="{2DF07F89-C11C-1343-AC13-63438D0EE426}" dt="2020-04-17T18:02:34.521" v="30" actId="20577"/>
          <ac:spMkLst>
            <pc:docMk/>
            <pc:sldMk cId="2432001741" sldId="288"/>
            <ac:spMk id="2" creationId="{870AC1F3-79C1-D54D-9F4F-7CDE7D29D43B}"/>
          </ac:spMkLst>
        </pc:spChg>
        <pc:spChg chg="del mod">
          <ac:chgData name="Long B Nguyen" userId="f59fb8f3-a021-417a-8bc1-65c8d471c621" providerId="ADAL" clId="{2DF07F89-C11C-1343-AC13-63438D0EE426}" dt="2020-04-17T18:03:21.837" v="41"/>
          <ac:spMkLst>
            <pc:docMk/>
            <pc:sldMk cId="2432001741" sldId="288"/>
            <ac:spMk id="4" creationId="{DCAA5EB8-B85C-0147-9DC5-1620B61CF5C9}"/>
          </ac:spMkLst>
        </pc:spChg>
        <pc:spChg chg="del">
          <ac:chgData name="Long B Nguyen" userId="f59fb8f3-a021-417a-8bc1-65c8d471c621" providerId="ADAL" clId="{2DF07F89-C11C-1343-AC13-63438D0EE426}" dt="2020-04-17T18:02:46.149" v="33" actId="478"/>
          <ac:spMkLst>
            <pc:docMk/>
            <pc:sldMk cId="2432001741" sldId="288"/>
            <ac:spMk id="23" creationId="{581E6A61-A8A8-C044-9AAB-C5F829FEF0C5}"/>
          </ac:spMkLst>
        </pc:spChg>
        <pc:spChg chg="del">
          <ac:chgData name="Long B Nguyen" userId="f59fb8f3-a021-417a-8bc1-65c8d471c621" providerId="ADAL" clId="{2DF07F89-C11C-1343-AC13-63438D0EE426}" dt="2020-04-17T18:02:51.665" v="34" actId="478"/>
          <ac:spMkLst>
            <pc:docMk/>
            <pc:sldMk cId="2432001741" sldId="288"/>
            <ac:spMk id="25" creationId="{98EDD2C3-89E2-514C-B2BD-C48091F24321}"/>
          </ac:spMkLst>
        </pc:spChg>
        <pc:spChg chg="add mod">
          <ac:chgData name="Long B Nguyen" userId="f59fb8f3-a021-417a-8bc1-65c8d471c621" providerId="ADAL" clId="{2DF07F89-C11C-1343-AC13-63438D0EE426}" dt="2020-04-17T18:04:16.465" v="55" actId="1076"/>
          <ac:spMkLst>
            <pc:docMk/>
            <pc:sldMk cId="2432001741" sldId="288"/>
            <ac:spMk id="26" creationId="{8DFF1690-797A-D349-8EE3-5D96596F4CBE}"/>
          </ac:spMkLst>
        </pc:spChg>
        <pc:spChg chg="del">
          <ac:chgData name="Long B Nguyen" userId="f59fb8f3-a021-417a-8bc1-65c8d471c621" providerId="ADAL" clId="{2DF07F89-C11C-1343-AC13-63438D0EE426}" dt="2020-04-17T18:03:00.307" v="39" actId="478"/>
          <ac:spMkLst>
            <pc:docMk/>
            <pc:sldMk cId="2432001741" sldId="288"/>
            <ac:spMk id="28" creationId="{0DD186AD-0542-7345-AB93-BC9A41739683}"/>
          </ac:spMkLst>
        </pc:spChg>
        <pc:spChg chg="add mod">
          <ac:chgData name="Long B Nguyen" userId="f59fb8f3-a021-417a-8bc1-65c8d471c621" providerId="ADAL" clId="{2DF07F89-C11C-1343-AC13-63438D0EE426}" dt="2020-04-17T18:06:58.585" v="147" actId="20577"/>
          <ac:spMkLst>
            <pc:docMk/>
            <pc:sldMk cId="2432001741" sldId="288"/>
            <ac:spMk id="29" creationId="{8ADCE739-C8D6-564F-A5AF-0DAEDB53BAD8}"/>
          </ac:spMkLst>
        </pc:spChg>
        <pc:spChg chg="del">
          <ac:chgData name="Long B Nguyen" userId="f59fb8f3-a021-417a-8bc1-65c8d471c621" providerId="ADAL" clId="{2DF07F89-C11C-1343-AC13-63438D0EE426}" dt="2020-04-17T18:02:58.014" v="38" actId="478"/>
          <ac:spMkLst>
            <pc:docMk/>
            <pc:sldMk cId="2432001741" sldId="288"/>
            <ac:spMk id="31" creationId="{68FDBCC4-D93F-B441-91D0-2435244490E9}"/>
          </ac:spMkLst>
        </pc:spChg>
        <pc:spChg chg="add mod">
          <ac:chgData name="Long B Nguyen" userId="f59fb8f3-a021-417a-8bc1-65c8d471c621" providerId="ADAL" clId="{2DF07F89-C11C-1343-AC13-63438D0EE426}" dt="2020-04-17T18:06:51.267" v="139" actId="1076"/>
          <ac:spMkLst>
            <pc:docMk/>
            <pc:sldMk cId="2432001741" sldId="288"/>
            <ac:spMk id="33" creationId="{43233ED1-43BF-9240-BC7A-2F97E9644B3B}"/>
          </ac:spMkLst>
        </pc:spChg>
        <pc:spChg chg="del">
          <ac:chgData name="Long B Nguyen" userId="f59fb8f3-a021-417a-8bc1-65c8d471c621" providerId="ADAL" clId="{2DF07F89-C11C-1343-AC13-63438D0EE426}" dt="2020-04-17T18:02:43.423" v="32" actId="478"/>
          <ac:spMkLst>
            <pc:docMk/>
            <pc:sldMk cId="2432001741" sldId="288"/>
            <ac:spMk id="41" creationId="{8099D235-6601-5946-9E61-91F4FBCE4D93}"/>
          </ac:spMkLst>
        </pc:spChg>
        <pc:picChg chg="add mod">
          <ac:chgData name="Long B Nguyen" userId="f59fb8f3-a021-417a-8bc1-65c8d471c621" providerId="ADAL" clId="{2DF07F89-C11C-1343-AC13-63438D0EE426}" dt="2020-04-17T18:06:44.074" v="137" actId="1076"/>
          <ac:picMkLst>
            <pc:docMk/>
            <pc:sldMk cId="2432001741" sldId="288"/>
            <ac:picMk id="5" creationId="{F5B0F4FB-F53C-3C4D-8DAB-6B9351BF9236}"/>
          </ac:picMkLst>
        </pc:picChg>
        <pc:picChg chg="add mod">
          <ac:chgData name="Long B Nguyen" userId="f59fb8f3-a021-417a-8bc1-65c8d471c621" providerId="ADAL" clId="{2DF07F89-C11C-1343-AC13-63438D0EE426}" dt="2020-04-17T18:06:00.023" v="133" actId="14100"/>
          <ac:picMkLst>
            <pc:docMk/>
            <pc:sldMk cId="2432001741" sldId="288"/>
            <ac:picMk id="7" creationId="{ADF9C4BC-5D9A-1A47-BA29-7B2175E2EC1E}"/>
          </ac:picMkLst>
        </pc:picChg>
        <pc:picChg chg="del">
          <ac:chgData name="Long B Nguyen" userId="f59fb8f3-a021-417a-8bc1-65c8d471c621" providerId="ADAL" clId="{2DF07F89-C11C-1343-AC13-63438D0EE426}" dt="2020-04-17T18:02:54.826" v="36" actId="478"/>
          <ac:picMkLst>
            <pc:docMk/>
            <pc:sldMk cId="2432001741" sldId="288"/>
            <ac:picMk id="14" creationId="{83843604-112F-9748-AB35-510FC12BD91C}"/>
          </ac:picMkLst>
        </pc:picChg>
        <pc:picChg chg="add mod">
          <ac:chgData name="Long B Nguyen" userId="f59fb8f3-a021-417a-8bc1-65c8d471c621" providerId="ADAL" clId="{2DF07F89-C11C-1343-AC13-63438D0EE426}" dt="2020-04-17T18:06:21.503" v="136" actId="1076"/>
          <ac:picMkLst>
            <pc:docMk/>
            <pc:sldMk cId="2432001741" sldId="288"/>
            <ac:picMk id="35" creationId="{74143F0B-5989-A842-AEB0-B0189CFAC1A1}"/>
          </ac:picMkLst>
        </pc:picChg>
        <pc:picChg chg="add mod">
          <ac:chgData name="Long B Nguyen" userId="f59fb8f3-a021-417a-8bc1-65c8d471c621" providerId="ADAL" clId="{2DF07F89-C11C-1343-AC13-63438D0EE426}" dt="2020-04-17T18:07:11.733" v="149" actId="1076"/>
          <ac:picMkLst>
            <pc:docMk/>
            <pc:sldMk cId="2432001741" sldId="288"/>
            <ac:picMk id="36" creationId="{6E2CE121-FEA8-CE42-864D-40872389FE4E}"/>
          </ac:picMkLst>
        </pc:picChg>
        <pc:cxnChg chg="del">
          <ac:chgData name="Long B Nguyen" userId="f59fb8f3-a021-417a-8bc1-65c8d471c621" providerId="ADAL" clId="{2DF07F89-C11C-1343-AC13-63438D0EE426}" dt="2020-04-17T18:02:53.114" v="35" actId="478"/>
          <ac:cxnSpMkLst>
            <pc:docMk/>
            <pc:sldMk cId="2432001741" sldId="288"/>
            <ac:cxnSpMk id="24" creationId="{CBBB6AF1-E4DF-0946-BAC5-ADDDBF9FF3F4}"/>
          </ac:cxnSpMkLst>
        </pc:cxnChg>
        <pc:cxnChg chg="del">
          <ac:chgData name="Long B Nguyen" userId="f59fb8f3-a021-417a-8bc1-65c8d471c621" providerId="ADAL" clId="{2DF07F89-C11C-1343-AC13-63438D0EE426}" dt="2020-04-17T18:03:01.639" v="40" actId="478"/>
          <ac:cxnSpMkLst>
            <pc:docMk/>
            <pc:sldMk cId="2432001741" sldId="288"/>
            <ac:cxnSpMk id="27" creationId="{A658C391-8021-EB4B-B241-3F4C9F648A46}"/>
          </ac:cxnSpMkLst>
        </pc:cxnChg>
        <pc:cxnChg chg="add mod">
          <ac:chgData name="Long B Nguyen" userId="f59fb8f3-a021-417a-8bc1-65c8d471c621" providerId="ADAL" clId="{2DF07F89-C11C-1343-AC13-63438D0EE426}" dt="2020-04-17T18:06:58.585" v="147" actId="20577"/>
          <ac:cxnSpMkLst>
            <pc:docMk/>
            <pc:sldMk cId="2432001741" sldId="288"/>
            <ac:cxnSpMk id="30" creationId="{508B03F0-1C30-BD47-8988-4A2157BF8F5B}"/>
          </ac:cxnSpMkLst>
        </pc:cxnChg>
        <pc:cxnChg chg="del">
          <ac:chgData name="Long B Nguyen" userId="f59fb8f3-a021-417a-8bc1-65c8d471c621" providerId="ADAL" clId="{2DF07F89-C11C-1343-AC13-63438D0EE426}" dt="2020-04-17T18:02:56.232" v="37" actId="478"/>
          <ac:cxnSpMkLst>
            <pc:docMk/>
            <pc:sldMk cId="2432001741" sldId="288"/>
            <ac:cxnSpMk id="32" creationId="{DBD05769-3BFC-6047-B524-8B8A71DB07A2}"/>
          </ac:cxnSpMkLst>
        </pc:cxnChg>
        <pc:cxnChg chg="add mod">
          <ac:chgData name="Long B Nguyen" userId="f59fb8f3-a021-417a-8bc1-65c8d471c621" providerId="ADAL" clId="{2DF07F89-C11C-1343-AC13-63438D0EE426}" dt="2020-04-17T18:06:47.083" v="138" actId="1076"/>
          <ac:cxnSpMkLst>
            <pc:docMk/>
            <pc:sldMk cId="2432001741" sldId="288"/>
            <ac:cxnSpMk id="34" creationId="{F360DFB6-5AF2-FE46-B7A9-B282341EBC74}"/>
          </ac:cxnSpMkLst>
        </pc:cxnChg>
        <pc:cxnChg chg="add mod">
          <ac:chgData name="Long B Nguyen" userId="f59fb8f3-a021-417a-8bc1-65c8d471c621" providerId="ADAL" clId="{2DF07F89-C11C-1343-AC13-63438D0EE426}" dt="2020-04-17T19:00:12.610" v="1202" actId="14100"/>
          <ac:cxnSpMkLst>
            <pc:docMk/>
            <pc:sldMk cId="2432001741" sldId="288"/>
            <ac:cxnSpMk id="37" creationId="{E193A9FB-013E-6D4C-BE23-917785F99975}"/>
          </ac:cxnSpMkLst>
        </pc:cxnChg>
      </pc:sldChg>
      <pc:sldChg chg="add del">
        <pc:chgData name="Long B Nguyen" userId="f59fb8f3-a021-417a-8bc1-65c8d471c621" providerId="ADAL" clId="{2DF07F89-C11C-1343-AC13-63438D0EE426}" dt="2020-04-17T18:34:13.838" v="800" actId="2696"/>
        <pc:sldMkLst>
          <pc:docMk/>
          <pc:sldMk cId="1488815109" sldId="289"/>
        </pc:sldMkLst>
      </pc:sldChg>
      <pc:sldChg chg="addSp delSp modSp add modAnim">
        <pc:chgData name="Long B Nguyen" userId="f59fb8f3-a021-417a-8bc1-65c8d471c621" providerId="ADAL" clId="{2DF07F89-C11C-1343-AC13-63438D0EE426}" dt="2020-04-17T19:00:28.354" v="1205" actId="20577"/>
        <pc:sldMkLst>
          <pc:docMk/>
          <pc:sldMk cId="711460424" sldId="290"/>
        </pc:sldMkLst>
        <pc:spChg chg="add mod">
          <ac:chgData name="Long B Nguyen" userId="f59fb8f3-a021-417a-8bc1-65c8d471c621" providerId="ADAL" clId="{2DF07F89-C11C-1343-AC13-63438D0EE426}" dt="2020-04-17T18:12:58.341" v="161" actId="1076"/>
          <ac:spMkLst>
            <pc:docMk/>
            <pc:sldMk cId="711460424" sldId="290"/>
            <ac:spMk id="22" creationId="{8C348006-237D-4442-B02E-B4411CA83915}"/>
          </ac:spMkLst>
        </pc:spChg>
        <pc:spChg chg="add mod">
          <ac:chgData name="Long B Nguyen" userId="f59fb8f3-a021-417a-8bc1-65c8d471c621" providerId="ADAL" clId="{2DF07F89-C11C-1343-AC13-63438D0EE426}" dt="2020-04-17T19:00:28.354" v="1205" actId="20577"/>
          <ac:spMkLst>
            <pc:docMk/>
            <pc:sldMk cId="711460424" sldId="290"/>
            <ac:spMk id="23" creationId="{4887B867-473E-8247-A8FE-9A4B58F073DD}"/>
          </ac:spMkLst>
        </pc:spChg>
        <pc:spChg chg="del">
          <ac:chgData name="Long B Nguyen" userId="f59fb8f3-a021-417a-8bc1-65c8d471c621" providerId="ADAL" clId="{2DF07F89-C11C-1343-AC13-63438D0EE426}" dt="2020-04-17T18:13:00.679" v="162" actId="478"/>
          <ac:spMkLst>
            <pc:docMk/>
            <pc:sldMk cId="711460424" sldId="290"/>
            <ac:spMk id="29" creationId="{8ADCE739-C8D6-564F-A5AF-0DAEDB53BAD8}"/>
          </ac:spMkLst>
        </pc:spChg>
        <pc:spChg chg="del">
          <ac:chgData name="Long B Nguyen" userId="f59fb8f3-a021-417a-8bc1-65c8d471c621" providerId="ADAL" clId="{2DF07F89-C11C-1343-AC13-63438D0EE426}" dt="2020-04-17T18:13:04.582" v="164" actId="478"/>
          <ac:spMkLst>
            <pc:docMk/>
            <pc:sldMk cId="711460424" sldId="290"/>
            <ac:spMk id="33" creationId="{43233ED1-43BF-9240-BC7A-2F97E9644B3B}"/>
          </ac:spMkLst>
        </pc:spChg>
        <pc:cxnChg chg="del mod">
          <ac:chgData name="Long B Nguyen" userId="f59fb8f3-a021-417a-8bc1-65c8d471c621" providerId="ADAL" clId="{2DF07F89-C11C-1343-AC13-63438D0EE426}" dt="2020-04-17T18:13:02.365" v="163" actId="478"/>
          <ac:cxnSpMkLst>
            <pc:docMk/>
            <pc:sldMk cId="711460424" sldId="290"/>
            <ac:cxnSpMk id="30" creationId="{508B03F0-1C30-BD47-8988-4A2157BF8F5B}"/>
          </ac:cxnSpMkLst>
        </pc:cxnChg>
        <pc:cxnChg chg="add del mod">
          <ac:chgData name="Long B Nguyen" userId="f59fb8f3-a021-417a-8bc1-65c8d471c621" providerId="ADAL" clId="{2DF07F89-C11C-1343-AC13-63438D0EE426}" dt="2020-04-17T18:13:15.134" v="168" actId="14100"/>
          <ac:cxnSpMkLst>
            <pc:docMk/>
            <pc:sldMk cId="711460424" sldId="290"/>
            <ac:cxnSpMk id="34" creationId="{F360DFB6-5AF2-FE46-B7A9-B282341EBC74}"/>
          </ac:cxnSpMkLst>
        </pc:cxnChg>
      </pc:sldChg>
      <pc:sldChg chg="modSp add">
        <pc:chgData name="Long B Nguyen" userId="f59fb8f3-a021-417a-8bc1-65c8d471c621" providerId="ADAL" clId="{2DF07F89-C11C-1343-AC13-63438D0EE426}" dt="2020-04-17T19:00:41.757" v="1208" actId="20577"/>
        <pc:sldMkLst>
          <pc:docMk/>
          <pc:sldMk cId="4143960844" sldId="291"/>
        </pc:sldMkLst>
        <pc:spChg chg="mod">
          <ac:chgData name="Long B Nguyen" userId="f59fb8f3-a021-417a-8bc1-65c8d471c621" providerId="ADAL" clId="{2DF07F89-C11C-1343-AC13-63438D0EE426}" dt="2020-04-17T18:15:55.976" v="345" actId="1076"/>
          <ac:spMkLst>
            <pc:docMk/>
            <pc:sldMk cId="4143960844" sldId="291"/>
            <ac:spMk id="22" creationId="{8C348006-237D-4442-B02E-B4411CA83915}"/>
          </ac:spMkLst>
        </pc:spChg>
        <pc:spChg chg="mod">
          <ac:chgData name="Long B Nguyen" userId="f59fb8f3-a021-417a-8bc1-65c8d471c621" providerId="ADAL" clId="{2DF07F89-C11C-1343-AC13-63438D0EE426}" dt="2020-04-17T19:00:41.757" v="1208" actId="20577"/>
          <ac:spMkLst>
            <pc:docMk/>
            <pc:sldMk cId="4143960844" sldId="291"/>
            <ac:spMk id="23" creationId="{4887B867-473E-8247-A8FE-9A4B58F073DD}"/>
          </ac:spMkLst>
        </pc:spChg>
        <pc:spChg chg="mod">
          <ac:chgData name="Long B Nguyen" userId="f59fb8f3-a021-417a-8bc1-65c8d471c621" providerId="ADAL" clId="{2DF07F89-C11C-1343-AC13-63438D0EE426}" dt="2020-04-17T18:15:55.976" v="345" actId="1076"/>
          <ac:spMkLst>
            <pc:docMk/>
            <pc:sldMk cId="4143960844" sldId="291"/>
            <ac:spMk id="26" creationId="{8DFF1690-797A-D349-8EE3-5D96596F4CBE}"/>
          </ac:spMkLst>
        </pc:spChg>
        <pc:picChg chg="mod">
          <ac:chgData name="Long B Nguyen" userId="f59fb8f3-a021-417a-8bc1-65c8d471c621" providerId="ADAL" clId="{2DF07F89-C11C-1343-AC13-63438D0EE426}" dt="2020-04-17T18:15:47.835" v="344" actId="1076"/>
          <ac:picMkLst>
            <pc:docMk/>
            <pc:sldMk cId="4143960844" sldId="291"/>
            <ac:picMk id="7" creationId="{ADF9C4BC-5D9A-1A47-BA29-7B2175E2EC1E}"/>
          </ac:picMkLst>
        </pc:picChg>
        <pc:cxnChg chg="mod">
          <ac:chgData name="Long B Nguyen" userId="f59fb8f3-a021-417a-8bc1-65c8d471c621" providerId="ADAL" clId="{2DF07F89-C11C-1343-AC13-63438D0EE426}" dt="2020-04-17T18:15:55.976" v="345" actId="1076"/>
          <ac:cxnSpMkLst>
            <pc:docMk/>
            <pc:sldMk cId="4143960844" sldId="291"/>
            <ac:cxnSpMk id="34" creationId="{F360DFB6-5AF2-FE46-B7A9-B282341EBC74}"/>
          </ac:cxnSpMkLst>
        </pc:cxnChg>
      </pc:sldChg>
      <pc:sldChg chg="addSp modSp add modAnim">
        <pc:chgData name="Long B Nguyen" userId="f59fb8f3-a021-417a-8bc1-65c8d471c621" providerId="ADAL" clId="{2DF07F89-C11C-1343-AC13-63438D0EE426}" dt="2020-04-17T18:58:38.865" v="1196"/>
        <pc:sldMkLst>
          <pc:docMk/>
          <pc:sldMk cId="1301951367" sldId="292"/>
        </pc:sldMkLst>
        <pc:spChg chg="mod">
          <ac:chgData name="Long B Nguyen" userId="f59fb8f3-a021-417a-8bc1-65c8d471c621" providerId="ADAL" clId="{2DF07F89-C11C-1343-AC13-63438D0EE426}" dt="2020-04-17T18:19:47.712" v="418" actId="1076"/>
          <ac:spMkLst>
            <pc:docMk/>
            <pc:sldMk cId="1301951367" sldId="292"/>
            <ac:spMk id="23" creationId="{4887B867-473E-8247-A8FE-9A4B58F073DD}"/>
          </ac:spMkLst>
        </pc:spChg>
        <pc:spChg chg="add mod">
          <ac:chgData name="Long B Nguyen" userId="f59fb8f3-a021-417a-8bc1-65c8d471c621" providerId="ADAL" clId="{2DF07F89-C11C-1343-AC13-63438D0EE426}" dt="2020-04-17T18:28:04.802" v="679" actId="207"/>
          <ac:spMkLst>
            <pc:docMk/>
            <pc:sldMk cId="1301951367" sldId="292"/>
            <ac:spMk id="24" creationId="{38F7765B-243A-0941-B508-03A95B19867F}"/>
          </ac:spMkLst>
        </pc:spChg>
        <pc:spChg chg="add mod">
          <ac:chgData name="Long B Nguyen" userId="f59fb8f3-a021-417a-8bc1-65c8d471c621" providerId="ADAL" clId="{2DF07F89-C11C-1343-AC13-63438D0EE426}" dt="2020-04-17T18:58:15.291" v="1195" actId="1076"/>
          <ac:spMkLst>
            <pc:docMk/>
            <pc:sldMk cId="1301951367" sldId="292"/>
            <ac:spMk id="28" creationId="{2906FD4F-7B99-7F47-B489-9BF7D685C809}"/>
          </ac:spMkLst>
        </pc:spChg>
        <pc:cxnChg chg="add mod">
          <ac:chgData name="Long B Nguyen" userId="f59fb8f3-a021-417a-8bc1-65c8d471c621" providerId="ADAL" clId="{2DF07F89-C11C-1343-AC13-63438D0EE426}" dt="2020-04-17T18:27:51.469" v="675" actId="14100"/>
          <ac:cxnSpMkLst>
            <pc:docMk/>
            <pc:sldMk cId="1301951367" sldId="292"/>
            <ac:cxnSpMk id="25" creationId="{1EDC370A-E791-2E4F-B8C2-E5AF5D7E077B}"/>
          </ac:cxnSpMkLst>
        </pc:cxnChg>
        <pc:cxnChg chg="add mod">
          <ac:chgData name="Long B Nguyen" userId="f59fb8f3-a021-417a-8bc1-65c8d471c621" providerId="ADAL" clId="{2DF07F89-C11C-1343-AC13-63438D0EE426}" dt="2020-04-17T18:28:01.192" v="678" actId="14100"/>
          <ac:cxnSpMkLst>
            <pc:docMk/>
            <pc:sldMk cId="1301951367" sldId="292"/>
            <ac:cxnSpMk id="27" creationId="{2DE57B7F-4BCE-0944-A1EB-ADDB7F3AF116}"/>
          </ac:cxnSpMkLst>
        </pc:cxnChg>
      </pc:sldChg>
      <pc:sldChg chg="addSp modSp add modAnim">
        <pc:chgData name="Long B Nguyen" userId="f59fb8f3-a021-417a-8bc1-65c8d471c621" providerId="ADAL" clId="{2DF07F89-C11C-1343-AC13-63438D0EE426}" dt="2020-04-17T18:58:56.709" v="1197"/>
        <pc:sldMkLst>
          <pc:docMk/>
          <pc:sldMk cId="2974222846" sldId="293"/>
        </pc:sldMkLst>
        <pc:spChg chg="mod">
          <ac:chgData name="Long B Nguyen" userId="f59fb8f3-a021-417a-8bc1-65c8d471c621" providerId="ADAL" clId="{2DF07F89-C11C-1343-AC13-63438D0EE426}" dt="2020-04-17T18:21:38.531" v="426" actId="20577"/>
          <ac:spMkLst>
            <pc:docMk/>
            <pc:sldMk cId="2974222846" sldId="293"/>
            <ac:spMk id="2" creationId="{870AC1F3-79C1-D54D-9F4F-7CDE7D29D43B}"/>
          </ac:spMkLst>
        </pc:spChg>
        <pc:spChg chg="mod">
          <ac:chgData name="Long B Nguyen" userId="f59fb8f3-a021-417a-8bc1-65c8d471c621" providerId="ADAL" clId="{2DF07F89-C11C-1343-AC13-63438D0EE426}" dt="2020-04-17T18:23:13.437" v="567" actId="1076"/>
          <ac:spMkLst>
            <pc:docMk/>
            <pc:sldMk cId="2974222846" sldId="293"/>
            <ac:spMk id="22" creationId="{8C348006-237D-4442-B02E-B4411CA83915}"/>
          </ac:spMkLst>
        </pc:spChg>
        <pc:spChg chg="mod">
          <ac:chgData name="Long B Nguyen" userId="f59fb8f3-a021-417a-8bc1-65c8d471c621" providerId="ADAL" clId="{2DF07F89-C11C-1343-AC13-63438D0EE426}" dt="2020-04-17T18:26:20.532" v="611" actId="20577"/>
          <ac:spMkLst>
            <pc:docMk/>
            <pc:sldMk cId="2974222846" sldId="293"/>
            <ac:spMk id="23" creationId="{4887B867-473E-8247-A8FE-9A4B58F073DD}"/>
          </ac:spMkLst>
        </pc:spChg>
        <pc:spChg chg="add mod">
          <ac:chgData name="Long B Nguyen" userId="f59fb8f3-a021-417a-8bc1-65c8d471c621" providerId="ADAL" clId="{2DF07F89-C11C-1343-AC13-63438D0EE426}" dt="2020-04-17T18:32:23.931" v="717" actId="1076"/>
          <ac:spMkLst>
            <pc:docMk/>
            <pc:sldMk cId="2974222846" sldId="293"/>
            <ac:spMk id="24" creationId="{971F0B34-E97B-2448-AA29-6EBBBEE9A05E}"/>
          </ac:spMkLst>
        </pc:spChg>
        <pc:spChg chg="add mod">
          <ac:chgData name="Long B Nguyen" userId="f59fb8f3-a021-417a-8bc1-65c8d471c621" providerId="ADAL" clId="{2DF07F89-C11C-1343-AC13-63438D0EE426}" dt="2020-04-17T18:33:39.315" v="799" actId="1076"/>
          <ac:spMkLst>
            <pc:docMk/>
            <pc:sldMk cId="2974222846" sldId="293"/>
            <ac:spMk id="27" creationId="{75425748-B73D-DB48-9D3F-E0770FA41B4D}"/>
          </ac:spMkLst>
        </pc:spChg>
        <pc:cxnChg chg="add mod">
          <ac:chgData name="Long B Nguyen" userId="f59fb8f3-a021-417a-8bc1-65c8d471c621" providerId="ADAL" clId="{2DF07F89-C11C-1343-AC13-63438D0EE426}" dt="2020-04-17T18:31:46.953" v="712" actId="692"/>
          <ac:cxnSpMkLst>
            <pc:docMk/>
            <pc:sldMk cId="2974222846" sldId="293"/>
            <ac:cxnSpMk id="25" creationId="{4FD133E3-C45B-BA41-B7B0-AB8E64112C17}"/>
          </ac:cxnSpMkLst>
        </pc:cxnChg>
      </pc:sldChg>
      <pc:sldChg chg="addSp delSp modSp add modAnim">
        <pc:chgData name="Long B Nguyen" userId="f59fb8f3-a021-417a-8bc1-65c8d471c621" providerId="ADAL" clId="{2DF07F89-C11C-1343-AC13-63438D0EE426}" dt="2020-04-17T18:59:13.907" v="1198"/>
        <pc:sldMkLst>
          <pc:docMk/>
          <pc:sldMk cId="857895401" sldId="294"/>
        </pc:sldMkLst>
        <pc:spChg chg="mod">
          <ac:chgData name="Long B Nguyen" userId="f59fb8f3-a021-417a-8bc1-65c8d471c621" providerId="ADAL" clId="{2DF07F89-C11C-1343-AC13-63438D0EE426}" dt="2020-04-17T18:39:47.208" v="842" actId="20577"/>
          <ac:spMkLst>
            <pc:docMk/>
            <pc:sldMk cId="857895401" sldId="294"/>
            <ac:spMk id="2" creationId="{870AC1F3-79C1-D54D-9F4F-7CDE7D29D43B}"/>
          </ac:spMkLst>
        </pc:spChg>
        <pc:spChg chg="add mod">
          <ac:chgData name="Long B Nguyen" userId="f59fb8f3-a021-417a-8bc1-65c8d471c621" providerId="ADAL" clId="{2DF07F89-C11C-1343-AC13-63438D0EE426}" dt="2020-04-17T18:41:14.409" v="878" actId="255"/>
          <ac:spMkLst>
            <pc:docMk/>
            <pc:sldMk cId="857895401" sldId="294"/>
            <ac:spMk id="23" creationId="{F641809A-BDAA-0A4C-B813-23550F49B253}"/>
          </ac:spMkLst>
        </pc:spChg>
        <pc:spChg chg="add mod">
          <ac:chgData name="Long B Nguyen" userId="f59fb8f3-a021-417a-8bc1-65c8d471c621" providerId="ADAL" clId="{2DF07F89-C11C-1343-AC13-63438D0EE426}" dt="2020-04-17T18:42:24.593" v="935" actId="14100"/>
          <ac:spMkLst>
            <pc:docMk/>
            <pc:sldMk cId="857895401" sldId="294"/>
            <ac:spMk id="25" creationId="{9109D76A-194D-6040-97D4-0A3BC977257E}"/>
          </ac:spMkLst>
        </pc:spChg>
        <pc:spChg chg="del">
          <ac:chgData name="Long B Nguyen" userId="f59fb8f3-a021-417a-8bc1-65c8d471c621" providerId="ADAL" clId="{2DF07F89-C11C-1343-AC13-63438D0EE426}" dt="2020-04-17T18:39:20.906" v="804" actId="478"/>
          <ac:spMkLst>
            <pc:docMk/>
            <pc:sldMk cId="857895401" sldId="294"/>
            <ac:spMk id="29" creationId="{8ADCE739-C8D6-564F-A5AF-0DAEDB53BAD8}"/>
          </ac:spMkLst>
        </pc:spChg>
        <pc:spChg chg="add mod">
          <ac:chgData name="Long B Nguyen" userId="f59fb8f3-a021-417a-8bc1-65c8d471c621" providerId="ADAL" clId="{2DF07F89-C11C-1343-AC13-63438D0EE426}" dt="2020-04-17T18:45:49.649" v="983" actId="1076"/>
          <ac:spMkLst>
            <pc:docMk/>
            <pc:sldMk cId="857895401" sldId="294"/>
            <ac:spMk id="32" creationId="{874A5F7E-5AE4-4646-A58E-641CA13D19E3}"/>
          </ac:spMkLst>
        </pc:spChg>
        <pc:spChg chg="del">
          <ac:chgData name="Long B Nguyen" userId="f59fb8f3-a021-417a-8bc1-65c8d471c621" providerId="ADAL" clId="{2DF07F89-C11C-1343-AC13-63438D0EE426}" dt="2020-04-17T18:39:20.906" v="804" actId="478"/>
          <ac:spMkLst>
            <pc:docMk/>
            <pc:sldMk cId="857895401" sldId="294"/>
            <ac:spMk id="33" creationId="{43233ED1-43BF-9240-BC7A-2F97E9644B3B}"/>
          </ac:spMkLst>
        </pc:spChg>
        <pc:spChg chg="add mod">
          <ac:chgData name="Long B Nguyen" userId="f59fb8f3-a021-417a-8bc1-65c8d471c621" providerId="ADAL" clId="{2DF07F89-C11C-1343-AC13-63438D0EE426}" dt="2020-04-17T18:46:14.596" v="999" actId="14100"/>
          <ac:spMkLst>
            <pc:docMk/>
            <pc:sldMk cId="857895401" sldId="294"/>
            <ac:spMk id="38" creationId="{17BA41AA-1EE2-9C4D-9124-3C6BB5148D2A}"/>
          </ac:spMkLst>
        </pc:spChg>
        <pc:spChg chg="add">
          <ac:chgData name="Long B Nguyen" userId="f59fb8f3-a021-417a-8bc1-65c8d471c621" providerId="ADAL" clId="{2DF07F89-C11C-1343-AC13-63438D0EE426}" dt="2020-04-17T18:49:39.429" v="1010"/>
          <ac:spMkLst>
            <pc:docMk/>
            <pc:sldMk cId="857895401" sldId="294"/>
            <ac:spMk id="45" creationId="{C3743A75-E30F-8B40-91F8-8E4B4AB23616}"/>
          </ac:spMkLst>
        </pc:spChg>
        <pc:spChg chg="add mod">
          <ac:chgData name="Long B Nguyen" userId="f59fb8f3-a021-417a-8bc1-65c8d471c621" providerId="ADAL" clId="{2DF07F89-C11C-1343-AC13-63438D0EE426}" dt="2020-04-17T18:51:14.993" v="1128" actId="1076"/>
          <ac:spMkLst>
            <pc:docMk/>
            <pc:sldMk cId="857895401" sldId="294"/>
            <ac:spMk id="46" creationId="{0575A208-CAC4-0D42-9F35-816EADDEA97C}"/>
          </ac:spMkLst>
        </pc:spChg>
        <pc:picChg chg="mod">
          <ac:chgData name="Long B Nguyen" userId="f59fb8f3-a021-417a-8bc1-65c8d471c621" providerId="ADAL" clId="{2DF07F89-C11C-1343-AC13-63438D0EE426}" dt="2020-04-17T18:45:42.525" v="980" actId="1076"/>
          <ac:picMkLst>
            <pc:docMk/>
            <pc:sldMk cId="857895401" sldId="294"/>
            <ac:picMk id="7" creationId="{ADF9C4BC-5D9A-1A47-BA29-7B2175E2EC1E}"/>
          </ac:picMkLst>
        </pc:picChg>
        <pc:picChg chg="mod">
          <ac:chgData name="Long B Nguyen" userId="f59fb8f3-a021-417a-8bc1-65c8d471c621" providerId="ADAL" clId="{2DF07F89-C11C-1343-AC13-63438D0EE426}" dt="2020-04-17T18:45:21.184" v="964" actId="1076"/>
          <ac:picMkLst>
            <pc:docMk/>
            <pc:sldMk cId="857895401" sldId="294"/>
            <ac:picMk id="35" creationId="{74143F0B-5989-A842-AEB0-B0189CFAC1A1}"/>
          </ac:picMkLst>
        </pc:picChg>
        <pc:cxnChg chg="add mod">
          <ac:chgData name="Long B Nguyen" userId="f59fb8f3-a021-417a-8bc1-65c8d471c621" providerId="ADAL" clId="{2DF07F89-C11C-1343-AC13-63438D0EE426}" dt="2020-04-17T18:40:33.354" v="857" actId="692"/>
          <ac:cxnSpMkLst>
            <pc:docMk/>
            <pc:sldMk cId="857895401" sldId="294"/>
            <ac:cxnSpMk id="4" creationId="{DEEA16E8-40FA-604E-8238-F5C0453E6D9C}"/>
          </ac:cxnSpMkLst>
        </pc:cxnChg>
        <pc:cxnChg chg="add mod">
          <ac:chgData name="Long B Nguyen" userId="f59fb8f3-a021-417a-8bc1-65c8d471c621" providerId="ADAL" clId="{2DF07F89-C11C-1343-AC13-63438D0EE426}" dt="2020-04-17T18:42:31.636" v="936" actId="692"/>
          <ac:cxnSpMkLst>
            <pc:docMk/>
            <pc:sldMk cId="857895401" sldId="294"/>
            <ac:cxnSpMk id="11" creationId="{DB98C8AC-F1E8-6444-B729-345A2C215A4B}"/>
          </ac:cxnSpMkLst>
        </pc:cxnChg>
        <pc:cxnChg chg="add mod">
          <ac:chgData name="Long B Nguyen" userId="f59fb8f3-a021-417a-8bc1-65c8d471c621" providerId="ADAL" clId="{2DF07F89-C11C-1343-AC13-63438D0EE426}" dt="2020-04-17T18:41:09.896" v="877" actId="1076"/>
          <ac:cxnSpMkLst>
            <pc:docMk/>
            <pc:sldMk cId="857895401" sldId="294"/>
            <ac:cxnSpMk id="24" creationId="{1B250C77-03E6-5E46-A656-FA639FBE1C95}"/>
          </ac:cxnSpMkLst>
        </pc:cxnChg>
        <pc:cxnChg chg="del mod">
          <ac:chgData name="Long B Nguyen" userId="f59fb8f3-a021-417a-8bc1-65c8d471c621" providerId="ADAL" clId="{2DF07F89-C11C-1343-AC13-63438D0EE426}" dt="2020-04-17T18:39:20.906" v="804" actId="478"/>
          <ac:cxnSpMkLst>
            <pc:docMk/>
            <pc:sldMk cId="857895401" sldId="294"/>
            <ac:cxnSpMk id="30" creationId="{508B03F0-1C30-BD47-8988-4A2157BF8F5B}"/>
          </ac:cxnSpMkLst>
        </pc:cxnChg>
        <pc:cxnChg chg="add mod">
          <ac:chgData name="Long B Nguyen" userId="f59fb8f3-a021-417a-8bc1-65c8d471c621" providerId="ADAL" clId="{2DF07F89-C11C-1343-AC13-63438D0EE426}" dt="2020-04-17T18:46:18.770" v="1005" actId="1036"/>
          <ac:cxnSpMkLst>
            <pc:docMk/>
            <pc:sldMk cId="857895401" sldId="294"/>
            <ac:cxnSpMk id="31" creationId="{BE5C5F8F-7EEA-B548-9875-557355AB99AE}"/>
          </ac:cxnSpMkLst>
        </pc:cxnChg>
        <pc:cxnChg chg="del">
          <ac:chgData name="Long B Nguyen" userId="f59fb8f3-a021-417a-8bc1-65c8d471c621" providerId="ADAL" clId="{2DF07F89-C11C-1343-AC13-63438D0EE426}" dt="2020-04-17T18:39:20.906" v="804" actId="478"/>
          <ac:cxnSpMkLst>
            <pc:docMk/>
            <pc:sldMk cId="857895401" sldId="294"/>
            <ac:cxnSpMk id="34" creationId="{F360DFB6-5AF2-FE46-B7A9-B282341EBC74}"/>
          </ac:cxnSpMkLst>
        </pc:cxnChg>
        <pc:cxnChg chg="add mod">
          <ac:chgData name="Long B Nguyen" userId="f59fb8f3-a021-417a-8bc1-65c8d471c621" providerId="ADAL" clId="{2DF07F89-C11C-1343-AC13-63438D0EE426}" dt="2020-04-17T18:45:52.440" v="984" actId="1076"/>
          <ac:cxnSpMkLst>
            <pc:docMk/>
            <pc:sldMk cId="857895401" sldId="294"/>
            <ac:cxnSpMk id="37" creationId="{EB52C699-3012-6A44-B034-E57BBF901D50}"/>
          </ac:cxnSpMkLst>
        </pc:cxnChg>
        <pc:cxnChg chg="add mod">
          <ac:chgData name="Long B Nguyen" userId="f59fb8f3-a021-417a-8bc1-65c8d471c621" providerId="ADAL" clId="{2DF07F89-C11C-1343-AC13-63438D0EE426}" dt="2020-04-17T18:46:22.036" v="1009" actId="1035"/>
          <ac:cxnSpMkLst>
            <pc:docMk/>
            <pc:sldMk cId="857895401" sldId="294"/>
            <ac:cxnSpMk id="39" creationId="{3E36EA5C-F5BB-6949-9183-924568BDBBE3}"/>
          </ac:cxnSpMkLst>
        </pc:cxnChg>
        <pc:cxnChg chg="add">
          <ac:chgData name="Long B Nguyen" userId="f59fb8f3-a021-417a-8bc1-65c8d471c621" providerId="ADAL" clId="{2DF07F89-C11C-1343-AC13-63438D0EE426}" dt="2020-04-17T18:49:39.429" v="1010"/>
          <ac:cxnSpMkLst>
            <pc:docMk/>
            <pc:sldMk cId="857895401" sldId="294"/>
            <ac:cxnSpMk id="44" creationId="{303EBAA2-619F-314E-9E27-C25AE536E91D}"/>
          </ac:cxnSpMkLst>
        </pc:cxnChg>
      </pc:sldChg>
      <pc:sldChg chg="add del">
        <pc:chgData name="Long B Nguyen" userId="f59fb8f3-a021-417a-8bc1-65c8d471c621" providerId="ADAL" clId="{2DF07F89-C11C-1343-AC13-63438D0EE426}" dt="2020-04-17T18:39:12.368" v="802" actId="2696"/>
        <pc:sldMkLst>
          <pc:docMk/>
          <pc:sldMk cId="1918930969" sldId="294"/>
        </pc:sldMkLst>
      </pc:sldChg>
      <pc:sldChg chg="modSp add">
        <pc:chgData name="Long B Nguyen" userId="f59fb8f3-a021-417a-8bc1-65c8d471c621" providerId="ADAL" clId="{2DF07F89-C11C-1343-AC13-63438D0EE426}" dt="2020-04-17T18:53:06.098" v="1140" actId="1076"/>
        <pc:sldMkLst>
          <pc:docMk/>
          <pc:sldMk cId="562954580" sldId="295"/>
        </pc:sldMkLst>
        <pc:picChg chg="mod">
          <ac:chgData name="Long B Nguyen" userId="f59fb8f3-a021-417a-8bc1-65c8d471c621" providerId="ADAL" clId="{2DF07F89-C11C-1343-AC13-63438D0EE426}" dt="2020-04-17T18:53:06.098" v="1140" actId="1076"/>
          <ac:picMkLst>
            <pc:docMk/>
            <pc:sldMk cId="562954580" sldId="295"/>
            <ac:picMk id="35" creationId="{74143F0B-5989-A842-AEB0-B0189CFAC1A1}"/>
          </ac:picMkLst>
        </pc:picChg>
      </pc:sldChg>
      <pc:sldChg chg="modSp add">
        <pc:chgData name="Long B Nguyen" userId="f59fb8f3-a021-417a-8bc1-65c8d471c621" providerId="ADAL" clId="{2DF07F89-C11C-1343-AC13-63438D0EE426}" dt="2020-04-17T18:53:17.908" v="1143" actId="1076"/>
        <pc:sldMkLst>
          <pc:docMk/>
          <pc:sldMk cId="2550740927" sldId="296"/>
        </pc:sldMkLst>
        <pc:picChg chg="mod">
          <ac:chgData name="Long B Nguyen" userId="f59fb8f3-a021-417a-8bc1-65c8d471c621" providerId="ADAL" clId="{2DF07F89-C11C-1343-AC13-63438D0EE426}" dt="2020-04-17T18:53:17.908" v="1143" actId="1076"/>
          <ac:picMkLst>
            <pc:docMk/>
            <pc:sldMk cId="2550740927" sldId="296"/>
            <ac:picMk id="35" creationId="{74143F0B-5989-A842-AEB0-B0189CFAC1A1}"/>
          </ac:picMkLst>
        </pc:picChg>
      </pc:sldChg>
      <pc:sldChg chg="modSp add">
        <pc:chgData name="Long B Nguyen" userId="f59fb8f3-a021-417a-8bc1-65c8d471c621" providerId="ADAL" clId="{2DF07F89-C11C-1343-AC13-63438D0EE426}" dt="2020-04-17T18:53:59.818" v="1147" actId="1076"/>
        <pc:sldMkLst>
          <pc:docMk/>
          <pc:sldMk cId="1495346390" sldId="297"/>
        </pc:sldMkLst>
        <pc:picChg chg="mod">
          <ac:chgData name="Long B Nguyen" userId="f59fb8f3-a021-417a-8bc1-65c8d471c621" providerId="ADAL" clId="{2DF07F89-C11C-1343-AC13-63438D0EE426}" dt="2020-04-17T18:53:59.818" v="1147" actId="1076"/>
          <ac:picMkLst>
            <pc:docMk/>
            <pc:sldMk cId="1495346390" sldId="297"/>
            <ac:picMk id="35" creationId="{74143F0B-5989-A842-AEB0-B0189CFAC1A1}"/>
          </ac:picMkLst>
        </pc:picChg>
        <pc:cxnChg chg="mod">
          <ac:chgData name="Long B Nguyen" userId="f59fb8f3-a021-417a-8bc1-65c8d471c621" providerId="ADAL" clId="{2DF07F89-C11C-1343-AC13-63438D0EE426}" dt="2020-04-17T18:53:55.739" v="1146" actId="1076"/>
          <ac:cxnSpMkLst>
            <pc:docMk/>
            <pc:sldMk cId="1495346390" sldId="297"/>
            <ac:cxnSpMk id="4" creationId="{DEEA16E8-40FA-604E-8238-F5C0453E6D9C}"/>
          </ac:cxnSpMkLst>
        </pc:cxnChg>
      </pc:sldChg>
      <pc:sldChg chg="modSp add">
        <pc:chgData name="Long B Nguyen" userId="f59fb8f3-a021-417a-8bc1-65c8d471c621" providerId="ADAL" clId="{2DF07F89-C11C-1343-AC13-63438D0EE426}" dt="2020-04-17T18:55:20.880" v="1150" actId="1076"/>
        <pc:sldMkLst>
          <pc:docMk/>
          <pc:sldMk cId="1343596414" sldId="298"/>
        </pc:sldMkLst>
        <pc:spChg chg="mod">
          <ac:chgData name="Long B Nguyen" userId="f59fb8f3-a021-417a-8bc1-65c8d471c621" providerId="ADAL" clId="{2DF07F89-C11C-1343-AC13-63438D0EE426}" dt="2020-04-17T18:55:01.475" v="1149" actId="1076"/>
          <ac:spMkLst>
            <pc:docMk/>
            <pc:sldMk cId="1343596414" sldId="298"/>
            <ac:spMk id="23" creationId="{F641809A-BDAA-0A4C-B813-23550F49B253}"/>
          </ac:spMkLst>
        </pc:spChg>
        <pc:spChg chg="mod">
          <ac:chgData name="Long B Nguyen" userId="f59fb8f3-a021-417a-8bc1-65c8d471c621" providerId="ADAL" clId="{2DF07F89-C11C-1343-AC13-63438D0EE426}" dt="2020-04-17T18:55:01.475" v="1149" actId="1076"/>
          <ac:spMkLst>
            <pc:docMk/>
            <pc:sldMk cId="1343596414" sldId="298"/>
            <ac:spMk id="25" creationId="{9109D76A-194D-6040-97D4-0A3BC977257E}"/>
          </ac:spMkLst>
        </pc:spChg>
        <pc:spChg chg="mod">
          <ac:chgData name="Long B Nguyen" userId="f59fb8f3-a021-417a-8bc1-65c8d471c621" providerId="ADAL" clId="{2DF07F89-C11C-1343-AC13-63438D0EE426}" dt="2020-04-17T18:55:01.475" v="1149" actId="1076"/>
          <ac:spMkLst>
            <pc:docMk/>
            <pc:sldMk cId="1343596414" sldId="298"/>
            <ac:spMk id="26" creationId="{8DFF1690-797A-D349-8EE3-5D96596F4CBE}"/>
          </ac:spMkLst>
        </pc:spChg>
        <pc:spChg chg="mod">
          <ac:chgData name="Long B Nguyen" userId="f59fb8f3-a021-417a-8bc1-65c8d471c621" providerId="ADAL" clId="{2DF07F89-C11C-1343-AC13-63438D0EE426}" dt="2020-04-17T18:55:20.880" v="1150" actId="1076"/>
          <ac:spMkLst>
            <pc:docMk/>
            <pc:sldMk cId="1343596414" sldId="298"/>
            <ac:spMk id="32" creationId="{874A5F7E-5AE4-4646-A58E-641CA13D19E3}"/>
          </ac:spMkLst>
        </pc:spChg>
        <pc:spChg chg="mod">
          <ac:chgData name="Long B Nguyen" userId="f59fb8f3-a021-417a-8bc1-65c8d471c621" providerId="ADAL" clId="{2DF07F89-C11C-1343-AC13-63438D0EE426}" dt="2020-04-17T18:55:01.475" v="1149" actId="1076"/>
          <ac:spMkLst>
            <pc:docMk/>
            <pc:sldMk cId="1343596414" sldId="298"/>
            <ac:spMk id="38" creationId="{17BA41AA-1EE2-9C4D-9124-3C6BB5148D2A}"/>
          </ac:spMkLst>
        </pc:spChg>
        <pc:spChg chg="mod">
          <ac:chgData name="Long B Nguyen" userId="f59fb8f3-a021-417a-8bc1-65c8d471c621" providerId="ADAL" clId="{2DF07F89-C11C-1343-AC13-63438D0EE426}" dt="2020-04-17T18:55:01.475" v="1149" actId="1076"/>
          <ac:spMkLst>
            <pc:docMk/>
            <pc:sldMk cId="1343596414" sldId="298"/>
            <ac:spMk id="45" creationId="{C3743A75-E30F-8B40-91F8-8E4B4AB23616}"/>
          </ac:spMkLst>
        </pc:sp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4" creationId="{DEEA16E8-40FA-604E-8238-F5C0453E6D9C}"/>
          </ac:cxnSpMkLst>
        </pc:cxn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11" creationId="{DB98C8AC-F1E8-6444-B729-345A2C215A4B}"/>
          </ac:cxnSpMkLst>
        </pc:cxn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24" creationId="{1B250C77-03E6-5E46-A656-FA639FBE1C95}"/>
          </ac:cxnSpMkLst>
        </pc:cxn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31" creationId="{BE5C5F8F-7EEA-B548-9875-557355AB99AE}"/>
          </ac:cxnSpMkLst>
        </pc:cxnChg>
        <pc:cxnChg chg="mod">
          <ac:chgData name="Long B Nguyen" userId="f59fb8f3-a021-417a-8bc1-65c8d471c621" providerId="ADAL" clId="{2DF07F89-C11C-1343-AC13-63438D0EE426}" dt="2020-04-17T18:55:20.880" v="1150" actId="1076"/>
          <ac:cxnSpMkLst>
            <pc:docMk/>
            <pc:sldMk cId="1343596414" sldId="298"/>
            <ac:cxnSpMk id="37" creationId="{EB52C699-3012-6A44-B034-E57BBF901D50}"/>
          </ac:cxnSpMkLst>
        </pc:cxn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39" creationId="{3E36EA5C-F5BB-6949-9183-924568BDBBE3}"/>
          </ac:cxnSpMkLst>
        </pc:cxnChg>
        <pc:cxnChg chg="mod">
          <ac:chgData name="Long B Nguyen" userId="f59fb8f3-a021-417a-8bc1-65c8d471c621" providerId="ADAL" clId="{2DF07F89-C11C-1343-AC13-63438D0EE426}" dt="2020-04-17T18:55:01.475" v="1149" actId="1076"/>
          <ac:cxnSpMkLst>
            <pc:docMk/>
            <pc:sldMk cId="1343596414" sldId="298"/>
            <ac:cxnSpMk id="44" creationId="{303EBAA2-619F-314E-9E27-C25AE536E91D}"/>
          </ac:cxnSpMkLst>
        </pc:cxnChg>
      </pc:sldChg>
      <pc:sldChg chg="modSp add">
        <pc:chgData name="Long B Nguyen" userId="f59fb8f3-a021-417a-8bc1-65c8d471c621" providerId="ADAL" clId="{2DF07F89-C11C-1343-AC13-63438D0EE426}" dt="2020-04-17T19:11:15.381" v="1314" actId="1076"/>
        <pc:sldMkLst>
          <pc:docMk/>
          <pc:sldMk cId="2185015888" sldId="299"/>
        </pc:sldMkLst>
        <pc:spChg chg="mod">
          <ac:chgData name="Long B Nguyen" userId="f59fb8f3-a021-417a-8bc1-65c8d471c621" providerId="ADAL" clId="{2DF07F89-C11C-1343-AC13-63438D0EE426}" dt="2020-04-17T19:11:15.381" v="1314" actId="1076"/>
          <ac:spMkLst>
            <pc:docMk/>
            <pc:sldMk cId="2185015888" sldId="299"/>
            <ac:spMk id="46" creationId="{0575A208-CAC4-0D42-9F35-816EADDEA97C}"/>
          </ac:spMkLst>
        </pc:spChg>
      </pc:sldChg>
      <pc:sldChg chg="addSp delSp modSp add">
        <pc:chgData name="Long B Nguyen" userId="f59fb8f3-a021-417a-8bc1-65c8d471c621" providerId="ADAL" clId="{2DF07F89-C11C-1343-AC13-63438D0EE426}" dt="2020-04-17T19:17:47.107" v="1503" actId="1076"/>
        <pc:sldMkLst>
          <pc:docMk/>
          <pc:sldMk cId="2807490747" sldId="300"/>
        </pc:sldMkLst>
        <pc:spChg chg="mod">
          <ac:chgData name="Long B Nguyen" userId="f59fb8f3-a021-417a-8bc1-65c8d471c621" providerId="ADAL" clId="{2DF07F89-C11C-1343-AC13-63438D0EE426}" dt="2020-04-17T19:15:50.871" v="1329" actId="20577"/>
          <ac:spMkLst>
            <pc:docMk/>
            <pc:sldMk cId="2807490747" sldId="300"/>
            <ac:spMk id="2" creationId="{870AC1F3-79C1-D54D-9F4F-7CDE7D29D43B}"/>
          </ac:spMkLst>
        </pc:spChg>
        <pc:spChg chg="mod">
          <ac:chgData name="Long B Nguyen" userId="f59fb8f3-a021-417a-8bc1-65c8d471c621" providerId="ADAL" clId="{2DF07F89-C11C-1343-AC13-63438D0EE426}" dt="2020-04-17T19:17:26.177" v="1498" actId="1076"/>
          <ac:spMkLst>
            <pc:docMk/>
            <pc:sldMk cId="2807490747" sldId="300"/>
            <ac:spMk id="23" creationId="{F641809A-BDAA-0A4C-B813-23550F49B253}"/>
          </ac:spMkLst>
        </pc:spChg>
        <pc:spChg chg="del">
          <ac:chgData name="Long B Nguyen" userId="f59fb8f3-a021-417a-8bc1-65c8d471c621" providerId="ADAL" clId="{2DF07F89-C11C-1343-AC13-63438D0EE426}" dt="2020-04-17T19:16:25.275" v="1354" actId="478"/>
          <ac:spMkLst>
            <pc:docMk/>
            <pc:sldMk cId="2807490747" sldId="300"/>
            <ac:spMk id="25" creationId="{9109D76A-194D-6040-97D4-0A3BC977257E}"/>
          </ac:spMkLst>
        </pc:spChg>
        <pc:spChg chg="add del mod">
          <ac:chgData name="Long B Nguyen" userId="f59fb8f3-a021-417a-8bc1-65c8d471c621" providerId="ADAL" clId="{2DF07F89-C11C-1343-AC13-63438D0EE426}" dt="2020-04-17T19:17:21.350" v="1496" actId="478"/>
          <ac:spMkLst>
            <pc:docMk/>
            <pc:sldMk cId="2807490747" sldId="300"/>
            <ac:spMk id="27" creationId="{371AAAFC-43FA-0C4D-AAD6-8D7212887988}"/>
          </ac:spMkLst>
        </pc:spChg>
        <pc:spChg chg="del">
          <ac:chgData name="Long B Nguyen" userId="f59fb8f3-a021-417a-8bc1-65c8d471c621" providerId="ADAL" clId="{2DF07F89-C11C-1343-AC13-63438D0EE426}" dt="2020-04-17T19:16:25.275" v="1354" actId="478"/>
          <ac:spMkLst>
            <pc:docMk/>
            <pc:sldMk cId="2807490747" sldId="300"/>
            <ac:spMk id="32" creationId="{874A5F7E-5AE4-4646-A58E-641CA13D19E3}"/>
          </ac:spMkLst>
        </pc:spChg>
        <pc:spChg chg="del">
          <ac:chgData name="Long B Nguyen" userId="f59fb8f3-a021-417a-8bc1-65c8d471c621" providerId="ADAL" clId="{2DF07F89-C11C-1343-AC13-63438D0EE426}" dt="2020-04-17T19:16:25.275" v="1354" actId="478"/>
          <ac:spMkLst>
            <pc:docMk/>
            <pc:sldMk cId="2807490747" sldId="300"/>
            <ac:spMk id="38" creationId="{17BA41AA-1EE2-9C4D-9124-3C6BB5148D2A}"/>
          </ac:spMkLst>
        </pc:spChg>
        <pc:spChg chg="mod">
          <ac:chgData name="Long B Nguyen" userId="f59fb8f3-a021-417a-8bc1-65c8d471c621" providerId="ADAL" clId="{2DF07F89-C11C-1343-AC13-63438D0EE426}" dt="2020-04-17T19:17:47.107" v="1503" actId="1076"/>
          <ac:spMkLst>
            <pc:docMk/>
            <pc:sldMk cId="2807490747" sldId="300"/>
            <ac:spMk id="46" creationId="{0575A208-CAC4-0D42-9F35-816EADDEA97C}"/>
          </ac:spMkLst>
        </pc:spChg>
        <pc:cxnChg chg="del">
          <ac:chgData name="Long B Nguyen" userId="f59fb8f3-a021-417a-8bc1-65c8d471c621" providerId="ADAL" clId="{2DF07F89-C11C-1343-AC13-63438D0EE426}" dt="2020-04-17T19:16:25.275" v="1354" actId="478"/>
          <ac:cxnSpMkLst>
            <pc:docMk/>
            <pc:sldMk cId="2807490747" sldId="300"/>
            <ac:cxnSpMk id="4" creationId="{DEEA16E8-40FA-604E-8238-F5C0453E6D9C}"/>
          </ac:cxnSpMkLst>
        </pc:cxnChg>
        <pc:cxnChg chg="del">
          <ac:chgData name="Long B Nguyen" userId="f59fb8f3-a021-417a-8bc1-65c8d471c621" providerId="ADAL" clId="{2DF07F89-C11C-1343-AC13-63438D0EE426}" dt="2020-04-17T19:16:25.275" v="1354" actId="478"/>
          <ac:cxnSpMkLst>
            <pc:docMk/>
            <pc:sldMk cId="2807490747" sldId="300"/>
            <ac:cxnSpMk id="11" creationId="{DB98C8AC-F1E8-6444-B729-345A2C215A4B}"/>
          </ac:cxnSpMkLst>
        </pc:cxnChg>
        <pc:cxnChg chg="mod">
          <ac:chgData name="Long B Nguyen" userId="f59fb8f3-a021-417a-8bc1-65c8d471c621" providerId="ADAL" clId="{2DF07F89-C11C-1343-AC13-63438D0EE426}" dt="2020-04-17T19:17:35.433" v="1500" actId="14100"/>
          <ac:cxnSpMkLst>
            <pc:docMk/>
            <pc:sldMk cId="2807490747" sldId="300"/>
            <ac:cxnSpMk id="24" creationId="{1B250C77-03E6-5E46-A656-FA639FBE1C95}"/>
          </ac:cxnSpMkLst>
        </pc:cxnChg>
        <pc:cxnChg chg="del">
          <ac:chgData name="Long B Nguyen" userId="f59fb8f3-a021-417a-8bc1-65c8d471c621" providerId="ADAL" clId="{2DF07F89-C11C-1343-AC13-63438D0EE426}" dt="2020-04-17T19:16:25.275" v="1354" actId="478"/>
          <ac:cxnSpMkLst>
            <pc:docMk/>
            <pc:sldMk cId="2807490747" sldId="300"/>
            <ac:cxnSpMk id="31" creationId="{BE5C5F8F-7EEA-B548-9875-557355AB99AE}"/>
          </ac:cxnSpMkLst>
        </pc:cxnChg>
        <pc:cxnChg chg="del">
          <ac:chgData name="Long B Nguyen" userId="f59fb8f3-a021-417a-8bc1-65c8d471c621" providerId="ADAL" clId="{2DF07F89-C11C-1343-AC13-63438D0EE426}" dt="2020-04-17T19:16:25.275" v="1354" actId="478"/>
          <ac:cxnSpMkLst>
            <pc:docMk/>
            <pc:sldMk cId="2807490747" sldId="300"/>
            <ac:cxnSpMk id="37" creationId="{EB52C699-3012-6A44-B034-E57BBF901D50}"/>
          </ac:cxnSpMkLst>
        </pc:cxnChg>
        <pc:cxnChg chg="del">
          <ac:chgData name="Long B Nguyen" userId="f59fb8f3-a021-417a-8bc1-65c8d471c621" providerId="ADAL" clId="{2DF07F89-C11C-1343-AC13-63438D0EE426}" dt="2020-04-17T19:16:25.275" v="1354" actId="478"/>
          <ac:cxnSpMkLst>
            <pc:docMk/>
            <pc:sldMk cId="2807490747" sldId="300"/>
            <ac:cxnSpMk id="39" creationId="{3E36EA5C-F5BB-6949-9183-924568BDBBE3}"/>
          </ac:cxnSpMkLst>
        </pc:cxnChg>
      </pc:sldChg>
      <pc:sldChg chg="del">
        <pc:chgData name="Long B Nguyen" userId="f59fb8f3-a021-417a-8bc1-65c8d471c621" providerId="ADAL" clId="{2DF07F89-C11C-1343-AC13-63438D0EE426}" dt="2020-04-17T17:50:05.856" v="9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>
                <a:solidFill>
                  <a:schemeClr val="bg1"/>
                </a:solidFill>
              </a:rPr>
              <a:t>Scrolling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64" y="3011568"/>
            <a:ext cx="804672" cy="9052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4736387" y="2064863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029974" y="1325200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4836534" y="1682702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508100" y="4230696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4736387" y="4181006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307481" y="3806931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096380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483522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428878" y="4096332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547579" y="3806931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339363" y="1384899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526668" y="94207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4167282" y="183121"/>
            <a:ext cx="494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player leaves boundary: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compute new 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 to maintain margin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translate(-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-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534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690118" y="2384561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64" y="3011568"/>
            <a:ext cx="804672" cy="9052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5086783" y="2384561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380370" y="1644898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5186930" y="2002400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858496" y="4550394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5086783" y="4500704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657877" y="4126629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372065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759207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779274" y="4416030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897975" y="4126629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689759" y="1704597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877064" y="1261776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4167282" y="183121"/>
            <a:ext cx="494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player leaves boundary: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compute new 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 to maintain margin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translate(-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-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359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690118" y="2384561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64" y="3011568"/>
            <a:ext cx="804672" cy="9052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5086783" y="2384561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380370" y="1644898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5186930" y="2002400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858496" y="4550394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5086783" y="4500704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657877" y="4126629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372065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759207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779274" y="4416030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897975" y="4126629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689759" y="1704597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877064" y="1261776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3716930" y="775268"/>
            <a:ext cx="5287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right boundary = </a:t>
            </a:r>
            <a:r>
              <a:rPr lang="en-US" sz="1800" dirty="0" err="1">
                <a:solidFill>
                  <a:schemeClr val="accent1"/>
                </a:solidFill>
              </a:rPr>
              <a:t>view_x</a:t>
            </a:r>
            <a:r>
              <a:rPr lang="en-US" sz="1800" dirty="0">
                <a:solidFill>
                  <a:schemeClr val="accent1"/>
                </a:solidFill>
              </a:rPr>
              <a:t> + width – right margin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bottom boundary = </a:t>
            </a:r>
            <a:r>
              <a:rPr lang="en-US" sz="1800" dirty="0" err="1">
                <a:solidFill>
                  <a:schemeClr val="accent1"/>
                </a:solidFill>
              </a:rPr>
              <a:t>view_y</a:t>
            </a:r>
            <a:r>
              <a:rPr lang="en-US" sz="1800" dirty="0">
                <a:solidFill>
                  <a:schemeClr val="accent1"/>
                </a:solidFill>
              </a:rPr>
              <a:t> + height – bottom margin </a:t>
            </a:r>
          </a:p>
        </p:txBody>
      </p:sp>
    </p:spTree>
    <p:extLst>
      <p:ext uri="{BB962C8B-B14F-4D97-AF65-F5344CB8AC3E}">
        <p14:creationId xmlns:p14="http://schemas.microsoft.com/office/powerpoint/2010/main" val="2185015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Text On Screen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690118" y="2384561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64" y="3011568"/>
            <a:ext cx="804672" cy="9052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4045928" y="348992"/>
            <a:ext cx="4218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Text on the screen such as number of lives or score need to be relative to </a:t>
            </a:r>
            <a:r>
              <a:rPr lang="en-US" sz="2000" dirty="0" err="1">
                <a:solidFill>
                  <a:srgbClr val="FF0000"/>
                </a:solidFill>
              </a:rPr>
              <a:t>view_x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view_y</a:t>
            </a:r>
            <a:r>
              <a:rPr lang="en-US" sz="2000" dirty="0">
                <a:solidFill>
                  <a:srgbClr val="FF0000"/>
                </a:solidFill>
              </a:rPr>
              <a:t>. Otherwise, it won't scroll with the player!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4061453" y="1633469"/>
            <a:ext cx="1123359" cy="846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689759" y="1704597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877064" y="1261776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3291570" y="2468341"/>
            <a:ext cx="10789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Lives : 3</a:t>
            </a:r>
          </a:p>
        </p:txBody>
      </p:sp>
    </p:spTree>
    <p:extLst>
      <p:ext uri="{BB962C8B-B14F-4D97-AF65-F5344CB8AC3E}">
        <p14:creationId xmlns:p14="http://schemas.microsoft.com/office/powerpoint/2010/main" val="280749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Scrolling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CE739-C8D6-564F-A5AF-0DAEDB53BAD8}"/>
              </a:ext>
            </a:extLst>
          </p:cNvPr>
          <p:cNvSpPr txBox="1"/>
          <p:nvPr/>
        </p:nvSpPr>
        <p:spPr>
          <a:xfrm>
            <a:off x="2955427" y="1154834"/>
            <a:ext cx="2702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visible part of game map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8B03F0-1C30-BD47-8988-4A2157BF8F5B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82211" y="1554944"/>
            <a:ext cx="624419" cy="7600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233ED1-43BF-9240-BC7A-2F97E9644B3B}"/>
              </a:ext>
            </a:extLst>
          </p:cNvPr>
          <p:cNvSpPr txBox="1"/>
          <p:nvPr/>
        </p:nvSpPr>
        <p:spPr>
          <a:xfrm>
            <a:off x="6369791" y="1120936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visible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0DFB6-5AF2-FE46-B7A9-B282341EBC74}"/>
              </a:ext>
            </a:extLst>
          </p:cNvPr>
          <p:cNvCxnSpPr>
            <a:cxnSpLocks/>
          </p:cNvCxnSpPr>
          <p:nvPr/>
        </p:nvCxnSpPr>
        <p:spPr>
          <a:xfrm flipH="1">
            <a:off x="6466018" y="1592335"/>
            <a:ext cx="274503" cy="930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55" y="2946064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93A9FB-013E-6D4C-BE23-917785F99975}"/>
              </a:ext>
            </a:extLst>
          </p:cNvPr>
          <p:cNvCxnSpPr>
            <a:cxnSpLocks/>
          </p:cNvCxnSpPr>
          <p:nvPr/>
        </p:nvCxnSpPr>
        <p:spPr>
          <a:xfrm>
            <a:off x="6990313" y="1592335"/>
            <a:ext cx="340385" cy="22556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00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Scrolling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0DFB6-5AF2-FE46-B7A9-B282341EBC74}"/>
              </a:ext>
            </a:extLst>
          </p:cNvPr>
          <p:cNvCxnSpPr>
            <a:cxnSpLocks/>
          </p:cNvCxnSpPr>
          <p:nvPr/>
        </p:nvCxnSpPr>
        <p:spPr>
          <a:xfrm flipH="1">
            <a:off x="1339363" y="1384899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55" y="2946064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48006-237D-4442-B02E-B4411CA83915}"/>
              </a:ext>
            </a:extLst>
          </p:cNvPr>
          <p:cNvSpPr txBox="1"/>
          <p:nvPr/>
        </p:nvSpPr>
        <p:spPr>
          <a:xfrm>
            <a:off x="1526668" y="94207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7B867-473E-8247-A8FE-9A4B58F073DD}"/>
              </a:ext>
            </a:extLst>
          </p:cNvPr>
          <p:cNvSpPr txBox="1"/>
          <p:nvPr/>
        </p:nvSpPr>
        <p:spPr>
          <a:xfrm>
            <a:off x="3994420" y="194920"/>
            <a:ext cx="4937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view_x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view_y</a:t>
            </a:r>
            <a:r>
              <a:rPr lang="en-US" sz="2000" dirty="0">
                <a:solidFill>
                  <a:srgbClr val="FF0000"/>
                </a:solidFill>
              </a:rPr>
              <a:t> is top left corner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of our window which we like to translate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around to see other parts of the bigger game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map.</a:t>
            </a:r>
          </a:p>
        </p:txBody>
      </p:sp>
    </p:spTree>
    <p:extLst>
      <p:ext uri="{BB962C8B-B14F-4D97-AF65-F5344CB8AC3E}">
        <p14:creationId xmlns:p14="http://schemas.microsoft.com/office/powerpoint/2010/main" val="71146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Scrolling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2772145" y="2479344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0DFB6-5AF2-FE46-B7A9-B282341EBC74}"/>
              </a:ext>
            </a:extLst>
          </p:cNvPr>
          <p:cNvCxnSpPr>
            <a:cxnSpLocks/>
          </p:cNvCxnSpPr>
          <p:nvPr/>
        </p:nvCxnSpPr>
        <p:spPr>
          <a:xfrm flipH="1">
            <a:off x="2771786" y="1799380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55" y="2946064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48006-237D-4442-B02E-B4411CA83915}"/>
              </a:ext>
            </a:extLst>
          </p:cNvPr>
          <p:cNvSpPr txBox="1"/>
          <p:nvPr/>
        </p:nvSpPr>
        <p:spPr>
          <a:xfrm>
            <a:off x="2959091" y="1356559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7B867-473E-8247-A8FE-9A4B58F073DD}"/>
              </a:ext>
            </a:extLst>
          </p:cNvPr>
          <p:cNvSpPr txBox="1"/>
          <p:nvPr/>
        </p:nvSpPr>
        <p:spPr>
          <a:xfrm>
            <a:off x="3959381" y="135076"/>
            <a:ext cx="49378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view_x</a:t>
            </a:r>
            <a:r>
              <a:rPr lang="en-US" sz="2000" dirty="0">
                <a:solidFill>
                  <a:srgbClr val="FF0000"/>
                </a:solidFill>
              </a:rPr>
              <a:t> and </a:t>
            </a:r>
            <a:r>
              <a:rPr lang="en-US" sz="2000" dirty="0" err="1">
                <a:solidFill>
                  <a:srgbClr val="FF0000"/>
                </a:solidFill>
              </a:rPr>
              <a:t>view_y</a:t>
            </a:r>
            <a:r>
              <a:rPr lang="en-US" sz="2000" dirty="0">
                <a:solidFill>
                  <a:srgbClr val="FF0000"/>
                </a:solidFill>
              </a:rPr>
              <a:t> is top left corner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of our window which we like to translate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around to see other parts of the bigger game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map.</a:t>
            </a:r>
          </a:p>
        </p:txBody>
      </p:sp>
    </p:spTree>
    <p:extLst>
      <p:ext uri="{BB962C8B-B14F-4D97-AF65-F5344CB8AC3E}">
        <p14:creationId xmlns:p14="http://schemas.microsoft.com/office/powerpoint/2010/main" val="414396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Scrolling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2772145" y="2479344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0DFB6-5AF2-FE46-B7A9-B282341EBC74}"/>
              </a:ext>
            </a:extLst>
          </p:cNvPr>
          <p:cNvCxnSpPr>
            <a:cxnSpLocks/>
          </p:cNvCxnSpPr>
          <p:nvPr/>
        </p:nvCxnSpPr>
        <p:spPr>
          <a:xfrm flipH="1">
            <a:off x="2771786" y="1799380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55" y="2946064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48006-237D-4442-B02E-B4411CA83915}"/>
              </a:ext>
            </a:extLst>
          </p:cNvPr>
          <p:cNvSpPr txBox="1"/>
          <p:nvPr/>
        </p:nvSpPr>
        <p:spPr>
          <a:xfrm>
            <a:off x="2959091" y="1356559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7B867-473E-8247-A8FE-9A4B58F073DD}"/>
              </a:ext>
            </a:extLst>
          </p:cNvPr>
          <p:cNvSpPr txBox="1"/>
          <p:nvPr/>
        </p:nvSpPr>
        <p:spPr>
          <a:xfrm>
            <a:off x="1744079" y="801066"/>
            <a:ext cx="65518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Use the method </a:t>
            </a:r>
            <a:r>
              <a:rPr lang="en-US" sz="2200" dirty="0">
                <a:solidFill>
                  <a:schemeClr val="accent1"/>
                </a:solidFill>
              </a:rPr>
              <a:t>translate(</a:t>
            </a:r>
            <a:r>
              <a:rPr lang="en-US" sz="2200" dirty="0" err="1">
                <a:solidFill>
                  <a:schemeClr val="accent1"/>
                </a:solidFill>
              </a:rPr>
              <a:t>new_origin_x</a:t>
            </a:r>
            <a:r>
              <a:rPr lang="en-US" sz="2200" dirty="0">
                <a:solidFill>
                  <a:schemeClr val="accent1"/>
                </a:solidFill>
              </a:rPr>
              <a:t>, </a:t>
            </a:r>
            <a:r>
              <a:rPr lang="en-US" sz="2200" dirty="0" err="1">
                <a:solidFill>
                  <a:schemeClr val="accent1"/>
                </a:solidFill>
              </a:rPr>
              <a:t>new_origin_y</a:t>
            </a:r>
            <a:r>
              <a:rPr lang="en-US" sz="2200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F7765B-243A-0941-B508-03A95B19867F}"/>
              </a:ext>
            </a:extLst>
          </p:cNvPr>
          <p:cNvSpPr txBox="1"/>
          <p:nvPr/>
        </p:nvSpPr>
        <p:spPr>
          <a:xfrm>
            <a:off x="1840951" y="4368624"/>
            <a:ext cx="352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Everything is drawn relative to the origin (0,0)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DC370A-E791-2E4F-B8C2-E5AF5D7E077B}"/>
              </a:ext>
            </a:extLst>
          </p:cNvPr>
          <p:cNvCxnSpPr>
            <a:cxnSpLocks/>
          </p:cNvCxnSpPr>
          <p:nvPr/>
        </p:nvCxnSpPr>
        <p:spPr>
          <a:xfrm flipH="1" flipV="1">
            <a:off x="1147990" y="2346636"/>
            <a:ext cx="1040407" cy="2013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E57B7F-4BCE-0944-A1EB-ADDB7F3AF116}"/>
              </a:ext>
            </a:extLst>
          </p:cNvPr>
          <p:cNvCxnSpPr>
            <a:cxnSpLocks/>
          </p:cNvCxnSpPr>
          <p:nvPr/>
        </p:nvCxnSpPr>
        <p:spPr>
          <a:xfrm flipV="1">
            <a:off x="2353498" y="3734024"/>
            <a:ext cx="1456822" cy="624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906FD4F-7B99-7F47-B489-9BF7D685C809}"/>
              </a:ext>
            </a:extLst>
          </p:cNvPr>
          <p:cNvSpPr txBox="1"/>
          <p:nvPr/>
        </p:nvSpPr>
        <p:spPr>
          <a:xfrm>
            <a:off x="4690896" y="3599391"/>
            <a:ext cx="23530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visible window doesn't move!</a:t>
            </a:r>
          </a:p>
        </p:txBody>
      </p:sp>
    </p:spTree>
    <p:extLst>
      <p:ext uri="{BB962C8B-B14F-4D97-AF65-F5344CB8AC3E}">
        <p14:creationId xmlns:p14="http://schemas.microsoft.com/office/powerpoint/2010/main" val="130195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2772145" y="2479344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60DFB6-5AF2-FE46-B7A9-B282341EBC74}"/>
              </a:ext>
            </a:extLst>
          </p:cNvPr>
          <p:cNvCxnSpPr>
            <a:cxnSpLocks/>
          </p:cNvCxnSpPr>
          <p:nvPr/>
        </p:nvCxnSpPr>
        <p:spPr>
          <a:xfrm flipH="1">
            <a:off x="2771786" y="1799380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355" y="2946064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C348006-237D-4442-B02E-B4411CA83915}"/>
              </a:ext>
            </a:extLst>
          </p:cNvPr>
          <p:cNvSpPr txBox="1"/>
          <p:nvPr/>
        </p:nvSpPr>
        <p:spPr>
          <a:xfrm>
            <a:off x="3706355" y="1550636"/>
            <a:ext cx="10581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(15, 5)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87B867-473E-8247-A8FE-9A4B58F073DD}"/>
              </a:ext>
            </a:extLst>
          </p:cNvPr>
          <p:cNvSpPr txBox="1"/>
          <p:nvPr/>
        </p:nvSpPr>
        <p:spPr>
          <a:xfrm>
            <a:off x="309602" y="772819"/>
            <a:ext cx="7896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Suppose we want our visible window (</a:t>
            </a:r>
            <a:r>
              <a:rPr lang="en-US" sz="2000" dirty="0" err="1"/>
              <a:t>view_x</a:t>
            </a:r>
            <a:r>
              <a:rPr lang="en-US" sz="2000" dirty="0"/>
              <a:t>, </a:t>
            </a:r>
            <a:r>
              <a:rPr lang="en-US" sz="2000" dirty="0" err="1"/>
              <a:t>view_y</a:t>
            </a:r>
            <a:r>
              <a:rPr lang="en-US" sz="2000" dirty="0"/>
              <a:t>) to move to (15,  5). </a:t>
            </a:r>
          </a:p>
          <a:p>
            <a:r>
              <a:rPr lang="en-US" sz="2000" dirty="0"/>
              <a:t>Then we need origin to be at the relative position (-15, -5).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1F0B34-E97B-2448-AA29-6EBBBEE9A05E}"/>
              </a:ext>
            </a:extLst>
          </p:cNvPr>
          <p:cNvSpPr txBox="1"/>
          <p:nvPr/>
        </p:nvSpPr>
        <p:spPr>
          <a:xfrm>
            <a:off x="866375" y="1526801"/>
            <a:ext cx="196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translate(-15, -5);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D133E3-C45B-BA41-B7B0-AB8E64112C17}"/>
              </a:ext>
            </a:extLst>
          </p:cNvPr>
          <p:cNvCxnSpPr>
            <a:cxnSpLocks/>
          </p:cNvCxnSpPr>
          <p:nvPr/>
        </p:nvCxnSpPr>
        <p:spPr>
          <a:xfrm flipH="1" flipV="1">
            <a:off x="1512325" y="2213980"/>
            <a:ext cx="1115587" cy="2556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425748-B73D-DB48-9D3F-E0770FA41B4D}"/>
              </a:ext>
            </a:extLst>
          </p:cNvPr>
          <p:cNvSpPr txBox="1"/>
          <p:nvPr/>
        </p:nvSpPr>
        <p:spPr>
          <a:xfrm>
            <a:off x="1491123" y="4418250"/>
            <a:ext cx="445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Our visible screen doesn't move so we now see a new part of the map!</a:t>
            </a:r>
          </a:p>
        </p:txBody>
      </p:sp>
    </p:spTree>
    <p:extLst>
      <p:ext uri="{BB962C8B-B14F-4D97-AF65-F5344CB8AC3E}">
        <p14:creationId xmlns:p14="http://schemas.microsoft.com/office/powerpoint/2010/main" val="29742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058" y="2768223"/>
            <a:ext cx="801745" cy="901963"/>
          </a:xfrm>
          <a:prstGeom prst="rect">
            <a:avLst/>
          </a:prstGeom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4736387" y="2064863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029974" y="1325200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4836534" y="1682702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508100" y="4230696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4736387" y="4181006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307481" y="3806931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096380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483522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428878" y="4096332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547579" y="3806931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339363" y="1384899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526668" y="94207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4167282" y="183121"/>
            <a:ext cx="494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player leaves boundary: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compute new 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 to maintain margin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translate(-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-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058" y="2768223"/>
            <a:ext cx="801745" cy="9019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4736387" y="2064863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029974" y="1325200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4836534" y="1682702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508100" y="4230696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4736387" y="4181006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307481" y="3806931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096380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483522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428878" y="4096332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547579" y="3806931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339363" y="1384899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526668" y="94207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4167282" y="183121"/>
            <a:ext cx="494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player leaves boundary: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compute new 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 to maintain margin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translate(-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-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6295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C1F3-79C1-D54D-9F4F-7CDE7D29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11" y="149313"/>
            <a:ext cx="7886700" cy="671774"/>
          </a:xfrm>
        </p:spPr>
        <p:txBody>
          <a:bodyPr/>
          <a:lstStyle/>
          <a:p>
            <a:r>
              <a:rPr lang="en-US" dirty="0"/>
              <a:t>Boundary and Margins</a:t>
            </a:r>
          </a:p>
        </p:txBody>
      </p:sp>
      <p:pic>
        <p:nvPicPr>
          <p:cNvPr id="5" name="Content Placeholder 4" descr="A picture containing lit, table, light, bird&#10;&#10;Description automatically generated">
            <a:extLst>
              <a:ext uri="{FF2B5EF4-FFF2-40B4-BE49-F238E27FC236}">
                <a16:creationId xmlns:a16="http://schemas.microsoft.com/office/drawing/2014/main" id="{F5B0F4FB-F53C-3C4D-8DAB-6B9351BF9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522" y="2613453"/>
            <a:ext cx="783592" cy="783592"/>
          </a:xfr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A575DA-C8C5-9D4A-A408-868B177AD12D}"/>
              </a:ext>
            </a:extLst>
          </p:cNvPr>
          <p:cNvSpPr/>
          <p:nvPr/>
        </p:nvSpPr>
        <p:spPr>
          <a:xfrm>
            <a:off x="1313091" y="2054848"/>
            <a:ext cx="6964534" cy="30665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679EAB-7C44-034B-ABFD-5352CB4D5912}"/>
              </a:ext>
            </a:extLst>
          </p:cNvPr>
          <p:cNvSpPr txBox="1"/>
          <p:nvPr/>
        </p:nvSpPr>
        <p:spPr>
          <a:xfrm>
            <a:off x="-90603" y="1899523"/>
            <a:ext cx="1459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4158C6-83D0-5748-ACDC-2C5627150FA1}"/>
              </a:ext>
            </a:extLst>
          </p:cNvPr>
          <p:cNvSpPr txBox="1"/>
          <p:nvPr/>
        </p:nvSpPr>
        <p:spPr>
          <a:xfrm>
            <a:off x="3229247" y="5212408"/>
            <a:ext cx="375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B8F858-0A49-B84C-82CE-593608041AFF}"/>
              </a:ext>
            </a:extLst>
          </p:cNvPr>
          <p:cNvSpPr txBox="1"/>
          <p:nvPr/>
        </p:nvSpPr>
        <p:spPr>
          <a:xfrm>
            <a:off x="866375" y="2946064"/>
            <a:ext cx="346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289C0-3D4F-E042-A317-DAD43422ECE1}"/>
              </a:ext>
            </a:extLst>
          </p:cNvPr>
          <p:cNvCxnSpPr>
            <a:cxnSpLocks/>
          </p:cNvCxnSpPr>
          <p:nvPr/>
        </p:nvCxnSpPr>
        <p:spPr>
          <a:xfrm>
            <a:off x="1047843" y="3520277"/>
            <a:ext cx="0" cy="898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9797F3-DF15-8948-865F-123FC37C67DA}"/>
              </a:ext>
            </a:extLst>
          </p:cNvPr>
          <p:cNvCxnSpPr>
            <a:cxnSpLocks/>
          </p:cNvCxnSpPr>
          <p:nvPr/>
        </p:nvCxnSpPr>
        <p:spPr>
          <a:xfrm>
            <a:off x="3706890" y="5395808"/>
            <a:ext cx="8177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ADF9C4BC-5D9A-1A47-BA29-7B2175E2E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6" y="2315021"/>
            <a:ext cx="781359" cy="78135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DFF1690-797A-D349-8EE3-5D96596F4CBE}"/>
              </a:ext>
            </a:extLst>
          </p:cNvPr>
          <p:cNvSpPr/>
          <p:nvPr/>
        </p:nvSpPr>
        <p:spPr>
          <a:xfrm>
            <a:off x="1339722" y="2064863"/>
            <a:ext cx="4154473" cy="19608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143F0B-5989-A842-AEB0-B0189CFA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7067" y="2768524"/>
            <a:ext cx="804672" cy="90525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36" name="Picture 35" descr="A picture containing building, brick, drawing&#10;&#10;Description automatically generated">
            <a:extLst>
              <a:ext uri="{FF2B5EF4-FFF2-40B4-BE49-F238E27FC236}">
                <a16:creationId xmlns:a16="http://schemas.microsoft.com/office/drawing/2014/main" id="{6E2CE121-FEA8-CE42-864D-40872389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313" y="3969722"/>
            <a:ext cx="781359" cy="78135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EA16E8-40FA-604E-8238-F5C0453E6D9C}"/>
              </a:ext>
            </a:extLst>
          </p:cNvPr>
          <p:cNvCxnSpPr>
            <a:cxnSpLocks/>
          </p:cNvCxnSpPr>
          <p:nvPr/>
        </p:nvCxnSpPr>
        <p:spPr>
          <a:xfrm>
            <a:off x="4736387" y="2064863"/>
            <a:ext cx="0" cy="1960818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641809A-BDAA-0A4C-B813-23550F49B253}"/>
              </a:ext>
            </a:extLst>
          </p:cNvPr>
          <p:cNvSpPr txBox="1"/>
          <p:nvPr/>
        </p:nvSpPr>
        <p:spPr>
          <a:xfrm>
            <a:off x="5029974" y="1325200"/>
            <a:ext cx="1960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boundary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250C77-03E6-5E46-A656-FA639FBE1C95}"/>
              </a:ext>
            </a:extLst>
          </p:cNvPr>
          <p:cNvCxnSpPr>
            <a:cxnSpLocks/>
          </p:cNvCxnSpPr>
          <p:nvPr/>
        </p:nvCxnSpPr>
        <p:spPr>
          <a:xfrm flipH="1">
            <a:off x="4836534" y="1682702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09D76A-194D-6040-97D4-0A3BC977257E}"/>
              </a:ext>
            </a:extLst>
          </p:cNvPr>
          <p:cNvSpPr txBox="1"/>
          <p:nvPr/>
        </p:nvSpPr>
        <p:spPr>
          <a:xfrm>
            <a:off x="4508100" y="4230696"/>
            <a:ext cx="148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right margin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98C8AC-F1E8-6444-B729-345A2C215A4B}"/>
              </a:ext>
            </a:extLst>
          </p:cNvPr>
          <p:cNvCxnSpPr>
            <a:cxnSpLocks/>
          </p:cNvCxnSpPr>
          <p:nvPr/>
        </p:nvCxnSpPr>
        <p:spPr>
          <a:xfrm>
            <a:off x="4736387" y="4181006"/>
            <a:ext cx="751882" cy="0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C5F8F-7EEA-B548-9875-557355AB99AE}"/>
              </a:ext>
            </a:extLst>
          </p:cNvPr>
          <p:cNvCxnSpPr>
            <a:cxnSpLocks/>
          </p:cNvCxnSpPr>
          <p:nvPr/>
        </p:nvCxnSpPr>
        <p:spPr>
          <a:xfrm flipH="1">
            <a:off x="1307481" y="3806931"/>
            <a:ext cx="4180790" cy="0"/>
          </a:xfrm>
          <a:prstGeom prst="line">
            <a:avLst/>
          </a:prstGeom>
          <a:ln w="3175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4A5F7E-5AE4-4646-A58E-641CA13D19E3}"/>
              </a:ext>
            </a:extLst>
          </p:cNvPr>
          <p:cNvSpPr txBox="1"/>
          <p:nvPr/>
        </p:nvSpPr>
        <p:spPr>
          <a:xfrm>
            <a:off x="1689759" y="3096380"/>
            <a:ext cx="211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boundary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52C699-3012-6A44-B034-E57BBF901D50}"/>
              </a:ext>
            </a:extLst>
          </p:cNvPr>
          <p:cNvCxnSpPr>
            <a:cxnSpLocks/>
          </p:cNvCxnSpPr>
          <p:nvPr/>
        </p:nvCxnSpPr>
        <p:spPr>
          <a:xfrm flipH="1">
            <a:off x="2036131" y="3483522"/>
            <a:ext cx="422464" cy="2898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7BA41AA-1EE2-9C4D-9124-3C6BB5148D2A}"/>
              </a:ext>
            </a:extLst>
          </p:cNvPr>
          <p:cNvSpPr txBox="1"/>
          <p:nvPr/>
        </p:nvSpPr>
        <p:spPr>
          <a:xfrm>
            <a:off x="1428878" y="4096332"/>
            <a:ext cx="1725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bottom margin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E36EA5C-F5BB-6949-9183-924568BDBBE3}"/>
              </a:ext>
            </a:extLst>
          </p:cNvPr>
          <p:cNvCxnSpPr>
            <a:cxnSpLocks/>
          </p:cNvCxnSpPr>
          <p:nvPr/>
        </p:nvCxnSpPr>
        <p:spPr>
          <a:xfrm>
            <a:off x="1547579" y="3806931"/>
            <a:ext cx="0" cy="211284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3EBAA2-619F-314E-9E27-C25AE536E91D}"/>
              </a:ext>
            </a:extLst>
          </p:cNvPr>
          <p:cNvCxnSpPr>
            <a:cxnSpLocks/>
          </p:cNvCxnSpPr>
          <p:nvPr/>
        </p:nvCxnSpPr>
        <p:spPr>
          <a:xfrm flipH="1">
            <a:off x="1339363" y="1384899"/>
            <a:ext cx="968000" cy="5889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743A75-E30F-8B40-91F8-8E4B4AB23616}"/>
              </a:ext>
            </a:extLst>
          </p:cNvPr>
          <p:cNvSpPr txBox="1"/>
          <p:nvPr/>
        </p:nvSpPr>
        <p:spPr>
          <a:xfrm>
            <a:off x="1526668" y="942078"/>
            <a:ext cx="24677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(</a:t>
            </a:r>
            <a:r>
              <a:rPr lang="en-US" sz="2100" dirty="0" err="1"/>
              <a:t>view_x</a:t>
            </a:r>
            <a:r>
              <a:rPr lang="en-US" sz="2100" dirty="0"/>
              <a:t>, </a:t>
            </a:r>
            <a:r>
              <a:rPr lang="en-US" sz="2100" dirty="0" err="1"/>
              <a:t>view_y</a:t>
            </a:r>
            <a:r>
              <a:rPr lang="en-US" sz="2100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75A208-CAC4-0D42-9F35-816EADDEA97C}"/>
              </a:ext>
            </a:extLst>
          </p:cNvPr>
          <p:cNvSpPr txBox="1"/>
          <p:nvPr/>
        </p:nvSpPr>
        <p:spPr>
          <a:xfrm>
            <a:off x="4167282" y="183121"/>
            <a:ext cx="49441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If player leaves boundary: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   compute new 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 to maintain margin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translate(-</a:t>
            </a:r>
            <a:r>
              <a:rPr lang="en-US" sz="1800" dirty="0" err="1">
                <a:solidFill>
                  <a:srgbClr val="FF0000"/>
                </a:solidFill>
              </a:rPr>
              <a:t>view_x</a:t>
            </a:r>
            <a:r>
              <a:rPr lang="en-US" sz="1800" dirty="0">
                <a:solidFill>
                  <a:srgbClr val="FF0000"/>
                </a:solidFill>
              </a:rPr>
              <a:t>, -</a:t>
            </a:r>
            <a:r>
              <a:rPr lang="en-US" sz="1800" dirty="0" err="1">
                <a:solidFill>
                  <a:srgbClr val="FF0000"/>
                </a:solidFill>
              </a:rPr>
              <a:t>view_y</a:t>
            </a:r>
            <a:r>
              <a:rPr lang="en-US" sz="18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0740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619</Words>
  <Application>Microsoft Macintosh PowerPoint</Application>
  <PresentationFormat>On-screen Show (16:10)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Office Theme</vt:lpstr>
      <vt:lpstr>How to Write a Platformer Game in Java</vt:lpstr>
      <vt:lpstr>Scrolling</vt:lpstr>
      <vt:lpstr>Scrolling</vt:lpstr>
      <vt:lpstr>Scrolling</vt:lpstr>
      <vt:lpstr>Scrolling</vt:lpstr>
      <vt:lpstr>Example</vt:lpstr>
      <vt:lpstr>Boundary and Margins</vt:lpstr>
      <vt:lpstr>Boundary and Margins</vt:lpstr>
      <vt:lpstr>Boundary and Margins</vt:lpstr>
      <vt:lpstr>Boundary and Margins</vt:lpstr>
      <vt:lpstr>Boundary and Margins</vt:lpstr>
      <vt:lpstr>Boundary and Margins</vt:lpstr>
      <vt:lpstr>Text On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2020-04-17T19:17:57Z</dcterms:modified>
</cp:coreProperties>
</file>