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50" r:id="rId3"/>
    <p:sldId id="351" r:id="rId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8A30E-BC7B-A440-BD23-596915133235}" v="671" dt="2020-04-18T17:44:46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4D78A30E-BC7B-A440-BD23-596915133235}"/>
    <pc:docChg chg="addSld modSld">
      <pc:chgData name="Long B Nguyen" userId="f59fb8f3-a021-417a-8bc1-65c8d471c621" providerId="ADAL" clId="{4D78A30E-BC7B-A440-BD23-596915133235}" dt="2020-04-18T17:44:46.950" v="726"/>
      <pc:docMkLst>
        <pc:docMk/>
      </pc:docMkLst>
      <pc:sldChg chg="modSp">
        <pc:chgData name="Long B Nguyen" userId="f59fb8f3-a021-417a-8bc1-65c8d471c621" providerId="ADAL" clId="{4D78A30E-BC7B-A440-BD23-596915133235}" dt="2020-04-18T10:26:50.766" v="26" actId="20577"/>
        <pc:sldMkLst>
          <pc:docMk/>
          <pc:sldMk cId="2119013993" sldId="256"/>
        </pc:sldMkLst>
        <pc:spChg chg="mod">
          <ac:chgData name="Long B Nguyen" userId="f59fb8f3-a021-417a-8bc1-65c8d471c621" providerId="ADAL" clId="{4D78A30E-BC7B-A440-BD23-596915133235}" dt="2020-04-18T10:26:50.766" v="26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4D78A30E-BC7B-A440-BD23-596915133235}" dt="2020-04-18T17:44:46.950" v="726"/>
        <pc:sldMkLst>
          <pc:docMk/>
          <pc:sldMk cId="3716630047" sldId="350"/>
        </pc:sldMkLst>
        <pc:spChg chg="mod">
          <ac:chgData name="Long B Nguyen" userId="f59fb8f3-a021-417a-8bc1-65c8d471c621" providerId="ADAL" clId="{4D78A30E-BC7B-A440-BD23-596915133235}" dt="2020-04-18T10:29:38.206" v="348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4D78A30E-BC7B-A440-BD23-596915133235}" dt="2020-04-18T17:44:41.011" v="725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4D78A30E-BC7B-A440-BD23-596915133235}" dt="2020-04-18T17:34:50.319" v="500"/>
        <pc:sldMkLst>
          <pc:docMk/>
          <pc:sldMk cId="1244202266" sldId="351"/>
        </pc:sldMkLst>
        <pc:spChg chg="mod">
          <ac:chgData name="Long B Nguyen" userId="f59fb8f3-a021-417a-8bc1-65c8d471c621" providerId="ADAL" clId="{4D78A30E-BC7B-A440-BD23-596915133235}" dt="2020-04-18T10:49:58.445" v="497" actId="20577"/>
          <ac:spMkLst>
            <pc:docMk/>
            <pc:sldMk cId="1244202266" sldId="35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platformer/platform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Finishing Up The Game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79"/>
            <a:ext cx="8630292" cy="4741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Game Over Screen</a:t>
            </a:r>
          </a:p>
          <a:p>
            <a:pPr marL="457200" indent="-457200">
              <a:buAutoNum type="arabicParenR"/>
            </a:pPr>
            <a:r>
              <a:rPr lang="en-US" dirty="0"/>
              <a:t>Restart Game Feature</a:t>
            </a:r>
          </a:p>
          <a:p>
            <a:pPr marL="457200" indent="-457200">
              <a:buAutoNum type="arabicParenR"/>
            </a:pPr>
            <a:r>
              <a:rPr lang="en-US" dirty="0"/>
              <a:t>Fall Off Cliffs and Enemy Collision</a:t>
            </a:r>
          </a:p>
          <a:p>
            <a:pPr marL="457200" indent="-457200">
              <a:buAutoNum type="arabicParenR"/>
            </a:pPr>
            <a:r>
              <a:rPr lang="en-US" dirty="0"/>
              <a:t>Clean Up and Refactor Some Code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https://longbaonguyen.github.io/courses/platformer/platformer.html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Template for coding the key components of this game.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79"/>
            <a:ext cx="8630292" cy="4741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https://longbaonguyen.github.io/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AP Computer Science A</a:t>
            </a:r>
          </a:p>
          <a:p>
            <a:pPr marL="0" indent="0">
              <a:buNone/>
            </a:pPr>
            <a:r>
              <a:rPr lang="en-US" dirty="0"/>
              <a:t>2) AP Computer Science Principles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Udemy Courses: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Coding Games in Python.(Tank Attacks, Brick Breaker, Platformer, Tetris)</a:t>
            </a:r>
          </a:p>
          <a:p>
            <a:pPr marL="0" indent="0">
              <a:buNone/>
            </a:pPr>
            <a:r>
              <a:rPr lang="en-US" dirty="0"/>
              <a:t>2) Image Recognition with Neural Networks From Scratch</a:t>
            </a:r>
          </a:p>
          <a:p>
            <a:pPr marL="0" indent="0">
              <a:buNone/>
            </a:pPr>
            <a:r>
              <a:rPr lang="en-US" dirty="0"/>
              <a:t>3) Introduction to the Discrete Fourier Transform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125</Words>
  <Application>Microsoft Macintosh PowerPoint</Application>
  <PresentationFormat>On-screen Show (16:10)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Office Theme</vt:lpstr>
      <vt:lpstr>How to Write a Platformer Game in Java</vt:lpstr>
      <vt:lpstr>Other Features</vt:lpstr>
      <vt:lpstr>Other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2020-04-18T17:44:52Z</dcterms:modified>
</cp:coreProperties>
</file>