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sldIdLst>
    <p:sldId id="256" r:id="rId2"/>
    <p:sldId id="350" r:id="rId3"/>
    <p:sldId id="353" r:id="rId4"/>
    <p:sldId id="351" r:id="rId5"/>
    <p:sldId id="352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71944-39BB-E243-9FA3-C90188372E5B}" v="36" dt="2020-04-01T02:53:45.421"/>
    <p1510:client id="{AE8C78F6-2609-AC4F-B9EC-CBECD276CA0B}" v="8" dt="2020-04-02T01:42:52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81"/>
    <p:restoredTop sz="93692"/>
  </p:normalViewPr>
  <p:slideViewPr>
    <p:cSldViewPr snapToGrid="0" snapToObjects="1">
      <p:cViewPr varScale="1">
        <p:scale>
          <a:sx n="131" d="100"/>
          <a:sy n="131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FB6A55DC-F0E2-F446-99DE-D98276A8ABE9}"/>
    <pc:docChg chg="modSld">
      <pc:chgData name="Long B Nguyen" userId="f59fb8f3-a021-417a-8bc1-65c8d471c621" providerId="ADAL" clId="{FB6A55DC-F0E2-F446-99DE-D98276A8ABE9}" dt="2019-11-04T04:38:14.063" v="2"/>
      <pc:docMkLst>
        <pc:docMk/>
      </pc:docMkLst>
      <pc:sldChg chg="addSp delSp modSp">
        <pc:chgData name="Long B Nguyen" userId="f59fb8f3-a021-417a-8bc1-65c8d471c621" providerId="ADAL" clId="{FB6A55DC-F0E2-F446-99DE-D98276A8ABE9}" dt="2019-11-04T04:38:14.063" v="2"/>
        <pc:sldMkLst>
          <pc:docMk/>
          <pc:sldMk cId="4247104139" sldId="256"/>
        </pc:sldMkLst>
        <pc:spChg chg="add del mod">
          <ac:chgData name="Long B Nguyen" userId="f59fb8f3-a021-417a-8bc1-65c8d471c621" providerId="ADAL" clId="{FB6A55DC-F0E2-F446-99DE-D98276A8ABE9}" dt="2019-11-04T04:38:14.063" v="2"/>
          <ac:spMkLst>
            <pc:docMk/>
            <pc:sldMk cId="4247104139" sldId="256"/>
            <ac:spMk id="5" creationId="{8E2114CE-48A4-F142-912F-077363D21B23}"/>
          </ac:spMkLst>
        </pc:spChg>
      </pc:sldChg>
    </pc:docChg>
  </pc:docChgLst>
  <pc:docChgLst>
    <pc:chgData name="Long B Nguyen" userId="f59fb8f3-a021-417a-8bc1-65c8d471c621" providerId="ADAL" clId="{AE8C78F6-2609-AC4F-B9EC-CBECD276CA0B}"/>
    <pc:docChg chg="undo custSel mod addSld delSld modSld modMainMaster">
      <pc:chgData name="Long B Nguyen" userId="f59fb8f3-a021-417a-8bc1-65c8d471c621" providerId="ADAL" clId="{AE8C78F6-2609-AC4F-B9EC-CBECD276CA0B}" dt="2020-04-02T01:42:52.263" v="1302"/>
      <pc:docMkLst>
        <pc:docMk/>
      </pc:docMkLst>
      <pc:sldChg chg="addSp delSp modSp add mod setBg delDesignElem">
        <pc:chgData name="Long B Nguyen" userId="f59fb8f3-a021-417a-8bc1-65c8d471c621" providerId="ADAL" clId="{AE8C78F6-2609-AC4F-B9EC-CBECD276CA0B}" dt="2020-04-02T01:42:32.020" v="1300"/>
        <pc:sldMkLst>
          <pc:docMk/>
          <pc:sldMk cId="2119013993" sldId="256"/>
        </pc:sldMkLst>
        <pc:spChg chg="mod ord">
          <ac:chgData name="Long B Nguyen" userId="f59fb8f3-a021-417a-8bc1-65c8d471c621" providerId="ADAL" clId="{AE8C78F6-2609-AC4F-B9EC-CBECD276CA0B}" dt="2020-04-02T01:42:32.020" v="1300"/>
          <ac:spMkLst>
            <pc:docMk/>
            <pc:sldMk cId="2119013993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4-02T01:42:32.020" v="1300"/>
          <ac:spMkLst>
            <pc:docMk/>
            <pc:sldMk cId="2119013993" sldId="256"/>
            <ac:spMk id="3" creationId="{1BDC47C8-6776-7B44-9CD4-95FC91452D62}"/>
          </ac:spMkLst>
        </pc:spChg>
        <pc:spChg chg="mod ord">
          <ac:chgData name="Long B Nguyen" userId="f59fb8f3-a021-417a-8bc1-65c8d471c621" providerId="ADAL" clId="{AE8C78F6-2609-AC4F-B9EC-CBECD276CA0B}" dt="2020-04-02T01:42:32.020" v="1300"/>
          <ac:spMkLst>
            <pc:docMk/>
            <pc:sldMk cId="2119013993" sldId="256"/>
            <ac:spMk id="4" creationId="{C4071586-F58C-CD48-BB49-60F4B2277ED8}"/>
          </ac:spMkLst>
        </pc:spChg>
        <pc:spChg chg="add del mod">
          <ac:chgData name="Long B Nguyen" userId="f59fb8f3-a021-417a-8bc1-65c8d471c621" providerId="ADAL" clId="{AE8C78F6-2609-AC4F-B9EC-CBECD276CA0B}" dt="2020-04-02T01:42:16.074" v="1298" actId="767"/>
          <ac:spMkLst>
            <pc:docMk/>
            <pc:sldMk cId="2119013993" sldId="256"/>
            <ac:spMk id="5" creationId="{B6E08A9D-6F4E-1A4E-84CE-F2D3E0AE8219}"/>
          </ac:spMkLst>
        </pc:spChg>
        <pc:spChg chg="add mod">
          <ac:chgData name="Long B Nguyen" userId="f59fb8f3-a021-417a-8bc1-65c8d471c621" providerId="ADAL" clId="{AE8C78F6-2609-AC4F-B9EC-CBECD276CA0B}" dt="2020-03-29T02:21:02.186" v="562" actId="1076"/>
          <ac:spMkLst>
            <pc:docMk/>
            <pc:sldMk cId="2119013993" sldId="256"/>
            <ac:spMk id="7" creationId="{AFEFA9C5-D02C-E240-8579-0C71B736A4C8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1" creationId="{303CC970-4826-4CED-8063-0FB676635452}"/>
          </ac:spMkLst>
        </pc:spChg>
        <pc:spChg chg="add del mod">
          <ac:chgData name="Long B Nguyen" userId="f59fb8f3-a021-417a-8bc1-65c8d471c621" providerId="ADAL" clId="{AE8C78F6-2609-AC4F-B9EC-CBECD276CA0B}" dt="2020-04-02T01:42:32.020" v="1300"/>
          <ac:spMkLst>
            <pc:docMk/>
            <pc:sldMk cId="2119013993" sldId="256"/>
            <ac:spMk id="12" creationId="{823AC064-BC96-4F32-8AE1-B2FD38754823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3" creationId="{14490D63-3365-45CC-AC50-705C1B76815F}"/>
          </ac:spMkLst>
        </pc:spChg>
        <pc:spChg chg="ad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15" creationId="{7F7D7B8D-EF99-4CA1-AB1E-4C0C047409F5}"/>
          </ac:spMkLst>
        </pc:spChg>
        <pc:picChg chg="add mod ord">
          <ac:chgData name="Long B Nguyen" userId="f59fb8f3-a021-417a-8bc1-65c8d471c621" providerId="ADAL" clId="{AE8C78F6-2609-AC4F-B9EC-CBECD276CA0B}" dt="2020-04-02T01:42:32.020" v="1300"/>
          <ac:picMkLst>
            <pc:docMk/>
            <pc:sldMk cId="2119013993" sldId="256"/>
            <ac:picMk id="6" creationId="{50588766-B9B1-1A4B-B1CD-429535B0736E}"/>
          </ac:picMkLst>
        </pc:picChg>
        <pc:cxnChg chg="add del mod">
          <ac:chgData name="Long B Nguyen" userId="f59fb8f3-a021-417a-8bc1-65c8d471c621" providerId="ADAL" clId="{AE8C78F6-2609-AC4F-B9EC-CBECD276CA0B}" dt="2020-04-02T01:42:32.020" v="1300"/>
          <ac:cxnSpMkLst>
            <pc:docMk/>
            <pc:sldMk cId="2119013993" sldId="256"/>
            <ac:cxnSpMk id="14" creationId="{7E7C77BC-7138-40B1-A15B-20F57A494629}"/>
          </ac:cxnSpMkLst>
        </pc:cxnChg>
      </pc:sldChg>
      <pc:sldChg chg="addSp delSp modSp del mod setBg setClrOvrMap">
        <pc:chgData name="Long B Nguyen" userId="f59fb8f3-a021-417a-8bc1-65c8d471c621" providerId="ADAL" clId="{AE8C78F6-2609-AC4F-B9EC-CBECD276CA0B}" dt="2020-03-29T00:24:25.836" v="198" actId="2696"/>
        <pc:sldMkLst>
          <pc:docMk/>
          <pc:sldMk cId="4247104139" sldId="256"/>
        </pc:sldMkLst>
        <pc:spChg chg="mod">
          <ac:chgData name="Long B Nguyen" userId="f59fb8f3-a021-417a-8bc1-65c8d471c621" providerId="ADAL" clId="{AE8C78F6-2609-AC4F-B9EC-CBECD276CA0B}" dt="2020-03-29T00:23:16.607" v="197" actId="255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23:16.187" v="194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AE8C78F6-2609-AC4F-B9EC-CBECD276CA0B}" dt="2020-03-29T00:20:57.546" v="140"/>
          <ac:spMkLst>
            <pc:docMk/>
            <pc:sldMk cId="4247104139" sldId="256"/>
            <ac:spMk id="11" creationId="{D8C30005-7072-0340-9ACA-C973E1F13074}"/>
          </ac:spMkLst>
        </pc:spChg>
        <pc:spChg chg="add del mod">
          <ac:chgData name="Long B Nguyen" userId="f59fb8f3-a021-417a-8bc1-65c8d471c621" providerId="ADAL" clId="{AE8C78F6-2609-AC4F-B9EC-CBECD276CA0B}" dt="2020-03-29T00:20:58.558" v="142"/>
          <ac:spMkLst>
            <pc:docMk/>
            <pc:sldMk cId="4247104139" sldId="256"/>
            <ac:spMk id="12" creationId="{08223FE8-1DD6-3C4E-9909-06A05E2AA478}"/>
          </ac:spMkLst>
        </pc:spChg>
        <pc:spChg chg="add del mod">
          <ac:chgData name="Long B Nguyen" userId="f59fb8f3-a021-417a-8bc1-65c8d471c621" providerId="ADAL" clId="{AE8C78F6-2609-AC4F-B9EC-CBECD276CA0B}" dt="2020-03-29T00:23:16.318" v="195" actId="767"/>
          <ac:spMkLst>
            <pc:docMk/>
            <pc:sldMk cId="4247104139" sldId="256"/>
            <ac:spMk id="13" creationId="{97FE5D1C-5BDF-A34A-950B-43BAD3F482F4}"/>
          </ac:spMkLst>
        </pc:spChg>
        <pc:spChg chg="add">
          <ac:chgData name="Long B Nguyen" userId="f59fb8f3-a021-417a-8bc1-65c8d471c621" providerId="ADAL" clId="{AE8C78F6-2609-AC4F-B9EC-CBECD276CA0B}" dt="2020-03-29T00:19:54.477" v="125" actId="26606"/>
          <ac:spMkLst>
            <pc:docMk/>
            <pc:sldMk cId="4247104139" sldId="256"/>
            <ac:spMk id="15" creationId="{F40CA114-B78B-4E3B-A785-96745276B6FB}"/>
          </ac:spMkLst>
        </pc:spChg>
        <pc:picChg chg="add del mod">
          <ac:chgData name="Long B Nguyen" userId="f59fb8f3-a021-417a-8bc1-65c8d471c621" providerId="ADAL" clId="{AE8C78F6-2609-AC4F-B9EC-CBECD276CA0B}" dt="2020-03-29T00:18:34.221" v="116" actId="478"/>
          <ac:picMkLst>
            <pc:docMk/>
            <pc:sldMk cId="4247104139" sldId="256"/>
            <ac:picMk id="6" creationId="{10204ABB-AE43-DE40-BF81-B2AB6EF77C64}"/>
          </ac:picMkLst>
        </pc:picChg>
        <pc:picChg chg="add del mod">
          <ac:chgData name="Long B Nguyen" userId="f59fb8f3-a021-417a-8bc1-65c8d471c621" providerId="ADAL" clId="{AE8C78F6-2609-AC4F-B9EC-CBECD276CA0B}" dt="2020-03-29T00:19:02.269" v="121"/>
          <ac:picMkLst>
            <pc:docMk/>
            <pc:sldMk cId="4247104139" sldId="256"/>
            <ac:picMk id="8" creationId="{82FFA6DF-5598-464D-8C1F-E6A6CBA885C6}"/>
          </ac:picMkLst>
        </pc:picChg>
        <pc:picChg chg="add mod ord">
          <ac:chgData name="Long B Nguyen" userId="f59fb8f3-a021-417a-8bc1-65c8d471c621" providerId="ADAL" clId="{AE8C78F6-2609-AC4F-B9EC-CBECD276CA0B}" dt="2020-03-29T00:21:37.968" v="153" actId="14100"/>
          <ac:picMkLst>
            <pc:docMk/>
            <pc:sldMk cId="4247104139" sldId="256"/>
            <ac:picMk id="10" creationId="{D077BB4D-F070-DD4B-904D-528911CE15A0}"/>
          </ac:picMkLst>
        </pc:picChg>
        <pc:cxnChg chg="add">
          <ac:chgData name="Long B Nguyen" userId="f59fb8f3-a021-417a-8bc1-65c8d471c621" providerId="ADAL" clId="{AE8C78F6-2609-AC4F-B9EC-CBECD276CA0B}" dt="2020-03-29T00:19:54.477" v="125" actId="26606"/>
          <ac:cxnSpMkLst>
            <pc:docMk/>
            <pc:sldMk cId="4247104139" sldId="256"/>
            <ac:cxnSpMk id="17" creationId="{E126E481-B945-4179-BD79-05E96E9B29E1}"/>
          </ac:cxnSpMkLst>
        </pc:cxnChg>
      </pc:sldChg>
      <pc:sldChg chg="del">
        <pc:chgData name="Long B Nguyen" userId="f59fb8f3-a021-417a-8bc1-65c8d471c621" providerId="ADAL" clId="{AE8C78F6-2609-AC4F-B9EC-CBECD276CA0B}" dt="2020-03-29T00:24:28.453" v="200" actId="2696"/>
        <pc:sldMkLst>
          <pc:docMk/>
          <pc:sldMk cId="3470218235" sldId="350"/>
        </pc:sldMkLst>
      </pc:sldChg>
      <pc:sldChg chg="modSp add modAnim">
        <pc:chgData name="Long B Nguyen" userId="f59fb8f3-a021-417a-8bc1-65c8d471c621" providerId="ADAL" clId="{AE8C78F6-2609-AC4F-B9EC-CBECD276CA0B}" dt="2020-04-02T01:42:32.020" v="1300"/>
        <pc:sldMkLst>
          <pc:docMk/>
          <pc:sldMk cId="3716630047" sldId="350"/>
        </pc:sldMkLst>
        <pc:spChg chg="mod">
          <ac:chgData name="Long B Nguyen" userId="f59fb8f3-a021-417a-8bc1-65c8d471c621" providerId="ADAL" clId="{AE8C78F6-2609-AC4F-B9EC-CBECD276CA0B}" dt="2020-04-02T01:42:32.020" v="1300"/>
          <ac:spMkLst>
            <pc:docMk/>
            <pc:sldMk cId="3716630047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AE8C78F6-2609-AC4F-B9EC-CBECD276CA0B}" dt="2020-04-02T01:42:32.020" v="1300"/>
          <ac:spMkLst>
            <pc:docMk/>
            <pc:sldMk cId="3716630047" sldId="350"/>
            <ac:spMk id="3" creationId="{8BB97AF7-6488-BE43-8363-9BFD815B4E7A}"/>
          </ac:spMkLst>
        </pc:spChg>
        <pc:spChg chg="mod">
          <ac:chgData name="Long B Nguyen" userId="f59fb8f3-a021-417a-8bc1-65c8d471c621" providerId="ADAL" clId="{AE8C78F6-2609-AC4F-B9EC-CBECD276CA0B}" dt="2020-04-02T01:42:32.020" v="1300"/>
          <ac:spMkLst>
            <pc:docMk/>
            <pc:sldMk cId="3716630047" sldId="35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E8C78F6-2609-AC4F-B9EC-CBECD276CA0B}" dt="2020-04-02T01:42:32.020" v="1300"/>
        <pc:sldMkLst>
          <pc:docMk/>
          <pc:sldMk cId="2332415793" sldId="351"/>
        </pc:sldMkLst>
        <pc:spChg chg="mod">
          <ac:chgData name="Long B Nguyen" userId="f59fb8f3-a021-417a-8bc1-65c8d471c621" providerId="ADAL" clId="{AE8C78F6-2609-AC4F-B9EC-CBECD276CA0B}" dt="2020-04-02T01:42:32.020" v="1300"/>
          <ac:spMkLst>
            <pc:docMk/>
            <pc:sldMk cId="2332415793" sldId="351"/>
            <ac:spMk id="2" creationId="{AA3A228F-61D0-D949-A5E7-F83756230BF8}"/>
          </ac:spMkLst>
        </pc:spChg>
        <pc:spChg chg="mod">
          <ac:chgData name="Long B Nguyen" userId="f59fb8f3-a021-417a-8bc1-65c8d471c621" providerId="ADAL" clId="{AE8C78F6-2609-AC4F-B9EC-CBECD276CA0B}" dt="2020-04-02T01:42:32.020" v="1300"/>
          <ac:spMkLst>
            <pc:docMk/>
            <pc:sldMk cId="2332415793" sldId="351"/>
            <ac:spMk id="3" creationId="{8BB97AF7-6488-BE43-8363-9BFD815B4E7A}"/>
          </ac:spMkLst>
        </pc:spChg>
        <pc:spChg chg="mod">
          <ac:chgData name="Long B Nguyen" userId="f59fb8f3-a021-417a-8bc1-65c8d471c621" providerId="ADAL" clId="{AE8C78F6-2609-AC4F-B9EC-CBECD276CA0B}" dt="2020-04-02T01:42:32.020" v="1300"/>
          <ac:spMkLst>
            <pc:docMk/>
            <pc:sldMk cId="2332415793" sldId="351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E8C78F6-2609-AC4F-B9EC-CBECD276CA0B}" dt="2020-03-29T02:50:01.189" v="1268" actId="2696"/>
        <pc:sldMkLst>
          <pc:docMk/>
          <pc:sldMk cId="4074228814" sldId="351"/>
        </pc:sldMkLst>
        <pc:spChg chg="mod">
          <ac:chgData name="Long B Nguyen" userId="f59fb8f3-a021-417a-8bc1-65c8d471c621" providerId="ADAL" clId="{AE8C78F6-2609-AC4F-B9EC-CBECD276CA0B}" dt="2020-03-29T02:41:05.127" v="573" actId="20577"/>
          <ac:spMkLst>
            <pc:docMk/>
            <pc:sldMk cId="4074228814" sldId="351"/>
            <ac:spMk id="2" creationId="{AA3A228F-61D0-D949-A5E7-F83756230BF8}"/>
          </ac:spMkLst>
        </pc:spChg>
        <pc:spChg chg="mod">
          <ac:chgData name="Long B Nguyen" userId="f59fb8f3-a021-417a-8bc1-65c8d471c621" providerId="ADAL" clId="{AE8C78F6-2609-AC4F-B9EC-CBECD276CA0B}" dt="2020-03-29T02:43:02.492" v="826" actId="20577"/>
          <ac:spMkLst>
            <pc:docMk/>
            <pc:sldMk cId="4074228814" sldId="35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E8C78F6-2609-AC4F-B9EC-CBECD276CA0B}" dt="2020-04-02T01:42:32.020" v="1300"/>
        <pc:sldMkLst>
          <pc:docMk/>
          <pc:sldMk cId="2299342373" sldId="352"/>
        </pc:sldMkLst>
        <pc:spChg chg="mod">
          <ac:chgData name="Long B Nguyen" userId="f59fb8f3-a021-417a-8bc1-65c8d471c621" providerId="ADAL" clId="{AE8C78F6-2609-AC4F-B9EC-CBECD276CA0B}" dt="2020-04-02T01:42:32.020" v="1300"/>
          <ac:spMkLst>
            <pc:docMk/>
            <pc:sldMk cId="2299342373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AE8C78F6-2609-AC4F-B9EC-CBECD276CA0B}" dt="2020-04-02T01:42:32.020" v="1300"/>
          <ac:spMkLst>
            <pc:docMk/>
            <pc:sldMk cId="2299342373" sldId="352"/>
            <ac:spMk id="3" creationId="{8BB97AF7-6488-BE43-8363-9BFD815B4E7A}"/>
          </ac:spMkLst>
        </pc:spChg>
        <pc:spChg chg="mod">
          <ac:chgData name="Long B Nguyen" userId="f59fb8f3-a021-417a-8bc1-65c8d471c621" providerId="ADAL" clId="{AE8C78F6-2609-AC4F-B9EC-CBECD276CA0B}" dt="2020-04-02T01:42:32.020" v="1300"/>
          <ac:spMkLst>
            <pc:docMk/>
            <pc:sldMk cId="2299342373" sldId="352"/>
            <ac:spMk id="9" creationId="{E3B2E017-30B2-884B-A113-B419A2ED51AD}"/>
          </ac:spMkLst>
        </pc:spChg>
      </pc:sldChg>
      <pc:sldChg chg="delSp add setBg delDesignElem">
        <pc:chgData name="Long B Nguyen" userId="f59fb8f3-a021-417a-8bc1-65c8d471c621" providerId="ADAL" clId="{AE8C78F6-2609-AC4F-B9EC-CBECD276CA0B}" dt="2020-04-02T01:42:52.263" v="1302"/>
        <pc:sldMkLst>
          <pc:docMk/>
          <pc:sldMk cId="910063278" sldId="353"/>
        </pc:sldMkLst>
        <pc:spChg chg="del">
          <ac:chgData name="Long B Nguyen" userId="f59fb8f3-a021-417a-8bc1-65c8d471c621" providerId="ADAL" clId="{AE8C78F6-2609-AC4F-B9EC-CBECD276CA0B}" dt="2020-04-02T01:42:52.263" v="1302"/>
          <ac:spMkLst>
            <pc:docMk/>
            <pc:sldMk cId="910063278" sldId="353"/>
            <ac:spMk id="15" creationId="{7F7D7B8D-EF99-4CA1-AB1E-4C0C047409F5}"/>
          </ac:spMkLst>
        </pc:spChg>
      </pc:sldChg>
      <pc:sldChg chg="addSp delSp add del setBg delDesignElem">
        <pc:chgData name="Long B Nguyen" userId="f59fb8f3-a021-417a-8bc1-65c8d471c621" providerId="ADAL" clId="{AE8C78F6-2609-AC4F-B9EC-CBECD276CA0B}" dt="2020-04-02T01:42:14.805" v="1296"/>
        <pc:sldMkLst>
          <pc:docMk/>
          <pc:sldMk cId="3553929953" sldId="353"/>
        </pc:sldMkLst>
        <pc:spChg chg="add del">
          <ac:chgData name="Long B Nguyen" userId="f59fb8f3-a021-417a-8bc1-65c8d471c621" providerId="ADAL" clId="{AE8C78F6-2609-AC4F-B9EC-CBECD276CA0B}" dt="2020-04-02T01:42:14.805" v="1296"/>
          <ac:spMkLst>
            <pc:docMk/>
            <pc:sldMk cId="3553929953" sldId="353"/>
            <ac:spMk id="15" creationId="{7F7D7B8D-EF99-4CA1-AB1E-4C0C047409F5}"/>
          </ac:spMkLst>
        </pc:spChg>
      </pc:sldChg>
      <pc:sldChg chg="modSp add del">
        <pc:chgData name="Long B Nguyen" userId="f59fb8f3-a021-417a-8bc1-65c8d471c621" providerId="ADAL" clId="{AE8C78F6-2609-AC4F-B9EC-CBECD276CA0B}" dt="2020-03-29T02:49:39.394" v="1267" actId="2696"/>
        <pc:sldMkLst>
          <pc:docMk/>
          <pc:sldMk cId="3623697584" sldId="353"/>
        </pc:sldMkLst>
        <pc:spChg chg="mod">
          <ac:chgData name="Long B Nguyen" userId="f59fb8f3-a021-417a-8bc1-65c8d471c621" providerId="ADAL" clId="{AE8C78F6-2609-AC4F-B9EC-CBECD276CA0B}" dt="2020-03-29T02:48:08.992" v="1266" actId="20577"/>
          <ac:spMkLst>
            <pc:docMk/>
            <pc:sldMk cId="3623697584" sldId="353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E8C78F6-2609-AC4F-B9EC-CBECD276CA0B}" dt="2020-03-29T00:33:05.937" v="490" actId="2696"/>
        <pc:sldMkLst>
          <pc:docMk/>
          <pc:sldMk cId="1620444811" sldId="368"/>
        </pc:sldMkLst>
      </pc:sldChg>
      <pc:sldChg chg="del">
        <pc:chgData name="Long B Nguyen" userId="f59fb8f3-a021-417a-8bc1-65c8d471c621" providerId="ADAL" clId="{AE8C78F6-2609-AC4F-B9EC-CBECD276CA0B}" dt="2020-03-29T00:33:06.149" v="494" actId="2696"/>
        <pc:sldMkLst>
          <pc:docMk/>
          <pc:sldMk cId="1462784881" sldId="369"/>
        </pc:sldMkLst>
      </pc:sldChg>
      <pc:sldChg chg="del">
        <pc:chgData name="Long B Nguyen" userId="f59fb8f3-a021-417a-8bc1-65c8d471c621" providerId="ADAL" clId="{AE8C78F6-2609-AC4F-B9EC-CBECD276CA0B}" dt="2020-03-29T00:33:06.085" v="493" actId="2696"/>
        <pc:sldMkLst>
          <pc:docMk/>
          <pc:sldMk cId="2133813183" sldId="371"/>
        </pc:sldMkLst>
      </pc:sldChg>
      <pc:sldChg chg="del">
        <pc:chgData name="Long B Nguyen" userId="f59fb8f3-a021-417a-8bc1-65c8d471c621" providerId="ADAL" clId="{AE8C78F6-2609-AC4F-B9EC-CBECD276CA0B}" dt="2020-03-29T00:33:06.292" v="496" actId="2696"/>
        <pc:sldMkLst>
          <pc:docMk/>
          <pc:sldMk cId="3274292488" sldId="372"/>
        </pc:sldMkLst>
      </pc:sldChg>
      <pc:sldChg chg="del">
        <pc:chgData name="Long B Nguyen" userId="f59fb8f3-a021-417a-8bc1-65c8d471c621" providerId="ADAL" clId="{AE8C78F6-2609-AC4F-B9EC-CBECD276CA0B}" dt="2020-03-29T00:33:05.984" v="491" actId="2696"/>
        <pc:sldMkLst>
          <pc:docMk/>
          <pc:sldMk cId="3205254359" sldId="373"/>
        </pc:sldMkLst>
      </pc:sldChg>
      <pc:sldChg chg="del">
        <pc:chgData name="Long B Nguyen" userId="f59fb8f3-a021-417a-8bc1-65c8d471c621" providerId="ADAL" clId="{AE8C78F6-2609-AC4F-B9EC-CBECD276CA0B}" dt="2020-03-29T00:33:06.347" v="497" actId="2696"/>
        <pc:sldMkLst>
          <pc:docMk/>
          <pc:sldMk cId="183425342" sldId="374"/>
        </pc:sldMkLst>
      </pc:sldChg>
      <pc:sldChg chg="del">
        <pc:chgData name="Long B Nguyen" userId="f59fb8f3-a021-417a-8bc1-65c8d471c621" providerId="ADAL" clId="{AE8C78F6-2609-AC4F-B9EC-CBECD276CA0B}" dt="2020-03-29T00:33:06.368" v="498" actId="2696"/>
        <pc:sldMkLst>
          <pc:docMk/>
          <pc:sldMk cId="605678619" sldId="375"/>
        </pc:sldMkLst>
      </pc:sldChg>
      <pc:sldChg chg="del">
        <pc:chgData name="Long B Nguyen" userId="f59fb8f3-a021-417a-8bc1-65c8d471c621" providerId="ADAL" clId="{AE8C78F6-2609-AC4F-B9EC-CBECD276CA0B}" dt="2020-03-29T00:33:06.385" v="499" actId="2696"/>
        <pc:sldMkLst>
          <pc:docMk/>
          <pc:sldMk cId="1068780617" sldId="377"/>
        </pc:sldMkLst>
      </pc:sldChg>
      <pc:sldChg chg="del">
        <pc:chgData name="Long B Nguyen" userId="f59fb8f3-a021-417a-8bc1-65c8d471c621" providerId="ADAL" clId="{AE8C78F6-2609-AC4F-B9EC-CBECD276CA0B}" dt="2020-03-29T00:33:06.035" v="492" actId="2696"/>
        <pc:sldMkLst>
          <pc:docMk/>
          <pc:sldMk cId="2970094727" sldId="383"/>
        </pc:sldMkLst>
      </pc:sldChg>
      <pc:sldChg chg="del">
        <pc:chgData name="Long B Nguyen" userId="f59fb8f3-a021-417a-8bc1-65c8d471c621" providerId="ADAL" clId="{AE8C78F6-2609-AC4F-B9EC-CBECD276CA0B}" dt="2020-03-29T00:33:06.232" v="495" actId="2696"/>
        <pc:sldMkLst>
          <pc:docMk/>
          <pc:sldMk cId="989203647" sldId="385"/>
        </pc:sldMkLst>
      </pc:sldChg>
      <pc:sldMasterChg chg="modSp modSldLayout">
        <pc:chgData name="Long B Nguyen" userId="f59fb8f3-a021-417a-8bc1-65c8d471c621" providerId="ADAL" clId="{AE8C78F6-2609-AC4F-B9EC-CBECD276CA0B}" dt="2020-04-02T01:42:32.020" v="1300"/>
        <pc:sldMasterMkLst>
          <pc:docMk/>
          <pc:sldMasterMk cId="1600336506" sldId="2147483803"/>
        </pc:sldMasterMkLst>
        <pc:spChg chg="mod">
          <ac:chgData name="Long B Nguyen" userId="f59fb8f3-a021-417a-8bc1-65c8d471c621" providerId="ADAL" clId="{AE8C78F6-2609-AC4F-B9EC-CBECD276CA0B}" dt="2020-04-02T01:42:32.020" v="1300"/>
          <ac:spMkLst>
            <pc:docMk/>
            <pc:sldMasterMk cId="1600336506" sldId="2147483803"/>
            <ac:spMk id="2" creationId="{00000000-0000-0000-0000-000000000000}"/>
          </ac:spMkLst>
        </pc:spChg>
        <pc:spChg chg="mod">
          <ac:chgData name="Long B Nguyen" userId="f59fb8f3-a021-417a-8bc1-65c8d471c621" providerId="ADAL" clId="{AE8C78F6-2609-AC4F-B9EC-CBECD276CA0B}" dt="2020-04-02T01:42:32.020" v="1300"/>
          <ac:spMkLst>
            <pc:docMk/>
            <pc:sldMasterMk cId="1600336506" sldId="2147483803"/>
            <ac:spMk id="3" creationId="{00000000-0000-0000-0000-000000000000}"/>
          </ac:spMkLst>
        </pc:spChg>
        <pc:spChg chg="mod">
          <ac:chgData name="Long B Nguyen" userId="f59fb8f3-a021-417a-8bc1-65c8d471c621" providerId="ADAL" clId="{AE8C78F6-2609-AC4F-B9EC-CBECD276CA0B}" dt="2020-04-02T01:42:32.020" v="1300"/>
          <ac:spMkLst>
            <pc:docMk/>
            <pc:sldMasterMk cId="1600336506" sldId="2147483803"/>
            <ac:spMk id="4" creationId="{00000000-0000-0000-0000-000000000000}"/>
          </ac:spMkLst>
        </pc:spChg>
        <pc:spChg chg="mod">
          <ac:chgData name="Long B Nguyen" userId="f59fb8f3-a021-417a-8bc1-65c8d471c621" providerId="ADAL" clId="{AE8C78F6-2609-AC4F-B9EC-CBECD276CA0B}" dt="2020-04-02T01:42:32.020" v="1300"/>
          <ac:spMkLst>
            <pc:docMk/>
            <pc:sldMasterMk cId="1600336506" sldId="2147483803"/>
            <ac:spMk id="5" creationId="{00000000-0000-0000-0000-000000000000}"/>
          </ac:spMkLst>
        </pc:spChg>
        <pc:spChg chg="mod">
          <ac:chgData name="Long B Nguyen" userId="f59fb8f3-a021-417a-8bc1-65c8d471c621" providerId="ADAL" clId="{AE8C78F6-2609-AC4F-B9EC-CBECD276CA0B}" dt="2020-04-02T01:42:32.020" v="1300"/>
          <ac:spMkLst>
            <pc:docMk/>
            <pc:sldMasterMk cId="1600336506" sldId="2147483803"/>
            <ac:spMk id="6" creationId="{00000000-0000-0000-0000-000000000000}"/>
          </ac:spMkLst>
        </pc:spChg>
        <pc:sldLayoutChg chg="modSp">
          <pc:chgData name="Long B Nguyen" userId="f59fb8f3-a021-417a-8bc1-65c8d471c621" providerId="ADAL" clId="{AE8C78F6-2609-AC4F-B9EC-CBECD276CA0B}" dt="2020-04-02T01:42:32.020" v="1300"/>
          <pc:sldLayoutMkLst>
            <pc:docMk/>
            <pc:sldMasterMk cId="1600336506" sldId="2147483803"/>
            <pc:sldLayoutMk cId="3247678518" sldId="2147483804"/>
          </pc:sldLayoutMkLst>
          <pc:spChg chg="mod">
            <ac:chgData name="Long B Nguyen" userId="f59fb8f3-a021-417a-8bc1-65c8d471c621" providerId="ADAL" clId="{AE8C78F6-2609-AC4F-B9EC-CBECD276CA0B}" dt="2020-04-02T01:42:32.020" v="1300"/>
            <ac:spMkLst>
              <pc:docMk/>
              <pc:sldMasterMk cId="1600336506" sldId="2147483803"/>
              <pc:sldLayoutMk cId="3247678518" sldId="2147483804"/>
              <ac:spMk id="2" creationId="{00000000-0000-0000-0000-000000000000}"/>
            </ac:spMkLst>
          </pc:spChg>
          <pc:spChg chg="mod">
            <ac:chgData name="Long B Nguyen" userId="f59fb8f3-a021-417a-8bc1-65c8d471c621" providerId="ADAL" clId="{AE8C78F6-2609-AC4F-B9EC-CBECD276CA0B}" dt="2020-04-02T01:42:32.020" v="1300"/>
            <ac:spMkLst>
              <pc:docMk/>
              <pc:sldMasterMk cId="1600336506" sldId="2147483803"/>
              <pc:sldLayoutMk cId="3247678518" sldId="2147483804"/>
              <ac:spMk id="3" creationId="{00000000-0000-0000-0000-000000000000}"/>
            </ac:spMkLst>
          </pc:spChg>
        </pc:sldLayoutChg>
        <pc:sldLayoutChg chg="modSp">
          <pc:chgData name="Long B Nguyen" userId="f59fb8f3-a021-417a-8bc1-65c8d471c621" providerId="ADAL" clId="{AE8C78F6-2609-AC4F-B9EC-CBECD276CA0B}" dt="2020-04-02T01:42:32.020" v="1300"/>
          <pc:sldLayoutMkLst>
            <pc:docMk/>
            <pc:sldMasterMk cId="1600336506" sldId="2147483803"/>
            <pc:sldLayoutMk cId="1941820729" sldId="2147483806"/>
          </pc:sldLayoutMkLst>
          <pc:spChg chg="mod">
            <ac:chgData name="Long B Nguyen" userId="f59fb8f3-a021-417a-8bc1-65c8d471c621" providerId="ADAL" clId="{AE8C78F6-2609-AC4F-B9EC-CBECD276CA0B}" dt="2020-04-02T01:42:32.020" v="1300"/>
            <ac:spMkLst>
              <pc:docMk/>
              <pc:sldMasterMk cId="1600336506" sldId="2147483803"/>
              <pc:sldLayoutMk cId="1941820729" sldId="2147483806"/>
              <ac:spMk id="2" creationId="{00000000-0000-0000-0000-000000000000}"/>
            </ac:spMkLst>
          </pc:spChg>
          <pc:spChg chg="mod">
            <ac:chgData name="Long B Nguyen" userId="f59fb8f3-a021-417a-8bc1-65c8d471c621" providerId="ADAL" clId="{AE8C78F6-2609-AC4F-B9EC-CBECD276CA0B}" dt="2020-04-02T01:42:32.020" v="1300"/>
            <ac:spMkLst>
              <pc:docMk/>
              <pc:sldMasterMk cId="1600336506" sldId="2147483803"/>
              <pc:sldLayoutMk cId="1941820729" sldId="2147483806"/>
              <ac:spMk id="3" creationId="{00000000-0000-0000-0000-000000000000}"/>
            </ac:spMkLst>
          </pc:spChg>
        </pc:sldLayoutChg>
        <pc:sldLayoutChg chg="modSp">
          <pc:chgData name="Long B Nguyen" userId="f59fb8f3-a021-417a-8bc1-65c8d471c621" providerId="ADAL" clId="{AE8C78F6-2609-AC4F-B9EC-CBECD276CA0B}" dt="2020-04-02T01:42:32.020" v="1300"/>
          <pc:sldLayoutMkLst>
            <pc:docMk/>
            <pc:sldMasterMk cId="1600336506" sldId="2147483803"/>
            <pc:sldLayoutMk cId="3009992182" sldId="2147483807"/>
          </pc:sldLayoutMkLst>
          <pc:spChg chg="mod">
            <ac:chgData name="Long B Nguyen" userId="f59fb8f3-a021-417a-8bc1-65c8d471c621" providerId="ADAL" clId="{AE8C78F6-2609-AC4F-B9EC-CBECD276CA0B}" dt="2020-04-02T01:42:32.020" v="1300"/>
            <ac:spMkLst>
              <pc:docMk/>
              <pc:sldMasterMk cId="1600336506" sldId="2147483803"/>
              <pc:sldLayoutMk cId="3009992182" sldId="2147483807"/>
              <ac:spMk id="3" creationId="{00000000-0000-0000-0000-000000000000}"/>
            </ac:spMkLst>
          </pc:spChg>
          <pc:spChg chg="mod">
            <ac:chgData name="Long B Nguyen" userId="f59fb8f3-a021-417a-8bc1-65c8d471c621" providerId="ADAL" clId="{AE8C78F6-2609-AC4F-B9EC-CBECD276CA0B}" dt="2020-04-02T01:42:32.020" v="1300"/>
            <ac:spMkLst>
              <pc:docMk/>
              <pc:sldMasterMk cId="1600336506" sldId="2147483803"/>
              <pc:sldLayoutMk cId="3009992182" sldId="2147483807"/>
              <ac:spMk id="4" creationId="{00000000-0000-0000-0000-000000000000}"/>
            </ac:spMkLst>
          </pc:spChg>
        </pc:sldLayoutChg>
        <pc:sldLayoutChg chg="modSp">
          <pc:chgData name="Long B Nguyen" userId="f59fb8f3-a021-417a-8bc1-65c8d471c621" providerId="ADAL" clId="{AE8C78F6-2609-AC4F-B9EC-CBECD276CA0B}" dt="2020-04-02T01:42:32.020" v="1300"/>
          <pc:sldLayoutMkLst>
            <pc:docMk/>
            <pc:sldMasterMk cId="1600336506" sldId="2147483803"/>
            <pc:sldLayoutMk cId="3131937376" sldId="2147483808"/>
          </pc:sldLayoutMkLst>
          <pc:spChg chg="mod">
            <ac:chgData name="Long B Nguyen" userId="f59fb8f3-a021-417a-8bc1-65c8d471c621" providerId="ADAL" clId="{AE8C78F6-2609-AC4F-B9EC-CBECD276CA0B}" dt="2020-04-02T01:42:32.020" v="1300"/>
            <ac:spMkLst>
              <pc:docMk/>
              <pc:sldMasterMk cId="1600336506" sldId="2147483803"/>
              <pc:sldLayoutMk cId="3131937376" sldId="2147483808"/>
              <ac:spMk id="2" creationId="{00000000-0000-0000-0000-000000000000}"/>
            </ac:spMkLst>
          </pc:spChg>
          <pc:spChg chg="mod">
            <ac:chgData name="Long B Nguyen" userId="f59fb8f3-a021-417a-8bc1-65c8d471c621" providerId="ADAL" clId="{AE8C78F6-2609-AC4F-B9EC-CBECD276CA0B}" dt="2020-04-02T01:42:32.020" v="1300"/>
            <ac:spMkLst>
              <pc:docMk/>
              <pc:sldMasterMk cId="1600336506" sldId="2147483803"/>
              <pc:sldLayoutMk cId="3131937376" sldId="2147483808"/>
              <ac:spMk id="3" creationId="{00000000-0000-0000-0000-000000000000}"/>
            </ac:spMkLst>
          </pc:spChg>
          <pc:spChg chg="mod">
            <ac:chgData name="Long B Nguyen" userId="f59fb8f3-a021-417a-8bc1-65c8d471c621" providerId="ADAL" clId="{AE8C78F6-2609-AC4F-B9EC-CBECD276CA0B}" dt="2020-04-02T01:42:32.020" v="1300"/>
            <ac:spMkLst>
              <pc:docMk/>
              <pc:sldMasterMk cId="1600336506" sldId="2147483803"/>
              <pc:sldLayoutMk cId="3131937376" sldId="2147483808"/>
              <ac:spMk id="4" creationId="{00000000-0000-0000-0000-000000000000}"/>
            </ac:spMkLst>
          </pc:spChg>
          <pc:spChg chg="mod">
            <ac:chgData name="Long B Nguyen" userId="f59fb8f3-a021-417a-8bc1-65c8d471c621" providerId="ADAL" clId="{AE8C78F6-2609-AC4F-B9EC-CBECD276CA0B}" dt="2020-04-02T01:42:32.020" v="1300"/>
            <ac:spMkLst>
              <pc:docMk/>
              <pc:sldMasterMk cId="1600336506" sldId="2147483803"/>
              <pc:sldLayoutMk cId="3131937376" sldId="2147483808"/>
              <ac:spMk id="5" creationId="{00000000-0000-0000-0000-000000000000}"/>
            </ac:spMkLst>
          </pc:spChg>
          <pc:spChg chg="mod">
            <ac:chgData name="Long B Nguyen" userId="f59fb8f3-a021-417a-8bc1-65c8d471c621" providerId="ADAL" clId="{AE8C78F6-2609-AC4F-B9EC-CBECD276CA0B}" dt="2020-04-02T01:42:32.020" v="1300"/>
            <ac:spMkLst>
              <pc:docMk/>
              <pc:sldMasterMk cId="1600336506" sldId="2147483803"/>
              <pc:sldLayoutMk cId="3131937376" sldId="2147483808"/>
              <ac:spMk id="6" creationId="{00000000-0000-0000-0000-000000000000}"/>
            </ac:spMkLst>
          </pc:spChg>
        </pc:sldLayoutChg>
        <pc:sldLayoutChg chg="modSp">
          <pc:chgData name="Long B Nguyen" userId="f59fb8f3-a021-417a-8bc1-65c8d471c621" providerId="ADAL" clId="{AE8C78F6-2609-AC4F-B9EC-CBECD276CA0B}" dt="2020-04-02T01:42:32.020" v="1300"/>
          <pc:sldLayoutMkLst>
            <pc:docMk/>
            <pc:sldMasterMk cId="1600336506" sldId="2147483803"/>
            <pc:sldLayoutMk cId="2895870119" sldId="2147483811"/>
          </pc:sldLayoutMkLst>
          <pc:spChg chg="mod">
            <ac:chgData name="Long B Nguyen" userId="f59fb8f3-a021-417a-8bc1-65c8d471c621" providerId="ADAL" clId="{AE8C78F6-2609-AC4F-B9EC-CBECD276CA0B}" dt="2020-04-02T01:42:32.020" v="1300"/>
            <ac:spMkLst>
              <pc:docMk/>
              <pc:sldMasterMk cId="1600336506" sldId="2147483803"/>
              <pc:sldLayoutMk cId="2895870119" sldId="2147483811"/>
              <ac:spMk id="2" creationId="{00000000-0000-0000-0000-000000000000}"/>
            </ac:spMkLst>
          </pc:spChg>
          <pc:spChg chg="mod">
            <ac:chgData name="Long B Nguyen" userId="f59fb8f3-a021-417a-8bc1-65c8d471c621" providerId="ADAL" clId="{AE8C78F6-2609-AC4F-B9EC-CBECD276CA0B}" dt="2020-04-02T01:42:32.020" v="1300"/>
            <ac:spMkLst>
              <pc:docMk/>
              <pc:sldMasterMk cId="1600336506" sldId="2147483803"/>
              <pc:sldLayoutMk cId="2895870119" sldId="2147483811"/>
              <ac:spMk id="3" creationId="{00000000-0000-0000-0000-000000000000}"/>
            </ac:spMkLst>
          </pc:spChg>
          <pc:spChg chg="mod">
            <ac:chgData name="Long B Nguyen" userId="f59fb8f3-a021-417a-8bc1-65c8d471c621" providerId="ADAL" clId="{AE8C78F6-2609-AC4F-B9EC-CBECD276CA0B}" dt="2020-04-02T01:42:32.020" v="1300"/>
            <ac:spMkLst>
              <pc:docMk/>
              <pc:sldMasterMk cId="1600336506" sldId="2147483803"/>
              <pc:sldLayoutMk cId="2895870119" sldId="2147483811"/>
              <ac:spMk id="4" creationId="{00000000-0000-0000-0000-000000000000}"/>
            </ac:spMkLst>
          </pc:spChg>
        </pc:sldLayoutChg>
        <pc:sldLayoutChg chg="modSp">
          <pc:chgData name="Long B Nguyen" userId="f59fb8f3-a021-417a-8bc1-65c8d471c621" providerId="ADAL" clId="{AE8C78F6-2609-AC4F-B9EC-CBECD276CA0B}" dt="2020-04-02T01:42:32.020" v="1300"/>
          <pc:sldLayoutMkLst>
            <pc:docMk/>
            <pc:sldMasterMk cId="1600336506" sldId="2147483803"/>
            <pc:sldLayoutMk cId="2823716247" sldId="2147483812"/>
          </pc:sldLayoutMkLst>
          <pc:spChg chg="mod">
            <ac:chgData name="Long B Nguyen" userId="f59fb8f3-a021-417a-8bc1-65c8d471c621" providerId="ADAL" clId="{AE8C78F6-2609-AC4F-B9EC-CBECD276CA0B}" dt="2020-04-02T01:42:32.020" v="1300"/>
            <ac:spMkLst>
              <pc:docMk/>
              <pc:sldMasterMk cId="1600336506" sldId="2147483803"/>
              <pc:sldLayoutMk cId="2823716247" sldId="2147483812"/>
              <ac:spMk id="2" creationId="{00000000-0000-0000-0000-000000000000}"/>
            </ac:spMkLst>
          </pc:spChg>
          <pc:spChg chg="mod">
            <ac:chgData name="Long B Nguyen" userId="f59fb8f3-a021-417a-8bc1-65c8d471c621" providerId="ADAL" clId="{AE8C78F6-2609-AC4F-B9EC-CBECD276CA0B}" dt="2020-04-02T01:42:32.020" v="1300"/>
            <ac:spMkLst>
              <pc:docMk/>
              <pc:sldMasterMk cId="1600336506" sldId="2147483803"/>
              <pc:sldLayoutMk cId="2823716247" sldId="2147483812"/>
              <ac:spMk id="3" creationId="{00000000-0000-0000-0000-000000000000}"/>
            </ac:spMkLst>
          </pc:spChg>
          <pc:spChg chg="mod">
            <ac:chgData name="Long B Nguyen" userId="f59fb8f3-a021-417a-8bc1-65c8d471c621" providerId="ADAL" clId="{AE8C78F6-2609-AC4F-B9EC-CBECD276CA0B}" dt="2020-04-02T01:42:32.020" v="1300"/>
            <ac:spMkLst>
              <pc:docMk/>
              <pc:sldMasterMk cId="1600336506" sldId="2147483803"/>
              <pc:sldLayoutMk cId="2823716247" sldId="2147483812"/>
              <ac:spMk id="4" creationId="{00000000-0000-0000-0000-000000000000}"/>
            </ac:spMkLst>
          </pc:spChg>
        </pc:sldLayoutChg>
        <pc:sldLayoutChg chg="modSp">
          <pc:chgData name="Long B Nguyen" userId="f59fb8f3-a021-417a-8bc1-65c8d471c621" providerId="ADAL" clId="{AE8C78F6-2609-AC4F-B9EC-CBECD276CA0B}" dt="2020-04-02T01:42:32.020" v="1300"/>
          <pc:sldLayoutMkLst>
            <pc:docMk/>
            <pc:sldMasterMk cId="1600336506" sldId="2147483803"/>
            <pc:sldLayoutMk cId="1865279890" sldId="2147483814"/>
          </pc:sldLayoutMkLst>
          <pc:spChg chg="mod">
            <ac:chgData name="Long B Nguyen" userId="f59fb8f3-a021-417a-8bc1-65c8d471c621" providerId="ADAL" clId="{AE8C78F6-2609-AC4F-B9EC-CBECD276CA0B}" dt="2020-04-02T01:42:32.020" v="1300"/>
            <ac:spMkLst>
              <pc:docMk/>
              <pc:sldMasterMk cId="1600336506" sldId="2147483803"/>
              <pc:sldLayoutMk cId="1865279890" sldId="2147483814"/>
              <ac:spMk id="2" creationId="{00000000-0000-0000-0000-000000000000}"/>
            </ac:spMkLst>
          </pc:spChg>
          <pc:spChg chg="mod">
            <ac:chgData name="Long B Nguyen" userId="f59fb8f3-a021-417a-8bc1-65c8d471c621" providerId="ADAL" clId="{AE8C78F6-2609-AC4F-B9EC-CBECD276CA0B}" dt="2020-04-02T01:42:32.020" v="1300"/>
            <ac:spMkLst>
              <pc:docMk/>
              <pc:sldMasterMk cId="1600336506" sldId="2147483803"/>
              <pc:sldLayoutMk cId="1865279890" sldId="2147483814"/>
              <ac:spMk id="3" creationId="{00000000-0000-0000-0000-000000000000}"/>
            </ac:spMkLst>
          </pc:spChg>
        </pc:sldLayoutChg>
      </pc:sldMasterChg>
    </pc:docChg>
  </pc:docChgLst>
  <pc:docChgLst>
    <pc:chgData name="Long Nguyen" userId="f59fb8f3-a021-417a-8bc1-65c8d471c621" providerId="ADAL" clId="{7B371944-39BB-E243-9FA3-C90188372E5B}"/>
    <pc:docChg chg="custSel mod addSld delSld modSld">
      <pc:chgData name="Long Nguyen" userId="f59fb8f3-a021-417a-8bc1-65c8d471c621" providerId="ADAL" clId="{7B371944-39BB-E243-9FA3-C90188372E5B}" dt="2020-04-01T03:06:31.032" v="11" actId="2696"/>
      <pc:docMkLst>
        <pc:docMk/>
      </pc:docMkLst>
      <pc:sldChg chg="addSp delSp modSp">
        <pc:chgData name="Long Nguyen" userId="f59fb8f3-a021-417a-8bc1-65c8d471c621" providerId="ADAL" clId="{7B371944-39BB-E243-9FA3-C90188372E5B}" dt="2020-04-01T02:53:12.341" v="8" actId="255"/>
        <pc:sldMkLst>
          <pc:docMk/>
          <pc:sldMk cId="2119013993" sldId="256"/>
        </pc:sldMkLst>
        <pc:spChg chg="mod">
          <ac:chgData name="Long Nguyen" userId="f59fb8f3-a021-417a-8bc1-65c8d471c621" providerId="ADAL" clId="{7B371944-39BB-E243-9FA3-C90188372E5B}" dt="2020-04-01T02:52:35.991" v="4" actId="1076"/>
          <ac:spMkLst>
            <pc:docMk/>
            <pc:sldMk cId="2119013993" sldId="256"/>
            <ac:spMk id="2" creationId="{6117A749-B1BA-E24B-8FB0-0604EF651FB3}"/>
          </ac:spMkLst>
        </pc:spChg>
        <pc:spChg chg="mod">
          <ac:chgData name="Long Nguyen" userId="f59fb8f3-a021-417a-8bc1-65c8d471c621" providerId="ADAL" clId="{7B371944-39BB-E243-9FA3-C90188372E5B}" dt="2020-04-01T02:53:12.341" v="8" actId="255"/>
          <ac:spMkLst>
            <pc:docMk/>
            <pc:sldMk cId="2119013993" sldId="256"/>
            <ac:spMk id="3" creationId="{1BDC47C8-6776-7B44-9CD4-95FC91452D62}"/>
          </ac:spMkLst>
        </pc:spChg>
        <pc:spChg chg="del mod">
          <ac:chgData name="Long Nguyen" userId="f59fb8f3-a021-417a-8bc1-65c8d471c621" providerId="ADAL" clId="{7B371944-39BB-E243-9FA3-C90188372E5B}" dt="2020-04-01T02:53:04.868" v="7" actId="478"/>
          <ac:spMkLst>
            <pc:docMk/>
            <pc:sldMk cId="2119013993" sldId="256"/>
            <ac:spMk id="7" creationId="{AFEFA9C5-D02C-E240-8579-0C71B736A4C8}"/>
          </ac:spMkLst>
        </pc:spChg>
        <pc:spChg chg="add">
          <ac:chgData name="Long Nguyen" userId="f59fb8f3-a021-417a-8bc1-65c8d471c621" providerId="ADAL" clId="{7B371944-39BB-E243-9FA3-C90188372E5B}" dt="2020-04-01T02:52:08.396" v="0" actId="26606"/>
          <ac:spMkLst>
            <pc:docMk/>
            <pc:sldMk cId="2119013993" sldId="256"/>
            <ac:spMk id="12" creationId="{823AC064-BC96-4F32-8AE1-B2FD38754823}"/>
          </ac:spMkLst>
        </pc:spChg>
        <pc:picChg chg="mod">
          <ac:chgData name="Long Nguyen" userId="f59fb8f3-a021-417a-8bc1-65c8d471c621" providerId="ADAL" clId="{7B371944-39BB-E243-9FA3-C90188372E5B}" dt="2020-04-01T02:52:08.396" v="0" actId="26606"/>
          <ac:picMkLst>
            <pc:docMk/>
            <pc:sldMk cId="2119013993" sldId="256"/>
            <ac:picMk id="6" creationId="{50588766-B9B1-1A4B-B1CD-429535B0736E}"/>
          </ac:picMkLst>
        </pc:picChg>
        <pc:cxnChg chg="add">
          <ac:chgData name="Long Nguyen" userId="f59fb8f3-a021-417a-8bc1-65c8d471c621" providerId="ADAL" clId="{7B371944-39BB-E243-9FA3-C90188372E5B}" dt="2020-04-01T02:52:08.396" v="0" actId="26606"/>
          <ac:cxnSpMkLst>
            <pc:docMk/>
            <pc:sldMk cId="2119013993" sldId="256"/>
            <ac:cxnSpMk id="14" creationId="{7E7C77BC-7138-40B1-A15B-20F57A494629}"/>
          </ac:cxnSpMkLst>
        </pc:cxnChg>
      </pc:sldChg>
      <pc:sldChg chg="modSp add del">
        <pc:chgData name="Long Nguyen" userId="f59fb8f3-a021-417a-8bc1-65c8d471c621" providerId="ADAL" clId="{7B371944-39BB-E243-9FA3-C90188372E5B}" dt="2020-04-01T03:06:31.032" v="11" actId="2696"/>
        <pc:sldMkLst>
          <pc:docMk/>
          <pc:sldMk cId="652080258" sldId="353"/>
        </pc:sldMkLst>
        <pc:spChg chg="mod">
          <ac:chgData name="Long Nguyen" userId="f59fb8f3-a021-417a-8bc1-65c8d471c621" providerId="ADAL" clId="{7B371944-39BB-E243-9FA3-C90188372E5B}" dt="2020-04-01T02:55:19.817" v="10" actId="14100"/>
          <ac:spMkLst>
            <pc:docMk/>
            <pc:sldMk cId="652080258" sldId="35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1EF3E461-684A-D84E-88F0-326F2A6CF448}"/>
  </pc:docChgLst>
  <pc:docChgLst>
    <pc:chgData name="Long B Nguyen" userId="f59fb8f3-a021-417a-8bc1-65c8d471c621" providerId="ADAL" clId="{63B86F0C-AD67-6347-A606-BE271B15E592}"/>
  </pc:docChgLst>
  <pc:docChgLst>
    <pc:chgData name="Long B Nguyen" userId="f59fb8f3-a021-417a-8bc1-65c8d471c621" providerId="ADAL" clId="{EA0CD14F-4827-5243-B758-D282D4B8BF6A}"/>
  </pc:docChgLst>
  <pc:docChgLst>
    <pc:chgData name="Long B Nguyen" userId="f59fb8f3-a021-417a-8bc1-65c8d471c621" providerId="ADAL" clId="{CA4CF07F-65EF-324A-97A0-9E04FAF4ABFC}"/>
    <pc:docChg chg="modSld">
      <pc:chgData name="Long B Nguyen" userId="f59fb8f3-a021-417a-8bc1-65c8d471c621" providerId="ADAL" clId="{CA4CF07F-65EF-324A-97A0-9E04FAF4ABFC}" dt="2019-12-12T01:01:39.736" v="19" actId="20577"/>
      <pc:docMkLst>
        <pc:docMk/>
      </pc:docMkLst>
      <pc:sldChg chg="modSp modAnim">
        <pc:chgData name="Long B Nguyen" userId="f59fb8f3-a021-417a-8bc1-65c8d471c621" providerId="ADAL" clId="{CA4CF07F-65EF-324A-97A0-9E04FAF4ABFC}" dt="2019-12-12T01:01:39.736" v="19" actId="20577"/>
        <pc:sldMkLst>
          <pc:docMk/>
          <pc:sldMk cId="3470218235" sldId="350"/>
        </pc:sldMkLst>
        <pc:spChg chg="mod">
          <ac:chgData name="Long B Nguyen" userId="f59fb8f3-a021-417a-8bc1-65c8d471c621" providerId="ADAL" clId="{CA4CF07F-65EF-324A-97A0-9E04FAF4ABFC}" dt="2019-12-12T01:01:39.736" v="19" actId="20577"/>
          <ac:spMkLst>
            <pc:docMk/>
            <pc:sldMk cId="3470218235" sldId="35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0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0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2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0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3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4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4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556" y="3817335"/>
            <a:ext cx="8354891" cy="54231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to Write a Platformer Game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47525"/>
            <a:ext cx="6858000" cy="315001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rgbClr val="FCB247"/>
                </a:solidFill>
              </a:rPr>
              <a:t>Preview</a:t>
            </a:r>
          </a:p>
        </p:txBody>
      </p:sp>
      <p:pic>
        <p:nvPicPr>
          <p:cNvPr id="6" name="Picture 5" descr="A picture containing table, food, bed&#10;&#10;Description automatically generated">
            <a:extLst>
              <a:ext uri="{FF2B5EF4-FFF2-40B4-BE49-F238E27FC236}">
                <a16:creationId xmlns:a16="http://schemas.microsoft.com/office/drawing/2014/main" id="{50588766-B9B1-1A4B-B1CD-429535B07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1"/>
          <a:stretch/>
        </p:blipFill>
        <p:spPr>
          <a:xfrm>
            <a:off x="671283" y="516548"/>
            <a:ext cx="7760111" cy="2998228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5" y="3285010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901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1" y="883082"/>
            <a:ext cx="8630292" cy="4741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Long Nguyen</a:t>
            </a:r>
          </a:p>
          <a:p>
            <a:pPr marL="0" indent="0">
              <a:buNone/>
            </a:pPr>
            <a:r>
              <a:rPr lang="en-US" dirty="0"/>
              <a:t>Faculty at Boston Latin School, Lecturer at </a:t>
            </a:r>
            <a:r>
              <a:rPr lang="en-US" dirty="0" err="1"/>
              <a:t>Umass</a:t>
            </a:r>
            <a:r>
              <a:rPr lang="en-US" dirty="0"/>
              <a:t> Boston</a:t>
            </a:r>
          </a:p>
          <a:p>
            <a:pPr marL="0" indent="0">
              <a:buNone/>
            </a:pPr>
            <a:r>
              <a:rPr lang="en-US" dirty="0"/>
              <a:t>AP Computer Science A</a:t>
            </a:r>
          </a:p>
          <a:p>
            <a:pPr marL="0" indent="0">
              <a:buNone/>
            </a:pPr>
            <a:r>
              <a:rPr lang="en-US" dirty="0"/>
              <a:t>AP Computer Science Principles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6" y="728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3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836" y="3691476"/>
            <a:ext cx="8176104" cy="654491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to Write a Platformer Game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836" y="4329998"/>
            <a:ext cx="8176104" cy="466990"/>
          </a:xfrm>
          <a:noFill/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Preview</a:t>
            </a:r>
          </a:p>
        </p:txBody>
      </p:sp>
      <p:pic>
        <p:nvPicPr>
          <p:cNvPr id="6" name="Picture 5" descr="A picture containing table, food, bed&#10;&#10;Description automatically generated">
            <a:extLst>
              <a:ext uri="{FF2B5EF4-FFF2-40B4-BE49-F238E27FC236}">
                <a16:creationId xmlns:a16="http://schemas.microsoft.com/office/drawing/2014/main" id="{50588766-B9B1-1A4B-B1CD-429535B07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1"/>
          <a:stretch/>
        </p:blipFill>
        <p:spPr>
          <a:xfrm>
            <a:off x="20" y="10"/>
            <a:ext cx="9143979" cy="353289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FEFA9C5-D02C-E240-8579-0C71B736A4C8}"/>
              </a:ext>
            </a:extLst>
          </p:cNvPr>
          <p:cNvSpPr txBox="1">
            <a:spLocks/>
          </p:cNvSpPr>
          <p:nvPr/>
        </p:nvSpPr>
        <p:spPr>
          <a:xfrm>
            <a:off x="113016" y="5068064"/>
            <a:ext cx="1636416" cy="4669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</a:rPr>
              <a:t>Long Nguyen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Boston Latin School</a:t>
            </a:r>
          </a:p>
          <a:p>
            <a:pPr algn="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6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/>
              <a:t>Curriculum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1" y="883079"/>
            <a:ext cx="8630292" cy="475488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course of writing the game, we’ll cover important topics: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conditional </a:t>
            </a:r>
          </a:p>
          <a:p>
            <a:pPr marL="0" indent="0">
              <a:buNone/>
            </a:pPr>
            <a:r>
              <a:rPr lang="en-US" dirty="0"/>
              <a:t>2) loops</a:t>
            </a:r>
          </a:p>
          <a:p>
            <a:pPr marL="0" indent="0">
              <a:buNone/>
            </a:pPr>
            <a:r>
              <a:rPr lang="en-US" dirty="0"/>
              <a:t>3) object-oriented programming</a:t>
            </a:r>
          </a:p>
          <a:p>
            <a:pPr marL="0" indent="0">
              <a:buNone/>
            </a:pPr>
            <a:r>
              <a:rPr lang="en-US" dirty="0"/>
              <a:t>4) arrays, </a:t>
            </a:r>
            <a:r>
              <a:rPr lang="en-US" dirty="0" err="1"/>
              <a:t>arraylists</a:t>
            </a:r>
            <a:r>
              <a:rPr lang="en-US" dirty="0"/>
              <a:t>, 2D arrays</a:t>
            </a:r>
          </a:p>
          <a:p>
            <a:pPr marL="0" indent="0">
              <a:buNone/>
            </a:pPr>
            <a:r>
              <a:rPr lang="en-US" dirty="0"/>
              <a:t>5) inheritance, polymorphism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6" y="728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1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/>
              <a:t>Game Preview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1" y="883082"/>
            <a:ext cx="8630292" cy="4741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see a quick preview of the game.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6" y="728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4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92</Words>
  <Application>Microsoft Macintosh PowerPoint</Application>
  <PresentationFormat>On-screen Show (16:10)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 to Write a Platformer Game in Java</vt:lpstr>
      <vt:lpstr>Introduction</vt:lpstr>
      <vt:lpstr>How to Write a Platformer Game in Java</vt:lpstr>
      <vt:lpstr>Curriculum</vt:lpstr>
      <vt:lpstr>Game Preview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Platformer Game in Java</dc:title>
  <dc:creator>Long Nguyen</dc:creator>
  <cp:lastModifiedBy>Long B Nguyen</cp:lastModifiedBy>
  <cp:revision>1</cp:revision>
  <dcterms:created xsi:type="dcterms:W3CDTF">2020-04-01T02:52:08Z</dcterms:created>
  <dcterms:modified xsi:type="dcterms:W3CDTF">2020-04-02T01:43:02Z</dcterms:modified>
</cp:coreProperties>
</file>