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51" r:id="rId3"/>
    <p:sldId id="354" r:id="rId4"/>
    <p:sldId id="355" r:id="rId5"/>
    <p:sldId id="352" r:id="rId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81EC3-FF08-2A45-BBD3-D2AA9913D3B3}" v="560" dt="2020-04-02T02:24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E781EC3-FF08-2A45-BBD3-D2AA9913D3B3}"/>
    <pc:docChg chg="undo custSel addSld delSld modSld">
      <pc:chgData name="Long B Nguyen" userId="f59fb8f3-a021-417a-8bc1-65c8d471c621" providerId="ADAL" clId="{4E781EC3-FF08-2A45-BBD3-D2AA9913D3B3}" dt="2020-04-02T02:24:15.351" v="569" actId="20577"/>
      <pc:docMkLst>
        <pc:docMk/>
      </pc:docMkLst>
      <pc:sldChg chg="add del">
        <pc:chgData name="Long B Nguyen" userId="f59fb8f3-a021-417a-8bc1-65c8d471c621" providerId="ADAL" clId="{4E781EC3-FF08-2A45-BBD3-D2AA9913D3B3}" dt="2020-04-02T02:00:35.342" v="446" actId="2696"/>
        <pc:sldMkLst>
          <pc:docMk/>
          <pc:sldMk cId="2119013993" sldId="256"/>
        </pc:sldMkLst>
      </pc:sldChg>
      <pc:sldChg chg="addSp delSp add del setBg delDesignElem">
        <pc:chgData name="Long B Nguyen" userId="f59fb8f3-a021-417a-8bc1-65c8d471c621" providerId="ADAL" clId="{4E781EC3-FF08-2A45-BBD3-D2AA9913D3B3}" dt="2020-04-02T02:00:33.661" v="445"/>
        <pc:sldMkLst>
          <pc:docMk/>
          <pc:sldMk cId="3767319244" sldId="256"/>
        </pc:sldMkLst>
        <pc:spChg chg="add del">
          <ac:chgData name="Long B Nguyen" userId="f59fb8f3-a021-417a-8bc1-65c8d471c621" providerId="ADAL" clId="{4E781EC3-FF08-2A45-BBD3-D2AA9913D3B3}" dt="2020-04-02T02:00:33.661" v="445"/>
          <ac:spMkLst>
            <pc:docMk/>
            <pc:sldMk cId="3767319244" sldId="256"/>
            <ac:spMk id="15" creationId="{7F7D7B8D-EF99-4CA1-AB1E-4C0C047409F5}"/>
          </ac:spMkLst>
        </pc:spChg>
      </pc:sldChg>
      <pc:sldChg chg="del">
        <pc:chgData name="Long B Nguyen" userId="f59fb8f3-a021-417a-8bc1-65c8d471c621" providerId="ADAL" clId="{4E781EC3-FF08-2A45-BBD3-D2AA9913D3B3}" dt="2020-04-02T01:44:08.807" v="2" actId="2696"/>
        <pc:sldMkLst>
          <pc:docMk/>
          <pc:sldMk cId="3716630047" sldId="350"/>
        </pc:sldMkLst>
      </pc:sldChg>
      <pc:sldChg chg="add del">
        <pc:chgData name="Long B Nguyen" userId="f59fb8f3-a021-417a-8bc1-65c8d471c621" providerId="ADAL" clId="{4E781EC3-FF08-2A45-BBD3-D2AA9913D3B3}" dt="2020-04-02T02:00:39.619" v="447" actId="2696"/>
        <pc:sldMkLst>
          <pc:docMk/>
          <pc:sldMk cId="2976602196" sldId="351"/>
        </pc:sldMkLst>
      </pc:sldChg>
      <pc:sldChg chg="modSp add modAnim">
        <pc:chgData name="Long B Nguyen" userId="f59fb8f3-a021-417a-8bc1-65c8d471c621" providerId="ADAL" clId="{4E781EC3-FF08-2A45-BBD3-D2AA9913D3B3}" dt="2020-04-02T02:24:15.351" v="569" actId="20577"/>
        <pc:sldMkLst>
          <pc:docMk/>
          <pc:sldMk cId="3270733342" sldId="351"/>
        </pc:sldMkLst>
        <pc:spChg chg="mod">
          <ac:chgData name="Long B Nguyen" userId="f59fb8f3-a021-417a-8bc1-65c8d471c621" providerId="ADAL" clId="{4E781EC3-FF08-2A45-BBD3-D2AA9913D3B3}" dt="2020-04-02T02:24:15.351" v="569" actId="20577"/>
          <ac:spMkLst>
            <pc:docMk/>
            <pc:sldMk cId="3270733342" sldId="3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4E781EC3-FF08-2A45-BBD3-D2AA9913D3B3}" dt="2020-04-02T01:43:43.234" v="0"/>
        <pc:sldMkLst>
          <pc:docMk/>
          <pc:sldMk cId="1367742419" sldId="352"/>
        </pc:sldMkLst>
      </pc:sldChg>
      <pc:sldChg chg="add del">
        <pc:chgData name="Long B Nguyen" userId="f59fb8f3-a021-417a-8bc1-65c8d471c621" providerId="ADAL" clId="{4E781EC3-FF08-2A45-BBD3-D2AA9913D3B3}" dt="2020-04-02T01:43:47.340" v="1" actId="2696"/>
        <pc:sldMkLst>
          <pc:docMk/>
          <pc:sldMk cId="3411308397" sldId="353"/>
        </pc:sldMkLst>
      </pc:sldChg>
      <pc:sldChg chg="modSp add modAnim">
        <pc:chgData name="Long B Nguyen" userId="f59fb8f3-a021-417a-8bc1-65c8d471c621" providerId="ADAL" clId="{4E781EC3-FF08-2A45-BBD3-D2AA9913D3B3}" dt="2020-04-02T02:15:58.777" v="566"/>
        <pc:sldMkLst>
          <pc:docMk/>
          <pc:sldMk cId="4041007095" sldId="354"/>
        </pc:sldMkLst>
        <pc:spChg chg="mod">
          <ac:chgData name="Long B Nguyen" userId="f59fb8f3-a021-417a-8bc1-65c8d471c621" providerId="ADAL" clId="{4E781EC3-FF08-2A45-BBD3-D2AA9913D3B3}" dt="2020-04-02T02:15:40.182" v="559" actId="20577"/>
          <ac:spMkLst>
            <pc:docMk/>
            <pc:sldMk cId="4041007095" sldId="35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4E781EC3-FF08-2A45-BBD3-D2AA9913D3B3}" dt="2020-04-02T01:49:52.792" v="419"/>
        <pc:sldMkLst>
          <pc:docMk/>
          <pc:sldMk cId="1047801297" sldId="355"/>
        </pc:sldMkLst>
        <pc:spChg chg="mod">
          <ac:chgData name="Long B Nguyen" userId="f59fb8f3-a021-417a-8bc1-65c8d471c621" providerId="ADAL" clId="{4E781EC3-FF08-2A45-BBD3-D2AA9913D3B3}" dt="2020-04-02T01:49:36.215" v="417" actId="20577"/>
          <ac:spMkLst>
            <pc:docMk/>
            <pc:sldMk cId="1047801297" sldId="355"/>
            <ac:spMk id="2" creationId="{AA3A228F-61D0-D949-A5E7-F83756230BF8}"/>
          </ac:spMkLst>
        </pc:spChg>
        <pc:spChg chg="mod">
          <ac:chgData name="Long B Nguyen" userId="f59fb8f3-a021-417a-8bc1-65c8d471c621" providerId="ADAL" clId="{4E781EC3-FF08-2A45-BBD3-D2AA9913D3B3}" dt="2020-04-02T01:49:21.643" v="413" actId="20577"/>
          <ac:spMkLst>
            <pc:docMk/>
            <pc:sldMk cId="1047801297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4E781EC3-FF08-2A45-BBD3-D2AA9913D3B3}" dt="2020-04-02T02:00:52.292" v="450"/>
        <pc:sldMkLst>
          <pc:docMk/>
          <pc:sldMk cId="3546844972" sldId="356"/>
        </pc:sldMkLst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82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Long Nguyen</a:t>
            </a:r>
          </a:p>
          <a:p>
            <a:pPr marL="0" indent="0">
              <a:buNone/>
            </a:pPr>
            <a:r>
              <a:rPr lang="en-US" dirty="0"/>
              <a:t>Faculty at Boston Latin School, Lecturer at </a:t>
            </a:r>
            <a:r>
              <a:rPr lang="en-US" dirty="0" err="1"/>
              <a:t>Umass</a:t>
            </a:r>
            <a:r>
              <a:rPr lang="en-US" dirty="0"/>
              <a:t> Boston</a:t>
            </a:r>
          </a:p>
          <a:p>
            <a:pPr marL="0" indent="0">
              <a:buNone/>
            </a:pPr>
            <a:r>
              <a:rPr lang="en-US" dirty="0"/>
              <a:t>AP Computer Science A</a:t>
            </a:r>
          </a:p>
          <a:p>
            <a:pPr marL="0" indent="0">
              <a:buNone/>
            </a:pPr>
            <a:r>
              <a:rPr lang="en-US" dirty="0"/>
              <a:t>AP Computer Science Principles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79"/>
            <a:ext cx="8630292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write a platformer(or side-scrolling) game like Super Mario, all from scratch!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course of writing the game, we’ll cover important topics: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conditional </a:t>
            </a:r>
          </a:p>
          <a:p>
            <a:pPr marL="0" indent="0">
              <a:buNone/>
            </a:pPr>
            <a:r>
              <a:rPr lang="en-US" dirty="0"/>
              <a:t>2) loops</a:t>
            </a:r>
          </a:p>
          <a:p>
            <a:pPr marL="0" indent="0">
              <a:buNone/>
            </a:pPr>
            <a:r>
              <a:rPr lang="en-US" dirty="0"/>
              <a:t>3) methods</a:t>
            </a:r>
          </a:p>
          <a:p>
            <a:pPr marL="0" indent="0">
              <a:buNone/>
            </a:pPr>
            <a:r>
              <a:rPr lang="en-US" dirty="0"/>
              <a:t>4) object-oriented programming</a:t>
            </a:r>
          </a:p>
          <a:p>
            <a:pPr marL="0" indent="0">
              <a:buNone/>
            </a:pPr>
            <a:r>
              <a:rPr lang="en-US" dirty="0"/>
              <a:t>5) arrays, </a:t>
            </a:r>
            <a:r>
              <a:rPr lang="en-US" dirty="0" err="1"/>
              <a:t>arraylists</a:t>
            </a:r>
            <a:r>
              <a:rPr lang="en-US" dirty="0"/>
              <a:t>, 2D arrays</a:t>
            </a:r>
          </a:p>
          <a:p>
            <a:pPr marL="0" indent="0">
              <a:buNone/>
            </a:pPr>
            <a:r>
              <a:rPr lang="en-US" dirty="0"/>
              <a:t>6) inheritance, 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79"/>
            <a:ext cx="8630292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walkthrough most of the code in the videos but I created labs that: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help students apply what they learn</a:t>
            </a:r>
          </a:p>
          <a:p>
            <a:pPr marL="457200" indent="-457200">
              <a:buAutoNum type="arabicParenR"/>
            </a:pPr>
            <a:r>
              <a:rPr lang="en-US" dirty="0"/>
              <a:t>are accessible for both new as well as experienced programmers.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0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Game Preview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1" y="883082"/>
            <a:ext cx="8630292" cy="4741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Let's see a quick preview of the game.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6" y="728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4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138</Words>
  <Application>Microsoft Macintosh PowerPoint</Application>
  <PresentationFormat>On-screen Show (16:10)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Office Theme</vt:lpstr>
      <vt:lpstr>How to Write a Platformer Game in Java</vt:lpstr>
      <vt:lpstr>Introduction</vt:lpstr>
      <vt:lpstr>Curriculum</vt:lpstr>
      <vt:lpstr>Labs</vt:lpstr>
      <vt:lpstr>Game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2020-04-02T02:24:21Z</dcterms:modified>
</cp:coreProperties>
</file>