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3692"/>
  </p:normalViewPr>
  <p:slideViewPr>
    <p:cSldViewPr snapToGrid="0" snapToObjects="1">
      <p:cViewPr varScale="1">
        <p:scale>
          <a:sx n="124" d="100"/>
          <a:sy n="124" d="100"/>
        </p:scale>
        <p:origin x="17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2DF2AC60-53B1-8A4F-A13B-F0BE5FC0F3C9}"/>
    <pc:docChg chg="delSld modSld">
      <pc:chgData name="Long B Nguyen" userId="f59fb8f3-a021-417a-8bc1-65c8d471c621" providerId="ADAL" clId="{2DF2AC60-53B1-8A4F-A13B-F0BE5FC0F3C9}" dt="2020-04-02T04:57:55.543" v="39" actId="20577"/>
      <pc:docMkLst>
        <pc:docMk/>
      </pc:docMkLst>
      <pc:sldChg chg="modSp">
        <pc:chgData name="Long B Nguyen" userId="f59fb8f3-a021-417a-8bc1-65c8d471c621" providerId="ADAL" clId="{2DF2AC60-53B1-8A4F-A13B-F0BE5FC0F3C9}" dt="2020-04-02T04:57:55.543" v="39" actId="20577"/>
        <pc:sldMkLst>
          <pc:docMk/>
          <pc:sldMk cId="2119013993" sldId="256"/>
        </pc:sldMkLst>
        <pc:spChg chg="mod">
          <ac:chgData name="Long B Nguyen" userId="f59fb8f3-a021-417a-8bc1-65c8d471c621" providerId="ADAL" clId="{2DF2AC60-53B1-8A4F-A13B-F0BE5FC0F3C9}" dt="2020-04-02T04:57:55.543" v="39" actId="20577"/>
          <ac:spMkLst>
            <pc:docMk/>
            <pc:sldMk cId="2119013993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2DF2AC60-53B1-8A4F-A13B-F0BE5FC0F3C9}" dt="2020-04-02T04:57:27.539" v="15" actId="2696"/>
        <pc:sldMkLst>
          <pc:docMk/>
          <pc:sldMk cId="3716630047" sldId="350"/>
        </pc:sldMkLst>
      </pc:sldChg>
    </pc:docChg>
  </pc:docChgLst>
  <pc:docChgLst>
    <pc:chgData name="Long B Nguyen" userId="f59fb8f3-a021-417a-8bc1-65c8d471c621" providerId="ADAL" clId="{FB6A55DC-F0E2-F446-99DE-D98276A8ABE9}"/>
    <pc:docChg chg="modSld">
      <pc:chgData name="Long B Nguyen" userId="f59fb8f3-a021-417a-8bc1-65c8d471c621" providerId="ADAL" clId="{FB6A55DC-F0E2-F446-99DE-D98276A8ABE9}" dt="2019-11-04T04:38:14.063" v="2"/>
      <pc:docMkLst>
        <pc:docMk/>
      </pc:docMkLst>
      <pc:sldChg chg="addSp delSp modSp">
        <pc:chgData name="Long B Nguyen" userId="f59fb8f3-a021-417a-8bc1-65c8d471c621" providerId="ADAL" clId="{FB6A55DC-F0E2-F446-99DE-D98276A8ABE9}" dt="2019-11-04T04:38:14.063" v="2"/>
        <pc:sldMkLst>
          <pc:docMk/>
          <pc:sldMk cId="4247104139" sldId="256"/>
        </pc:sldMkLst>
        <pc:spChg chg="add del mod">
          <ac:chgData name="Long B Nguyen" userId="f59fb8f3-a021-417a-8bc1-65c8d471c621" providerId="ADAL" clId="{FB6A55DC-F0E2-F446-99DE-D98276A8ABE9}" dt="2019-11-04T04:38:14.063" v="2"/>
          <ac:spMkLst>
            <pc:docMk/>
            <pc:sldMk cId="4247104139" sldId="256"/>
            <ac:spMk id="5" creationId="{8E2114CE-48A4-F142-912F-077363D21B23}"/>
          </ac:spMkLst>
        </pc:spChg>
      </pc:sldChg>
    </pc:docChg>
  </pc:docChgLst>
  <pc:docChgLst>
    <pc:chgData name="Long B Nguyen" userId="f59fb8f3-a021-417a-8bc1-65c8d471c621" providerId="ADAL" clId="{AE8C78F6-2609-AC4F-B9EC-CBECD276CA0B}"/>
    <pc:docChg chg="undo custSel mod addSld delSld modSld">
      <pc:chgData name="Long B Nguyen" userId="f59fb8f3-a021-417a-8bc1-65c8d471c621" providerId="ADAL" clId="{AE8C78F6-2609-AC4F-B9EC-CBECD276CA0B}" dt="2020-03-29T00:43:30.814" v="551"/>
      <pc:docMkLst>
        <pc:docMk/>
      </pc:docMkLst>
      <pc:sldChg chg="addSp delSp modSp add mod setBg">
        <pc:chgData name="Long B Nguyen" userId="f59fb8f3-a021-417a-8bc1-65c8d471c621" providerId="ADAL" clId="{AE8C78F6-2609-AC4F-B9EC-CBECD276CA0B}" dt="2020-03-29T00:30:42.387" v="350" actId="1076"/>
        <pc:sldMkLst>
          <pc:docMk/>
          <pc:sldMk cId="2119013993" sldId="256"/>
        </pc:sldMkLst>
        <pc:spChg chg="mod ord">
          <ac:chgData name="Long B Nguyen" userId="f59fb8f3-a021-417a-8bc1-65c8d471c621" providerId="ADAL" clId="{AE8C78F6-2609-AC4F-B9EC-CBECD276CA0B}" dt="2020-03-29T00:30:35.849" v="349" actId="255"/>
          <ac:spMkLst>
            <pc:docMk/>
            <pc:sldMk cId="2119013993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30:42.387" v="350" actId="1076"/>
          <ac:spMkLst>
            <pc:docMk/>
            <pc:sldMk cId="2119013993" sldId="256"/>
            <ac:spMk id="3" creationId="{1BDC47C8-6776-7B44-9CD4-95FC91452D62}"/>
          </ac:spMkLst>
        </pc:spChg>
        <pc:spChg chg="or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4" creationId="{C4071586-F58C-CD48-BB49-60F4B2277ED8}"/>
          </ac:spMkLst>
        </pc:spChg>
        <pc:spChg chg="add mod">
          <ac:chgData name="Long B Nguyen" userId="f59fb8f3-a021-417a-8bc1-65c8d471c621" providerId="ADAL" clId="{AE8C78F6-2609-AC4F-B9EC-CBECD276CA0B}" dt="2020-03-29T00:28:38.960" v="295" actId="1076"/>
          <ac:spMkLst>
            <pc:docMk/>
            <pc:sldMk cId="2119013993" sldId="256"/>
            <ac:spMk id="7" creationId="{AFEFA9C5-D02C-E240-8579-0C71B736A4C8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1" creationId="{303CC970-4826-4CED-8063-0FB676635452}"/>
          </ac:spMkLst>
        </pc:spChg>
        <pc:spChg chg="add del">
          <ac:chgData name="Long B Nguyen" userId="f59fb8f3-a021-417a-8bc1-65c8d471c621" providerId="ADAL" clId="{AE8C78F6-2609-AC4F-B9EC-CBECD276CA0B}" dt="2020-03-29T00:25:37.247" v="220" actId="26606"/>
          <ac:spMkLst>
            <pc:docMk/>
            <pc:sldMk cId="2119013993" sldId="256"/>
            <ac:spMk id="13" creationId="{14490D63-3365-45CC-AC50-705C1B76815F}"/>
          </ac:spMkLst>
        </pc:spChg>
        <pc:spChg chg="add">
          <ac:chgData name="Long B Nguyen" userId="f59fb8f3-a021-417a-8bc1-65c8d471c621" providerId="ADAL" clId="{AE8C78F6-2609-AC4F-B9EC-CBECD276CA0B}" dt="2020-03-29T00:25:37.275" v="221" actId="26606"/>
          <ac:spMkLst>
            <pc:docMk/>
            <pc:sldMk cId="2119013993" sldId="256"/>
            <ac:spMk id="15" creationId="{7F7D7B8D-EF99-4CA1-AB1E-4C0C047409F5}"/>
          </ac:spMkLst>
        </pc:spChg>
        <pc:picChg chg="add mod ord">
          <ac:chgData name="Long B Nguyen" userId="f59fb8f3-a021-417a-8bc1-65c8d471c621" providerId="ADAL" clId="{AE8C78F6-2609-AC4F-B9EC-CBECD276CA0B}" dt="2020-03-29T00:25:37.275" v="221" actId="26606"/>
          <ac:picMkLst>
            <pc:docMk/>
            <pc:sldMk cId="2119013993" sldId="256"/>
            <ac:picMk id="6" creationId="{50588766-B9B1-1A4B-B1CD-429535B0736E}"/>
          </ac:picMkLst>
        </pc:picChg>
      </pc:sldChg>
      <pc:sldChg chg="addSp delSp modSp del mod setBg setClrOvrMap">
        <pc:chgData name="Long B Nguyen" userId="f59fb8f3-a021-417a-8bc1-65c8d471c621" providerId="ADAL" clId="{AE8C78F6-2609-AC4F-B9EC-CBECD276CA0B}" dt="2020-03-29T00:24:25.836" v="198" actId="2696"/>
        <pc:sldMkLst>
          <pc:docMk/>
          <pc:sldMk cId="4247104139" sldId="256"/>
        </pc:sldMkLst>
        <pc:spChg chg="mod">
          <ac:chgData name="Long B Nguyen" userId="f59fb8f3-a021-417a-8bc1-65c8d471c621" providerId="ADAL" clId="{AE8C78F6-2609-AC4F-B9EC-CBECD276CA0B}" dt="2020-03-29T00:23:16.607" v="197" actId="255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AE8C78F6-2609-AC4F-B9EC-CBECD276CA0B}" dt="2020-03-29T00:23:16.187" v="194" actId="1076"/>
          <ac:spMkLst>
            <pc:docMk/>
            <pc:sldMk cId="4247104139" sldId="256"/>
            <ac:spMk id="3" creationId="{1BDC47C8-6776-7B44-9CD4-95FC91452D62}"/>
          </ac:spMkLst>
        </pc:spChg>
        <pc:spChg chg="add del mod">
          <ac:chgData name="Long B Nguyen" userId="f59fb8f3-a021-417a-8bc1-65c8d471c621" providerId="ADAL" clId="{AE8C78F6-2609-AC4F-B9EC-CBECD276CA0B}" dt="2020-03-29T00:20:57.546" v="140"/>
          <ac:spMkLst>
            <pc:docMk/>
            <pc:sldMk cId="4247104139" sldId="256"/>
            <ac:spMk id="11" creationId="{D8C30005-7072-0340-9ACA-C973E1F13074}"/>
          </ac:spMkLst>
        </pc:spChg>
        <pc:spChg chg="add del mod">
          <ac:chgData name="Long B Nguyen" userId="f59fb8f3-a021-417a-8bc1-65c8d471c621" providerId="ADAL" clId="{AE8C78F6-2609-AC4F-B9EC-CBECD276CA0B}" dt="2020-03-29T00:20:58.558" v="142"/>
          <ac:spMkLst>
            <pc:docMk/>
            <pc:sldMk cId="4247104139" sldId="256"/>
            <ac:spMk id="12" creationId="{08223FE8-1DD6-3C4E-9909-06A05E2AA478}"/>
          </ac:spMkLst>
        </pc:spChg>
        <pc:spChg chg="add del mod">
          <ac:chgData name="Long B Nguyen" userId="f59fb8f3-a021-417a-8bc1-65c8d471c621" providerId="ADAL" clId="{AE8C78F6-2609-AC4F-B9EC-CBECD276CA0B}" dt="2020-03-29T00:23:16.318" v="195" actId="767"/>
          <ac:spMkLst>
            <pc:docMk/>
            <pc:sldMk cId="4247104139" sldId="256"/>
            <ac:spMk id="13" creationId="{97FE5D1C-5BDF-A34A-950B-43BAD3F482F4}"/>
          </ac:spMkLst>
        </pc:spChg>
        <pc:spChg chg="add">
          <ac:chgData name="Long B Nguyen" userId="f59fb8f3-a021-417a-8bc1-65c8d471c621" providerId="ADAL" clId="{AE8C78F6-2609-AC4F-B9EC-CBECD276CA0B}" dt="2020-03-29T00:19:54.477" v="125" actId="26606"/>
          <ac:spMkLst>
            <pc:docMk/>
            <pc:sldMk cId="4247104139" sldId="256"/>
            <ac:spMk id="15" creationId="{F40CA114-B78B-4E3B-A785-96745276B6FB}"/>
          </ac:spMkLst>
        </pc:spChg>
        <pc:picChg chg="add del mod">
          <ac:chgData name="Long B Nguyen" userId="f59fb8f3-a021-417a-8bc1-65c8d471c621" providerId="ADAL" clId="{AE8C78F6-2609-AC4F-B9EC-CBECD276CA0B}" dt="2020-03-29T00:18:34.221" v="116" actId="478"/>
          <ac:picMkLst>
            <pc:docMk/>
            <pc:sldMk cId="4247104139" sldId="256"/>
            <ac:picMk id="6" creationId="{10204ABB-AE43-DE40-BF81-B2AB6EF77C64}"/>
          </ac:picMkLst>
        </pc:picChg>
        <pc:picChg chg="add del mod">
          <ac:chgData name="Long B Nguyen" userId="f59fb8f3-a021-417a-8bc1-65c8d471c621" providerId="ADAL" clId="{AE8C78F6-2609-AC4F-B9EC-CBECD276CA0B}" dt="2020-03-29T00:19:02.269" v="121"/>
          <ac:picMkLst>
            <pc:docMk/>
            <pc:sldMk cId="4247104139" sldId="256"/>
            <ac:picMk id="8" creationId="{82FFA6DF-5598-464D-8C1F-E6A6CBA885C6}"/>
          </ac:picMkLst>
        </pc:picChg>
        <pc:picChg chg="add mod ord">
          <ac:chgData name="Long B Nguyen" userId="f59fb8f3-a021-417a-8bc1-65c8d471c621" providerId="ADAL" clId="{AE8C78F6-2609-AC4F-B9EC-CBECD276CA0B}" dt="2020-03-29T00:21:37.968" v="153" actId="14100"/>
          <ac:picMkLst>
            <pc:docMk/>
            <pc:sldMk cId="4247104139" sldId="256"/>
            <ac:picMk id="10" creationId="{D077BB4D-F070-DD4B-904D-528911CE15A0}"/>
          </ac:picMkLst>
        </pc:picChg>
        <pc:cxnChg chg="add">
          <ac:chgData name="Long B Nguyen" userId="f59fb8f3-a021-417a-8bc1-65c8d471c621" providerId="ADAL" clId="{AE8C78F6-2609-AC4F-B9EC-CBECD276CA0B}" dt="2020-03-29T00:19:54.477" v="125" actId="26606"/>
          <ac:cxnSpMkLst>
            <pc:docMk/>
            <pc:sldMk cId="4247104139" sldId="256"/>
            <ac:cxnSpMk id="17" creationId="{E126E481-B945-4179-BD79-05E96E9B29E1}"/>
          </ac:cxnSpMkLst>
        </pc:cxnChg>
      </pc:sldChg>
      <pc:sldChg chg="del">
        <pc:chgData name="Long B Nguyen" userId="f59fb8f3-a021-417a-8bc1-65c8d471c621" providerId="ADAL" clId="{AE8C78F6-2609-AC4F-B9EC-CBECD276CA0B}" dt="2020-03-29T00:24:28.453" v="200" actId="2696"/>
        <pc:sldMkLst>
          <pc:docMk/>
          <pc:sldMk cId="3470218235" sldId="350"/>
        </pc:sldMkLst>
      </pc:sldChg>
      <pc:sldChg chg="modSp add modAnim">
        <pc:chgData name="Long B Nguyen" userId="f59fb8f3-a021-417a-8bc1-65c8d471c621" providerId="ADAL" clId="{AE8C78F6-2609-AC4F-B9EC-CBECD276CA0B}" dt="2020-03-29T00:43:30.814" v="551"/>
        <pc:sldMkLst>
          <pc:docMk/>
          <pc:sldMk cId="3716630047" sldId="350"/>
        </pc:sldMkLst>
        <pc:spChg chg="mod">
          <ac:chgData name="Long B Nguyen" userId="f59fb8f3-a021-417a-8bc1-65c8d471c621" providerId="ADAL" clId="{AE8C78F6-2609-AC4F-B9EC-CBECD276CA0B}" dt="2020-03-29T00:31:08.715" v="362" actId="20577"/>
          <ac:spMkLst>
            <pc:docMk/>
            <pc:sldMk cId="3716630047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AE8C78F6-2609-AC4F-B9EC-CBECD276CA0B}" dt="2020-03-29T00:42:42.200" v="548" actId="20577"/>
          <ac:spMkLst>
            <pc:docMk/>
            <pc:sldMk cId="3716630047" sldId="350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E8C78F6-2609-AC4F-B9EC-CBECD276CA0B}" dt="2020-03-29T00:33:05.937" v="490" actId="2696"/>
        <pc:sldMkLst>
          <pc:docMk/>
          <pc:sldMk cId="1620444811" sldId="368"/>
        </pc:sldMkLst>
      </pc:sldChg>
      <pc:sldChg chg="del">
        <pc:chgData name="Long B Nguyen" userId="f59fb8f3-a021-417a-8bc1-65c8d471c621" providerId="ADAL" clId="{AE8C78F6-2609-AC4F-B9EC-CBECD276CA0B}" dt="2020-03-29T00:33:06.149" v="494" actId="2696"/>
        <pc:sldMkLst>
          <pc:docMk/>
          <pc:sldMk cId="1462784881" sldId="369"/>
        </pc:sldMkLst>
      </pc:sldChg>
      <pc:sldChg chg="del">
        <pc:chgData name="Long B Nguyen" userId="f59fb8f3-a021-417a-8bc1-65c8d471c621" providerId="ADAL" clId="{AE8C78F6-2609-AC4F-B9EC-CBECD276CA0B}" dt="2020-03-29T00:33:06.085" v="493" actId="2696"/>
        <pc:sldMkLst>
          <pc:docMk/>
          <pc:sldMk cId="2133813183" sldId="371"/>
        </pc:sldMkLst>
      </pc:sldChg>
      <pc:sldChg chg="del">
        <pc:chgData name="Long B Nguyen" userId="f59fb8f3-a021-417a-8bc1-65c8d471c621" providerId="ADAL" clId="{AE8C78F6-2609-AC4F-B9EC-CBECD276CA0B}" dt="2020-03-29T00:33:06.292" v="496" actId="2696"/>
        <pc:sldMkLst>
          <pc:docMk/>
          <pc:sldMk cId="3274292488" sldId="372"/>
        </pc:sldMkLst>
      </pc:sldChg>
      <pc:sldChg chg="del">
        <pc:chgData name="Long B Nguyen" userId="f59fb8f3-a021-417a-8bc1-65c8d471c621" providerId="ADAL" clId="{AE8C78F6-2609-AC4F-B9EC-CBECD276CA0B}" dt="2020-03-29T00:33:05.984" v="491" actId="2696"/>
        <pc:sldMkLst>
          <pc:docMk/>
          <pc:sldMk cId="3205254359" sldId="373"/>
        </pc:sldMkLst>
      </pc:sldChg>
      <pc:sldChg chg="del">
        <pc:chgData name="Long B Nguyen" userId="f59fb8f3-a021-417a-8bc1-65c8d471c621" providerId="ADAL" clId="{AE8C78F6-2609-AC4F-B9EC-CBECD276CA0B}" dt="2020-03-29T00:33:06.347" v="497" actId="2696"/>
        <pc:sldMkLst>
          <pc:docMk/>
          <pc:sldMk cId="183425342" sldId="374"/>
        </pc:sldMkLst>
      </pc:sldChg>
      <pc:sldChg chg="del">
        <pc:chgData name="Long B Nguyen" userId="f59fb8f3-a021-417a-8bc1-65c8d471c621" providerId="ADAL" clId="{AE8C78F6-2609-AC4F-B9EC-CBECD276CA0B}" dt="2020-03-29T00:33:06.368" v="498" actId="2696"/>
        <pc:sldMkLst>
          <pc:docMk/>
          <pc:sldMk cId="605678619" sldId="375"/>
        </pc:sldMkLst>
      </pc:sldChg>
      <pc:sldChg chg="del">
        <pc:chgData name="Long B Nguyen" userId="f59fb8f3-a021-417a-8bc1-65c8d471c621" providerId="ADAL" clId="{AE8C78F6-2609-AC4F-B9EC-CBECD276CA0B}" dt="2020-03-29T00:33:06.385" v="499" actId="2696"/>
        <pc:sldMkLst>
          <pc:docMk/>
          <pc:sldMk cId="1068780617" sldId="377"/>
        </pc:sldMkLst>
      </pc:sldChg>
      <pc:sldChg chg="del">
        <pc:chgData name="Long B Nguyen" userId="f59fb8f3-a021-417a-8bc1-65c8d471c621" providerId="ADAL" clId="{AE8C78F6-2609-AC4F-B9EC-CBECD276CA0B}" dt="2020-03-29T00:33:06.035" v="492" actId="2696"/>
        <pc:sldMkLst>
          <pc:docMk/>
          <pc:sldMk cId="2970094727" sldId="383"/>
        </pc:sldMkLst>
      </pc:sldChg>
      <pc:sldChg chg="del">
        <pc:chgData name="Long B Nguyen" userId="f59fb8f3-a021-417a-8bc1-65c8d471c621" providerId="ADAL" clId="{AE8C78F6-2609-AC4F-B9EC-CBECD276CA0B}" dt="2020-03-29T00:33:06.232" v="495" actId="2696"/>
        <pc:sldMkLst>
          <pc:docMk/>
          <pc:sldMk cId="989203647" sldId="385"/>
        </pc:sldMkLst>
      </pc:sldChg>
    </pc:docChg>
  </pc:docChgLst>
  <pc:docChgLst>
    <pc:chgData name="Long B Nguyen" userId="f59fb8f3-a021-417a-8bc1-65c8d471c621" providerId="ADAL" clId="{1EF3E461-684A-D84E-88F0-326F2A6CF448}"/>
  </pc:docChgLst>
  <pc:docChgLst>
    <pc:chgData name="Long B Nguyen" userId="f59fb8f3-a021-417a-8bc1-65c8d471c621" providerId="ADAL" clId="{63B86F0C-AD67-6347-A606-BE271B15E592}"/>
  </pc:docChgLst>
  <pc:docChgLst>
    <pc:chgData name="Long B Nguyen" userId="f59fb8f3-a021-417a-8bc1-65c8d471c621" providerId="ADAL" clId="{EA0CD14F-4827-5243-B758-D282D4B8BF6A}"/>
  </pc:docChgLst>
  <pc:docChgLst>
    <pc:chgData name="Long B Nguyen" userId="f59fb8f3-a021-417a-8bc1-65c8d471c621" providerId="ADAL" clId="{CA4CF07F-65EF-324A-97A0-9E04FAF4ABFC}"/>
    <pc:docChg chg="modSld">
      <pc:chgData name="Long B Nguyen" userId="f59fb8f3-a021-417a-8bc1-65c8d471c621" providerId="ADAL" clId="{CA4CF07F-65EF-324A-97A0-9E04FAF4ABFC}" dt="2019-12-12T01:01:39.736" v="19" actId="20577"/>
      <pc:docMkLst>
        <pc:docMk/>
      </pc:docMkLst>
      <pc:sldChg chg="modSp modAnim">
        <pc:chgData name="Long B Nguyen" userId="f59fb8f3-a021-417a-8bc1-65c8d471c621" providerId="ADAL" clId="{CA4CF07F-65EF-324A-97A0-9E04FAF4ABFC}" dt="2019-12-12T01:01:39.736" v="19" actId="20577"/>
        <pc:sldMkLst>
          <pc:docMk/>
          <pc:sldMk cId="3470218235" sldId="350"/>
        </pc:sldMkLst>
        <pc:spChg chg="mod">
          <ac:chgData name="Long B Nguyen" userId="f59fb8f3-a021-417a-8bc1-65c8d471c621" providerId="ADAL" clId="{CA4CF07F-65EF-324A-97A0-9E04FAF4ABFC}" dt="2019-12-12T01:01:39.736" v="19" actId="20577"/>
          <ac:spMkLst>
            <pc:docMk/>
            <pc:sldMk cId="3470218235" sldId="350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4/2/20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4/2/20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4/2/20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7F7D7B8D-EF99-4CA1-AB1E-4C0C04740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2431141"/>
            <a:ext cx="9143999" cy="32838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836" y="3691476"/>
            <a:ext cx="8176104" cy="654491"/>
          </a:xfrm>
          <a:noFill/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How to Write a Platformer Game in Java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836" y="4329998"/>
            <a:ext cx="8176104" cy="466990"/>
          </a:xfrm>
          <a:noFill/>
        </p:spPr>
        <p:txBody>
          <a:bodyPr>
            <a:normAutofit/>
          </a:bodyPr>
          <a:lstStyle/>
          <a:p>
            <a:r>
              <a:rPr lang="en-US" sz="2500" b="1" dirty="0">
                <a:solidFill>
                  <a:schemeClr val="bg1"/>
                </a:solidFill>
              </a:rPr>
              <a:t>Keyboard Inputs, Controlling </a:t>
            </a:r>
            <a:r>
              <a:rPr lang="en-US" sz="2500" b="1">
                <a:solidFill>
                  <a:schemeClr val="bg1"/>
                </a:solidFill>
              </a:rPr>
              <a:t>the Sprite</a:t>
            </a:r>
            <a:endParaRPr lang="en-US" sz="25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A picture containing table, food, bed&#10;&#10;Description automatically generated">
            <a:extLst>
              <a:ext uri="{FF2B5EF4-FFF2-40B4-BE49-F238E27FC236}">
                <a16:creationId xmlns:a16="http://schemas.microsoft.com/office/drawing/2014/main" id="{50588766-B9B1-1A4B-B1CD-429535B073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911"/>
          <a:stretch/>
        </p:blipFill>
        <p:spPr>
          <a:xfrm>
            <a:off x="20" y="10"/>
            <a:ext cx="9143979" cy="3532892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FEFA9C5-D02C-E240-8579-0C71B736A4C8}"/>
              </a:ext>
            </a:extLst>
          </p:cNvPr>
          <p:cNvSpPr txBox="1">
            <a:spLocks/>
          </p:cNvSpPr>
          <p:nvPr/>
        </p:nvSpPr>
        <p:spPr>
          <a:xfrm>
            <a:off x="113016" y="5068064"/>
            <a:ext cx="1636416" cy="46699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</a:rPr>
              <a:t>Long Nguyen</a:t>
            </a:r>
          </a:p>
          <a:p>
            <a:pPr algn="l"/>
            <a:r>
              <a:rPr lang="en-US" sz="2000" b="1" dirty="0">
                <a:solidFill>
                  <a:schemeClr val="bg1"/>
                </a:solidFill>
              </a:rPr>
              <a:t>Boston Latin School</a:t>
            </a:r>
          </a:p>
          <a:p>
            <a:pPr algn="r"/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01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19</Words>
  <Application>Microsoft Macintosh PowerPoint</Application>
  <PresentationFormat>On-screen Show (16:10)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Office Theme</vt:lpstr>
      <vt:lpstr>How to Write a Platformer Game in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2020-03-29T00:25:37Z</dcterms:created>
  <dcterms:modified xsi:type="dcterms:W3CDTF">2020-04-02T04:57:59Z</dcterms:modified>
</cp:coreProperties>
</file>