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58" r:id="rId3"/>
    <p:sldId id="257" r:id="rId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BB640F-66B3-684E-A11D-10C446B3EC93}" v="225" dt="2020-04-03T16:13:48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68"/>
    <p:restoredTop sz="93692"/>
  </p:normalViewPr>
  <p:slideViewPr>
    <p:cSldViewPr snapToGrid="0" snapToObjects="1">
      <p:cViewPr varScale="1">
        <p:scale>
          <a:sx n="82" d="100"/>
          <a:sy n="82" d="100"/>
        </p:scale>
        <p:origin x="176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FB6A55DC-F0E2-F446-99DE-D98276A8ABE9}"/>
    <pc:docChg chg="modSld">
      <pc:chgData name="Long B Nguyen" userId="f59fb8f3-a021-417a-8bc1-65c8d471c621" providerId="ADAL" clId="{FB6A55DC-F0E2-F446-99DE-D98276A8ABE9}" dt="2019-11-04T04:38:14.063" v="2"/>
      <pc:docMkLst>
        <pc:docMk/>
      </pc:docMkLst>
      <pc:sldChg chg="addSp delSp modSp">
        <pc:chgData name="Long B Nguyen" userId="f59fb8f3-a021-417a-8bc1-65c8d471c621" providerId="ADAL" clId="{FB6A55DC-F0E2-F446-99DE-D98276A8ABE9}" dt="2019-11-04T04:38:14.063" v="2"/>
        <pc:sldMkLst>
          <pc:docMk/>
          <pc:sldMk cId="4247104139" sldId="256"/>
        </pc:sldMkLst>
        <pc:spChg chg="add del mod">
          <ac:chgData name="Long B Nguyen" userId="f59fb8f3-a021-417a-8bc1-65c8d471c621" providerId="ADAL" clId="{FB6A55DC-F0E2-F446-99DE-D98276A8ABE9}" dt="2019-11-04T04:38:14.063" v="2"/>
          <ac:spMkLst>
            <pc:docMk/>
            <pc:sldMk cId="4247104139" sldId="256"/>
            <ac:spMk id="5" creationId="{8E2114CE-48A4-F142-912F-077363D21B23}"/>
          </ac:spMkLst>
        </pc:spChg>
      </pc:sldChg>
    </pc:docChg>
  </pc:docChgLst>
  <pc:docChgLst>
    <pc:chgData name="Long B Nguyen" userId="f59fb8f3-a021-417a-8bc1-65c8d471c621" providerId="ADAL" clId="{AE8C78F6-2609-AC4F-B9EC-CBECD276CA0B}"/>
    <pc:docChg chg="undo custSel mod addSld delSld modSld">
      <pc:chgData name="Long B Nguyen" userId="f59fb8f3-a021-417a-8bc1-65c8d471c621" providerId="ADAL" clId="{AE8C78F6-2609-AC4F-B9EC-CBECD276CA0B}" dt="2020-03-29T00:43:30.814" v="551"/>
      <pc:docMkLst>
        <pc:docMk/>
      </pc:docMkLst>
      <pc:sldChg chg="addSp delSp modSp add mod setBg">
        <pc:chgData name="Long B Nguyen" userId="f59fb8f3-a021-417a-8bc1-65c8d471c621" providerId="ADAL" clId="{AE8C78F6-2609-AC4F-B9EC-CBECD276CA0B}" dt="2020-03-29T00:30:42.387" v="350" actId="1076"/>
        <pc:sldMkLst>
          <pc:docMk/>
          <pc:sldMk cId="2119013993" sldId="256"/>
        </pc:sldMkLst>
        <pc:spChg chg="mod ord">
          <ac:chgData name="Long B Nguyen" userId="f59fb8f3-a021-417a-8bc1-65c8d471c621" providerId="ADAL" clId="{AE8C78F6-2609-AC4F-B9EC-CBECD276CA0B}" dt="2020-03-29T00:30:35.849" v="349" actId="255"/>
          <ac:spMkLst>
            <pc:docMk/>
            <pc:sldMk cId="2119013993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30:42.387" v="350" actId="1076"/>
          <ac:spMkLst>
            <pc:docMk/>
            <pc:sldMk cId="2119013993" sldId="256"/>
            <ac:spMk id="3" creationId="{1BDC47C8-6776-7B44-9CD4-95FC91452D62}"/>
          </ac:spMkLst>
        </pc:spChg>
        <pc:spChg chg="or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4" creationId="{C4071586-F58C-CD48-BB49-60F4B2277ED8}"/>
          </ac:spMkLst>
        </pc:spChg>
        <pc:spChg chg="add mod">
          <ac:chgData name="Long B Nguyen" userId="f59fb8f3-a021-417a-8bc1-65c8d471c621" providerId="ADAL" clId="{AE8C78F6-2609-AC4F-B9EC-CBECD276CA0B}" dt="2020-03-29T00:28:38.960" v="295" actId="1076"/>
          <ac:spMkLst>
            <pc:docMk/>
            <pc:sldMk cId="2119013993" sldId="256"/>
            <ac:spMk id="7" creationId="{AFEFA9C5-D02C-E240-8579-0C71B736A4C8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1" creationId="{303CC970-4826-4CED-8063-0FB676635452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3" creationId="{14490D63-3365-45CC-AC50-705C1B76815F}"/>
          </ac:spMkLst>
        </pc:spChg>
        <pc:spChg chg="ad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15" creationId="{7F7D7B8D-EF99-4CA1-AB1E-4C0C047409F5}"/>
          </ac:spMkLst>
        </pc:spChg>
        <pc:picChg chg="add mod ord">
          <ac:chgData name="Long B Nguyen" userId="f59fb8f3-a021-417a-8bc1-65c8d471c621" providerId="ADAL" clId="{AE8C78F6-2609-AC4F-B9EC-CBECD276CA0B}" dt="2020-03-29T00:25:37.275" v="221" actId="26606"/>
          <ac:picMkLst>
            <pc:docMk/>
            <pc:sldMk cId="2119013993" sldId="256"/>
            <ac:picMk id="6" creationId="{50588766-B9B1-1A4B-B1CD-429535B0736E}"/>
          </ac:picMkLst>
        </pc:picChg>
      </pc:sldChg>
      <pc:sldChg chg="addSp delSp modSp del mod setBg setClrOvrMap">
        <pc:chgData name="Long B Nguyen" userId="f59fb8f3-a021-417a-8bc1-65c8d471c621" providerId="ADAL" clId="{AE8C78F6-2609-AC4F-B9EC-CBECD276CA0B}" dt="2020-03-29T00:24:25.836" v="198" actId="2696"/>
        <pc:sldMkLst>
          <pc:docMk/>
          <pc:sldMk cId="4247104139" sldId="256"/>
        </pc:sldMkLst>
        <pc:spChg chg="mod">
          <ac:chgData name="Long B Nguyen" userId="f59fb8f3-a021-417a-8bc1-65c8d471c621" providerId="ADAL" clId="{AE8C78F6-2609-AC4F-B9EC-CBECD276CA0B}" dt="2020-03-29T00:23:16.607" v="197" actId="255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23:16.187" v="194" actId="1076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AE8C78F6-2609-AC4F-B9EC-CBECD276CA0B}" dt="2020-03-29T00:20:57.546" v="140"/>
          <ac:spMkLst>
            <pc:docMk/>
            <pc:sldMk cId="4247104139" sldId="256"/>
            <ac:spMk id="11" creationId="{D8C30005-7072-0340-9ACA-C973E1F13074}"/>
          </ac:spMkLst>
        </pc:spChg>
        <pc:spChg chg="add del mod">
          <ac:chgData name="Long B Nguyen" userId="f59fb8f3-a021-417a-8bc1-65c8d471c621" providerId="ADAL" clId="{AE8C78F6-2609-AC4F-B9EC-CBECD276CA0B}" dt="2020-03-29T00:20:58.558" v="142"/>
          <ac:spMkLst>
            <pc:docMk/>
            <pc:sldMk cId="4247104139" sldId="256"/>
            <ac:spMk id="12" creationId="{08223FE8-1DD6-3C4E-9909-06A05E2AA478}"/>
          </ac:spMkLst>
        </pc:spChg>
        <pc:spChg chg="add del mod">
          <ac:chgData name="Long B Nguyen" userId="f59fb8f3-a021-417a-8bc1-65c8d471c621" providerId="ADAL" clId="{AE8C78F6-2609-AC4F-B9EC-CBECD276CA0B}" dt="2020-03-29T00:23:16.318" v="195" actId="767"/>
          <ac:spMkLst>
            <pc:docMk/>
            <pc:sldMk cId="4247104139" sldId="256"/>
            <ac:spMk id="13" creationId="{97FE5D1C-5BDF-A34A-950B-43BAD3F482F4}"/>
          </ac:spMkLst>
        </pc:spChg>
        <pc:spChg chg="add">
          <ac:chgData name="Long B Nguyen" userId="f59fb8f3-a021-417a-8bc1-65c8d471c621" providerId="ADAL" clId="{AE8C78F6-2609-AC4F-B9EC-CBECD276CA0B}" dt="2020-03-29T00:19:54.477" v="125" actId="26606"/>
          <ac:spMkLst>
            <pc:docMk/>
            <pc:sldMk cId="4247104139" sldId="256"/>
            <ac:spMk id="15" creationId="{F40CA114-B78B-4E3B-A785-96745276B6FB}"/>
          </ac:spMkLst>
        </pc:spChg>
        <pc:picChg chg="add del mod">
          <ac:chgData name="Long B Nguyen" userId="f59fb8f3-a021-417a-8bc1-65c8d471c621" providerId="ADAL" clId="{AE8C78F6-2609-AC4F-B9EC-CBECD276CA0B}" dt="2020-03-29T00:18:34.221" v="116" actId="478"/>
          <ac:picMkLst>
            <pc:docMk/>
            <pc:sldMk cId="4247104139" sldId="256"/>
            <ac:picMk id="6" creationId="{10204ABB-AE43-DE40-BF81-B2AB6EF77C64}"/>
          </ac:picMkLst>
        </pc:picChg>
        <pc:picChg chg="add del mod">
          <ac:chgData name="Long B Nguyen" userId="f59fb8f3-a021-417a-8bc1-65c8d471c621" providerId="ADAL" clId="{AE8C78F6-2609-AC4F-B9EC-CBECD276CA0B}" dt="2020-03-29T00:19:02.269" v="121"/>
          <ac:picMkLst>
            <pc:docMk/>
            <pc:sldMk cId="4247104139" sldId="256"/>
            <ac:picMk id="8" creationId="{82FFA6DF-5598-464D-8C1F-E6A6CBA885C6}"/>
          </ac:picMkLst>
        </pc:picChg>
        <pc:picChg chg="add mod ord">
          <ac:chgData name="Long B Nguyen" userId="f59fb8f3-a021-417a-8bc1-65c8d471c621" providerId="ADAL" clId="{AE8C78F6-2609-AC4F-B9EC-CBECD276CA0B}" dt="2020-03-29T00:21:37.968" v="153" actId="14100"/>
          <ac:picMkLst>
            <pc:docMk/>
            <pc:sldMk cId="4247104139" sldId="256"/>
            <ac:picMk id="10" creationId="{D077BB4D-F070-DD4B-904D-528911CE15A0}"/>
          </ac:picMkLst>
        </pc:picChg>
        <pc:cxnChg chg="add">
          <ac:chgData name="Long B Nguyen" userId="f59fb8f3-a021-417a-8bc1-65c8d471c621" providerId="ADAL" clId="{AE8C78F6-2609-AC4F-B9EC-CBECD276CA0B}" dt="2020-03-29T00:19:54.477" v="125" actId="26606"/>
          <ac:cxnSpMkLst>
            <pc:docMk/>
            <pc:sldMk cId="4247104139" sldId="256"/>
            <ac:cxnSpMk id="17" creationId="{E126E481-B945-4179-BD79-05E96E9B29E1}"/>
          </ac:cxnSpMkLst>
        </pc:cxnChg>
      </pc:sldChg>
      <pc:sldChg chg="del">
        <pc:chgData name="Long B Nguyen" userId="f59fb8f3-a021-417a-8bc1-65c8d471c621" providerId="ADAL" clId="{AE8C78F6-2609-AC4F-B9EC-CBECD276CA0B}" dt="2020-03-29T00:24:28.453" v="200" actId="2696"/>
        <pc:sldMkLst>
          <pc:docMk/>
          <pc:sldMk cId="3470218235" sldId="350"/>
        </pc:sldMkLst>
      </pc:sldChg>
      <pc:sldChg chg="modSp add modAnim">
        <pc:chgData name="Long B Nguyen" userId="f59fb8f3-a021-417a-8bc1-65c8d471c621" providerId="ADAL" clId="{AE8C78F6-2609-AC4F-B9EC-CBECD276CA0B}" dt="2020-03-29T00:43:30.814" v="551"/>
        <pc:sldMkLst>
          <pc:docMk/>
          <pc:sldMk cId="3716630047" sldId="350"/>
        </pc:sldMkLst>
        <pc:spChg chg="mod">
          <ac:chgData name="Long B Nguyen" userId="f59fb8f3-a021-417a-8bc1-65c8d471c621" providerId="ADAL" clId="{AE8C78F6-2609-AC4F-B9EC-CBECD276CA0B}" dt="2020-03-29T00:31:08.715" v="362" actId="20577"/>
          <ac:spMkLst>
            <pc:docMk/>
            <pc:sldMk cId="3716630047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AE8C78F6-2609-AC4F-B9EC-CBECD276CA0B}" dt="2020-03-29T00:42:42.200" v="548" actId="20577"/>
          <ac:spMkLst>
            <pc:docMk/>
            <pc:sldMk cId="3716630047" sldId="350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E8C78F6-2609-AC4F-B9EC-CBECD276CA0B}" dt="2020-03-29T00:33:05.937" v="490" actId="2696"/>
        <pc:sldMkLst>
          <pc:docMk/>
          <pc:sldMk cId="1620444811" sldId="368"/>
        </pc:sldMkLst>
      </pc:sldChg>
      <pc:sldChg chg="del">
        <pc:chgData name="Long B Nguyen" userId="f59fb8f3-a021-417a-8bc1-65c8d471c621" providerId="ADAL" clId="{AE8C78F6-2609-AC4F-B9EC-CBECD276CA0B}" dt="2020-03-29T00:33:06.149" v="494" actId="2696"/>
        <pc:sldMkLst>
          <pc:docMk/>
          <pc:sldMk cId="1462784881" sldId="369"/>
        </pc:sldMkLst>
      </pc:sldChg>
      <pc:sldChg chg="del">
        <pc:chgData name="Long B Nguyen" userId="f59fb8f3-a021-417a-8bc1-65c8d471c621" providerId="ADAL" clId="{AE8C78F6-2609-AC4F-B9EC-CBECD276CA0B}" dt="2020-03-29T00:33:06.085" v="493" actId="2696"/>
        <pc:sldMkLst>
          <pc:docMk/>
          <pc:sldMk cId="2133813183" sldId="371"/>
        </pc:sldMkLst>
      </pc:sldChg>
      <pc:sldChg chg="del">
        <pc:chgData name="Long B Nguyen" userId="f59fb8f3-a021-417a-8bc1-65c8d471c621" providerId="ADAL" clId="{AE8C78F6-2609-AC4F-B9EC-CBECD276CA0B}" dt="2020-03-29T00:33:06.292" v="496" actId="2696"/>
        <pc:sldMkLst>
          <pc:docMk/>
          <pc:sldMk cId="3274292488" sldId="372"/>
        </pc:sldMkLst>
      </pc:sldChg>
      <pc:sldChg chg="del">
        <pc:chgData name="Long B Nguyen" userId="f59fb8f3-a021-417a-8bc1-65c8d471c621" providerId="ADAL" clId="{AE8C78F6-2609-AC4F-B9EC-CBECD276CA0B}" dt="2020-03-29T00:33:05.984" v="491" actId="2696"/>
        <pc:sldMkLst>
          <pc:docMk/>
          <pc:sldMk cId="3205254359" sldId="373"/>
        </pc:sldMkLst>
      </pc:sldChg>
      <pc:sldChg chg="del">
        <pc:chgData name="Long B Nguyen" userId="f59fb8f3-a021-417a-8bc1-65c8d471c621" providerId="ADAL" clId="{AE8C78F6-2609-AC4F-B9EC-CBECD276CA0B}" dt="2020-03-29T00:33:06.347" v="497" actId="2696"/>
        <pc:sldMkLst>
          <pc:docMk/>
          <pc:sldMk cId="183425342" sldId="374"/>
        </pc:sldMkLst>
      </pc:sldChg>
      <pc:sldChg chg="del">
        <pc:chgData name="Long B Nguyen" userId="f59fb8f3-a021-417a-8bc1-65c8d471c621" providerId="ADAL" clId="{AE8C78F6-2609-AC4F-B9EC-CBECD276CA0B}" dt="2020-03-29T00:33:06.368" v="498" actId="2696"/>
        <pc:sldMkLst>
          <pc:docMk/>
          <pc:sldMk cId="605678619" sldId="375"/>
        </pc:sldMkLst>
      </pc:sldChg>
      <pc:sldChg chg="del">
        <pc:chgData name="Long B Nguyen" userId="f59fb8f3-a021-417a-8bc1-65c8d471c621" providerId="ADAL" clId="{AE8C78F6-2609-AC4F-B9EC-CBECD276CA0B}" dt="2020-03-29T00:33:06.385" v="499" actId="2696"/>
        <pc:sldMkLst>
          <pc:docMk/>
          <pc:sldMk cId="1068780617" sldId="377"/>
        </pc:sldMkLst>
      </pc:sldChg>
      <pc:sldChg chg="del">
        <pc:chgData name="Long B Nguyen" userId="f59fb8f3-a021-417a-8bc1-65c8d471c621" providerId="ADAL" clId="{AE8C78F6-2609-AC4F-B9EC-CBECD276CA0B}" dt="2020-03-29T00:33:06.035" v="492" actId="2696"/>
        <pc:sldMkLst>
          <pc:docMk/>
          <pc:sldMk cId="2970094727" sldId="383"/>
        </pc:sldMkLst>
      </pc:sldChg>
      <pc:sldChg chg="del">
        <pc:chgData name="Long B Nguyen" userId="f59fb8f3-a021-417a-8bc1-65c8d471c621" providerId="ADAL" clId="{AE8C78F6-2609-AC4F-B9EC-CBECD276CA0B}" dt="2020-03-29T00:33:06.232" v="495" actId="2696"/>
        <pc:sldMkLst>
          <pc:docMk/>
          <pc:sldMk cId="989203647" sldId="385"/>
        </pc:sldMkLst>
      </pc:sldChg>
    </pc:docChg>
  </pc:docChgLst>
  <pc:docChgLst>
    <pc:chgData name="Long B Nguyen" userId="f59fb8f3-a021-417a-8bc1-65c8d471c621" providerId="ADAL" clId="{68BB640F-66B3-684E-A11D-10C446B3EC93}"/>
    <pc:docChg chg="undo custSel addSld delSld modSld">
      <pc:chgData name="Long B Nguyen" userId="f59fb8f3-a021-417a-8bc1-65c8d471c621" providerId="ADAL" clId="{68BB640F-66B3-684E-A11D-10C446B3EC93}" dt="2020-04-03T16:13:55.257" v="1143" actId="2696"/>
      <pc:docMkLst>
        <pc:docMk/>
      </pc:docMkLst>
      <pc:sldChg chg="modSp">
        <pc:chgData name="Long B Nguyen" userId="f59fb8f3-a021-417a-8bc1-65c8d471c621" providerId="ADAL" clId="{68BB640F-66B3-684E-A11D-10C446B3EC93}" dt="2020-04-02T13:14:29.916" v="94" actId="20577"/>
        <pc:sldMkLst>
          <pc:docMk/>
          <pc:sldMk cId="2119013993" sldId="256"/>
        </pc:sldMkLst>
        <pc:spChg chg="mod">
          <ac:chgData name="Long B Nguyen" userId="f59fb8f3-a021-417a-8bc1-65c8d471c621" providerId="ADAL" clId="{68BB640F-66B3-684E-A11D-10C446B3EC93}" dt="2020-04-02T13:14:29.916" v="94" actId="20577"/>
          <ac:spMkLst>
            <pc:docMk/>
            <pc:sldMk cId="2119013993" sldId="256"/>
            <ac:spMk id="3" creationId="{1BDC47C8-6776-7B44-9CD4-95FC91452D62}"/>
          </ac:spMkLst>
        </pc:spChg>
      </pc:sldChg>
      <pc:sldChg chg="addSp delSp modSp add delAnim modAnim">
        <pc:chgData name="Long B Nguyen" userId="f59fb8f3-a021-417a-8bc1-65c8d471c621" providerId="ADAL" clId="{68BB640F-66B3-684E-A11D-10C446B3EC93}" dt="2020-04-03T16:08:08.271" v="1141"/>
        <pc:sldMkLst>
          <pc:docMk/>
          <pc:sldMk cId="3614400593" sldId="257"/>
        </pc:sldMkLst>
        <pc:spChg chg="del mod">
          <ac:chgData name="Long B Nguyen" userId="f59fb8f3-a021-417a-8bc1-65c8d471c621" providerId="ADAL" clId="{68BB640F-66B3-684E-A11D-10C446B3EC93}" dt="2020-04-03T16:01:18.903" v="878" actId="478"/>
          <ac:spMkLst>
            <pc:docMk/>
            <pc:sldMk cId="3614400593" sldId="257"/>
            <ac:spMk id="2" creationId="{C8273F44-6767-0B49-AD31-14B68D35B186}"/>
          </ac:spMkLst>
        </pc:spChg>
        <pc:spChg chg="del">
          <ac:chgData name="Long B Nguyen" userId="f59fb8f3-a021-417a-8bc1-65c8d471c621" providerId="ADAL" clId="{68BB640F-66B3-684E-A11D-10C446B3EC93}" dt="2020-04-03T15:34:27.843" v="106" actId="3680"/>
          <ac:spMkLst>
            <pc:docMk/>
            <pc:sldMk cId="3614400593" sldId="257"/>
            <ac:spMk id="3" creationId="{0601BF3E-215C-DC4B-8EB2-23B26A00517E}"/>
          </ac:spMkLst>
        </pc:spChg>
        <pc:spChg chg="add mod">
          <ac:chgData name="Long B Nguyen" userId="f59fb8f3-a021-417a-8bc1-65c8d471c621" providerId="ADAL" clId="{68BB640F-66B3-684E-A11D-10C446B3EC93}" dt="2020-04-03T15:54:31.360" v="516" actId="1037"/>
          <ac:spMkLst>
            <pc:docMk/>
            <pc:sldMk cId="3614400593" sldId="257"/>
            <ac:spMk id="5" creationId="{134906FD-F9EA-474A-9EC9-8DA3578F9FD3}"/>
          </ac:spMkLst>
        </pc:spChg>
        <pc:spChg chg="add del mod">
          <ac:chgData name="Long B Nguyen" userId="f59fb8f3-a021-417a-8bc1-65c8d471c621" providerId="ADAL" clId="{68BB640F-66B3-684E-A11D-10C446B3EC93}" dt="2020-04-03T15:36:15.631" v="123" actId="478"/>
          <ac:spMkLst>
            <pc:docMk/>
            <pc:sldMk cId="3614400593" sldId="257"/>
            <ac:spMk id="6" creationId="{FDECBBBF-79ED-B742-9980-C42FD8AFEFDD}"/>
          </ac:spMkLst>
        </pc:spChg>
        <pc:spChg chg="add mod">
          <ac:chgData name="Long B Nguyen" userId="f59fb8f3-a021-417a-8bc1-65c8d471c621" providerId="ADAL" clId="{68BB640F-66B3-684E-A11D-10C446B3EC93}" dt="2020-04-03T15:54:31.360" v="516" actId="1037"/>
          <ac:spMkLst>
            <pc:docMk/>
            <pc:sldMk cId="3614400593" sldId="257"/>
            <ac:spMk id="7" creationId="{28528F29-A4DF-F645-BA27-8F61838E6E7D}"/>
          </ac:spMkLst>
        </pc:spChg>
        <pc:spChg chg="add mod">
          <ac:chgData name="Long B Nguyen" userId="f59fb8f3-a021-417a-8bc1-65c8d471c621" providerId="ADAL" clId="{68BB640F-66B3-684E-A11D-10C446B3EC93}" dt="2020-04-03T15:54:31.360" v="516" actId="1037"/>
          <ac:spMkLst>
            <pc:docMk/>
            <pc:sldMk cId="3614400593" sldId="257"/>
            <ac:spMk id="8" creationId="{51B0235F-A021-B14B-8C01-C62EF97E0E44}"/>
          </ac:spMkLst>
        </pc:spChg>
        <pc:spChg chg="add mod">
          <ac:chgData name="Long B Nguyen" userId="f59fb8f3-a021-417a-8bc1-65c8d471c621" providerId="ADAL" clId="{68BB640F-66B3-684E-A11D-10C446B3EC93}" dt="2020-04-03T15:54:42.622" v="518" actId="1076"/>
          <ac:spMkLst>
            <pc:docMk/>
            <pc:sldMk cId="3614400593" sldId="257"/>
            <ac:spMk id="12" creationId="{B4BEBD56-D8A0-024D-B1EF-915D32078B43}"/>
          </ac:spMkLst>
        </pc:spChg>
        <pc:spChg chg="add del mod">
          <ac:chgData name="Long B Nguyen" userId="f59fb8f3-a021-417a-8bc1-65c8d471c621" providerId="ADAL" clId="{68BB640F-66B3-684E-A11D-10C446B3EC93}" dt="2020-04-03T15:40:20.977" v="178"/>
          <ac:spMkLst>
            <pc:docMk/>
            <pc:sldMk cId="3614400593" sldId="257"/>
            <ac:spMk id="14" creationId="{DD4E35A1-86DB-F74C-BB46-2B6538FA2CBA}"/>
          </ac:spMkLst>
        </pc:spChg>
        <pc:spChg chg="add del mod">
          <ac:chgData name="Long B Nguyen" userId="f59fb8f3-a021-417a-8bc1-65c8d471c621" providerId="ADAL" clId="{68BB640F-66B3-684E-A11D-10C446B3EC93}" dt="2020-04-03T15:40:53.768" v="184" actId="3680"/>
          <ac:spMkLst>
            <pc:docMk/>
            <pc:sldMk cId="3614400593" sldId="257"/>
            <ac:spMk id="18" creationId="{B477D064-D643-EF49-B8C5-F01F7AD5B92A}"/>
          </ac:spMkLst>
        </pc:spChg>
        <pc:spChg chg="add del mod">
          <ac:chgData name="Long B Nguyen" userId="f59fb8f3-a021-417a-8bc1-65c8d471c621" providerId="ADAL" clId="{68BB640F-66B3-684E-A11D-10C446B3EC93}" dt="2020-04-03T15:42:44.649" v="191" actId="3680"/>
          <ac:spMkLst>
            <pc:docMk/>
            <pc:sldMk cId="3614400593" sldId="257"/>
            <ac:spMk id="21" creationId="{CF1754E3-104F-104D-AEE2-8F96CF68C895}"/>
          </ac:spMkLst>
        </pc:spChg>
        <pc:spChg chg="add del mod">
          <ac:chgData name="Long B Nguyen" userId="f59fb8f3-a021-417a-8bc1-65c8d471c621" providerId="ADAL" clId="{68BB640F-66B3-684E-A11D-10C446B3EC93}" dt="2020-04-03T15:46:50.924" v="269" actId="478"/>
          <ac:spMkLst>
            <pc:docMk/>
            <pc:sldMk cId="3614400593" sldId="257"/>
            <ac:spMk id="24" creationId="{51814327-1E22-5147-8F0E-9FCB4FE75C4E}"/>
          </ac:spMkLst>
        </pc:spChg>
        <pc:spChg chg="add mod">
          <ac:chgData name="Long B Nguyen" userId="f59fb8f3-a021-417a-8bc1-65c8d471c621" providerId="ADAL" clId="{68BB640F-66B3-684E-A11D-10C446B3EC93}" dt="2020-04-03T15:54:31.360" v="516" actId="1037"/>
          <ac:spMkLst>
            <pc:docMk/>
            <pc:sldMk cId="3614400593" sldId="257"/>
            <ac:spMk id="25" creationId="{772660DC-8B3A-D348-991C-22BDEC5E318B}"/>
          </ac:spMkLst>
        </pc:spChg>
        <pc:spChg chg="add mod">
          <ac:chgData name="Long B Nguyen" userId="f59fb8f3-a021-417a-8bc1-65c8d471c621" providerId="ADAL" clId="{68BB640F-66B3-684E-A11D-10C446B3EC93}" dt="2020-04-03T15:54:31.360" v="516" actId="1037"/>
          <ac:spMkLst>
            <pc:docMk/>
            <pc:sldMk cId="3614400593" sldId="257"/>
            <ac:spMk id="26" creationId="{613B9658-1EE4-C043-B7A1-2E39DFC81BA9}"/>
          </ac:spMkLst>
        </pc:spChg>
        <pc:spChg chg="add mod">
          <ac:chgData name="Long B Nguyen" userId="f59fb8f3-a021-417a-8bc1-65c8d471c621" providerId="ADAL" clId="{68BB640F-66B3-684E-A11D-10C446B3EC93}" dt="2020-04-03T15:56:27.605" v="606" actId="1076"/>
          <ac:spMkLst>
            <pc:docMk/>
            <pc:sldMk cId="3614400593" sldId="257"/>
            <ac:spMk id="27" creationId="{94FB6C44-D34F-DD42-815A-9325ECE283B6}"/>
          </ac:spMkLst>
        </pc:spChg>
        <pc:spChg chg="add mod">
          <ac:chgData name="Long B Nguyen" userId="f59fb8f3-a021-417a-8bc1-65c8d471c621" providerId="ADAL" clId="{68BB640F-66B3-684E-A11D-10C446B3EC93}" dt="2020-04-03T15:54:31.360" v="516" actId="1037"/>
          <ac:spMkLst>
            <pc:docMk/>
            <pc:sldMk cId="3614400593" sldId="257"/>
            <ac:spMk id="28" creationId="{3F34A558-3531-1343-B052-AD3C280C4D71}"/>
          </ac:spMkLst>
        </pc:spChg>
        <pc:spChg chg="add del mod">
          <ac:chgData name="Long B Nguyen" userId="f59fb8f3-a021-417a-8bc1-65c8d471c621" providerId="ADAL" clId="{68BB640F-66B3-684E-A11D-10C446B3EC93}" dt="2020-04-03T15:45:51.066" v="255" actId="478"/>
          <ac:spMkLst>
            <pc:docMk/>
            <pc:sldMk cId="3614400593" sldId="257"/>
            <ac:spMk id="29" creationId="{F5B3BA35-DFB4-3C4C-AC52-A8E4CABC4268}"/>
          </ac:spMkLst>
        </pc:spChg>
        <pc:spChg chg="add mod">
          <ac:chgData name="Long B Nguyen" userId="f59fb8f3-a021-417a-8bc1-65c8d471c621" providerId="ADAL" clId="{68BB640F-66B3-684E-A11D-10C446B3EC93}" dt="2020-04-03T15:54:31.360" v="516" actId="1037"/>
          <ac:spMkLst>
            <pc:docMk/>
            <pc:sldMk cId="3614400593" sldId="257"/>
            <ac:spMk id="30" creationId="{CED720B9-AAB5-674D-B16B-8224EF7302F4}"/>
          </ac:spMkLst>
        </pc:spChg>
        <pc:spChg chg="add mod">
          <ac:chgData name="Long B Nguyen" userId="f59fb8f3-a021-417a-8bc1-65c8d471c621" providerId="ADAL" clId="{68BB640F-66B3-684E-A11D-10C446B3EC93}" dt="2020-04-03T15:54:31.360" v="516" actId="1037"/>
          <ac:spMkLst>
            <pc:docMk/>
            <pc:sldMk cId="3614400593" sldId="257"/>
            <ac:spMk id="31" creationId="{1B6169E4-6235-AD43-A2DD-81C0A73B6679}"/>
          </ac:spMkLst>
        </pc:spChg>
        <pc:spChg chg="add mod">
          <ac:chgData name="Long B Nguyen" userId="f59fb8f3-a021-417a-8bc1-65c8d471c621" providerId="ADAL" clId="{68BB640F-66B3-684E-A11D-10C446B3EC93}" dt="2020-04-03T15:54:31.360" v="516" actId="1037"/>
          <ac:spMkLst>
            <pc:docMk/>
            <pc:sldMk cId="3614400593" sldId="257"/>
            <ac:spMk id="32" creationId="{97C44DD6-CCCF-1448-9412-F9F04CC91367}"/>
          </ac:spMkLst>
        </pc:spChg>
        <pc:spChg chg="add mod">
          <ac:chgData name="Long B Nguyen" userId="f59fb8f3-a021-417a-8bc1-65c8d471c621" providerId="ADAL" clId="{68BB640F-66B3-684E-A11D-10C446B3EC93}" dt="2020-04-03T15:54:31.360" v="516" actId="1037"/>
          <ac:spMkLst>
            <pc:docMk/>
            <pc:sldMk cId="3614400593" sldId="257"/>
            <ac:spMk id="33" creationId="{B421B21F-8127-694D-81A2-79C030C55AD7}"/>
          </ac:spMkLst>
        </pc:spChg>
        <pc:spChg chg="add mod">
          <ac:chgData name="Long B Nguyen" userId="f59fb8f3-a021-417a-8bc1-65c8d471c621" providerId="ADAL" clId="{68BB640F-66B3-684E-A11D-10C446B3EC93}" dt="2020-04-03T15:54:31.360" v="516" actId="1037"/>
          <ac:spMkLst>
            <pc:docMk/>
            <pc:sldMk cId="3614400593" sldId="257"/>
            <ac:spMk id="35" creationId="{117C7DCF-981C-754B-9C5E-DD191EDF6B6C}"/>
          </ac:spMkLst>
        </pc:spChg>
        <pc:spChg chg="add mod">
          <ac:chgData name="Long B Nguyen" userId="f59fb8f3-a021-417a-8bc1-65c8d471c621" providerId="ADAL" clId="{68BB640F-66B3-684E-A11D-10C446B3EC93}" dt="2020-04-03T15:54:31.360" v="516" actId="1037"/>
          <ac:spMkLst>
            <pc:docMk/>
            <pc:sldMk cId="3614400593" sldId="257"/>
            <ac:spMk id="36" creationId="{B3E836E8-AC48-B849-A673-741B0E34CCC5}"/>
          </ac:spMkLst>
        </pc:spChg>
        <pc:spChg chg="add mod">
          <ac:chgData name="Long B Nguyen" userId="f59fb8f3-a021-417a-8bc1-65c8d471c621" providerId="ADAL" clId="{68BB640F-66B3-684E-A11D-10C446B3EC93}" dt="2020-04-03T15:54:31.360" v="516" actId="1037"/>
          <ac:spMkLst>
            <pc:docMk/>
            <pc:sldMk cId="3614400593" sldId="257"/>
            <ac:spMk id="37" creationId="{B274ED6A-2E43-1A42-BB0E-38195822F878}"/>
          </ac:spMkLst>
        </pc:spChg>
        <pc:spChg chg="add mod">
          <ac:chgData name="Long B Nguyen" userId="f59fb8f3-a021-417a-8bc1-65c8d471c621" providerId="ADAL" clId="{68BB640F-66B3-684E-A11D-10C446B3EC93}" dt="2020-04-03T15:54:31.360" v="516" actId="1037"/>
          <ac:spMkLst>
            <pc:docMk/>
            <pc:sldMk cId="3614400593" sldId="257"/>
            <ac:spMk id="38" creationId="{A0126FEF-7F95-A844-8306-6203F2527D87}"/>
          </ac:spMkLst>
        </pc:spChg>
        <pc:spChg chg="add mod">
          <ac:chgData name="Long B Nguyen" userId="f59fb8f3-a021-417a-8bc1-65c8d471c621" providerId="ADAL" clId="{68BB640F-66B3-684E-A11D-10C446B3EC93}" dt="2020-04-03T16:06:31.343" v="1097" actId="20577"/>
          <ac:spMkLst>
            <pc:docMk/>
            <pc:sldMk cId="3614400593" sldId="257"/>
            <ac:spMk id="39" creationId="{55849DC6-5B3B-0646-8F86-70EF6BD605B7}"/>
          </ac:spMkLst>
        </pc:spChg>
        <pc:spChg chg="add mod">
          <ac:chgData name="Long B Nguyen" userId="f59fb8f3-a021-417a-8bc1-65c8d471c621" providerId="ADAL" clId="{68BB640F-66B3-684E-A11D-10C446B3EC93}" dt="2020-04-03T15:54:31.360" v="516" actId="1037"/>
          <ac:spMkLst>
            <pc:docMk/>
            <pc:sldMk cId="3614400593" sldId="257"/>
            <ac:spMk id="41" creationId="{26E27954-E157-9342-A3ED-2F005FE096F1}"/>
          </ac:spMkLst>
        </pc:spChg>
        <pc:spChg chg="add mod">
          <ac:chgData name="Long B Nguyen" userId="f59fb8f3-a021-417a-8bc1-65c8d471c621" providerId="ADAL" clId="{68BB640F-66B3-684E-A11D-10C446B3EC93}" dt="2020-04-03T15:54:31.360" v="516" actId="1037"/>
          <ac:spMkLst>
            <pc:docMk/>
            <pc:sldMk cId="3614400593" sldId="257"/>
            <ac:spMk id="42" creationId="{19C97F1C-0E3A-8443-8455-4EFD7D748DEC}"/>
          </ac:spMkLst>
        </pc:spChg>
        <pc:spChg chg="add mod">
          <ac:chgData name="Long B Nguyen" userId="f59fb8f3-a021-417a-8bc1-65c8d471c621" providerId="ADAL" clId="{68BB640F-66B3-684E-A11D-10C446B3EC93}" dt="2020-04-03T15:54:31.360" v="516" actId="1037"/>
          <ac:spMkLst>
            <pc:docMk/>
            <pc:sldMk cId="3614400593" sldId="257"/>
            <ac:spMk id="43" creationId="{F0AC7744-AE61-8F47-B477-B1C1F624736C}"/>
          </ac:spMkLst>
        </pc:spChg>
        <pc:spChg chg="add mod">
          <ac:chgData name="Long B Nguyen" userId="f59fb8f3-a021-417a-8bc1-65c8d471c621" providerId="ADAL" clId="{68BB640F-66B3-684E-A11D-10C446B3EC93}" dt="2020-04-03T15:54:31.360" v="516" actId="1037"/>
          <ac:spMkLst>
            <pc:docMk/>
            <pc:sldMk cId="3614400593" sldId="257"/>
            <ac:spMk id="44" creationId="{6CCB6E4B-8584-C14D-94EE-50A5E8D86297}"/>
          </ac:spMkLst>
        </pc:spChg>
        <pc:spChg chg="add mod">
          <ac:chgData name="Long B Nguyen" userId="f59fb8f3-a021-417a-8bc1-65c8d471c621" providerId="ADAL" clId="{68BB640F-66B3-684E-A11D-10C446B3EC93}" dt="2020-04-03T15:54:31.360" v="516" actId="1037"/>
          <ac:spMkLst>
            <pc:docMk/>
            <pc:sldMk cId="3614400593" sldId="257"/>
            <ac:spMk id="45" creationId="{6D5EF23A-006C-D54A-8214-9AADFB9EC254}"/>
          </ac:spMkLst>
        </pc:spChg>
        <pc:spChg chg="add mod">
          <ac:chgData name="Long B Nguyen" userId="f59fb8f3-a021-417a-8bc1-65c8d471c621" providerId="ADAL" clId="{68BB640F-66B3-684E-A11D-10C446B3EC93}" dt="2020-04-03T15:54:31.360" v="516" actId="1037"/>
          <ac:spMkLst>
            <pc:docMk/>
            <pc:sldMk cId="3614400593" sldId="257"/>
            <ac:spMk id="46" creationId="{DD7159DA-6145-FC4D-A26C-C83D7F882668}"/>
          </ac:spMkLst>
        </pc:spChg>
        <pc:spChg chg="add mod">
          <ac:chgData name="Long B Nguyen" userId="f59fb8f3-a021-417a-8bc1-65c8d471c621" providerId="ADAL" clId="{68BB640F-66B3-684E-A11D-10C446B3EC93}" dt="2020-04-03T15:54:31.360" v="516" actId="1037"/>
          <ac:spMkLst>
            <pc:docMk/>
            <pc:sldMk cId="3614400593" sldId="257"/>
            <ac:spMk id="47" creationId="{D286A3AB-D243-D748-BC9C-3B48505EEDAB}"/>
          </ac:spMkLst>
        </pc:spChg>
        <pc:spChg chg="add mod">
          <ac:chgData name="Long B Nguyen" userId="f59fb8f3-a021-417a-8bc1-65c8d471c621" providerId="ADAL" clId="{68BB640F-66B3-684E-A11D-10C446B3EC93}" dt="2020-04-03T15:54:31.360" v="516" actId="1037"/>
          <ac:spMkLst>
            <pc:docMk/>
            <pc:sldMk cId="3614400593" sldId="257"/>
            <ac:spMk id="48" creationId="{81F15E43-E787-A942-9847-5B0176E25791}"/>
          </ac:spMkLst>
        </pc:spChg>
        <pc:spChg chg="add mod">
          <ac:chgData name="Long B Nguyen" userId="f59fb8f3-a021-417a-8bc1-65c8d471c621" providerId="ADAL" clId="{68BB640F-66B3-684E-A11D-10C446B3EC93}" dt="2020-04-03T15:54:35.280" v="517" actId="1076"/>
          <ac:spMkLst>
            <pc:docMk/>
            <pc:sldMk cId="3614400593" sldId="257"/>
            <ac:spMk id="49" creationId="{4E3B01F1-5B75-054F-9F8A-378FDB25C623}"/>
          </ac:spMkLst>
        </pc:spChg>
        <pc:spChg chg="add mod">
          <ac:chgData name="Long B Nguyen" userId="f59fb8f3-a021-417a-8bc1-65c8d471c621" providerId="ADAL" clId="{68BB640F-66B3-684E-A11D-10C446B3EC93}" dt="2020-04-03T15:56:01.208" v="599" actId="1038"/>
          <ac:spMkLst>
            <pc:docMk/>
            <pc:sldMk cId="3614400593" sldId="257"/>
            <ac:spMk id="53" creationId="{D2EA687C-424C-9845-B7AE-D762D23B3F92}"/>
          </ac:spMkLst>
        </pc:spChg>
        <pc:spChg chg="add mod">
          <ac:chgData name="Long B Nguyen" userId="f59fb8f3-a021-417a-8bc1-65c8d471c621" providerId="ADAL" clId="{68BB640F-66B3-684E-A11D-10C446B3EC93}" dt="2020-04-03T15:56:04.700" v="603" actId="1038"/>
          <ac:spMkLst>
            <pc:docMk/>
            <pc:sldMk cId="3614400593" sldId="257"/>
            <ac:spMk id="54" creationId="{38A10D33-A786-AC48-9431-F73AE9E54B4A}"/>
          </ac:spMkLst>
        </pc:spChg>
        <pc:spChg chg="add mod">
          <ac:chgData name="Long B Nguyen" userId="f59fb8f3-a021-417a-8bc1-65c8d471c621" providerId="ADAL" clId="{68BB640F-66B3-684E-A11D-10C446B3EC93}" dt="2020-04-03T15:56:42.045" v="611" actId="20577"/>
          <ac:spMkLst>
            <pc:docMk/>
            <pc:sldMk cId="3614400593" sldId="257"/>
            <ac:spMk id="55" creationId="{F5034909-7505-2149-93DA-B0CE66759D50}"/>
          </ac:spMkLst>
        </pc:spChg>
        <pc:spChg chg="add mod">
          <ac:chgData name="Long B Nguyen" userId="f59fb8f3-a021-417a-8bc1-65c8d471c621" providerId="ADAL" clId="{68BB640F-66B3-684E-A11D-10C446B3EC93}" dt="2020-04-03T15:56:33.989" v="607" actId="1076"/>
          <ac:spMkLst>
            <pc:docMk/>
            <pc:sldMk cId="3614400593" sldId="257"/>
            <ac:spMk id="56" creationId="{DCC3C688-2851-8446-89B0-E3698CE20B92}"/>
          </ac:spMkLst>
        </pc:spChg>
        <pc:spChg chg="add mod">
          <ac:chgData name="Long B Nguyen" userId="f59fb8f3-a021-417a-8bc1-65c8d471c621" providerId="ADAL" clId="{68BB640F-66B3-684E-A11D-10C446B3EC93}" dt="2020-04-03T15:56:59.371" v="616" actId="20577"/>
          <ac:spMkLst>
            <pc:docMk/>
            <pc:sldMk cId="3614400593" sldId="257"/>
            <ac:spMk id="57" creationId="{414C3EB8-6755-3C44-B10A-7645E5DA58A0}"/>
          </ac:spMkLst>
        </pc:spChg>
        <pc:spChg chg="add mod">
          <ac:chgData name="Long B Nguyen" userId="f59fb8f3-a021-417a-8bc1-65c8d471c621" providerId="ADAL" clId="{68BB640F-66B3-684E-A11D-10C446B3EC93}" dt="2020-04-03T15:56:53.125" v="613" actId="1076"/>
          <ac:spMkLst>
            <pc:docMk/>
            <pc:sldMk cId="3614400593" sldId="257"/>
            <ac:spMk id="58" creationId="{36A54543-7C70-EC48-A51B-9B3E4D84FA29}"/>
          </ac:spMkLst>
        </pc:spChg>
        <pc:spChg chg="add mod">
          <ac:chgData name="Long B Nguyen" userId="f59fb8f3-a021-417a-8bc1-65c8d471c621" providerId="ADAL" clId="{68BB640F-66B3-684E-A11D-10C446B3EC93}" dt="2020-04-03T16:04:20.563" v="974" actId="1076"/>
          <ac:spMkLst>
            <pc:docMk/>
            <pc:sldMk cId="3614400593" sldId="257"/>
            <ac:spMk id="60" creationId="{85421908-31CE-1740-95FE-00DB1CC21E5A}"/>
          </ac:spMkLst>
        </pc:spChg>
        <pc:graphicFrameChg chg="add del mod modGraphic">
          <ac:chgData name="Long B Nguyen" userId="f59fb8f3-a021-417a-8bc1-65c8d471c621" providerId="ADAL" clId="{68BB640F-66B3-684E-A11D-10C446B3EC93}" dt="2020-04-03T15:40:30.212" v="183" actId="478"/>
          <ac:graphicFrameMkLst>
            <pc:docMk/>
            <pc:sldMk cId="3614400593" sldId="257"/>
            <ac:graphicFrameMk id="4" creationId="{C255BBFC-74BE-7743-8A80-686C382BD797}"/>
          </ac:graphicFrameMkLst>
        </pc:graphicFrameChg>
        <pc:graphicFrameChg chg="add del mod">
          <ac:chgData name="Long B Nguyen" userId="f59fb8f3-a021-417a-8bc1-65c8d471c621" providerId="ADAL" clId="{68BB640F-66B3-684E-A11D-10C446B3EC93}" dt="2020-04-03T15:40:20.473" v="176" actId="478"/>
          <ac:graphicFrameMkLst>
            <pc:docMk/>
            <pc:sldMk cId="3614400593" sldId="257"/>
            <ac:graphicFrameMk id="15" creationId="{81E61CDF-905C-2E41-A575-7BF56340ABA8}"/>
          </ac:graphicFrameMkLst>
        </pc:graphicFrameChg>
        <pc:graphicFrameChg chg="add del mod">
          <ac:chgData name="Long B Nguyen" userId="f59fb8f3-a021-417a-8bc1-65c8d471c621" providerId="ADAL" clId="{68BB640F-66B3-684E-A11D-10C446B3EC93}" dt="2020-04-03T15:40:23.222" v="179" actId="478"/>
          <ac:graphicFrameMkLst>
            <pc:docMk/>
            <pc:sldMk cId="3614400593" sldId="257"/>
            <ac:graphicFrameMk id="16" creationId="{0AB2A942-26B7-994A-86C0-C1E4799F0C0B}"/>
          </ac:graphicFrameMkLst>
        </pc:graphicFrameChg>
        <pc:graphicFrameChg chg="add del mod modGraphic">
          <ac:chgData name="Long B Nguyen" userId="f59fb8f3-a021-417a-8bc1-65c8d471c621" providerId="ADAL" clId="{68BB640F-66B3-684E-A11D-10C446B3EC93}" dt="2020-04-03T15:42:35.141" v="190" actId="478"/>
          <ac:graphicFrameMkLst>
            <pc:docMk/>
            <pc:sldMk cId="3614400593" sldId="257"/>
            <ac:graphicFrameMk id="19" creationId="{CD5D9C32-F856-9244-AA3B-F8A0A3832BAA}"/>
          </ac:graphicFrameMkLst>
        </pc:graphicFrameChg>
        <pc:graphicFrameChg chg="add del mod modGraphic">
          <ac:chgData name="Long B Nguyen" userId="f59fb8f3-a021-417a-8bc1-65c8d471c621" providerId="ADAL" clId="{68BB640F-66B3-684E-A11D-10C446B3EC93}" dt="2020-04-03T15:44:18.289" v="229" actId="478"/>
          <ac:graphicFrameMkLst>
            <pc:docMk/>
            <pc:sldMk cId="3614400593" sldId="257"/>
            <ac:graphicFrameMk id="22" creationId="{1F375AE3-3A74-8E4A-9BC5-FA3123DA0F36}"/>
          </ac:graphicFrameMkLst>
        </pc:graphicFrameChg>
        <pc:picChg chg="add mod">
          <ac:chgData name="Long B Nguyen" userId="f59fb8f3-a021-417a-8bc1-65c8d471c621" providerId="ADAL" clId="{68BB640F-66B3-684E-A11D-10C446B3EC93}" dt="2020-04-03T15:54:31.360" v="516" actId="1037"/>
          <ac:picMkLst>
            <pc:docMk/>
            <pc:sldMk cId="3614400593" sldId="257"/>
            <ac:picMk id="13" creationId="{8CC70862-0B9F-D745-8D41-43CB212C6160}"/>
          </ac:picMkLst>
        </pc:picChg>
        <pc:picChg chg="add del mod">
          <ac:chgData name="Long B Nguyen" userId="f59fb8f3-a021-417a-8bc1-65c8d471c621" providerId="ADAL" clId="{68BB640F-66B3-684E-A11D-10C446B3EC93}" dt="2020-04-03T15:46:33.898" v="265" actId="478"/>
          <ac:picMkLst>
            <pc:docMk/>
            <pc:sldMk cId="3614400593" sldId="257"/>
            <ac:picMk id="34" creationId="{858FD3B5-A8B4-594E-8B66-C9D6C9C79241}"/>
          </ac:picMkLst>
        </pc:picChg>
        <pc:picChg chg="add del mod">
          <ac:chgData name="Long B Nguyen" userId="f59fb8f3-a021-417a-8bc1-65c8d471c621" providerId="ADAL" clId="{68BB640F-66B3-684E-A11D-10C446B3EC93}" dt="2020-04-03T15:48:49.695" v="354" actId="478"/>
          <ac:picMkLst>
            <pc:docMk/>
            <pc:sldMk cId="3614400593" sldId="257"/>
            <ac:picMk id="40" creationId="{9BFC63FC-3549-6A45-B4BC-87E2083C0580}"/>
          </ac:picMkLst>
        </pc:picChg>
        <pc:picChg chg="add mod">
          <ac:chgData name="Long B Nguyen" userId="f59fb8f3-a021-417a-8bc1-65c8d471c621" providerId="ADAL" clId="{68BB640F-66B3-684E-A11D-10C446B3EC93}" dt="2020-04-03T15:54:31.360" v="516" actId="1037"/>
          <ac:picMkLst>
            <pc:docMk/>
            <pc:sldMk cId="3614400593" sldId="257"/>
            <ac:picMk id="50" creationId="{9B789E26-4A42-184F-9063-833C37DE83D7}"/>
          </ac:picMkLst>
        </pc:picChg>
        <pc:picChg chg="add mod">
          <ac:chgData name="Long B Nguyen" userId="f59fb8f3-a021-417a-8bc1-65c8d471c621" providerId="ADAL" clId="{68BB640F-66B3-684E-A11D-10C446B3EC93}" dt="2020-04-03T15:54:50.320" v="519" actId="1076"/>
          <ac:picMkLst>
            <pc:docMk/>
            <pc:sldMk cId="3614400593" sldId="257"/>
            <ac:picMk id="52" creationId="{8255D4D9-E25E-664B-9E86-9EA652E4D116}"/>
          </ac:picMkLst>
        </pc:picChg>
        <pc:cxnChg chg="add mod">
          <ac:chgData name="Long B Nguyen" userId="f59fb8f3-a021-417a-8bc1-65c8d471c621" providerId="ADAL" clId="{68BB640F-66B3-684E-A11D-10C446B3EC93}" dt="2020-04-03T15:54:31.360" v="516" actId="1037"/>
          <ac:cxnSpMkLst>
            <pc:docMk/>
            <pc:sldMk cId="3614400593" sldId="257"/>
            <ac:cxnSpMk id="9" creationId="{4423B594-C6AB-634D-8A59-E6221BBCE8E4}"/>
          </ac:cxnSpMkLst>
        </pc:cxnChg>
        <pc:cxnChg chg="add mod">
          <ac:chgData name="Long B Nguyen" userId="f59fb8f3-a021-417a-8bc1-65c8d471c621" providerId="ADAL" clId="{68BB640F-66B3-684E-A11D-10C446B3EC93}" dt="2020-04-03T15:54:31.360" v="516" actId="1037"/>
          <ac:cxnSpMkLst>
            <pc:docMk/>
            <pc:sldMk cId="3614400593" sldId="257"/>
            <ac:cxnSpMk id="10" creationId="{D7CA6632-8BF2-2243-B67C-7ECD1D75A097}"/>
          </ac:cxnSpMkLst>
        </pc:cxnChg>
        <pc:cxnChg chg="add mod">
          <ac:chgData name="Long B Nguyen" userId="f59fb8f3-a021-417a-8bc1-65c8d471c621" providerId="ADAL" clId="{68BB640F-66B3-684E-A11D-10C446B3EC93}" dt="2020-04-03T16:06:56.281" v="1106" actId="692"/>
          <ac:cxnSpMkLst>
            <pc:docMk/>
            <pc:sldMk cId="3614400593" sldId="257"/>
            <ac:cxnSpMk id="61" creationId="{D6135ED8-6936-234C-AF32-C46CEC442F4D}"/>
          </ac:cxnSpMkLst>
        </pc:cxnChg>
      </pc:sldChg>
      <pc:sldChg chg="modSp add modAnim">
        <pc:chgData name="Long B Nguyen" userId="f59fb8f3-a021-417a-8bc1-65c8d471c621" providerId="ADAL" clId="{68BB640F-66B3-684E-A11D-10C446B3EC93}" dt="2020-04-03T16:04:55.740" v="1091" actId="20577"/>
        <pc:sldMkLst>
          <pc:docMk/>
          <pc:sldMk cId="1359662260" sldId="258"/>
        </pc:sldMkLst>
        <pc:spChg chg="mod">
          <ac:chgData name="Long B Nguyen" userId="f59fb8f3-a021-417a-8bc1-65c8d471c621" providerId="ADAL" clId="{68BB640F-66B3-684E-A11D-10C446B3EC93}" dt="2020-04-03T16:01:25.495" v="887" actId="20577"/>
          <ac:spMkLst>
            <pc:docMk/>
            <pc:sldMk cId="1359662260" sldId="258"/>
            <ac:spMk id="2" creationId="{4CD79F43-371D-734A-A7C1-7665F48A9E29}"/>
          </ac:spMkLst>
        </pc:spChg>
        <pc:spChg chg="mod">
          <ac:chgData name="Long B Nguyen" userId="f59fb8f3-a021-417a-8bc1-65c8d471c621" providerId="ADAL" clId="{68BB640F-66B3-684E-A11D-10C446B3EC93}" dt="2020-04-03T16:04:55.740" v="1091" actId="20577"/>
          <ac:spMkLst>
            <pc:docMk/>
            <pc:sldMk cId="1359662260" sldId="258"/>
            <ac:spMk id="3" creationId="{68AABE52-B23A-954B-B5C9-899A920C66A4}"/>
          </ac:spMkLst>
        </pc:spChg>
      </pc:sldChg>
      <pc:sldChg chg="add del">
        <pc:chgData name="Long B Nguyen" userId="f59fb8f3-a021-417a-8bc1-65c8d471c621" providerId="ADAL" clId="{68BB640F-66B3-684E-A11D-10C446B3EC93}" dt="2020-04-03T16:13:55.257" v="1143" actId="2696"/>
        <pc:sldMkLst>
          <pc:docMk/>
          <pc:sldMk cId="1073248888" sldId="259"/>
        </pc:sldMkLst>
      </pc:sldChg>
      <pc:sldChg chg="del">
        <pc:chgData name="Long B Nguyen" userId="f59fb8f3-a021-417a-8bc1-65c8d471c621" providerId="ADAL" clId="{68BB640F-66B3-684E-A11D-10C446B3EC93}" dt="2020-04-02T13:14:34.390" v="95" actId="2696"/>
        <pc:sldMkLst>
          <pc:docMk/>
          <pc:sldMk cId="3716630047" sldId="350"/>
        </pc:sldMkLst>
      </pc:sldChg>
    </pc:docChg>
  </pc:docChgLst>
  <pc:docChgLst>
    <pc:chgData name="Long B Nguyen" userId="f59fb8f3-a021-417a-8bc1-65c8d471c621" providerId="ADAL" clId="{1EF3E461-684A-D84E-88F0-326F2A6CF448}"/>
  </pc:docChgLst>
  <pc:docChgLst>
    <pc:chgData name="Long B Nguyen" userId="f59fb8f3-a021-417a-8bc1-65c8d471c621" providerId="ADAL" clId="{63B86F0C-AD67-6347-A606-BE271B15E592}"/>
  </pc:docChgLst>
  <pc:docChgLst>
    <pc:chgData name="Long B Nguyen" userId="f59fb8f3-a021-417a-8bc1-65c8d471c621" providerId="ADAL" clId="{EA0CD14F-4827-5243-B758-D282D4B8BF6A}"/>
  </pc:docChgLst>
  <pc:docChgLst>
    <pc:chgData name="Long B Nguyen" userId="f59fb8f3-a021-417a-8bc1-65c8d471c621" providerId="ADAL" clId="{CA4CF07F-65EF-324A-97A0-9E04FAF4ABFC}"/>
    <pc:docChg chg="modSld">
      <pc:chgData name="Long B Nguyen" userId="f59fb8f3-a021-417a-8bc1-65c8d471c621" providerId="ADAL" clId="{CA4CF07F-65EF-324A-97A0-9E04FAF4ABFC}" dt="2019-12-12T01:01:39.736" v="19" actId="20577"/>
      <pc:docMkLst>
        <pc:docMk/>
      </pc:docMkLst>
      <pc:sldChg chg="modSp modAnim">
        <pc:chgData name="Long B Nguyen" userId="f59fb8f3-a021-417a-8bc1-65c8d471c621" providerId="ADAL" clId="{CA4CF07F-65EF-324A-97A0-9E04FAF4ABFC}" dt="2019-12-12T01:01:39.736" v="19" actId="20577"/>
        <pc:sldMkLst>
          <pc:docMk/>
          <pc:sldMk cId="3470218235" sldId="350"/>
        </pc:sldMkLst>
        <pc:spChg chg="mod">
          <ac:chgData name="Long B Nguyen" userId="f59fb8f3-a021-417a-8bc1-65c8d471c621" providerId="ADAL" clId="{CA4CF07F-65EF-324A-97A0-9E04FAF4ABFC}" dt="2019-12-12T01:01:39.736" v="19" actId="20577"/>
          <ac:spMkLst>
            <pc:docMk/>
            <pc:sldMk cId="3470218235" sldId="350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nney.n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431141"/>
            <a:ext cx="9143999" cy="3283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836" y="3691476"/>
            <a:ext cx="8176104" cy="654491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to Write a Platformer Game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836" y="4329998"/>
            <a:ext cx="8176104" cy="466990"/>
          </a:xfrm>
          <a:noFill/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Create Platforms Using a CSV File</a:t>
            </a:r>
          </a:p>
        </p:txBody>
      </p:sp>
      <p:pic>
        <p:nvPicPr>
          <p:cNvPr id="6" name="Picture 5" descr="A picture containing table, food, bed&#10;&#10;Description automatically generated">
            <a:extLst>
              <a:ext uri="{FF2B5EF4-FFF2-40B4-BE49-F238E27FC236}">
                <a16:creationId xmlns:a16="http://schemas.microsoft.com/office/drawing/2014/main" id="{50588766-B9B1-1A4B-B1CD-429535B07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1"/>
          <a:stretch/>
        </p:blipFill>
        <p:spPr>
          <a:xfrm>
            <a:off x="20" y="10"/>
            <a:ext cx="9143979" cy="353289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FEFA9C5-D02C-E240-8579-0C71B736A4C8}"/>
              </a:ext>
            </a:extLst>
          </p:cNvPr>
          <p:cNvSpPr txBox="1">
            <a:spLocks/>
          </p:cNvSpPr>
          <p:nvPr/>
        </p:nvSpPr>
        <p:spPr>
          <a:xfrm>
            <a:off x="113016" y="5068064"/>
            <a:ext cx="1636416" cy="4669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</a:rPr>
              <a:t>Long Nguyen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Boston Latin School</a:t>
            </a:r>
          </a:p>
          <a:p>
            <a:pPr algn="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1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9F43-371D-734A-A7C1-7665F48A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BE52-B23A-954B-B5C9-899A920C6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407353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Comma separated values(CSV) files are just text files whose values are separated by commas.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 Mac, use TextEdit.</a:t>
            </a:r>
          </a:p>
          <a:p>
            <a:pPr marL="0" indent="0">
              <a:buNone/>
            </a:pPr>
            <a:r>
              <a:rPr lang="en-US" sz="2000" dirty="0"/>
              <a:t>On Windows, use </a:t>
            </a:r>
            <a:r>
              <a:rPr lang="en-US" sz="2000" dirty="0" err="1"/>
              <a:t>NotePad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Make sure that the format is plain text.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All images for this game can be found on </a:t>
            </a:r>
            <a:r>
              <a:rPr lang="en-US" sz="2000" dirty="0">
                <a:hlinkClick r:id="rId2"/>
              </a:rPr>
              <a:t>https://www.kenney.nl/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Images are originally 128 x 128. We'll scale down to 50 pixels x 50 pixels.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4906FD-F9EA-474A-9EC9-8DA3578F9FD3}"/>
              </a:ext>
            </a:extLst>
          </p:cNvPr>
          <p:cNvSpPr txBox="1"/>
          <p:nvPr/>
        </p:nvSpPr>
        <p:spPr>
          <a:xfrm>
            <a:off x="3690082" y="1694545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28F29-A4DF-F645-BA27-8F61838E6E7D}"/>
              </a:ext>
            </a:extLst>
          </p:cNvPr>
          <p:cNvSpPr txBox="1"/>
          <p:nvPr/>
        </p:nvSpPr>
        <p:spPr>
          <a:xfrm>
            <a:off x="5780891" y="1643951"/>
            <a:ext cx="3754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0235F-A021-B14B-8C01-C62EF97E0E44}"/>
              </a:ext>
            </a:extLst>
          </p:cNvPr>
          <p:cNvSpPr txBox="1"/>
          <p:nvPr/>
        </p:nvSpPr>
        <p:spPr>
          <a:xfrm>
            <a:off x="4425237" y="2857500"/>
            <a:ext cx="3465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23B594-C6AB-634D-8A59-E6221BBCE8E4}"/>
              </a:ext>
            </a:extLst>
          </p:cNvPr>
          <p:cNvCxnSpPr>
            <a:cxnSpLocks/>
          </p:cNvCxnSpPr>
          <p:nvPr/>
        </p:nvCxnSpPr>
        <p:spPr>
          <a:xfrm>
            <a:off x="4603873" y="3419778"/>
            <a:ext cx="0" cy="110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CA6632-8BF2-2243-B67C-7ECD1D75A097}"/>
              </a:ext>
            </a:extLst>
          </p:cNvPr>
          <p:cNvCxnSpPr>
            <a:cxnSpLocks/>
          </p:cNvCxnSpPr>
          <p:nvPr/>
        </p:nvCxnSpPr>
        <p:spPr>
          <a:xfrm>
            <a:off x="6258534" y="1827351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BEBD56-D8A0-024D-B1EF-915D32078B43}"/>
              </a:ext>
            </a:extLst>
          </p:cNvPr>
          <p:cNvSpPr txBox="1"/>
          <p:nvPr/>
        </p:nvSpPr>
        <p:spPr>
          <a:xfrm>
            <a:off x="615275" y="1583887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SPRITE_SIZE = 50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2660DC-8B3A-D348-991C-22BDEC5E318B}"/>
              </a:ext>
            </a:extLst>
          </p:cNvPr>
          <p:cNvSpPr/>
          <p:nvPr/>
        </p:nvSpPr>
        <p:spPr>
          <a:xfrm>
            <a:off x="5117631" y="2099769"/>
            <a:ext cx="914400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3B9658-1EE4-C043-B7A1-2E39DFC81BA9}"/>
              </a:ext>
            </a:extLst>
          </p:cNvPr>
          <p:cNvSpPr/>
          <p:nvPr/>
        </p:nvSpPr>
        <p:spPr>
          <a:xfrm>
            <a:off x="6035317" y="2100038"/>
            <a:ext cx="914400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B6C44-D34F-DD42-815A-9325ECE283B6}"/>
              </a:ext>
            </a:extLst>
          </p:cNvPr>
          <p:cNvSpPr/>
          <p:nvPr/>
        </p:nvSpPr>
        <p:spPr>
          <a:xfrm>
            <a:off x="6949717" y="2098473"/>
            <a:ext cx="914400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34A558-3531-1343-B052-AD3C280C4D71}"/>
              </a:ext>
            </a:extLst>
          </p:cNvPr>
          <p:cNvSpPr/>
          <p:nvPr/>
        </p:nvSpPr>
        <p:spPr>
          <a:xfrm>
            <a:off x="7874415" y="2098473"/>
            <a:ext cx="914400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D720B9-AAB5-674D-B16B-8224EF7302F4}"/>
              </a:ext>
            </a:extLst>
          </p:cNvPr>
          <p:cNvSpPr/>
          <p:nvPr/>
        </p:nvSpPr>
        <p:spPr>
          <a:xfrm>
            <a:off x="5117631" y="3024443"/>
            <a:ext cx="914400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6169E4-6235-AD43-A2DD-81C0A73B6679}"/>
              </a:ext>
            </a:extLst>
          </p:cNvPr>
          <p:cNvSpPr/>
          <p:nvPr/>
        </p:nvSpPr>
        <p:spPr>
          <a:xfrm>
            <a:off x="6035317" y="3024712"/>
            <a:ext cx="914400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C44DD6-CCCF-1448-9412-F9F04CC91367}"/>
              </a:ext>
            </a:extLst>
          </p:cNvPr>
          <p:cNvSpPr/>
          <p:nvPr/>
        </p:nvSpPr>
        <p:spPr>
          <a:xfrm>
            <a:off x="6949717" y="3023147"/>
            <a:ext cx="914400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21B21F-8127-694D-81A2-79C030C55AD7}"/>
              </a:ext>
            </a:extLst>
          </p:cNvPr>
          <p:cNvSpPr/>
          <p:nvPr/>
        </p:nvSpPr>
        <p:spPr>
          <a:xfrm>
            <a:off x="7874415" y="3023147"/>
            <a:ext cx="914400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7C7DCF-981C-754B-9C5E-DD191EDF6B6C}"/>
              </a:ext>
            </a:extLst>
          </p:cNvPr>
          <p:cNvSpPr/>
          <p:nvPr/>
        </p:nvSpPr>
        <p:spPr>
          <a:xfrm>
            <a:off x="5111769" y="3949117"/>
            <a:ext cx="914400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E836E8-AC48-B849-A673-741B0E34CCC5}"/>
              </a:ext>
            </a:extLst>
          </p:cNvPr>
          <p:cNvSpPr/>
          <p:nvPr/>
        </p:nvSpPr>
        <p:spPr>
          <a:xfrm>
            <a:off x="6029455" y="3949386"/>
            <a:ext cx="914400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74ED6A-2E43-1A42-BB0E-38195822F878}"/>
              </a:ext>
            </a:extLst>
          </p:cNvPr>
          <p:cNvSpPr/>
          <p:nvPr/>
        </p:nvSpPr>
        <p:spPr>
          <a:xfrm>
            <a:off x="6943855" y="3947821"/>
            <a:ext cx="914400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126FEF-7F95-A844-8306-6203F2527D87}"/>
              </a:ext>
            </a:extLst>
          </p:cNvPr>
          <p:cNvSpPr/>
          <p:nvPr/>
        </p:nvSpPr>
        <p:spPr>
          <a:xfrm>
            <a:off x="7868553" y="3947821"/>
            <a:ext cx="914400" cy="9144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849DC6-5B3B-0646-8F86-70EF6BD605B7}"/>
              </a:ext>
            </a:extLst>
          </p:cNvPr>
          <p:cNvSpPr txBox="1"/>
          <p:nvPr/>
        </p:nvSpPr>
        <p:spPr>
          <a:xfrm>
            <a:off x="5950239" y="803383"/>
            <a:ext cx="2143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width = 200 pixels</a:t>
            </a:r>
          </a:p>
          <a:p>
            <a:r>
              <a:rPr lang="en-US" sz="2000" dirty="0"/>
              <a:t>height = 150 pixels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C70862-0B9F-D745-8D41-43CB212C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15" y="3021582"/>
            <a:ext cx="898234" cy="89823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6E27954-E157-9342-A3ED-2F005FE096F1}"/>
              </a:ext>
            </a:extLst>
          </p:cNvPr>
          <p:cNvSpPr txBox="1"/>
          <p:nvPr/>
        </p:nvSpPr>
        <p:spPr>
          <a:xfrm>
            <a:off x="5184252" y="2640502"/>
            <a:ext cx="914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(25, 25)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9C97F1C-0E3A-8443-8455-4EFD7D748DEC}"/>
              </a:ext>
            </a:extLst>
          </p:cNvPr>
          <p:cNvSpPr/>
          <p:nvPr/>
        </p:nvSpPr>
        <p:spPr>
          <a:xfrm>
            <a:off x="5496486" y="2453005"/>
            <a:ext cx="144966" cy="136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AC7744-AE61-8F47-B477-B1C1F624736C}"/>
              </a:ext>
            </a:extLst>
          </p:cNvPr>
          <p:cNvSpPr txBox="1"/>
          <p:nvPr/>
        </p:nvSpPr>
        <p:spPr>
          <a:xfrm>
            <a:off x="6098651" y="2640502"/>
            <a:ext cx="914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(75, 25)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CCB6E4B-8584-C14D-94EE-50A5E8D86297}"/>
              </a:ext>
            </a:extLst>
          </p:cNvPr>
          <p:cNvSpPr/>
          <p:nvPr/>
        </p:nvSpPr>
        <p:spPr>
          <a:xfrm>
            <a:off x="6410885" y="2453005"/>
            <a:ext cx="144966" cy="136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5EF23A-006C-D54A-8214-9AADFB9EC254}"/>
              </a:ext>
            </a:extLst>
          </p:cNvPr>
          <p:cNvSpPr txBox="1"/>
          <p:nvPr/>
        </p:nvSpPr>
        <p:spPr>
          <a:xfrm>
            <a:off x="7022199" y="2668871"/>
            <a:ext cx="914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(125, 25)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D7159DA-6145-FC4D-A26C-C83D7F882668}"/>
              </a:ext>
            </a:extLst>
          </p:cNvPr>
          <p:cNvSpPr/>
          <p:nvPr/>
        </p:nvSpPr>
        <p:spPr>
          <a:xfrm>
            <a:off x="7334433" y="2481374"/>
            <a:ext cx="144966" cy="136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86A3AB-D243-D748-BC9C-3B48505EEDAB}"/>
              </a:ext>
            </a:extLst>
          </p:cNvPr>
          <p:cNvSpPr txBox="1"/>
          <p:nvPr/>
        </p:nvSpPr>
        <p:spPr>
          <a:xfrm>
            <a:off x="5184252" y="3532812"/>
            <a:ext cx="914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(25, 75)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1F15E43-E787-A942-9847-5B0176E25791}"/>
              </a:ext>
            </a:extLst>
          </p:cNvPr>
          <p:cNvSpPr/>
          <p:nvPr/>
        </p:nvSpPr>
        <p:spPr>
          <a:xfrm>
            <a:off x="5496486" y="3345315"/>
            <a:ext cx="144966" cy="136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3B01F1-5B75-054F-9F8A-378FDB25C623}"/>
              </a:ext>
            </a:extLst>
          </p:cNvPr>
          <p:cNvSpPr txBox="1"/>
          <p:nvPr/>
        </p:nvSpPr>
        <p:spPr>
          <a:xfrm>
            <a:off x="1924402" y="2889044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csv file</a:t>
            </a:r>
          </a:p>
          <a:p>
            <a:r>
              <a:rPr lang="en-US" sz="2000" dirty="0"/>
              <a:t>0,0,0,0</a:t>
            </a:r>
          </a:p>
          <a:p>
            <a:r>
              <a:rPr lang="en-US" sz="2000" dirty="0"/>
              <a:t>0,0,1,0</a:t>
            </a:r>
          </a:p>
          <a:p>
            <a:r>
              <a:rPr lang="en-US" sz="2000" dirty="0"/>
              <a:t>1,0,0,2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B789E26-4A42-184F-9063-833C37DE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253" y="3955009"/>
            <a:ext cx="898234" cy="898234"/>
          </a:xfrm>
          <a:prstGeom prst="rect">
            <a:avLst/>
          </a:prstGeom>
        </p:spPr>
      </p:pic>
      <p:pic>
        <p:nvPicPr>
          <p:cNvPr id="52" name="Picture 5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55D4D9-E25E-664B-9E86-9EA652E4D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509" y="3947821"/>
            <a:ext cx="898146" cy="89814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2EA687C-424C-9845-B7AE-D762D23B3F92}"/>
              </a:ext>
            </a:extLst>
          </p:cNvPr>
          <p:cNvSpPr txBox="1"/>
          <p:nvPr/>
        </p:nvSpPr>
        <p:spPr>
          <a:xfrm>
            <a:off x="58732" y="4636868"/>
            <a:ext cx="476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center_x</a:t>
            </a:r>
            <a:r>
              <a:rPr lang="en-US" sz="1800" dirty="0">
                <a:solidFill>
                  <a:srgbClr val="FF0000"/>
                </a:solidFill>
              </a:rPr>
              <a:t> = SPRITE_SIZE/2 + col * SPRITE_SIZE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A10D33-A786-AC48-9431-F73AE9E54B4A}"/>
              </a:ext>
            </a:extLst>
          </p:cNvPr>
          <p:cNvSpPr txBox="1"/>
          <p:nvPr/>
        </p:nvSpPr>
        <p:spPr>
          <a:xfrm>
            <a:off x="39354" y="5060241"/>
            <a:ext cx="484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center_y</a:t>
            </a:r>
            <a:r>
              <a:rPr lang="en-US" sz="1800" dirty="0">
                <a:solidFill>
                  <a:srgbClr val="FF0000"/>
                </a:solidFill>
              </a:rPr>
              <a:t> = SPRITE_SIZE/2 + row * SPRITE_SIZE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034909-7505-2149-93DA-B0CE66759D50}"/>
              </a:ext>
            </a:extLst>
          </p:cNvPr>
          <p:cNvSpPr txBox="1"/>
          <p:nvPr/>
        </p:nvSpPr>
        <p:spPr>
          <a:xfrm>
            <a:off x="7903787" y="2691004"/>
            <a:ext cx="914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(175, 25)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CC3C688-2851-8446-89B0-E3698CE20B92}"/>
              </a:ext>
            </a:extLst>
          </p:cNvPr>
          <p:cNvSpPr/>
          <p:nvPr/>
        </p:nvSpPr>
        <p:spPr>
          <a:xfrm>
            <a:off x="8216021" y="2503507"/>
            <a:ext cx="144966" cy="136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4C3EB8-6755-3C44-B10A-7645E5DA58A0}"/>
              </a:ext>
            </a:extLst>
          </p:cNvPr>
          <p:cNvSpPr txBox="1"/>
          <p:nvPr/>
        </p:nvSpPr>
        <p:spPr>
          <a:xfrm>
            <a:off x="5189402" y="4489606"/>
            <a:ext cx="914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(25, 125)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6A54543-7C70-EC48-A51B-9B3E4D84FA29}"/>
              </a:ext>
            </a:extLst>
          </p:cNvPr>
          <p:cNvSpPr/>
          <p:nvPr/>
        </p:nvSpPr>
        <p:spPr>
          <a:xfrm>
            <a:off x="5501636" y="4302109"/>
            <a:ext cx="144966" cy="136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itle 59">
            <a:extLst>
              <a:ext uri="{FF2B5EF4-FFF2-40B4-BE49-F238E27FC236}">
                <a16:creationId xmlns:a16="http://schemas.microsoft.com/office/drawing/2014/main" id="{85421908-31CE-1740-95FE-00DB1CC2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2" y="84957"/>
            <a:ext cx="7886700" cy="1104636"/>
          </a:xfrm>
        </p:spPr>
        <p:txBody>
          <a:bodyPr/>
          <a:lstStyle/>
          <a:p>
            <a:r>
              <a:rPr lang="en-US" dirty="0"/>
              <a:t>Converting CSV to Grid Map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6135ED8-6936-234C-AF32-C46CEC442F4D}"/>
              </a:ext>
            </a:extLst>
          </p:cNvPr>
          <p:cNvCxnSpPr>
            <a:cxnSpLocks/>
          </p:cNvCxnSpPr>
          <p:nvPr/>
        </p:nvCxnSpPr>
        <p:spPr>
          <a:xfrm flipV="1">
            <a:off x="2926970" y="3550763"/>
            <a:ext cx="961182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2" grpId="0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3" grpId="0"/>
      <p:bldP spid="54" grpId="0"/>
      <p:bldP spid="55" grpId="0"/>
      <p:bldP spid="56" grpId="0" animBg="1"/>
      <p:bldP spid="57" grpId="0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183</Words>
  <Application>Microsoft Macintosh PowerPoint</Application>
  <PresentationFormat>On-screen Show (16:10)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Office Theme</vt:lpstr>
      <vt:lpstr>How to Write a Platformer Game in Java</vt:lpstr>
      <vt:lpstr>CSV Files</vt:lpstr>
      <vt:lpstr>Converting CSV to Grid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2020-03-29T00:25:37Z</dcterms:created>
  <dcterms:modified xsi:type="dcterms:W3CDTF">2020-04-03T16:13:58Z</dcterms:modified>
</cp:coreProperties>
</file>