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350" r:id="rId3"/>
    <p:sldId id="355" r:id="rId4"/>
    <p:sldId id="352" r:id="rId5"/>
    <p:sldId id="356" r:id="rId6"/>
    <p:sldId id="353" r:id="rId7"/>
    <p:sldId id="354" r:id="rId8"/>
    <p:sldId id="358" r:id="rId9"/>
    <p:sldId id="359" r:id="rId10"/>
    <p:sldId id="360" r:id="rId11"/>
    <p:sldId id="357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8AF608-E1DA-3F45-AA7B-375159461296}" v="209" dt="2020-04-08T19:47:39.9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68"/>
    <p:restoredTop sz="93692"/>
  </p:normalViewPr>
  <p:slideViewPr>
    <p:cSldViewPr snapToGrid="0" snapToObjects="1">
      <p:cViewPr varScale="1">
        <p:scale>
          <a:sx n="82" d="100"/>
          <a:sy n="82" d="100"/>
        </p:scale>
        <p:origin x="176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EA0CD14F-4827-5243-B758-D282D4B8BF6A}"/>
  </pc:docChgLst>
  <pc:docChgLst>
    <pc:chgData name="Long B Nguyen" userId="f59fb8f3-a021-417a-8bc1-65c8d471c621" providerId="ADAL" clId="{1EF3E461-684A-D84E-88F0-326F2A6CF448}"/>
  </pc:docChgLst>
  <pc:docChgLst>
    <pc:chgData name="Long B Nguyen" userId="f59fb8f3-a021-417a-8bc1-65c8d471c621" providerId="ADAL" clId="{63B86F0C-AD67-6347-A606-BE271B15E592}"/>
  </pc:docChgLst>
  <pc:docChgLst>
    <pc:chgData name="Long B Nguyen" userId="f59fb8f3-a021-417a-8bc1-65c8d471c621" providerId="ADAL" clId="{AE8C78F6-2609-AC4F-B9EC-CBECD276CA0B}"/>
    <pc:docChg chg="undo custSel mod addSld delSld modSld">
      <pc:chgData name="Long B Nguyen" userId="f59fb8f3-a021-417a-8bc1-65c8d471c621" providerId="ADAL" clId="{AE8C78F6-2609-AC4F-B9EC-CBECD276CA0B}" dt="2020-03-29T00:43:30.814" v="551"/>
      <pc:docMkLst>
        <pc:docMk/>
      </pc:docMkLst>
      <pc:sldChg chg="addSp delSp modSp add mod setBg">
        <pc:chgData name="Long B Nguyen" userId="f59fb8f3-a021-417a-8bc1-65c8d471c621" providerId="ADAL" clId="{AE8C78F6-2609-AC4F-B9EC-CBECD276CA0B}" dt="2020-03-29T00:30:42.387" v="350" actId="1076"/>
        <pc:sldMkLst>
          <pc:docMk/>
          <pc:sldMk cId="2119013993" sldId="256"/>
        </pc:sldMkLst>
        <pc:spChg chg="mod ord">
          <ac:chgData name="Long B Nguyen" userId="f59fb8f3-a021-417a-8bc1-65c8d471c621" providerId="ADAL" clId="{AE8C78F6-2609-AC4F-B9EC-CBECD276CA0B}" dt="2020-03-29T00:30:35.849" v="349" actId="255"/>
          <ac:spMkLst>
            <pc:docMk/>
            <pc:sldMk cId="2119013993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AE8C78F6-2609-AC4F-B9EC-CBECD276CA0B}" dt="2020-03-29T00:30:42.387" v="350" actId="1076"/>
          <ac:spMkLst>
            <pc:docMk/>
            <pc:sldMk cId="2119013993" sldId="256"/>
            <ac:spMk id="3" creationId="{1BDC47C8-6776-7B44-9CD4-95FC91452D62}"/>
          </ac:spMkLst>
        </pc:spChg>
        <pc:spChg chg="ord">
          <ac:chgData name="Long B Nguyen" userId="f59fb8f3-a021-417a-8bc1-65c8d471c621" providerId="ADAL" clId="{AE8C78F6-2609-AC4F-B9EC-CBECD276CA0B}" dt="2020-03-29T00:25:37.275" v="221" actId="26606"/>
          <ac:spMkLst>
            <pc:docMk/>
            <pc:sldMk cId="2119013993" sldId="256"/>
            <ac:spMk id="4" creationId="{C4071586-F58C-CD48-BB49-60F4B2277ED8}"/>
          </ac:spMkLst>
        </pc:spChg>
        <pc:spChg chg="add mod">
          <ac:chgData name="Long B Nguyen" userId="f59fb8f3-a021-417a-8bc1-65c8d471c621" providerId="ADAL" clId="{AE8C78F6-2609-AC4F-B9EC-CBECD276CA0B}" dt="2020-03-29T00:28:38.960" v="295" actId="1076"/>
          <ac:spMkLst>
            <pc:docMk/>
            <pc:sldMk cId="2119013993" sldId="256"/>
            <ac:spMk id="7" creationId="{AFEFA9C5-D02C-E240-8579-0C71B736A4C8}"/>
          </ac:spMkLst>
        </pc:spChg>
        <pc:spChg chg="add del">
          <ac:chgData name="Long B Nguyen" userId="f59fb8f3-a021-417a-8bc1-65c8d471c621" providerId="ADAL" clId="{AE8C78F6-2609-AC4F-B9EC-CBECD276CA0B}" dt="2020-03-29T00:25:37.247" v="220" actId="26606"/>
          <ac:spMkLst>
            <pc:docMk/>
            <pc:sldMk cId="2119013993" sldId="256"/>
            <ac:spMk id="11" creationId="{303CC970-4826-4CED-8063-0FB676635452}"/>
          </ac:spMkLst>
        </pc:spChg>
        <pc:spChg chg="add del">
          <ac:chgData name="Long B Nguyen" userId="f59fb8f3-a021-417a-8bc1-65c8d471c621" providerId="ADAL" clId="{AE8C78F6-2609-AC4F-B9EC-CBECD276CA0B}" dt="2020-03-29T00:25:37.247" v="220" actId="26606"/>
          <ac:spMkLst>
            <pc:docMk/>
            <pc:sldMk cId="2119013993" sldId="256"/>
            <ac:spMk id="13" creationId="{14490D63-3365-45CC-AC50-705C1B76815F}"/>
          </ac:spMkLst>
        </pc:spChg>
        <pc:spChg chg="add">
          <ac:chgData name="Long B Nguyen" userId="f59fb8f3-a021-417a-8bc1-65c8d471c621" providerId="ADAL" clId="{AE8C78F6-2609-AC4F-B9EC-CBECD276CA0B}" dt="2020-03-29T00:25:37.275" v="221" actId="26606"/>
          <ac:spMkLst>
            <pc:docMk/>
            <pc:sldMk cId="2119013993" sldId="256"/>
            <ac:spMk id="15" creationId="{7F7D7B8D-EF99-4CA1-AB1E-4C0C047409F5}"/>
          </ac:spMkLst>
        </pc:spChg>
        <pc:picChg chg="add mod ord">
          <ac:chgData name="Long B Nguyen" userId="f59fb8f3-a021-417a-8bc1-65c8d471c621" providerId="ADAL" clId="{AE8C78F6-2609-AC4F-B9EC-CBECD276CA0B}" dt="2020-03-29T00:25:37.275" v="221" actId="26606"/>
          <ac:picMkLst>
            <pc:docMk/>
            <pc:sldMk cId="2119013993" sldId="256"/>
            <ac:picMk id="6" creationId="{50588766-B9B1-1A4B-B1CD-429535B0736E}"/>
          </ac:picMkLst>
        </pc:picChg>
      </pc:sldChg>
      <pc:sldChg chg="addSp delSp modSp del mod setBg setClrOvrMap">
        <pc:chgData name="Long B Nguyen" userId="f59fb8f3-a021-417a-8bc1-65c8d471c621" providerId="ADAL" clId="{AE8C78F6-2609-AC4F-B9EC-CBECD276CA0B}" dt="2020-03-29T00:24:25.836" v="198" actId="2696"/>
        <pc:sldMkLst>
          <pc:docMk/>
          <pc:sldMk cId="4247104139" sldId="256"/>
        </pc:sldMkLst>
        <pc:spChg chg="mod">
          <ac:chgData name="Long B Nguyen" userId="f59fb8f3-a021-417a-8bc1-65c8d471c621" providerId="ADAL" clId="{AE8C78F6-2609-AC4F-B9EC-CBECD276CA0B}" dt="2020-03-29T00:23:16.607" v="197" actId="255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AE8C78F6-2609-AC4F-B9EC-CBECD276CA0B}" dt="2020-03-29T00:23:16.187" v="194" actId="1076"/>
          <ac:spMkLst>
            <pc:docMk/>
            <pc:sldMk cId="4247104139" sldId="256"/>
            <ac:spMk id="3" creationId="{1BDC47C8-6776-7B44-9CD4-95FC91452D62}"/>
          </ac:spMkLst>
        </pc:spChg>
        <pc:spChg chg="add del mod">
          <ac:chgData name="Long B Nguyen" userId="f59fb8f3-a021-417a-8bc1-65c8d471c621" providerId="ADAL" clId="{AE8C78F6-2609-AC4F-B9EC-CBECD276CA0B}" dt="2020-03-29T00:20:57.546" v="140"/>
          <ac:spMkLst>
            <pc:docMk/>
            <pc:sldMk cId="4247104139" sldId="256"/>
            <ac:spMk id="11" creationId="{D8C30005-7072-0340-9ACA-C973E1F13074}"/>
          </ac:spMkLst>
        </pc:spChg>
        <pc:spChg chg="add del mod">
          <ac:chgData name="Long B Nguyen" userId="f59fb8f3-a021-417a-8bc1-65c8d471c621" providerId="ADAL" clId="{AE8C78F6-2609-AC4F-B9EC-CBECD276CA0B}" dt="2020-03-29T00:20:58.558" v="142"/>
          <ac:spMkLst>
            <pc:docMk/>
            <pc:sldMk cId="4247104139" sldId="256"/>
            <ac:spMk id="12" creationId="{08223FE8-1DD6-3C4E-9909-06A05E2AA478}"/>
          </ac:spMkLst>
        </pc:spChg>
        <pc:spChg chg="add del mod">
          <ac:chgData name="Long B Nguyen" userId="f59fb8f3-a021-417a-8bc1-65c8d471c621" providerId="ADAL" clId="{AE8C78F6-2609-AC4F-B9EC-CBECD276CA0B}" dt="2020-03-29T00:23:16.318" v="195" actId="767"/>
          <ac:spMkLst>
            <pc:docMk/>
            <pc:sldMk cId="4247104139" sldId="256"/>
            <ac:spMk id="13" creationId="{97FE5D1C-5BDF-A34A-950B-43BAD3F482F4}"/>
          </ac:spMkLst>
        </pc:spChg>
        <pc:spChg chg="add">
          <ac:chgData name="Long B Nguyen" userId="f59fb8f3-a021-417a-8bc1-65c8d471c621" providerId="ADAL" clId="{AE8C78F6-2609-AC4F-B9EC-CBECD276CA0B}" dt="2020-03-29T00:19:54.477" v="125" actId="26606"/>
          <ac:spMkLst>
            <pc:docMk/>
            <pc:sldMk cId="4247104139" sldId="256"/>
            <ac:spMk id="15" creationId="{F40CA114-B78B-4E3B-A785-96745276B6FB}"/>
          </ac:spMkLst>
        </pc:spChg>
        <pc:picChg chg="add del mod">
          <ac:chgData name="Long B Nguyen" userId="f59fb8f3-a021-417a-8bc1-65c8d471c621" providerId="ADAL" clId="{AE8C78F6-2609-AC4F-B9EC-CBECD276CA0B}" dt="2020-03-29T00:18:34.221" v="116" actId="478"/>
          <ac:picMkLst>
            <pc:docMk/>
            <pc:sldMk cId="4247104139" sldId="256"/>
            <ac:picMk id="6" creationId="{10204ABB-AE43-DE40-BF81-B2AB6EF77C64}"/>
          </ac:picMkLst>
        </pc:picChg>
        <pc:picChg chg="add del mod">
          <ac:chgData name="Long B Nguyen" userId="f59fb8f3-a021-417a-8bc1-65c8d471c621" providerId="ADAL" clId="{AE8C78F6-2609-AC4F-B9EC-CBECD276CA0B}" dt="2020-03-29T00:19:02.269" v="121"/>
          <ac:picMkLst>
            <pc:docMk/>
            <pc:sldMk cId="4247104139" sldId="256"/>
            <ac:picMk id="8" creationId="{82FFA6DF-5598-464D-8C1F-E6A6CBA885C6}"/>
          </ac:picMkLst>
        </pc:picChg>
        <pc:picChg chg="add mod ord">
          <ac:chgData name="Long B Nguyen" userId="f59fb8f3-a021-417a-8bc1-65c8d471c621" providerId="ADAL" clId="{AE8C78F6-2609-AC4F-B9EC-CBECD276CA0B}" dt="2020-03-29T00:21:37.968" v="153" actId="14100"/>
          <ac:picMkLst>
            <pc:docMk/>
            <pc:sldMk cId="4247104139" sldId="256"/>
            <ac:picMk id="10" creationId="{D077BB4D-F070-DD4B-904D-528911CE15A0}"/>
          </ac:picMkLst>
        </pc:picChg>
        <pc:cxnChg chg="add">
          <ac:chgData name="Long B Nguyen" userId="f59fb8f3-a021-417a-8bc1-65c8d471c621" providerId="ADAL" clId="{AE8C78F6-2609-AC4F-B9EC-CBECD276CA0B}" dt="2020-03-29T00:19:54.477" v="125" actId="26606"/>
          <ac:cxnSpMkLst>
            <pc:docMk/>
            <pc:sldMk cId="4247104139" sldId="256"/>
            <ac:cxnSpMk id="17" creationId="{E126E481-B945-4179-BD79-05E96E9B29E1}"/>
          </ac:cxnSpMkLst>
        </pc:cxnChg>
      </pc:sldChg>
      <pc:sldChg chg="del">
        <pc:chgData name="Long B Nguyen" userId="f59fb8f3-a021-417a-8bc1-65c8d471c621" providerId="ADAL" clId="{AE8C78F6-2609-AC4F-B9EC-CBECD276CA0B}" dt="2020-03-29T00:24:28.453" v="200" actId="2696"/>
        <pc:sldMkLst>
          <pc:docMk/>
          <pc:sldMk cId="3470218235" sldId="350"/>
        </pc:sldMkLst>
      </pc:sldChg>
      <pc:sldChg chg="modSp add modAnim">
        <pc:chgData name="Long B Nguyen" userId="f59fb8f3-a021-417a-8bc1-65c8d471c621" providerId="ADAL" clId="{AE8C78F6-2609-AC4F-B9EC-CBECD276CA0B}" dt="2020-03-29T00:43:30.814" v="551"/>
        <pc:sldMkLst>
          <pc:docMk/>
          <pc:sldMk cId="3716630047" sldId="350"/>
        </pc:sldMkLst>
        <pc:spChg chg="mod">
          <ac:chgData name="Long B Nguyen" userId="f59fb8f3-a021-417a-8bc1-65c8d471c621" providerId="ADAL" clId="{AE8C78F6-2609-AC4F-B9EC-CBECD276CA0B}" dt="2020-03-29T00:31:08.715" v="362" actId="20577"/>
          <ac:spMkLst>
            <pc:docMk/>
            <pc:sldMk cId="3716630047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AE8C78F6-2609-AC4F-B9EC-CBECD276CA0B}" dt="2020-03-29T00:42:42.200" v="548" actId="20577"/>
          <ac:spMkLst>
            <pc:docMk/>
            <pc:sldMk cId="3716630047" sldId="350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E8C78F6-2609-AC4F-B9EC-CBECD276CA0B}" dt="2020-03-29T00:33:05.937" v="490" actId="2696"/>
        <pc:sldMkLst>
          <pc:docMk/>
          <pc:sldMk cId="1620444811" sldId="368"/>
        </pc:sldMkLst>
      </pc:sldChg>
      <pc:sldChg chg="del">
        <pc:chgData name="Long B Nguyen" userId="f59fb8f3-a021-417a-8bc1-65c8d471c621" providerId="ADAL" clId="{AE8C78F6-2609-AC4F-B9EC-CBECD276CA0B}" dt="2020-03-29T00:33:06.149" v="494" actId="2696"/>
        <pc:sldMkLst>
          <pc:docMk/>
          <pc:sldMk cId="1462784881" sldId="369"/>
        </pc:sldMkLst>
      </pc:sldChg>
      <pc:sldChg chg="del">
        <pc:chgData name="Long B Nguyen" userId="f59fb8f3-a021-417a-8bc1-65c8d471c621" providerId="ADAL" clId="{AE8C78F6-2609-AC4F-B9EC-CBECD276CA0B}" dt="2020-03-29T00:33:06.085" v="493" actId="2696"/>
        <pc:sldMkLst>
          <pc:docMk/>
          <pc:sldMk cId="2133813183" sldId="371"/>
        </pc:sldMkLst>
      </pc:sldChg>
      <pc:sldChg chg="del">
        <pc:chgData name="Long B Nguyen" userId="f59fb8f3-a021-417a-8bc1-65c8d471c621" providerId="ADAL" clId="{AE8C78F6-2609-AC4F-B9EC-CBECD276CA0B}" dt="2020-03-29T00:33:06.292" v="496" actId="2696"/>
        <pc:sldMkLst>
          <pc:docMk/>
          <pc:sldMk cId="3274292488" sldId="372"/>
        </pc:sldMkLst>
      </pc:sldChg>
      <pc:sldChg chg="del">
        <pc:chgData name="Long B Nguyen" userId="f59fb8f3-a021-417a-8bc1-65c8d471c621" providerId="ADAL" clId="{AE8C78F6-2609-AC4F-B9EC-CBECD276CA0B}" dt="2020-03-29T00:33:05.984" v="491" actId="2696"/>
        <pc:sldMkLst>
          <pc:docMk/>
          <pc:sldMk cId="3205254359" sldId="373"/>
        </pc:sldMkLst>
      </pc:sldChg>
      <pc:sldChg chg="del">
        <pc:chgData name="Long B Nguyen" userId="f59fb8f3-a021-417a-8bc1-65c8d471c621" providerId="ADAL" clId="{AE8C78F6-2609-AC4F-B9EC-CBECD276CA0B}" dt="2020-03-29T00:33:06.347" v="497" actId="2696"/>
        <pc:sldMkLst>
          <pc:docMk/>
          <pc:sldMk cId="183425342" sldId="374"/>
        </pc:sldMkLst>
      </pc:sldChg>
      <pc:sldChg chg="del">
        <pc:chgData name="Long B Nguyen" userId="f59fb8f3-a021-417a-8bc1-65c8d471c621" providerId="ADAL" clId="{AE8C78F6-2609-AC4F-B9EC-CBECD276CA0B}" dt="2020-03-29T00:33:06.368" v="498" actId="2696"/>
        <pc:sldMkLst>
          <pc:docMk/>
          <pc:sldMk cId="605678619" sldId="375"/>
        </pc:sldMkLst>
      </pc:sldChg>
      <pc:sldChg chg="del">
        <pc:chgData name="Long B Nguyen" userId="f59fb8f3-a021-417a-8bc1-65c8d471c621" providerId="ADAL" clId="{AE8C78F6-2609-AC4F-B9EC-CBECD276CA0B}" dt="2020-03-29T00:33:06.385" v="499" actId="2696"/>
        <pc:sldMkLst>
          <pc:docMk/>
          <pc:sldMk cId="1068780617" sldId="377"/>
        </pc:sldMkLst>
      </pc:sldChg>
      <pc:sldChg chg="del">
        <pc:chgData name="Long B Nguyen" userId="f59fb8f3-a021-417a-8bc1-65c8d471c621" providerId="ADAL" clId="{AE8C78F6-2609-AC4F-B9EC-CBECD276CA0B}" dt="2020-03-29T00:33:06.035" v="492" actId="2696"/>
        <pc:sldMkLst>
          <pc:docMk/>
          <pc:sldMk cId="2970094727" sldId="383"/>
        </pc:sldMkLst>
      </pc:sldChg>
      <pc:sldChg chg="del">
        <pc:chgData name="Long B Nguyen" userId="f59fb8f3-a021-417a-8bc1-65c8d471c621" providerId="ADAL" clId="{AE8C78F6-2609-AC4F-B9EC-CBECD276CA0B}" dt="2020-03-29T00:33:06.232" v="495" actId="2696"/>
        <pc:sldMkLst>
          <pc:docMk/>
          <pc:sldMk cId="989203647" sldId="385"/>
        </pc:sldMkLst>
      </pc:sldChg>
    </pc:docChg>
  </pc:docChgLst>
  <pc:docChgLst>
    <pc:chgData name="Long B Nguyen" userId="f59fb8f3-a021-417a-8bc1-65c8d471c621" providerId="ADAL" clId="{CA4CF07F-65EF-324A-97A0-9E04FAF4ABFC}"/>
    <pc:docChg chg="modSld">
      <pc:chgData name="Long B Nguyen" userId="f59fb8f3-a021-417a-8bc1-65c8d471c621" providerId="ADAL" clId="{CA4CF07F-65EF-324A-97A0-9E04FAF4ABFC}" dt="2019-12-12T01:01:39.736" v="19" actId="20577"/>
      <pc:docMkLst>
        <pc:docMk/>
      </pc:docMkLst>
      <pc:sldChg chg="modSp modAnim">
        <pc:chgData name="Long B Nguyen" userId="f59fb8f3-a021-417a-8bc1-65c8d471c621" providerId="ADAL" clId="{CA4CF07F-65EF-324A-97A0-9E04FAF4ABFC}" dt="2019-12-12T01:01:39.736" v="19" actId="20577"/>
        <pc:sldMkLst>
          <pc:docMk/>
          <pc:sldMk cId="3470218235" sldId="350"/>
        </pc:sldMkLst>
        <pc:spChg chg="mod">
          <ac:chgData name="Long B Nguyen" userId="f59fb8f3-a021-417a-8bc1-65c8d471c621" providerId="ADAL" clId="{CA4CF07F-65EF-324A-97A0-9E04FAF4ABFC}" dt="2019-12-12T01:01:39.736" v="19" actId="20577"/>
          <ac:spMkLst>
            <pc:docMk/>
            <pc:sldMk cId="3470218235" sldId="350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F88AF608-E1DA-3F45-AA7B-375159461296}"/>
    <pc:docChg chg="undo custSel addSld delSld modSld">
      <pc:chgData name="Long B Nguyen" userId="f59fb8f3-a021-417a-8bc1-65c8d471c621" providerId="ADAL" clId="{F88AF608-E1DA-3F45-AA7B-375159461296}" dt="2020-04-08T19:47:39.927" v="2499"/>
      <pc:docMkLst>
        <pc:docMk/>
      </pc:docMkLst>
      <pc:sldChg chg="modSp">
        <pc:chgData name="Long B Nguyen" userId="f59fb8f3-a021-417a-8bc1-65c8d471c621" providerId="ADAL" clId="{F88AF608-E1DA-3F45-AA7B-375159461296}" dt="2020-04-02T19:54:55.604" v="26" actId="20577"/>
        <pc:sldMkLst>
          <pc:docMk/>
          <pc:sldMk cId="2119013993" sldId="256"/>
        </pc:sldMkLst>
        <pc:spChg chg="mod">
          <ac:chgData name="Long B Nguyen" userId="f59fb8f3-a021-417a-8bc1-65c8d471c621" providerId="ADAL" clId="{F88AF608-E1DA-3F45-AA7B-375159461296}" dt="2020-04-02T19:54:55.604" v="26" actId="20577"/>
          <ac:spMkLst>
            <pc:docMk/>
            <pc:sldMk cId="2119013993" sldId="256"/>
            <ac:spMk id="3" creationId="{1BDC47C8-6776-7B44-9CD4-95FC91452D62}"/>
          </ac:spMkLst>
        </pc:spChg>
      </pc:sldChg>
      <pc:sldChg chg="addSp delSp modSp modAnim">
        <pc:chgData name="Long B Nguyen" userId="f59fb8f3-a021-417a-8bc1-65c8d471c621" providerId="ADAL" clId="{F88AF608-E1DA-3F45-AA7B-375159461296}" dt="2020-04-05T06:44:34.550" v="714" actId="1076"/>
        <pc:sldMkLst>
          <pc:docMk/>
          <pc:sldMk cId="3716630047" sldId="350"/>
        </pc:sldMkLst>
        <pc:spChg chg="mod">
          <ac:chgData name="Long B Nguyen" userId="f59fb8f3-a021-417a-8bc1-65c8d471c621" providerId="ADAL" clId="{F88AF608-E1DA-3F45-AA7B-375159461296}" dt="2020-04-02T20:15:01.708" v="106" actId="20577"/>
          <ac:spMkLst>
            <pc:docMk/>
            <pc:sldMk cId="3716630047" sldId="350"/>
            <ac:spMk id="2" creationId="{AA3A228F-61D0-D949-A5E7-F83756230BF8}"/>
          </ac:spMkLst>
        </pc:spChg>
        <pc:spChg chg="del mod">
          <ac:chgData name="Long B Nguyen" userId="f59fb8f3-a021-417a-8bc1-65c8d471c621" providerId="ADAL" clId="{F88AF608-E1DA-3F45-AA7B-375159461296}" dt="2020-04-02T19:57:02.449" v="28"/>
          <ac:spMkLst>
            <pc:docMk/>
            <pc:sldMk cId="3716630047" sldId="350"/>
            <ac:spMk id="9" creationId="{E3B2E017-30B2-884B-A113-B419A2ED51AD}"/>
          </ac:spMkLst>
        </pc:spChg>
        <pc:spChg chg="add mod">
          <ac:chgData name="Long B Nguyen" userId="f59fb8f3-a021-417a-8bc1-65c8d471c621" providerId="ADAL" clId="{F88AF608-E1DA-3F45-AA7B-375159461296}" dt="2020-04-02T20:16:38.295" v="126" actId="207"/>
          <ac:spMkLst>
            <pc:docMk/>
            <pc:sldMk cId="3716630047" sldId="350"/>
            <ac:spMk id="11" creationId="{B6D7335B-BE37-D442-AECF-31E3AAF74E23}"/>
          </ac:spMkLst>
        </pc:spChg>
        <pc:picChg chg="add mod">
          <ac:chgData name="Long B Nguyen" userId="f59fb8f3-a021-417a-8bc1-65c8d471c621" providerId="ADAL" clId="{F88AF608-E1DA-3F45-AA7B-375159461296}" dt="2020-04-05T06:44:25.792" v="712" actId="1076"/>
          <ac:picMkLst>
            <pc:docMk/>
            <pc:sldMk cId="3716630047" sldId="350"/>
            <ac:picMk id="5" creationId="{97D87C48-405A-BF42-B42F-A920F726FECB}"/>
          </ac:picMkLst>
        </pc:picChg>
        <pc:picChg chg="add del mod">
          <ac:chgData name="Long B Nguyen" userId="f59fb8f3-a021-417a-8bc1-65c8d471c621" providerId="ADAL" clId="{F88AF608-E1DA-3F45-AA7B-375159461296}" dt="2020-04-02T20:13:13.347" v="65" actId="478"/>
          <ac:picMkLst>
            <pc:docMk/>
            <pc:sldMk cId="3716630047" sldId="350"/>
            <ac:picMk id="7" creationId="{7FE3908F-C41C-4241-9552-6A2F4842F1B6}"/>
          </ac:picMkLst>
        </pc:picChg>
        <pc:picChg chg="add mod">
          <ac:chgData name="Long B Nguyen" userId="f59fb8f3-a021-417a-8bc1-65c8d471c621" providerId="ADAL" clId="{F88AF608-E1DA-3F45-AA7B-375159461296}" dt="2020-04-05T06:44:34.550" v="714" actId="1076"/>
          <ac:picMkLst>
            <pc:docMk/>
            <pc:sldMk cId="3716630047" sldId="350"/>
            <ac:picMk id="10" creationId="{C0C41DBC-CB7E-714E-B38D-533F79A6006F}"/>
          </ac:picMkLst>
        </pc:picChg>
      </pc:sldChg>
      <pc:sldChg chg="addSp delSp modSp add del">
        <pc:chgData name="Long B Nguyen" userId="f59fb8f3-a021-417a-8bc1-65c8d471c621" providerId="ADAL" clId="{F88AF608-E1DA-3F45-AA7B-375159461296}" dt="2020-04-05T06:44:45.882" v="716" actId="2696"/>
        <pc:sldMkLst>
          <pc:docMk/>
          <pc:sldMk cId="1780161338" sldId="351"/>
        </pc:sldMkLst>
        <pc:spChg chg="mod">
          <ac:chgData name="Long B Nguyen" userId="f59fb8f3-a021-417a-8bc1-65c8d471c621" providerId="ADAL" clId="{F88AF608-E1DA-3F45-AA7B-375159461296}" dt="2020-04-02T20:16:41.083" v="127" actId="207"/>
          <ac:spMkLst>
            <pc:docMk/>
            <pc:sldMk cId="1780161338" sldId="351"/>
            <ac:spMk id="11" creationId="{B6D7335B-BE37-D442-AECF-31E3AAF74E23}"/>
          </ac:spMkLst>
        </pc:spChg>
        <pc:graphicFrameChg chg="add del">
          <ac:chgData name="Long B Nguyen" userId="f59fb8f3-a021-417a-8bc1-65c8d471c621" providerId="ADAL" clId="{F88AF608-E1DA-3F45-AA7B-375159461296}" dt="2020-04-02T20:21:40.676" v="205" actId="478"/>
          <ac:graphicFrameMkLst>
            <pc:docMk/>
            <pc:sldMk cId="1780161338" sldId="351"/>
            <ac:graphicFrameMk id="7" creationId="{5E0AD998-3639-DC4B-A522-3578EC3F870D}"/>
          </ac:graphicFrameMkLst>
        </pc:graphicFrameChg>
        <pc:picChg chg="mod">
          <ac:chgData name="Long B Nguyen" userId="f59fb8f3-a021-417a-8bc1-65c8d471c621" providerId="ADAL" clId="{F88AF608-E1DA-3F45-AA7B-375159461296}" dt="2020-04-05T06:44:30.022" v="713" actId="1076"/>
          <ac:picMkLst>
            <pc:docMk/>
            <pc:sldMk cId="1780161338" sldId="351"/>
            <ac:picMk id="5" creationId="{97D87C48-405A-BF42-B42F-A920F726FECB}"/>
          </ac:picMkLst>
        </pc:picChg>
        <pc:picChg chg="mod">
          <ac:chgData name="Long B Nguyen" userId="f59fb8f3-a021-417a-8bc1-65c8d471c621" providerId="ADAL" clId="{F88AF608-E1DA-3F45-AA7B-375159461296}" dt="2020-04-02T20:16:27.132" v="124" actId="1076"/>
          <ac:picMkLst>
            <pc:docMk/>
            <pc:sldMk cId="1780161338" sldId="351"/>
            <ac:picMk id="10" creationId="{C0C41DBC-CB7E-714E-B38D-533F79A6006F}"/>
          </ac:picMkLst>
        </pc:picChg>
      </pc:sldChg>
      <pc:sldChg chg="addSp delSp modSp add modAnim">
        <pc:chgData name="Long B Nguyen" userId="f59fb8f3-a021-417a-8bc1-65c8d471c621" providerId="ADAL" clId="{F88AF608-E1DA-3F45-AA7B-375159461296}" dt="2020-04-08T19:47:39.927" v="2499"/>
        <pc:sldMkLst>
          <pc:docMk/>
          <pc:sldMk cId="1074246246" sldId="352"/>
        </pc:sldMkLst>
        <pc:spChg chg="mod">
          <ac:chgData name="Long B Nguyen" userId="f59fb8f3-a021-417a-8bc1-65c8d471c621" providerId="ADAL" clId="{F88AF608-E1DA-3F45-AA7B-375159461296}" dt="2020-04-02T20:29:16.599" v="276" actId="1036"/>
          <ac:spMkLst>
            <pc:docMk/>
            <pc:sldMk cId="1074246246" sldId="352"/>
            <ac:spMk id="3" creationId="{8BB97AF7-6488-BE43-8363-9BFD815B4E7A}"/>
          </ac:spMkLst>
        </pc:spChg>
        <pc:spChg chg="add del mod">
          <ac:chgData name="Long B Nguyen" userId="f59fb8f3-a021-417a-8bc1-65c8d471c621" providerId="ADAL" clId="{F88AF608-E1DA-3F45-AA7B-375159461296}" dt="2020-04-05T06:46:02.529" v="787" actId="478"/>
          <ac:spMkLst>
            <pc:docMk/>
            <pc:sldMk cId="1074246246" sldId="352"/>
            <ac:spMk id="5" creationId="{42EF3CEA-8DB5-AF43-AD8D-FA8E34FFE8D0}"/>
          </ac:spMkLst>
        </pc:spChg>
        <pc:spChg chg="add del mod">
          <ac:chgData name="Long B Nguyen" userId="f59fb8f3-a021-417a-8bc1-65c8d471c621" providerId="ADAL" clId="{F88AF608-E1DA-3F45-AA7B-375159461296}" dt="2020-04-02T20:18:56.101" v="152" actId="478"/>
          <ac:spMkLst>
            <pc:docMk/>
            <pc:sldMk cId="1074246246" sldId="352"/>
            <ac:spMk id="6" creationId="{A8AD3BD9-2126-EE40-BD6E-2FF901988FD9}"/>
          </ac:spMkLst>
        </pc:spChg>
        <pc:spChg chg="add mod">
          <ac:chgData name="Long B Nguyen" userId="f59fb8f3-a021-417a-8bc1-65c8d471c621" providerId="ADAL" clId="{F88AF608-E1DA-3F45-AA7B-375159461296}" dt="2020-04-02T20:30:40.574" v="440" actId="1076"/>
          <ac:spMkLst>
            <pc:docMk/>
            <pc:sldMk cId="1074246246" sldId="352"/>
            <ac:spMk id="8" creationId="{28E94775-340E-154F-8718-3AC6764C7992}"/>
          </ac:spMkLst>
        </pc:spChg>
        <pc:spChg chg="del">
          <ac:chgData name="Long B Nguyen" userId="f59fb8f3-a021-417a-8bc1-65c8d471c621" providerId="ADAL" clId="{F88AF608-E1DA-3F45-AA7B-375159461296}" dt="2020-04-02T20:18:08.542" v="134" actId="478"/>
          <ac:spMkLst>
            <pc:docMk/>
            <pc:sldMk cId="1074246246" sldId="352"/>
            <ac:spMk id="11" creationId="{B6D7335B-BE37-D442-AECF-31E3AAF74E23}"/>
          </ac:spMkLst>
        </pc:spChg>
        <pc:spChg chg="add mod">
          <ac:chgData name="Long B Nguyen" userId="f59fb8f3-a021-417a-8bc1-65c8d471c621" providerId="ADAL" clId="{F88AF608-E1DA-3F45-AA7B-375159461296}" dt="2020-04-06T17:00:16.737" v="2481" actId="1076"/>
          <ac:spMkLst>
            <pc:docMk/>
            <pc:sldMk cId="1074246246" sldId="352"/>
            <ac:spMk id="15" creationId="{2062FC34-3167-4046-9528-802549C10955}"/>
          </ac:spMkLst>
        </pc:spChg>
        <pc:spChg chg="add mod">
          <ac:chgData name="Long B Nguyen" userId="f59fb8f3-a021-417a-8bc1-65c8d471c621" providerId="ADAL" clId="{F88AF608-E1DA-3F45-AA7B-375159461296}" dt="2020-04-06T17:00:21.567" v="2482" actId="1076"/>
          <ac:spMkLst>
            <pc:docMk/>
            <pc:sldMk cId="1074246246" sldId="352"/>
            <ac:spMk id="16" creationId="{25F32306-EF71-BD4F-B71F-E59455CA2A80}"/>
          </ac:spMkLst>
        </pc:spChg>
        <pc:spChg chg="add mod">
          <ac:chgData name="Long B Nguyen" userId="f59fb8f3-a021-417a-8bc1-65c8d471c621" providerId="ADAL" clId="{F88AF608-E1DA-3F45-AA7B-375159461296}" dt="2020-04-02T20:29:16.599" v="276" actId="1036"/>
          <ac:spMkLst>
            <pc:docMk/>
            <pc:sldMk cId="1074246246" sldId="352"/>
            <ac:spMk id="17" creationId="{6E0AB224-680E-A243-8BEF-59A3B28299FE}"/>
          </ac:spMkLst>
        </pc:spChg>
        <pc:spChg chg="add mod">
          <ac:chgData name="Long B Nguyen" userId="f59fb8f3-a021-417a-8bc1-65c8d471c621" providerId="ADAL" clId="{F88AF608-E1DA-3F45-AA7B-375159461296}" dt="2020-04-06T17:00:24.880" v="2483" actId="1076"/>
          <ac:spMkLst>
            <pc:docMk/>
            <pc:sldMk cId="1074246246" sldId="352"/>
            <ac:spMk id="18" creationId="{E930BFDA-823C-E845-9FFC-32FEA7659DB9}"/>
          </ac:spMkLst>
        </pc:spChg>
        <pc:spChg chg="add del">
          <ac:chgData name="Long B Nguyen" userId="f59fb8f3-a021-417a-8bc1-65c8d471c621" providerId="ADAL" clId="{F88AF608-E1DA-3F45-AA7B-375159461296}" dt="2020-04-02T20:37:29.104" v="685" actId="478"/>
          <ac:spMkLst>
            <pc:docMk/>
            <pc:sldMk cId="1074246246" sldId="352"/>
            <ac:spMk id="19" creationId="{5582BAAC-6000-E34B-BE08-F86618F3F494}"/>
          </ac:spMkLst>
        </pc:spChg>
        <pc:graphicFrameChg chg="add del mod modGraphic">
          <ac:chgData name="Long B Nguyen" userId="f59fb8f3-a021-417a-8bc1-65c8d471c621" providerId="ADAL" clId="{F88AF608-E1DA-3F45-AA7B-375159461296}" dt="2020-04-05T06:45:51.671" v="786" actId="20577"/>
          <ac:graphicFrameMkLst>
            <pc:docMk/>
            <pc:sldMk cId="1074246246" sldId="352"/>
            <ac:graphicFrameMk id="7" creationId="{5E0AD998-3639-DC4B-A522-3578EC3F870D}"/>
          </ac:graphicFrameMkLst>
        </pc:graphicFrameChg>
        <pc:picChg chg="del">
          <ac:chgData name="Long B Nguyen" userId="f59fb8f3-a021-417a-8bc1-65c8d471c621" providerId="ADAL" clId="{F88AF608-E1DA-3F45-AA7B-375159461296}" dt="2020-04-02T20:18:06.562" v="133" actId="478"/>
          <ac:picMkLst>
            <pc:docMk/>
            <pc:sldMk cId="1074246246" sldId="352"/>
            <ac:picMk id="5" creationId="{97D87C48-405A-BF42-B42F-A920F726FECB}"/>
          </ac:picMkLst>
        </pc:picChg>
        <pc:picChg chg="del">
          <ac:chgData name="Long B Nguyen" userId="f59fb8f3-a021-417a-8bc1-65c8d471c621" providerId="ADAL" clId="{F88AF608-E1DA-3F45-AA7B-375159461296}" dt="2020-04-02T20:18:02.378" v="132" actId="478"/>
          <ac:picMkLst>
            <pc:docMk/>
            <pc:sldMk cId="1074246246" sldId="352"/>
            <ac:picMk id="10" creationId="{C0C41DBC-CB7E-714E-B38D-533F79A6006F}"/>
          </ac:picMkLst>
        </pc:picChg>
        <pc:picChg chg="add mod">
          <ac:chgData name="Long B Nguyen" userId="f59fb8f3-a021-417a-8bc1-65c8d471c621" providerId="ADAL" clId="{F88AF608-E1DA-3F45-AA7B-375159461296}" dt="2020-04-02T20:29:16.599" v="276" actId="1036"/>
          <ac:picMkLst>
            <pc:docMk/>
            <pc:sldMk cId="1074246246" sldId="352"/>
            <ac:picMk id="12" creationId="{45E5B5A5-3428-864B-AD23-2300A90F547B}"/>
          </ac:picMkLst>
        </pc:picChg>
        <pc:picChg chg="add del mod">
          <ac:chgData name="Long B Nguyen" userId="f59fb8f3-a021-417a-8bc1-65c8d471c621" providerId="ADAL" clId="{F88AF608-E1DA-3F45-AA7B-375159461296}" dt="2020-04-05T06:45:04.146" v="721" actId="478"/>
          <ac:picMkLst>
            <pc:docMk/>
            <pc:sldMk cId="1074246246" sldId="352"/>
            <ac:picMk id="13" creationId="{05023E7D-995E-C249-8311-AAFFCA5195AE}"/>
          </ac:picMkLst>
        </pc:picChg>
        <pc:picChg chg="add del">
          <ac:chgData name="Long B Nguyen" userId="f59fb8f3-a021-417a-8bc1-65c8d471c621" providerId="ADAL" clId="{F88AF608-E1DA-3F45-AA7B-375159461296}" dt="2020-04-02T20:23:29.165" v="227"/>
          <ac:picMkLst>
            <pc:docMk/>
            <pc:sldMk cId="1074246246" sldId="352"/>
            <ac:picMk id="14" creationId="{65DBFFEC-B99C-8049-B1A8-8B4D4169B947}"/>
          </ac:picMkLst>
        </pc:picChg>
      </pc:sldChg>
      <pc:sldChg chg="addSp delSp modSp add modAnim">
        <pc:chgData name="Long B Nguyen" userId="f59fb8f3-a021-417a-8bc1-65c8d471c621" providerId="ADAL" clId="{F88AF608-E1DA-3F45-AA7B-375159461296}" dt="2020-04-06T17:06:34.834" v="2486"/>
        <pc:sldMkLst>
          <pc:docMk/>
          <pc:sldMk cId="4072199859" sldId="353"/>
        </pc:sldMkLst>
        <pc:spChg chg="mod">
          <ac:chgData name="Long B Nguyen" userId="f59fb8f3-a021-417a-8bc1-65c8d471c621" providerId="ADAL" clId="{F88AF608-E1DA-3F45-AA7B-375159461296}" dt="2020-04-02T20:36:15.885" v="668" actId="20577"/>
          <ac:spMkLst>
            <pc:docMk/>
            <pc:sldMk cId="4072199859" sldId="353"/>
            <ac:spMk id="2" creationId="{AA3A228F-61D0-D949-A5E7-F83756230BF8}"/>
          </ac:spMkLst>
        </pc:spChg>
        <pc:spChg chg="mod">
          <ac:chgData name="Long B Nguyen" userId="f59fb8f3-a021-417a-8bc1-65c8d471c621" providerId="ADAL" clId="{F88AF608-E1DA-3F45-AA7B-375159461296}" dt="2020-04-02T20:36:36.755" v="669" actId="1076"/>
          <ac:spMkLst>
            <pc:docMk/>
            <pc:sldMk cId="4072199859" sldId="353"/>
            <ac:spMk id="3" creationId="{8BB97AF7-6488-BE43-8363-9BFD815B4E7A}"/>
          </ac:spMkLst>
        </pc:spChg>
        <pc:spChg chg="add del mod">
          <ac:chgData name="Long B Nguyen" userId="f59fb8f3-a021-417a-8bc1-65c8d471c621" providerId="ADAL" clId="{F88AF608-E1DA-3F45-AA7B-375159461296}" dt="2020-04-02T20:31:24.875" v="463" actId="478"/>
          <ac:spMkLst>
            <pc:docMk/>
            <pc:sldMk cId="4072199859" sldId="353"/>
            <ac:spMk id="6" creationId="{96362771-D1FC-9044-81C7-30C1D5A490C6}"/>
          </ac:spMkLst>
        </pc:spChg>
        <pc:spChg chg="add mod">
          <ac:chgData name="Long B Nguyen" userId="f59fb8f3-a021-417a-8bc1-65c8d471c621" providerId="ADAL" clId="{F88AF608-E1DA-3F45-AA7B-375159461296}" dt="2020-04-02T20:36:36.755" v="669" actId="1076"/>
          <ac:spMkLst>
            <pc:docMk/>
            <pc:sldMk cId="4072199859" sldId="353"/>
            <ac:spMk id="9" creationId="{7F9EC374-2B7F-214B-879B-63A9C2856D76}"/>
          </ac:spMkLst>
        </pc:spChg>
        <pc:spChg chg="del mod">
          <ac:chgData name="Long B Nguyen" userId="f59fb8f3-a021-417a-8bc1-65c8d471c621" providerId="ADAL" clId="{F88AF608-E1DA-3F45-AA7B-375159461296}" dt="2020-04-02T20:35:38.585" v="655" actId="478"/>
          <ac:spMkLst>
            <pc:docMk/>
            <pc:sldMk cId="4072199859" sldId="353"/>
            <ac:spMk id="11" creationId="{B6D7335B-BE37-D442-AECF-31E3AAF74E23}"/>
          </ac:spMkLst>
        </pc:spChg>
        <pc:spChg chg="add mod">
          <ac:chgData name="Long B Nguyen" userId="f59fb8f3-a021-417a-8bc1-65c8d471c621" providerId="ADAL" clId="{F88AF608-E1DA-3F45-AA7B-375159461296}" dt="2020-04-02T20:36:36.755" v="669" actId="1076"/>
          <ac:spMkLst>
            <pc:docMk/>
            <pc:sldMk cId="4072199859" sldId="353"/>
            <ac:spMk id="12" creationId="{9EAE38B0-BF65-EE42-87BE-1E1C9B9C4D63}"/>
          </ac:spMkLst>
        </pc:spChg>
        <pc:spChg chg="add mod">
          <ac:chgData name="Long B Nguyen" userId="f59fb8f3-a021-417a-8bc1-65c8d471c621" providerId="ADAL" clId="{F88AF608-E1DA-3F45-AA7B-375159461296}" dt="2020-04-02T20:36:45.587" v="671" actId="255"/>
          <ac:spMkLst>
            <pc:docMk/>
            <pc:sldMk cId="4072199859" sldId="353"/>
            <ac:spMk id="14" creationId="{EC27EED8-3089-E543-938E-1B26A855538E}"/>
          </ac:spMkLst>
        </pc:spChg>
        <pc:picChg chg="del">
          <ac:chgData name="Long B Nguyen" userId="f59fb8f3-a021-417a-8bc1-65c8d471c621" providerId="ADAL" clId="{F88AF608-E1DA-3F45-AA7B-375159461296}" dt="2020-04-02T20:31:19.871" v="462" actId="478"/>
          <ac:picMkLst>
            <pc:docMk/>
            <pc:sldMk cId="4072199859" sldId="353"/>
            <ac:picMk id="5" creationId="{97D87C48-405A-BF42-B42F-A920F726FECB}"/>
          </ac:picMkLst>
        </pc:picChg>
        <pc:picChg chg="mod">
          <ac:chgData name="Long B Nguyen" userId="f59fb8f3-a021-417a-8bc1-65c8d471c621" providerId="ADAL" clId="{F88AF608-E1DA-3F45-AA7B-375159461296}" dt="2020-04-02T20:36:36.755" v="669" actId="1076"/>
          <ac:picMkLst>
            <pc:docMk/>
            <pc:sldMk cId="4072199859" sldId="353"/>
            <ac:picMk id="10" creationId="{C0C41DBC-CB7E-714E-B38D-533F79A6006F}"/>
          </ac:picMkLst>
        </pc:picChg>
        <pc:cxnChg chg="add mod">
          <ac:chgData name="Long B Nguyen" userId="f59fb8f3-a021-417a-8bc1-65c8d471c621" providerId="ADAL" clId="{F88AF608-E1DA-3F45-AA7B-375159461296}" dt="2020-04-02T20:36:36.755" v="669" actId="1076"/>
          <ac:cxnSpMkLst>
            <pc:docMk/>
            <pc:sldMk cId="4072199859" sldId="353"/>
            <ac:cxnSpMk id="13" creationId="{411280B3-4694-5046-BB19-C6FDCFD671E0}"/>
          </ac:cxnSpMkLst>
        </pc:cxnChg>
      </pc:sldChg>
      <pc:sldChg chg="addSp modSp add modAnim">
        <pc:chgData name="Long B Nguyen" userId="f59fb8f3-a021-417a-8bc1-65c8d471c621" providerId="ADAL" clId="{F88AF608-E1DA-3F45-AA7B-375159461296}" dt="2020-04-06T17:08:54.382" v="2494"/>
        <pc:sldMkLst>
          <pc:docMk/>
          <pc:sldMk cId="1923277801" sldId="354"/>
        </pc:sldMkLst>
        <pc:spChg chg="mod">
          <ac:chgData name="Long B Nguyen" userId="f59fb8f3-a021-417a-8bc1-65c8d471c621" providerId="ADAL" clId="{F88AF608-E1DA-3F45-AA7B-375159461296}" dt="2020-04-02T20:36:55.916" v="679" actId="20577"/>
          <ac:spMkLst>
            <pc:docMk/>
            <pc:sldMk cId="1923277801" sldId="354"/>
            <ac:spMk id="2" creationId="{AA3A228F-61D0-D949-A5E7-F83756230BF8}"/>
          </ac:spMkLst>
        </pc:spChg>
        <pc:spChg chg="add mod">
          <ac:chgData name="Long B Nguyen" userId="f59fb8f3-a021-417a-8bc1-65c8d471c621" providerId="ADAL" clId="{F88AF608-E1DA-3F45-AA7B-375159461296}" dt="2020-04-02T20:37:40.373" v="687" actId="1076"/>
          <ac:spMkLst>
            <pc:docMk/>
            <pc:sldMk cId="1923277801" sldId="354"/>
            <ac:spMk id="11" creationId="{687F0C77-88D1-324F-858A-A5A116E4DB0A}"/>
          </ac:spMkLst>
        </pc:spChg>
        <pc:spChg chg="mod">
          <ac:chgData name="Long B Nguyen" userId="f59fb8f3-a021-417a-8bc1-65c8d471c621" providerId="ADAL" clId="{F88AF608-E1DA-3F45-AA7B-375159461296}" dt="2020-04-05T07:02:04.203" v="1572" actId="207"/>
          <ac:spMkLst>
            <pc:docMk/>
            <pc:sldMk cId="1923277801" sldId="354"/>
            <ac:spMk id="14" creationId="{EC27EED8-3089-E543-938E-1B26A855538E}"/>
          </ac:spMkLst>
        </pc:spChg>
        <pc:spChg chg="add mod">
          <ac:chgData name="Long B Nguyen" userId="f59fb8f3-a021-417a-8bc1-65c8d471c621" providerId="ADAL" clId="{F88AF608-E1DA-3F45-AA7B-375159461296}" dt="2020-04-05T06:47:33.566" v="838" actId="1076"/>
          <ac:spMkLst>
            <pc:docMk/>
            <pc:sldMk cId="1923277801" sldId="354"/>
            <ac:spMk id="15" creationId="{F89E85B6-1DD6-7D41-86A5-BF59FF632CD1}"/>
          </ac:spMkLst>
        </pc:spChg>
        <pc:spChg chg="add mod">
          <ac:chgData name="Long B Nguyen" userId="f59fb8f3-a021-417a-8bc1-65c8d471c621" providerId="ADAL" clId="{F88AF608-E1DA-3F45-AA7B-375159461296}" dt="2020-04-05T06:50:00.492" v="1005" actId="14100"/>
          <ac:spMkLst>
            <pc:docMk/>
            <pc:sldMk cId="1923277801" sldId="354"/>
            <ac:spMk id="16" creationId="{33CEA242-B414-0045-8404-B5410A3FBBE6}"/>
          </ac:spMkLst>
        </pc:spChg>
        <pc:cxnChg chg="add mod">
          <ac:chgData name="Long B Nguyen" userId="f59fb8f3-a021-417a-8bc1-65c8d471c621" providerId="ADAL" clId="{F88AF608-E1DA-3F45-AA7B-375159461296}" dt="2020-04-05T06:47:10.844" v="834" actId="692"/>
          <ac:cxnSpMkLst>
            <pc:docMk/>
            <pc:sldMk cId="1923277801" sldId="354"/>
            <ac:cxnSpMk id="5" creationId="{84299632-E555-3148-B6B7-3A2B5D82744D}"/>
          </ac:cxnSpMkLst>
        </pc:cxnChg>
      </pc:sldChg>
      <pc:sldChg chg="modSp add">
        <pc:chgData name="Long B Nguyen" userId="f59fb8f3-a021-417a-8bc1-65c8d471c621" providerId="ADAL" clId="{F88AF608-E1DA-3F45-AA7B-375159461296}" dt="2020-04-05T06:44:52.550" v="720" actId="20577"/>
        <pc:sldMkLst>
          <pc:docMk/>
          <pc:sldMk cId="1354275746" sldId="355"/>
        </pc:sldMkLst>
        <pc:spChg chg="mod">
          <ac:chgData name="Long B Nguyen" userId="f59fb8f3-a021-417a-8bc1-65c8d471c621" providerId="ADAL" clId="{F88AF608-E1DA-3F45-AA7B-375159461296}" dt="2020-04-05T06:44:52.550" v="720" actId="20577"/>
          <ac:spMkLst>
            <pc:docMk/>
            <pc:sldMk cId="1354275746" sldId="355"/>
            <ac:spMk id="11" creationId="{B6D7335B-BE37-D442-AECF-31E3AAF74E23}"/>
          </ac:spMkLst>
        </pc:spChg>
        <pc:picChg chg="mod">
          <ac:chgData name="Long B Nguyen" userId="f59fb8f3-a021-417a-8bc1-65c8d471c621" providerId="ADAL" clId="{F88AF608-E1DA-3F45-AA7B-375159461296}" dt="2020-04-05T06:44:49.718" v="717" actId="1076"/>
          <ac:picMkLst>
            <pc:docMk/>
            <pc:sldMk cId="1354275746" sldId="355"/>
            <ac:picMk id="10" creationId="{C0C41DBC-CB7E-714E-B38D-533F79A6006F}"/>
          </ac:picMkLst>
        </pc:picChg>
      </pc:sldChg>
      <pc:sldChg chg="add del">
        <pc:chgData name="Long B Nguyen" userId="f59fb8f3-a021-417a-8bc1-65c8d471c621" providerId="ADAL" clId="{F88AF608-E1DA-3F45-AA7B-375159461296}" dt="2020-04-02T20:37:15.843" v="683"/>
        <pc:sldMkLst>
          <pc:docMk/>
          <pc:sldMk cId="2505378042" sldId="355"/>
        </pc:sldMkLst>
      </pc:sldChg>
      <pc:sldChg chg="add del">
        <pc:chgData name="Long B Nguyen" userId="f59fb8f3-a021-417a-8bc1-65c8d471c621" providerId="ADAL" clId="{F88AF608-E1DA-3F45-AA7B-375159461296}" dt="2020-04-02T20:37:05.885" v="681"/>
        <pc:sldMkLst>
          <pc:docMk/>
          <pc:sldMk cId="4062159865" sldId="355"/>
        </pc:sldMkLst>
      </pc:sldChg>
      <pc:sldChg chg="modSp add">
        <pc:chgData name="Long B Nguyen" userId="f59fb8f3-a021-417a-8bc1-65c8d471c621" providerId="ADAL" clId="{F88AF608-E1DA-3F45-AA7B-375159461296}" dt="2020-04-05T06:49:10.745" v="939" actId="207"/>
        <pc:sldMkLst>
          <pc:docMk/>
          <pc:sldMk cId="1585409684" sldId="356"/>
        </pc:sldMkLst>
        <pc:spChg chg="mod">
          <ac:chgData name="Long B Nguyen" userId="f59fb8f3-a021-417a-8bc1-65c8d471c621" providerId="ADAL" clId="{F88AF608-E1DA-3F45-AA7B-375159461296}" dt="2020-04-05T06:48:58.971" v="938" actId="1076"/>
          <ac:spMkLst>
            <pc:docMk/>
            <pc:sldMk cId="1585409684" sldId="356"/>
            <ac:spMk id="2" creationId="{AA3A228F-61D0-D949-A5E7-F83756230BF8}"/>
          </ac:spMkLst>
        </pc:spChg>
        <pc:spChg chg="mod">
          <ac:chgData name="Long B Nguyen" userId="f59fb8f3-a021-417a-8bc1-65c8d471c621" providerId="ADAL" clId="{F88AF608-E1DA-3F45-AA7B-375159461296}" dt="2020-04-05T06:48:55.852" v="937" actId="1076"/>
          <ac:spMkLst>
            <pc:docMk/>
            <pc:sldMk cId="1585409684" sldId="356"/>
            <ac:spMk id="8" creationId="{28E94775-340E-154F-8718-3AC6764C7992}"/>
          </ac:spMkLst>
        </pc:spChg>
        <pc:graphicFrameChg chg="mod modGraphic">
          <ac:chgData name="Long B Nguyen" userId="f59fb8f3-a021-417a-8bc1-65c8d471c621" providerId="ADAL" clId="{F88AF608-E1DA-3F45-AA7B-375159461296}" dt="2020-04-05T06:49:10.745" v="939" actId="207"/>
          <ac:graphicFrameMkLst>
            <pc:docMk/>
            <pc:sldMk cId="1585409684" sldId="356"/>
            <ac:graphicFrameMk id="7" creationId="{5E0AD998-3639-DC4B-A522-3578EC3F870D}"/>
          </ac:graphicFrameMkLst>
        </pc:graphicFrameChg>
      </pc:sldChg>
      <pc:sldChg chg="addSp modSp add modAnim">
        <pc:chgData name="Long B Nguyen" userId="f59fb8f3-a021-417a-8bc1-65c8d471c621" providerId="ADAL" clId="{F88AF608-E1DA-3F45-AA7B-375159461296}" dt="2020-04-06T17:09:14.346" v="2496"/>
        <pc:sldMkLst>
          <pc:docMk/>
          <pc:sldMk cId="4040947791" sldId="357"/>
        </pc:sldMkLst>
        <pc:spChg chg="mod">
          <ac:chgData name="Long B Nguyen" userId="f59fb8f3-a021-417a-8bc1-65c8d471c621" providerId="ADAL" clId="{F88AF608-E1DA-3F45-AA7B-375159461296}" dt="2020-04-05T06:52:43.734" v="1195" actId="20577"/>
          <ac:spMkLst>
            <pc:docMk/>
            <pc:sldMk cId="4040947791" sldId="357"/>
            <ac:spMk id="2" creationId="{AA3A228F-61D0-D949-A5E7-F83756230BF8}"/>
          </ac:spMkLst>
        </pc:spChg>
        <pc:spChg chg="mod">
          <ac:chgData name="Long B Nguyen" userId="f59fb8f3-a021-417a-8bc1-65c8d471c621" providerId="ADAL" clId="{F88AF608-E1DA-3F45-AA7B-375159461296}" dt="2020-04-05T06:59:35.571" v="1516" actId="1076"/>
          <ac:spMkLst>
            <pc:docMk/>
            <pc:sldMk cId="4040947791" sldId="357"/>
            <ac:spMk id="11" creationId="{687F0C77-88D1-324F-858A-A5A116E4DB0A}"/>
          </ac:spMkLst>
        </pc:spChg>
        <pc:spChg chg="mod">
          <ac:chgData name="Long B Nguyen" userId="f59fb8f3-a021-417a-8bc1-65c8d471c621" providerId="ADAL" clId="{F88AF608-E1DA-3F45-AA7B-375159461296}" dt="2020-04-05T07:01:58.404" v="1571" actId="207"/>
          <ac:spMkLst>
            <pc:docMk/>
            <pc:sldMk cId="4040947791" sldId="357"/>
            <ac:spMk id="14" creationId="{EC27EED8-3089-E543-938E-1B26A855538E}"/>
          </ac:spMkLst>
        </pc:spChg>
        <pc:spChg chg="mod">
          <ac:chgData name="Long B Nguyen" userId="f59fb8f3-a021-417a-8bc1-65c8d471c621" providerId="ADAL" clId="{F88AF608-E1DA-3F45-AA7B-375159461296}" dt="2020-04-05T07:00:44.811" v="1549" actId="20577"/>
          <ac:spMkLst>
            <pc:docMk/>
            <pc:sldMk cId="4040947791" sldId="357"/>
            <ac:spMk id="16" creationId="{33CEA242-B414-0045-8404-B5410A3FBBE6}"/>
          </ac:spMkLst>
        </pc:spChg>
        <pc:cxnChg chg="add mod">
          <ac:chgData name="Long B Nguyen" userId="f59fb8f3-a021-417a-8bc1-65c8d471c621" providerId="ADAL" clId="{F88AF608-E1DA-3F45-AA7B-375159461296}" dt="2020-04-05T06:59:28.495" v="1515" actId="692"/>
          <ac:cxnSpMkLst>
            <pc:docMk/>
            <pc:sldMk cId="4040947791" sldId="357"/>
            <ac:cxnSpMk id="6" creationId="{15D31130-3C10-5847-B26F-98C99047C7FB}"/>
          </ac:cxnSpMkLst>
        </pc:cxnChg>
        <pc:cxnChg chg="add mod">
          <ac:chgData name="Long B Nguyen" userId="f59fb8f3-a021-417a-8bc1-65c8d471c621" providerId="ADAL" clId="{F88AF608-E1DA-3F45-AA7B-375159461296}" dt="2020-04-05T06:59:45.106" v="1519" actId="14100"/>
          <ac:cxnSpMkLst>
            <pc:docMk/>
            <pc:sldMk cId="4040947791" sldId="357"/>
            <ac:cxnSpMk id="17" creationId="{A3D4B1DE-0DE5-7349-ABE2-5ECCB8468FA5}"/>
          </ac:cxnSpMkLst>
        </pc:cxnChg>
      </pc:sldChg>
      <pc:sldChg chg="modSp add">
        <pc:chgData name="Long B Nguyen" userId="f59fb8f3-a021-417a-8bc1-65c8d471c621" providerId="ADAL" clId="{F88AF608-E1DA-3F45-AA7B-375159461296}" dt="2020-04-05T06:52:34.075" v="1189" actId="113"/>
        <pc:sldMkLst>
          <pc:docMk/>
          <pc:sldMk cId="3612022073" sldId="358"/>
        </pc:sldMkLst>
        <pc:spChg chg="mod">
          <ac:chgData name="Long B Nguyen" userId="f59fb8f3-a021-417a-8bc1-65c8d471c621" providerId="ADAL" clId="{F88AF608-E1DA-3F45-AA7B-375159461296}" dt="2020-04-05T06:52:34.075" v="1189" actId="113"/>
          <ac:spMkLst>
            <pc:docMk/>
            <pc:sldMk cId="3612022073" sldId="358"/>
            <ac:spMk id="8" creationId="{28E94775-340E-154F-8718-3AC6764C7992}"/>
          </ac:spMkLst>
        </pc:spChg>
        <pc:graphicFrameChg chg="mod modGraphic">
          <ac:chgData name="Long B Nguyen" userId="f59fb8f3-a021-417a-8bc1-65c8d471c621" providerId="ADAL" clId="{F88AF608-E1DA-3F45-AA7B-375159461296}" dt="2020-04-05T06:52:24.642" v="1188" actId="14100"/>
          <ac:graphicFrameMkLst>
            <pc:docMk/>
            <pc:sldMk cId="3612022073" sldId="358"/>
            <ac:graphicFrameMk id="7" creationId="{5E0AD998-3639-DC4B-A522-3578EC3F870D}"/>
          </ac:graphicFrameMkLst>
        </pc:graphicFrameChg>
      </pc:sldChg>
      <pc:sldChg chg="addSp delSp modSp add">
        <pc:chgData name="Long B Nguyen" userId="f59fb8f3-a021-417a-8bc1-65c8d471c621" providerId="ADAL" clId="{F88AF608-E1DA-3F45-AA7B-375159461296}" dt="2020-04-06T17:01:53.731" v="2485" actId="14100"/>
        <pc:sldMkLst>
          <pc:docMk/>
          <pc:sldMk cId="492554590" sldId="359"/>
        </pc:sldMkLst>
        <pc:spChg chg="mod">
          <ac:chgData name="Long B Nguyen" userId="f59fb8f3-a021-417a-8bc1-65c8d471c621" providerId="ADAL" clId="{F88AF608-E1DA-3F45-AA7B-375159461296}" dt="2020-04-05T06:54:15.294" v="1255" actId="20577"/>
          <ac:spMkLst>
            <pc:docMk/>
            <pc:sldMk cId="492554590" sldId="359"/>
            <ac:spMk id="2" creationId="{AA3A228F-61D0-D949-A5E7-F83756230BF8}"/>
          </ac:spMkLst>
        </pc:spChg>
        <pc:spChg chg="add mod">
          <ac:chgData name="Long B Nguyen" userId="f59fb8f3-a021-417a-8bc1-65c8d471c621" providerId="ADAL" clId="{F88AF608-E1DA-3F45-AA7B-375159461296}" dt="2020-04-06T17:01:53.731" v="2485" actId="14100"/>
          <ac:spMkLst>
            <pc:docMk/>
            <pc:sldMk cId="492554590" sldId="359"/>
            <ac:spMk id="7" creationId="{AC67F48D-8669-CB4E-B2C7-F193CF7B5052}"/>
          </ac:spMkLst>
        </pc:spChg>
        <pc:spChg chg="add mod">
          <ac:chgData name="Long B Nguyen" userId="f59fb8f3-a021-417a-8bc1-65c8d471c621" providerId="ADAL" clId="{F88AF608-E1DA-3F45-AA7B-375159461296}" dt="2020-04-05T06:56:57.975" v="1410" actId="20577"/>
          <ac:spMkLst>
            <pc:docMk/>
            <pc:sldMk cId="492554590" sldId="359"/>
            <ac:spMk id="8" creationId="{E88EC21A-6D6F-1D46-9BAD-B0789681DFE9}"/>
          </ac:spMkLst>
        </pc:spChg>
        <pc:spChg chg="add del mod">
          <ac:chgData name="Long B Nguyen" userId="f59fb8f3-a021-417a-8bc1-65c8d471c621" providerId="ADAL" clId="{F88AF608-E1DA-3F45-AA7B-375159461296}" dt="2020-04-05T06:57:15.739" v="1415"/>
          <ac:spMkLst>
            <pc:docMk/>
            <pc:sldMk cId="492554590" sldId="359"/>
            <ac:spMk id="9" creationId="{607C2E7E-C51C-EE4A-BDAB-719324DDF6F8}"/>
          </ac:spMkLst>
        </pc:spChg>
        <pc:spChg chg="mod">
          <ac:chgData name="Long B Nguyen" userId="f59fb8f3-a021-417a-8bc1-65c8d471c621" providerId="ADAL" clId="{F88AF608-E1DA-3F45-AA7B-375159461296}" dt="2020-04-05T06:56:48.619" v="1397" actId="207"/>
          <ac:spMkLst>
            <pc:docMk/>
            <pc:sldMk cId="492554590" sldId="359"/>
            <ac:spMk id="11" creationId="{B6D7335B-BE37-D442-AECF-31E3AAF74E23}"/>
          </ac:spMkLst>
        </pc:spChg>
        <pc:picChg chg="mod">
          <ac:chgData name="Long B Nguyen" userId="f59fb8f3-a021-417a-8bc1-65c8d471c621" providerId="ADAL" clId="{F88AF608-E1DA-3F45-AA7B-375159461296}" dt="2020-04-05T06:56:25.019" v="1372" actId="1035"/>
          <ac:picMkLst>
            <pc:docMk/>
            <pc:sldMk cId="492554590" sldId="359"/>
            <ac:picMk id="5" creationId="{97D87C48-405A-BF42-B42F-A920F726FECB}"/>
          </ac:picMkLst>
        </pc:picChg>
        <pc:picChg chg="mod">
          <ac:chgData name="Long B Nguyen" userId="f59fb8f3-a021-417a-8bc1-65c8d471c621" providerId="ADAL" clId="{F88AF608-E1DA-3F45-AA7B-375159461296}" dt="2020-04-05T06:56:25.019" v="1372" actId="1035"/>
          <ac:picMkLst>
            <pc:docMk/>
            <pc:sldMk cId="492554590" sldId="359"/>
            <ac:picMk id="10" creationId="{C0C41DBC-CB7E-714E-B38D-533F79A6006F}"/>
          </ac:picMkLst>
        </pc:picChg>
      </pc:sldChg>
      <pc:sldChg chg="addSp modSp add">
        <pc:chgData name="Long B Nguyen" userId="f59fb8f3-a021-417a-8bc1-65c8d471c621" providerId="ADAL" clId="{F88AF608-E1DA-3F45-AA7B-375159461296}" dt="2020-04-05T07:01:47.464" v="1570" actId="20577"/>
        <pc:sldMkLst>
          <pc:docMk/>
          <pc:sldMk cId="3841664795" sldId="360"/>
        </pc:sldMkLst>
        <pc:spChg chg="mod">
          <ac:chgData name="Long B Nguyen" userId="f59fb8f3-a021-417a-8bc1-65c8d471c621" providerId="ADAL" clId="{F88AF608-E1DA-3F45-AA7B-375159461296}" dt="2020-04-05T07:01:47.464" v="1570" actId="20577"/>
          <ac:spMkLst>
            <pc:docMk/>
            <pc:sldMk cId="3841664795" sldId="360"/>
            <ac:spMk id="7" creationId="{AC67F48D-8669-CB4E-B2C7-F193CF7B5052}"/>
          </ac:spMkLst>
        </pc:spChg>
        <pc:spChg chg="add mod">
          <ac:chgData name="Long B Nguyen" userId="f59fb8f3-a021-417a-8bc1-65c8d471c621" providerId="ADAL" clId="{F88AF608-E1DA-3F45-AA7B-375159461296}" dt="2020-04-05T06:58:01.542" v="1482" actId="207"/>
          <ac:spMkLst>
            <pc:docMk/>
            <pc:sldMk cId="3841664795" sldId="360"/>
            <ac:spMk id="9" creationId="{981959D9-6541-7943-A934-19A3E565971A}"/>
          </ac:spMkLst>
        </pc:spChg>
        <pc:picChg chg="mod">
          <ac:chgData name="Long B Nguyen" userId="f59fb8f3-a021-417a-8bc1-65c8d471c621" providerId="ADAL" clId="{F88AF608-E1DA-3F45-AA7B-375159461296}" dt="2020-04-05T06:58:16.279" v="1504" actId="1036"/>
          <ac:picMkLst>
            <pc:docMk/>
            <pc:sldMk cId="3841664795" sldId="360"/>
            <ac:picMk id="10" creationId="{C0C41DBC-CB7E-714E-B38D-533F79A6006F}"/>
          </ac:picMkLst>
        </pc:picChg>
      </pc:sldChg>
      <pc:sldChg chg="modSp add">
        <pc:chgData name="Long B Nguyen" userId="f59fb8f3-a021-417a-8bc1-65c8d471c621" providerId="ADAL" clId="{F88AF608-E1DA-3F45-AA7B-375159461296}" dt="2020-04-05T07:06:39.185" v="1718" actId="207"/>
        <pc:sldMkLst>
          <pc:docMk/>
          <pc:sldMk cId="2849575851" sldId="361"/>
        </pc:sldMkLst>
        <pc:spChg chg="mod">
          <ac:chgData name="Long B Nguyen" userId="f59fb8f3-a021-417a-8bc1-65c8d471c621" providerId="ADAL" clId="{F88AF608-E1DA-3F45-AA7B-375159461296}" dt="2020-04-05T07:06:39.185" v="1718" actId="207"/>
          <ac:spMkLst>
            <pc:docMk/>
            <pc:sldMk cId="2849575851" sldId="361"/>
            <ac:spMk id="11" creationId="{B6D7335B-BE37-D442-AECF-31E3AAF74E23}"/>
          </ac:spMkLst>
        </pc:spChg>
        <pc:picChg chg="mod">
          <ac:chgData name="Long B Nguyen" userId="f59fb8f3-a021-417a-8bc1-65c8d471c621" providerId="ADAL" clId="{F88AF608-E1DA-3F45-AA7B-375159461296}" dt="2020-04-05T07:06:22.321" v="1712" actId="1035"/>
          <ac:picMkLst>
            <pc:docMk/>
            <pc:sldMk cId="2849575851" sldId="361"/>
            <ac:picMk id="5" creationId="{97D87C48-405A-BF42-B42F-A920F726FECB}"/>
          </ac:picMkLst>
        </pc:picChg>
        <pc:picChg chg="mod">
          <ac:chgData name="Long B Nguyen" userId="f59fb8f3-a021-417a-8bc1-65c8d471c621" providerId="ADAL" clId="{F88AF608-E1DA-3F45-AA7B-375159461296}" dt="2020-04-05T07:06:22.321" v="1712" actId="1035"/>
          <ac:picMkLst>
            <pc:docMk/>
            <pc:sldMk cId="2849575851" sldId="361"/>
            <ac:picMk id="10" creationId="{C0C41DBC-CB7E-714E-B38D-533F79A6006F}"/>
          </ac:picMkLst>
        </pc:picChg>
      </pc:sldChg>
      <pc:sldChg chg="addSp modSp add modAnim">
        <pc:chgData name="Long B Nguyen" userId="f59fb8f3-a021-417a-8bc1-65c8d471c621" providerId="ADAL" clId="{F88AF608-E1DA-3F45-AA7B-375159461296}" dt="2020-04-06T17:07:28.664" v="2490"/>
        <pc:sldMkLst>
          <pc:docMk/>
          <pc:sldMk cId="3393750233" sldId="362"/>
        </pc:sldMkLst>
        <pc:spChg chg="mod">
          <ac:chgData name="Long B Nguyen" userId="f59fb8f3-a021-417a-8bc1-65c8d471c621" providerId="ADAL" clId="{F88AF608-E1DA-3F45-AA7B-375159461296}" dt="2020-04-05T07:10:30.354" v="2038" actId="20577"/>
          <ac:spMkLst>
            <pc:docMk/>
            <pc:sldMk cId="3393750233" sldId="362"/>
            <ac:spMk id="2" creationId="{AA3A228F-61D0-D949-A5E7-F83756230BF8}"/>
          </ac:spMkLst>
        </pc:spChg>
        <pc:spChg chg="add mod">
          <ac:chgData name="Long B Nguyen" userId="f59fb8f3-a021-417a-8bc1-65c8d471c621" providerId="ADAL" clId="{F88AF608-E1DA-3F45-AA7B-375159461296}" dt="2020-04-05T07:09:12.179" v="1958" actId="20577"/>
          <ac:spMkLst>
            <pc:docMk/>
            <pc:sldMk cId="3393750233" sldId="362"/>
            <ac:spMk id="7" creationId="{7E9A0E50-D1B9-EE49-82E2-AD99FD866C87}"/>
          </ac:spMkLst>
        </pc:spChg>
        <pc:spChg chg="add mod">
          <ac:chgData name="Long B Nguyen" userId="f59fb8f3-a021-417a-8bc1-65c8d471c621" providerId="ADAL" clId="{F88AF608-E1DA-3F45-AA7B-375159461296}" dt="2020-04-05T07:09:20.487" v="1962" actId="20577"/>
          <ac:spMkLst>
            <pc:docMk/>
            <pc:sldMk cId="3393750233" sldId="362"/>
            <ac:spMk id="8" creationId="{E44CB433-95D7-5341-82AA-A9EBF77EF057}"/>
          </ac:spMkLst>
        </pc:spChg>
        <pc:spChg chg="mod">
          <ac:chgData name="Long B Nguyen" userId="f59fb8f3-a021-417a-8bc1-65c8d471c621" providerId="ADAL" clId="{F88AF608-E1DA-3F45-AA7B-375159461296}" dt="2020-04-05T07:11:08.062" v="2039" actId="207"/>
          <ac:spMkLst>
            <pc:docMk/>
            <pc:sldMk cId="3393750233" sldId="362"/>
            <ac:spMk id="11" creationId="{B6D7335B-BE37-D442-AECF-31E3AAF74E23}"/>
          </ac:spMkLst>
        </pc:spChg>
        <pc:picChg chg="mod">
          <ac:chgData name="Long B Nguyen" userId="f59fb8f3-a021-417a-8bc1-65c8d471c621" providerId="ADAL" clId="{F88AF608-E1DA-3F45-AA7B-375159461296}" dt="2020-04-05T07:10:13.125" v="2024" actId="1076"/>
          <ac:picMkLst>
            <pc:docMk/>
            <pc:sldMk cId="3393750233" sldId="362"/>
            <ac:picMk id="5" creationId="{97D87C48-405A-BF42-B42F-A920F726FECB}"/>
          </ac:picMkLst>
        </pc:picChg>
        <pc:picChg chg="mod">
          <ac:chgData name="Long B Nguyen" userId="f59fb8f3-a021-417a-8bc1-65c8d471c621" providerId="ADAL" clId="{F88AF608-E1DA-3F45-AA7B-375159461296}" dt="2020-04-05T07:10:11.480" v="2023" actId="1076"/>
          <ac:picMkLst>
            <pc:docMk/>
            <pc:sldMk cId="3393750233" sldId="362"/>
            <ac:picMk id="10" creationId="{C0C41DBC-CB7E-714E-B38D-533F79A6006F}"/>
          </ac:picMkLst>
        </pc:picChg>
      </pc:sldChg>
      <pc:sldChg chg="modSp add">
        <pc:chgData name="Long B Nguyen" userId="f59fb8f3-a021-417a-8bc1-65c8d471c621" providerId="ADAL" clId="{F88AF608-E1DA-3F45-AA7B-375159461296}" dt="2020-04-05T07:11:57.093" v="2073" actId="1076"/>
        <pc:sldMkLst>
          <pc:docMk/>
          <pc:sldMk cId="1966618997" sldId="363"/>
        </pc:sldMkLst>
        <pc:spChg chg="mod">
          <ac:chgData name="Long B Nguyen" userId="f59fb8f3-a021-417a-8bc1-65c8d471c621" providerId="ADAL" clId="{F88AF608-E1DA-3F45-AA7B-375159461296}" dt="2020-04-05T07:11:49.327" v="2070" actId="20577"/>
          <ac:spMkLst>
            <pc:docMk/>
            <pc:sldMk cId="1966618997" sldId="363"/>
            <ac:spMk id="7" creationId="{7E9A0E50-D1B9-EE49-82E2-AD99FD866C87}"/>
          </ac:spMkLst>
        </pc:spChg>
        <pc:spChg chg="mod">
          <ac:chgData name="Long B Nguyen" userId="f59fb8f3-a021-417a-8bc1-65c8d471c621" providerId="ADAL" clId="{F88AF608-E1DA-3F45-AA7B-375159461296}" dt="2020-04-05T07:11:57.093" v="2073" actId="1076"/>
          <ac:spMkLst>
            <pc:docMk/>
            <pc:sldMk cId="1966618997" sldId="363"/>
            <ac:spMk id="8" creationId="{E44CB433-95D7-5341-82AA-A9EBF77EF057}"/>
          </ac:spMkLst>
        </pc:spChg>
        <pc:spChg chg="mod">
          <ac:chgData name="Long B Nguyen" userId="f59fb8f3-a021-417a-8bc1-65c8d471c621" providerId="ADAL" clId="{F88AF608-E1DA-3F45-AA7B-375159461296}" dt="2020-04-05T07:11:28.278" v="2064" actId="20577"/>
          <ac:spMkLst>
            <pc:docMk/>
            <pc:sldMk cId="1966618997" sldId="363"/>
            <ac:spMk id="11" creationId="{B6D7335B-BE37-D442-AECF-31E3AAF74E23}"/>
          </ac:spMkLst>
        </pc:spChg>
        <pc:picChg chg="mod">
          <ac:chgData name="Long B Nguyen" userId="f59fb8f3-a021-417a-8bc1-65c8d471c621" providerId="ADAL" clId="{F88AF608-E1DA-3F45-AA7B-375159461296}" dt="2020-04-05T07:11:38.412" v="2067" actId="1076"/>
          <ac:picMkLst>
            <pc:docMk/>
            <pc:sldMk cId="1966618997" sldId="363"/>
            <ac:picMk id="5" creationId="{97D87C48-405A-BF42-B42F-A920F726FECB}"/>
          </ac:picMkLst>
        </pc:picChg>
        <pc:picChg chg="mod">
          <ac:chgData name="Long B Nguyen" userId="f59fb8f3-a021-417a-8bc1-65c8d471c621" providerId="ADAL" clId="{F88AF608-E1DA-3F45-AA7B-375159461296}" dt="2020-04-05T07:11:36.574" v="2066" actId="1076"/>
          <ac:picMkLst>
            <pc:docMk/>
            <pc:sldMk cId="1966618997" sldId="363"/>
            <ac:picMk id="10" creationId="{C0C41DBC-CB7E-714E-B38D-533F79A6006F}"/>
          </ac:picMkLst>
        </pc:picChg>
      </pc:sldChg>
      <pc:sldChg chg="modSp add">
        <pc:chgData name="Long B Nguyen" userId="f59fb8f3-a021-417a-8bc1-65c8d471c621" providerId="ADAL" clId="{F88AF608-E1DA-3F45-AA7B-375159461296}" dt="2020-04-05T07:13:00.245" v="2101" actId="1076"/>
        <pc:sldMkLst>
          <pc:docMk/>
          <pc:sldMk cId="3735521889" sldId="364"/>
        </pc:sldMkLst>
        <pc:spChg chg="mod">
          <ac:chgData name="Long B Nguyen" userId="f59fb8f3-a021-417a-8bc1-65c8d471c621" providerId="ADAL" clId="{F88AF608-E1DA-3F45-AA7B-375159461296}" dt="2020-04-05T07:13:00.245" v="2101" actId="1076"/>
          <ac:spMkLst>
            <pc:docMk/>
            <pc:sldMk cId="3735521889" sldId="364"/>
            <ac:spMk id="7" creationId="{7E9A0E50-D1B9-EE49-82E2-AD99FD866C87}"/>
          </ac:spMkLst>
        </pc:spChg>
        <pc:spChg chg="mod">
          <ac:chgData name="Long B Nguyen" userId="f59fb8f3-a021-417a-8bc1-65c8d471c621" providerId="ADAL" clId="{F88AF608-E1DA-3F45-AA7B-375159461296}" dt="2020-04-05T07:12:56.657" v="2100" actId="1076"/>
          <ac:spMkLst>
            <pc:docMk/>
            <pc:sldMk cId="3735521889" sldId="364"/>
            <ac:spMk id="8" creationId="{E44CB433-95D7-5341-82AA-A9EBF77EF057}"/>
          </ac:spMkLst>
        </pc:spChg>
        <pc:spChg chg="mod">
          <ac:chgData name="Long B Nguyen" userId="f59fb8f3-a021-417a-8bc1-65c8d471c621" providerId="ADAL" clId="{F88AF608-E1DA-3F45-AA7B-375159461296}" dt="2020-04-05T07:12:38.027" v="2097" actId="20577"/>
          <ac:spMkLst>
            <pc:docMk/>
            <pc:sldMk cId="3735521889" sldId="364"/>
            <ac:spMk id="11" creationId="{B6D7335B-BE37-D442-AECF-31E3AAF74E23}"/>
          </ac:spMkLst>
        </pc:spChg>
        <pc:picChg chg="mod">
          <ac:chgData name="Long B Nguyen" userId="f59fb8f3-a021-417a-8bc1-65c8d471c621" providerId="ADAL" clId="{F88AF608-E1DA-3F45-AA7B-375159461296}" dt="2020-04-05T07:12:39.980" v="2098" actId="1076"/>
          <ac:picMkLst>
            <pc:docMk/>
            <pc:sldMk cId="3735521889" sldId="364"/>
            <ac:picMk id="5" creationId="{97D87C48-405A-BF42-B42F-A920F726FECB}"/>
          </ac:picMkLst>
        </pc:picChg>
        <pc:picChg chg="mod">
          <ac:chgData name="Long B Nguyen" userId="f59fb8f3-a021-417a-8bc1-65c8d471c621" providerId="ADAL" clId="{F88AF608-E1DA-3F45-AA7B-375159461296}" dt="2020-04-05T07:12:42.575" v="2099" actId="1076"/>
          <ac:picMkLst>
            <pc:docMk/>
            <pc:sldMk cId="3735521889" sldId="364"/>
            <ac:picMk id="10" creationId="{C0C41DBC-CB7E-714E-B38D-533F79A6006F}"/>
          </ac:picMkLst>
        </pc:picChg>
      </pc:sldChg>
      <pc:sldChg chg="modSp add">
        <pc:chgData name="Long B Nguyen" userId="f59fb8f3-a021-417a-8bc1-65c8d471c621" providerId="ADAL" clId="{F88AF608-E1DA-3F45-AA7B-375159461296}" dt="2020-04-05T07:14:22.516" v="2127" actId="1076"/>
        <pc:sldMkLst>
          <pc:docMk/>
          <pc:sldMk cId="956769209" sldId="365"/>
        </pc:sldMkLst>
        <pc:spChg chg="mod">
          <ac:chgData name="Long B Nguyen" userId="f59fb8f3-a021-417a-8bc1-65c8d471c621" providerId="ADAL" clId="{F88AF608-E1DA-3F45-AA7B-375159461296}" dt="2020-04-05T07:14:18.475" v="2126" actId="1076"/>
          <ac:spMkLst>
            <pc:docMk/>
            <pc:sldMk cId="956769209" sldId="365"/>
            <ac:spMk id="7" creationId="{7E9A0E50-D1B9-EE49-82E2-AD99FD866C87}"/>
          </ac:spMkLst>
        </pc:spChg>
        <pc:spChg chg="mod">
          <ac:chgData name="Long B Nguyen" userId="f59fb8f3-a021-417a-8bc1-65c8d471c621" providerId="ADAL" clId="{F88AF608-E1DA-3F45-AA7B-375159461296}" dt="2020-04-05T07:14:22.516" v="2127" actId="1076"/>
          <ac:spMkLst>
            <pc:docMk/>
            <pc:sldMk cId="956769209" sldId="365"/>
            <ac:spMk id="8" creationId="{E44CB433-95D7-5341-82AA-A9EBF77EF057}"/>
          </ac:spMkLst>
        </pc:spChg>
        <pc:spChg chg="mod">
          <ac:chgData name="Long B Nguyen" userId="f59fb8f3-a021-417a-8bc1-65c8d471c621" providerId="ADAL" clId="{F88AF608-E1DA-3F45-AA7B-375159461296}" dt="2020-04-05T07:13:38.069" v="2125" actId="20577"/>
          <ac:spMkLst>
            <pc:docMk/>
            <pc:sldMk cId="956769209" sldId="365"/>
            <ac:spMk id="11" creationId="{B6D7335B-BE37-D442-AECF-31E3AAF74E23}"/>
          </ac:spMkLst>
        </pc:spChg>
        <pc:picChg chg="mod">
          <ac:chgData name="Long B Nguyen" userId="f59fb8f3-a021-417a-8bc1-65c8d471c621" providerId="ADAL" clId="{F88AF608-E1DA-3F45-AA7B-375159461296}" dt="2020-04-05T07:14:18.475" v="2126" actId="1076"/>
          <ac:picMkLst>
            <pc:docMk/>
            <pc:sldMk cId="956769209" sldId="365"/>
            <ac:picMk id="5" creationId="{97D87C48-405A-BF42-B42F-A920F726FECB}"/>
          </ac:picMkLst>
        </pc:picChg>
        <pc:picChg chg="mod">
          <ac:chgData name="Long B Nguyen" userId="f59fb8f3-a021-417a-8bc1-65c8d471c621" providerId="ADAL" clId="{F88AF608-E1DA-3F45-AA7B-375159461296}" dt="2020-04-05T07:14:22.516" v="2127" actId="1076"/>
          <ac:picMkLst>
            <pc:docMk/>
            <pc:sldMk cId="956769209" sldId="365"/>
            <ac:picMk id="10" creationId="{C0C41DBC-CB7E-714E-B38D-533F79A6006F}"/>
          </ac:picMkLst>
        </pc:picChg>
      </pc:sldChg>
      <pc:sldChg chg="add del">
        <pc:chgData name="Long B Nguyen" userId="f59fb8f3-a021-417a-8bc1-65c8d471c621" providerId="ADAL" clId="{F88AF608-E1DA-3F45-AA7B-375159461296}" dt="2020-04-05T07:13:06.307" v="2102" actId="2696"/>
        <pc:sldMkLst>
          <pc:docMk/>
          <pc:sldMk cId="1759893410" sldId="365"/>
        </pc:sldMkLst>
      </pc:sldChg>
      <pc:sldChg chg="modSp add del">
        <pc:chgData name="Long B Nguyen" userId="f59fb8f3-a021-417a-8bc1-65c8d471c621" providerId="ADAL" clId="{F88AF608-E1DA-3F45-AA7B-375159461296}" dt="2020-04-06T16:35:12.142" v="2145" actId="2696"/>
        <pc:sldMkLst>
          <pc:docMk/>
          <pc:sldMk cId="493726796" sldId="366"/>
        </pc:sldMkLst>
        <pc:spChg chg="mod">
          <ac:chgData name="Long B Nguyen" userId="f59fb8f3-a021-417a-8bc1-65c8d471c621" providerId="ADAL" clId="{F88AF608-E1DA-3F45-AA7B-375159461296}" dt="2020-04-06T16:29:05.343" v="2144" actId="20577"/>
          <ac:spMkLst>
            <pc:docMk/>
            <pc:sldMk cId="493726796" sldId="366"/>
            <ac:spMk id="11" creationId="{B6D7335B-BE37-D442-AECF-31E3AAF74E23}"/>
          </ac:spMkLst>
        </pc:spChg>
        <pc:picChg chg="mod">
          <ac:chgData name="Long B Nguyen" userId="f59fb8f3-a021-417a-8bc1-65c8d471c621" providerId="ADAL" clId="{F88AF608-E1DA-3F45-AA7B-375159461296}" dt="2020-04-06T16:27:22.324" v="2137" actId="1076"/>
          <ac:picMkLst>
            <pc:docMk/>
            <pc:sldMk cId="493726796" sldId="366"/>
            <ac:picMk id="5" creationId="{97D87C48-405A-BF42-B42F-A920F726FECB}"/>
          </ac:picMkLst>
        </pc:picChg>
        <pc:picChg chg="mod">
          <ac:chgData name="Long B Nguyen" userId="f59fb8f3-a021-417a-8bc1-65c8d471c621" providerId="ADAL" clId="{F88AF608-E1DA-3F45-AA7B-375159461296}" dt="2020-04-06T16:27:22.324" v="2137" actId="1076"/>
          <ac:picMkLst>
            <pc:docMk/>
            <pc:sldMk cId="493726796" sldId="366"/>
            <ac:picMk id="10" creationId="{C0C41DBC-CB7E-714E-B38D-533F79A6006F}"/>
          </ac:picMkLst>
        </pc:picChg>
      </pc:sldChg>
      <pc:sldChg chg="addSp delSp modSp add">
        <pc:chgData name="Long B Nguyen" userId="f59fb8f3-a021-417a-8bc1-65c8d471c621" providerId="ADAL" clId="{F88AF608-E1DA-3F45-AA7B-375159461296}" dt="2020-04-06T16:47:50.282" v="2457"/>
        <pc:sldMkLst>
          <pc:docMk/>
          <pc:sldMk cId="2782495058" sldId="366"/>
        </pc:sldMkLst>
        <pc:spChg chg="mod">
          <ac:chgData name="Long B Nguyen" userId="f59fb8f3-a021-417a-8bc1-65c8d471c621" providerId="ADAL" clId="{F88AF608-E1DA-3F45-AA7B-375159461296}" dt="2020-04-06T16:39:52.327" v="2403" actId="14100"/>
          <ac:spMkLst>
            <pc:docMk/>
            <pc:sldMk cId="2782495058" sldId="366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F88AF608-E1DA-3F45-AA7B-375159461296}" dt="2020-04-06T16:36:21.945" v="2166" actId="478"/>
          <ac:spMkLst>
            <pc:docMk/>
            <pc:sldMk cId="2782495058" sldId="366"/>
            <ac:spMk id="6" creationId="{F2CCD8E0-EDC3-A449-B76A-58B2A046C8B2}"/>
          </ac:spMkLst>
        </pc:spChg>
        <pc:spChg chg="add del mod">
          <ac:chgData name="Long B Nguyen" userId="f59fb8f3-a021-417a-8bc1-65c8d471c621" providerId="ADAL" clId="{F88AF608-E1DA-3F45-AA7B-375159461296}" dt="2020-04-06T16:47:39.677" v="2456" actId="478"/>
          <ac:spMkLst>
            <pc:docMk/>
            <pc:sldMk cId="2782495058" sldId="366"/>
            <ac:spMk id="7" creationId="{095AE80E-D09D-4F46-870F-FF606E19EC5A}"/>
          </ac:spMkLst>
        </pc:spChg>
        <pc:spChg chg="mod">
          <ac:chgData name="Long B Nguyen" userId="f59fb8f3-a021-417a-8bc1-65c8d471c621" providerId="ADAL" clId="{F88AF608-E1DA-3F45-AA7B-375159461296}" dt="2020-04-06T16:38:00.745" v="2371" actId="1076"/>
          <ac:spMkLst>
            <pc:docMk/>
            <pc:sldMk cId="2782495058" sldId="366"/>
            <ac:spMk id="11" creationId="{B6D7335B-BE37-D442-AECF-31E3AAF74E23}"/>
          </ac:spMkLst>
        </pc:spChg>
        <pc:picChg chg="del">
          <ac:chgData name="Long B Nguyen" userId="f59fb8f3-a021-417a-8bc1-65c8d471c621" providerId="ADAL" clId="{F88AF608-E1DA-3F45-AA7B-375159461296}" dt="2020-04-06T16:36:19.202" v="2165" actId="478"/>
          <ac:picMkLst>
            <pc:docMk/>
            <pc:sldMk cId="2782495058" sldId="366"/>
            <ac:picMk id="5" creationId="{97D87C48-405A-BF42-B42F-A920F726FECB}"/>
          </ac:picMkLst>
        </pc:picChg>
        <pc:picChg chg="add del mod">
          <ac:chgData name="Long B Nguyen" userId="f59fb8f3-a021-417a-8bc1-65c8d471c621" providerId="ADAL" clId="{F88AF608-E1DA-3F45-AA7B-375159461296}" dt="2020-04-06T16:43:57.152" v="2407" actId="478"/>
          <ac:picMkLst>
            <pc:docMk/>
            <pc:sldMk cId="2782495058" sldId="366"/>
            <ac:picMk id="9" creationId="{380AE2F4-9D8D-B64A-92F0-BB927198368D}"/>
          </ac:picMkLst>
        </pc:picChg>
        <pc:picChg chg="del">
          <ac:chgData name="Long B Nguyen" userId="f59fb8f3-a021-417a-8bc1-65c8d471c621" providerId="ADAL" clId="{F88AF608-E1DA-3F45-AA7B-375159461296}" dt="2020-04-06T16:36:18.083" v="2164" actId="478"/>
          <ac:picMkLst>
            <pc:docMk/>
            <pc:sldMk cId="2782495058" sldId="366"/>
            <ac:picMk id="10" creationId="{C0C41DBC-CB7E-714E-B38D-533F79A6006F}"/>
          </ac:picMkLst>
        </pc:picChg>
        <pc:picChg chg="add">
          <ac:chgData name="Long B Nguyen" userId="f59fb8f3-a021-417a-8bc1-65c8d471c621" providerId="ADAL" clId="{F88AF608-E1DA-3F45-AA7B-375159461296}" dt="2020-04-06T16:47:50.282" v="2457"/>
          <ac:picMkLst>
            <pc:docMk/>
            <pc:sldMk cId="2782495058" sldId="366"/>
            <ac:picMk id="12" creationId="{E1EF067D-A9EA-C24B-928A-9602AF3D7A73}"/>
          </ac:picMkLst>
        </pc:picChg>
        <pc:picChg chg="add">
          <ac:chgData name="Long B Nguyen" userId="f59fb8f3-a021-417a-8bc1-65c8d471c621" providerId="ADAL" clId="{F88AF608-E1DA-3F45-AA7B-375159461296}" dt="2020-04-06T16:47:50.282" v="2457"/>
          <ac:picMkLst>
            <pc:docMk/>
            <pc:sldMk cId="2782495058" sldId="366"/>
            <ac:picMk id="13" creationId="{62135FFC-159C-9A40-9D32-7409D9EB3321}"/>
          </ac:picMkLst>
        </pc:picChg>
      </pc:sldChg>
      <pc:sldChg chg="addSp delSp modSp add modAnim">
        <pc:chgData name="Long B Nguyen" userId="f59fb8f3-a021-417a-8bc1-65c8d471c621" providerId="ADAL" clId="{F88AF608-E1DA-3F45-AA7B-375159461296}" dt="2020-04-06T17:07:51.023" v="2491"/>
        <pc:sldMkLst>
          <pc:docMk/>
          <pc:sldMk cId="3356308252" sldId="367"/>
        </pc:sldMkLst>
        <pc:spChg chg="del">
          <ac:chgData name="Long B Nguyen" userId="f59fb8f3-a021-417a-8bc1-65c8d471c621" providerId="ADAL" clId="{F88AF608-E1DA-3F45-AA7B-375159461296}" dt="2020-04-06T16:44:03.971" v="2409" actId="478"/>
          <ac:spMkLst>
            <pc:docMk/>
            <pc:sldMk cId="3356308252" sldId="367"/>
            <ac:spMk id="7" creationId="{095AE80E-D09D-4F46-870F-FF606E19EC5A}"/>
          </ac:spMkLst>
        </pc:spChg>
        <pc:spChg chg="del">
          <ac:chgData name="Long B Nguyen" userId="f59fb8f3-a021-417a-8bc1-65c8d471c621" providerId="ADAL" clId="{F88AF608-E1DA-3F45-AA7B-375159461296}" dt="2020-04-06T16:44:01.749" v="2408" actId="478"/>
          <ac:spMkLst>
            <pc:docMk/>
            <pc:sldMk cId="3356308252" sldId="367"/>
            <ac:spMk id="11" creationId="{B6D7335B-BE37-D442-AECF-31E3AAF74E23}"/>
          </ac:spMkLst>
        </pc:spChg>
        <pc:spChg chg="add mod">
          <ac:chgData name="Long B Nguyen" userId="f59fb8f3-a021-417a-8bc1-65c8d471c621" providerId="ADAL" clId="{F88AF608-E1DA-3F45-AA7B-375159461296}" dt="2020-04-06T16:46:56.515" v="2445" actId="1076"/>
          <ac:spMkLst>
            <pc:docMk/>
            <pc:sldMk cId="3356308252" sldId="367"/>
            <ac:spMk id="19" creationId="{5C34C924-2937-344E-AC26-1E8E934F10E9}"/>
          </ac:spMkLst>
        </pc:spChg>
        <pc:spChg chg="add del mod">
          <ac:chgData name="Long B Nguyen" userId="f59fb8f3-a021-417a-8bc1-65c8d471c621" providerId="ADAL" clId="{F88AF608-E1DA-3F45-AA7B-375159461296}" dt="2020-04-06T16:57:39.509" v="2480" actId="478"/>
          <ac:spMkLst>
            <pc:docMk/>
            <pc:sldMk cId="3356308252" sldId="367"/>
            <ac:spMk id="20" creationId="{A8AD2140-EB1C-2340-8D6C-6BD32578800D}"/>
          </ac:spMkLst>
        </pc:spChg>
        <pc:picChg chg="add mod">
          <ac:chgData name="Long B Nguyen" userId="f59fb8f3-a021-417a-8bc1-65c8d471c621" providerId="ADAL" clId="{F88AF608-E1DA-3F45-AA7B-375159461296}" dt="2020-04-06T16:48:05.975" v="2458" actId="1076"/>
          <ac:picMkLst>
            <pc:docMk/>
            <pc:sldMk cId="3356308252" sldId="367"/>
            <ac:picMk id="5" creationId="{E3C0597E-98FD-7446-BA87-36DDEF3E6DF3}"/>
          </ac:picMkLst>
        </pc:picChg>
        <pc:picChg chg="add del mod">
          <ac:chgData name="Long B Nguyen" userId="f59fb8f3-a021-417a-8bc1-65c8d471c621" providerId="ADAL" clId="{F88AF608-E1DA-3F45-AA7B-375159461296}" dt="2020-04-06T16:54:18.158" v="2461" actId="478"/>
          <ac:picMkLst>
            <pc:docMk/>
            <pc:sldMk cId="3356308252" sldId="367"/>
            <ac:picMk id="8" creationId="{166F797D-7167-BE43-8E7B-A7CBB4AACEAC}"/>
          </ac:picMkLst>
        </pc:picChg>
        <pc:picChg chg="mod">
          <ac:chgData name="Long B Nguyen" userId="f59fb8f3-a021-417a-8bc1-65c8d471c621" providerId="ADAL" clId="{F88AF608-E1DA-3F45-AA7B-375159461296}" dt="2020-04-06T16:55:41.718" v="2471" actId="1076"/>
          <ac:picMkLst>
            <pc:docMk/>
            <pc:sldMk cId="3356308252" sldId="367"/>
            <ac:picMk id="9" creationId="{380AE2F4-9D8D-B64A-92F0-BB927198368D}"/>
          </ac:picMkLst>
        </pc:picChg>
        <pc:picChg chg="add mod">
          <ac:chgData name="Long B Nguyen" userId="f59fb8f3-a021-417a-8bc1-65c8d471c621" providerId="ADAL" clId="{F88AF608-E1DA-3F45-AA7B-375159461296}" dt="2020-04-06T16:47:13.623" v="2452" actId="1076"/>
          <ac:picMkLst>
            <pc:docMk/>
            <pc:sldMk cId="3356308252" sldId="367"/>
            <ac:picMk id="10" creationId="{7E505F5C-0897-6A4F-9BD5-5EEA57454C80}"/>
          </ac:picMkLst>
        </pc:picChg>
        <pc:picChg chg="add mod">
          <ac:chgData name="Long B Nguyen" userId="f59fb8f3-a021-417a-8bc1-65c8d471c621" providerId="ADAL" clId="{F88AF608-E1DA-3F45-AA7B-375159461296}" dt="2020-04-06T16:47:02.931" v="2446" actId="1076"/>
          <ac:picMkLst>
            <pc:docMk/>
            <pc:sldMk cId="3356308252" sldId="367"/>
            <ac:picMk id="12" creationId="{4939103F-C56D-5545-AB40-9A11892CA7C0}"/>
          </ac:picMkLst>
        </pc:picChg>
        <pc:picChg chg="add del mod">
          <ac:chgData name="Long B Nguyen" userId="f59fb8f3-a021-417a-8bc1-65c8d471c621" providerId="ADAL" clId="{F88AF608-E1DA-3F45-AA7B-375159461296}" dt="2020-04-06T16:47:08.854" v="2449" actId="478"/>
          <ac:picMkLst>
            <pc:docMk/>
            <pc:sldMk cId="3356308252" sldId="367"/>
            <ac:picMk id="13" creationId="{D727282D-50B9-6E42-842C-25E5DB24F96D}"/>
          </ac:picMkLst>
        </pc:picChg>
        <pc:picChg chg="add del mod">
          <ac:chgData name="Long B Nguyen" userId="f59fb8f3-a021-417a-8bc1-65c8d471c621" providerId="ADAL" clId="{F88AF608-E1DA-3F45-AA7B-375159461296}" dt="2020-04-06T16:47:07.341" v="2448" actId="478"/>
          <ac:picMkLst>
            <pc:docMk/>
            <pc:sldMk cId="3356308252" sldId="367"/>
            <ac:picMk id="14" creationId="{2C2EB0F6-0848-DD43-84EA-C7647CA90D04}"/>
          </ac:picMkLst>
        </pc:picChg>
        <pc:picChg chg="add del mod">
          <ac:chgData name="Long B Nguyen" userId="f59fb8f3-a021-417a-8bc1-65c8d471c621" providerId="ADAL" clId="{F88AF608-E1DA-3F45-AA7B-375159461296}" dt="2020-04-06T16:47:10.357" v="2450" actId="478"/>
          <ac:picMkLst>
            <pc:docMk/>
            <pc:sldMk cId="3356308252" sldId="367"/>
            <ac:picMk id="15" creationId="{B1DC65C0-70B1-8E4C-BA6C-5F5B0EE0A912}"/>
          </ac:picMkLst>
        </pc:picChg>
        <pc:picChg chg="add mod">
          <ac:chgData name="Long B Nguyen" userId="f59fb8f3-a021-417a-8bc1-65c8d471c621" providerId="ADAL" clId="{F88AF608-E1DA-3F45-AA7B-375159461296}" dt="2020-04-06T16:47:15.237" v="2453" actId="1076"/>
          <ac:picMkLst>
            <pc:docMk/>
            <pc:sldMk cId="3356308252" sldId="367"/>
            <ac:picMk id="16" creationId="{04474224-74F2-DC44-82E9-F8CA7933AF07}"/>
          </ac:picMkLst>
        </pc:picChg>
        <pc:picChg chg="add mod">
          <ac:chgData name="Long B Nguyen" userId="f59fb8f3-a021-417a-8bc1-65c8d471c621" providerId="ADAL" clId="{F88AF608-E1DA-3F45-AA7B-375159461296}" dt="2020-04-06T16:47:18.773" v="2455" actId="1076"/>
          <ac:picMkLst>
            <pc:docMk/>
            <pc:sldMk cId="3356308252" sldId="367"/>
            <ac:picMk id="17" creationId="{94534691-04AE-D346-8454-CA1BB5A3D5E1}"/>
          </ac:picMkLst>
        </pc:picChg>
        <pc:picChg chg="add mod">
          <ac:chgData name="Long B Nguyen" userId="f59fb8f3-a021-417a-8bc1-65c8d471c621" providerId="ADAL" clId="{F88AF608-E1DA-3F45-AA7B-375159461296}" dt="2020-04-06T16:47:16.926" v="2454" actId="1076"/>
          <ac:picMkLst>
            <pc:docMk/>
            <pc:sldMk cId="3356308252" sldId="367"/>
            <ac:picMk id="18" creationId="{8DE2D5C0-3F9B-1641-A762-BAD70A1A9D4A}"/>
          </ac:picMkLst>
        </pc:picChg>
      </pc:sldChg>
      <pc:sldChg chg="addSp modSp add">
        <pc:chgData name="Long B Nguyen" userId="f59fb8f3-a021-417a-8bc1-65c8d471c621" providerId="ADAL" clId="{F88AF608-E1DA-3F45-AA7B-375159461296}" dt="2020-04-06T16:54:46.460" v="2470" actId="1076"/>
        <pc:sldMkLst>
          <pc:docMk/>
          <pc:sldMk cId="612388213" sldId="368"/>
        </pc:sldMkLst>
        <pc:picChg chg="mod">
          <ac:chgData name="Long B Nguyen" userId="f59fb8f3-a021-417a-8bc1-65c8d471c621" providerId="ADAL" clId="{F88AF608-E1DA-3F45-AA7B-375159461296}" dt="2020-04-06T16:54:46.460" v="2470" actId="1076"/>
          <ac:picMkLst>
            <pc:docMk/>
            <pc:sldMk cId="612388213" sldId="368"/>
            <ac:picMk id="8" creationId="{166F797D-7167-BE43-8E7B-A7CBB4AACEAC}"/>
          </ac:picMkLst>
        </pc:picChg>
        <pc:picChg chg="mod">
          <ac:chgData name="Long B Nguyen" userId="f59fb8f3-a021-417a-8bc1-65c8d471c621" providerId="ADAL" clId="{F88AF608-E1DA-3F45-AA7B-375159461296}" dt="2020-04-06T16:54:37.300" v="2466" actId="1076"/>
          <ac:picMkLst>
            <pc:docMk/>
            <pc:sldMk cId="612388213" sldId="368"/>
            <ac:picMk id="9" creationId="{380AE2F4-9D8D-B64A-92F0-BB927198368D}"/>
          </ac:picMkLst>
        </pc:picChg>
        <pc:picChg chg="add mod">
          <ac:chgData name="Long B Nguyen" userId="f59fb8f3-a021-417a-8bc1-65c8d471c621" providerId="ADAL" clId="{F88AF608-E1DA-3F45-AA7B-375159461296}" dt="2020-04-06T16:54:33.562" v="2465" actId="1076"/>
          <ac:picMkLst>
            <pc:docMk/>
            <pc:sldMk cId="612388213" sldId="368"/>
            <ac:picMk id="13" creationId="{FC197A61-F958-2543-8207-B4DDC4F26BDB}"/>
          </ac:picMkLst>
        </pc:picChg>
        <pc:picChg chg="add">
          <ac:chgData name="Long B Nguyen" userId="f59fb8f3-a021-417a-8bc1-65c8d471c621" providerId="ADAL" clId="{F88AF608-E1DA-3F45-AA7B-375159461296}" dt="2020-04-06T16:54:41.098" v="2467"/>
          <ac:picMkLst>
            <pc:docMk/>
            <pc:sldMk cId="612388213" sldId="368"/>
            <ac:picMk id="14" creationId="{F5D7FFF9-3190-5D44-BA2E-28A3AB6FE17A}"/>
          </ac:picMkLst>
        </pc:picChg>
        <pc:picChg chg="add mod">
          <ac:chgData name="Long B Nguyen" userId="f59fb8f3-a021-417a-8bc1-65c8d471c621" providerId="ADAL" clId="{F88AF608-E1DA-3F45-AA7B-375159461296}" dt="2020-04-06T16:54:44.459" v="2469" actId="1076"/>
          <ac:picMkLst>
            <pc:docMk/>
            <pc:sldMk cId="612388213" sldId="368"/>
            <ac:picMk id="15" creationId="{7DEBFFDB-720A-BF4E-87E1-DF7C1A4C593B}"/>
          </ac:picMkLst>
        </pc:picChg>
      </pc:sldChg>
    </pc:docChg>
  </pc:docChgLst>
  <pc:docChgLst>
    <pc:chgData name="Long B Nguyen" userId="f59fb8f3-a021-417a-8bc1-65c8d471c621" providerId="ADAL" clId="{FB6A55DC-F0E2-F446-99DE-D98276A8ABE9}"/>
    <pc:docChg chg="modSld">
      <pc:chgData name="Long B Nguyen" userId="f59fb8f3-a021-417a-8bc1-65c8d471c621" providerId="ADAL" clId="{FB6A55DC-F0E2-F446-99DE-D98276A8ABE9}" dt="2019-11-04T04:38:14.063" v="2"/>
      <pc:docMkLst>
        <pc:docMk/>
      </pc:docMkLst>
      <pc:sldChg chg="addSp delSp modSp">
        <pc:chgData name="Long B Nguyen" userId="f59fb8f3-a021-417a-8bc1-65c8d471c621" providerId="ADAL" clId="{FB6A55DC-F0E2-F446-99DE-D98276A8ABE9}" dt="2019-11-04T04:38:14.063" v="2"/>
        <pc:sldMkLst>
          <pc:docMk/>
          <pc:sldMk cId="4247104139" sldId="256"/>
        </pc:sldMkLst>
        <pc:spChg chg="add del mod">
          <ac:chgData name="Long B Nguyen" userId="f59fb8f3-a021-417a-8bc1-65c8d471c621" providerId="ADAL" clId="{FB6A55DC-F0E2-F446-99DE-D98276A8ABE9}" dt="2019-11-04T04:38:14.063" v="2"/>
          <ac:spMkLst>
            <pc:docMk/>
            <pc:sldMk cId="4247104139" sldId="256"/>
            <ac:spMk id="5" creationId="{8E2114CE-48A4-F142-912F-077363D21B2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431141"/>
            <a:ext cx="9143999" cy="32838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836" y="3691476"/>
            <a:ext cx="8176104" cy="654491"/>
          </a:xfrm>
          <a:noFill/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How to Write a Platformer Game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836" y="4329998"/>
            <a:ext cx="8176104" cy="466990"/>
          </a:xfrm>
          <a:noFill/>
        </p:spPr>
        <p:txBody>
          <a:bodyPr>
            <a:norm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Collision Detection</a:t>
            </a:r>
          </a:p>
        </p:txBody>
      </p:sp>
      <p:pic>
        <p:nvPicPr>
          <p:cNvPr id="6" name="Picture 5" descr="A picture containing table, food, bed&#10;&#10;Description automatically generated">
            <a:extLst>
              <a:ext uri="{FF2B5EF4-FFF2-40B4-BE49-F238E27FC236}">
                <a16:creationId xmlns:a16="http://schemas.microsoft.com/office/drawing/2014/main" id="{50588766-B9B1-1A4B-B1CD-429535B07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11"/>
          <a:stretch/>
        </p:blipFill>
        <p:spPr>
          <a:xfrm>
            <a:off x="20" y="10"/>
            <a:ext cx="9143979" cy="3532892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FEFA9C5-D02C-E240-8579-0C71B736A4C8}"/>
              </a:ext>
            </a:extLst>
          </p:cNvPr>
          <p:cNvSpPr txBox="1">
            <a:spLocks/>
          </p:cNvSpPr>
          <p:nvPr/>
        </p:nvSpPr>
        <p:spPr>
          <a:xfrm>
            <a:off x="113016" y="5068064"/>
            <a:ext cx="1636416" cy="4669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bg1"/>
                </a:solidFill>
              </a:rPr>
              <a:t>Long Nguyen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</a:rPr>
              <a:t>Boston Latin School</a:t>
            </a:r>
          </a:p>
          <a:p>
            <a:pPr algn="r"/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013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81" y="263269"/>
            <a:ext cx="7053542" cy="683886"/>
          </a:xfrm>
        </p:spPr>
        <p:txBody>
          <a:bodyPr/>
          <a:lstStyle/>
          <a:p>
            <a:r>
              <a:rPr lang="en-US" dirty="0"/>
              <a:t>Fix Collisions</a:t>
            </a:r>
          </a:p>
        </p:txBody>
      </p:sp>
      <p:pic>
        <p:nvPicPr>
          <p:cNvPr id="5" name="Content Placeholder 4" descr="A picture containing lit, table, light, bird&#10;&#10;Description automatically generated">
            <a:extLst>
              <a:ext uri="{FF2B5EF4-FFF2-40B4-BE49-F238E27FC236}">
                <a16:creationId xmlns:a16="http://schemas.microsoft.com/office/drawing/2014/main" id="{97D87C48-405A-BF42-B42F-A920F726F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3217" y="2993730"/>
            <a:ext cx="1026816" cy="1026816"/>
          </a:xfrm>
          <a:ln w="254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0C41DBC-CB7E-714E-B38D-533F79A60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834" y="1583938"/>
            <a:ext cx="1042036" cy="138938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D7335B-BE37-D442-AECF-31E3AAF74E23}"/>
              </a:ext>
            </a:extLst>
          </p:cNvPr>
          <p:cNvSpPr txBox="1"/>
          <p:nvPr/>
        </p:nvSpPr>
        <p:spPr>
          <a:xfrm>
            <a:off x="1312098" y="2252033"/>
            <a:ext cx="1550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Sprite player;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67F48D-8669-CB4E-B2C7-F193CF7B5052}"/>
              </a:ext>
            </a:extLst>
          </p:cNvPr>
          <p:cNvSpPr txBox="1"/>
          <p:nvPr/>
        </p:nvSpPr>
        <p:spPr>
          <a:xfrm>
            <a:off x="277807" y="1046775"/>
            <a:ext cx="7140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need, for example, </a:t>
            </a:r>
            <a:r>
              <a:rPr lang="en-US" sz="2000" dirty="0" err="1"/>
              <a:t>setBottom</a:t>
            </a:r>
            <a:r>
              <a:rPr lang="en-US" sz="2000" dirty="0"/>
              <a:t> and </a:t>
            </a:r>
            <a:r>
              <a:rPr lang="en-US" sz="2000" dirty="0" err="1"/>
              <a:t>getTop</a:t>
            </a:r>
            <a:r>
              <a:rPr lang="en-US" sz="2000" dirty="0"/>
              <a:t> to fix this collision.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8EC21A-6D6F-1D46-9BAD-B0789681DFE9}"/>
              </a:ext>
            </a:extLst>
          </p:cNvPr>
          <p:cNvSpPr txBox="1"/>
          <p:nvPr/>
        </p:nvSpPr>
        <p:spPr>
          <a:xfrm>
            <a:off x="4875518" y="3308927"/>
            <a:ext cx="1455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Sprite crate;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1959D9-6541-7943-A934-19A3E565971A}"/>
              </a:ext>
            </a:extLst>
          </p:cNvPr>
          <p:cNvSpPr txBox="1"/>
          <p:nvPr/>
        </p:nvSpPr>
        <p:spPr>
          <a:xfrm>
            <a:off x="353613" y="4320221"/>
            <a:ext cx="52629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Code to fix collision:</a:t>
            </a:r>
          </a:p>
          <a:p>
            <a:endParaRPr lang="en-US" sz="2000" dirty="0"/>
          </a:p>
          <a:p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player.setBottom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crate.getTop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841664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81" y="263269"/>
            <a:ext cx="7053542" cy="683886"/>
          </a:xfrm>
        </p:spPr>
        <p:txBody>
          <a:bodyPr/>
          <a:lstStyle/>
          <a:p>
            <a:r>
              <a:rPr lang="en-US" dirty="0" err="1"/>
              <a:t>setLeft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546866" y="263269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0C41DBC-CB7E-714E-B38D-533F79A60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213" y="1418239"/>
            <a:ext cx="1042036" cy="138938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F9EC374-2B7F-214B-879B-63A9C2856D76}"/>
              </a:ext>
            </a:extLst>
          </p:cNvPr>
          <p:cNvSpPr/>
          <p:nvPr/>
        </p:nvSpPr>
        <p:spPr>
          <a:xfrm>
            <a:off x="3546866" y="1936737"/>
            <a:ext cx="144966" cy="136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AE38B0-BF65-EE42-87BE-1E1C9B9C4D63}"/>
              </a:ext>
            </a:extLst>
          </p:cNvPr>
          <p:cNvSpPr txBox="1"/>
          <p:nvPr/>
        </p:nvSpPr>
        <p:spPr>
          <a:xfrm>
            <a:off x="4735781" y="2165350"/>
            <a:ext cx="28051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(</a:t>
            </a:r>
            <a:r>
              <a:rPr lang="en-US" sz="2100" dirty="0" err="1"/>
              <a:t>center_x</a:t>
            </a:r>
            <a:r>
              <a:rPr lang="en-US" sz="2100" dirty="0"/>
              <a:t>, </a:t>
            </a:r>
            <a:r>
              <a:rPr lang="en-US" sz="2100" dirty="0" err="1"/>
              <a:t>center_y</a:t>
            </a:r>
            <a:r>
              <a:rPr lang="en-US" sz="210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1280B3-4694-5046-BB19-C6FDCFD671E0}"/>
              </a:ext>
            </a:extLst>
          </p:cNvPr>
          <p:cNvCxnSpPr>
            <a:cxnSpLocks/>
          </p:cNvCxnSpPr>
          <p:nvPr/>
        </p:nvCxnSpPr>
        <p:spPr>
          <a:xfrm flipH="1" flipV="1">
            <a:off x="3731597" y="2005234"/>
            <a:ext cx="1627195" cy="1601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C27EED8-3089-E543-938E-1B26A855538E}"/>
              </a:ext>
            </a:extLst>
          </p:cNvPr>
          <p:cNvSpPr txBox="1"/>
          <p:nvPr/>
        </p:nvSpPr>
        <p:spPr>
          <a:xfrm>
            <a:off x="244080" y="3326119"/>
            <a:ext cx="55197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the Sprite class,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setLeft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(float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newLeft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center_x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newLeft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w/2;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F0C77-88D1-324F-858A-A5A116E4DB0A}"/>
              </a:ext>
            </a:extLst>
          </p:cNvPr>
          <p:cNvSpPr txBox="1"/>
          <p:nvPr/>
        </p:nvSpPr>
        <p:spPr>
          <a:xfrm>
            <a:off x="1489599" y="1074780"/>
            <a:ext cx="10806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/>
              <a:t>newLeft</a:t>
            </a:r>
            <a:endParaRPr lang="en-US" sz="21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299632-E555-3148-B6B7-3A2B5D82744D}"/>
              </a:ext>
            </a:extLst>
          </p:cNvPr>
          <p:cNvCxnSpPr>
            <a:cxnSpLocks/>
          </p:cNvCxnSpPr>
          <p:nvPr/>
        </p:nvCxnSpPr>
        <p:spPr>
          <a:xfrm>
            <a:off x="3118213" y="1243173"/>
            <a:ext cx="1042036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9E85B6-1DD6-7D41-86A5-BF59FF632CD1}"/>
              </a:ext>
            </a:extLst>
          </p:cNvPr>
          <p:cNvSpPr txBox="1"/>
          <p:nvPr/>
        </p:nvSpPr>
        <p:spPr>
          <a:xfrm>
            <a:off x="3359595" y="801603"/>
            <a:ext cx="6644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CEA242-B414-0045-8404-B5410A3FBBE6}"/>
              </a:ext>
            </a:extLst>
          </p:cNvPr>
          <p:cNvSpPr txBox="1"/>
          <p:nvPr/>
        </p:nvSpPr>
        <p:spPr>
          <a:xfrm>
            <a:off x="5953313" y="4055585"/>
            <a:ext cx="31753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Similarly for </a:t>
            </a:r>
            <a:r>
              <a:rPr lang="en-US" sz="2100" dirty="0" err="1"/>
              <a:t>setRight</a:t>
            </a:r>
            <a:r>
              <a:rPr lang="en-US" sz="2100" dirty="0"/>
              <a:t>, </a:t>
            </a:r>
          </a:p>
          <a:p>
            <a:r>
              <a:rPr lang="en-US" sz="2100" dirty="0" err="1"/>
              <a:t>setTop</a:t>
            </a:r>
            <a:r>
              <a:rPr lang="en-US" sz="2100" dirty="0"/>
              <a:t> and </a:t>
            </a:r>
            <a:r>
              <a:rPr lang="en-US" sz="2100" dirty="0" err="1"/>
              <a:t>setBottom</a:t>
            </a:r>
            <a:endParaRPr lang="en-US" sz="21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D31130-3C10-5847-B26F-98C99047C7FB}"/>
              </a:ext>
            </a:extLst>
          </p:cNvPr>
          <p:cNvCxnSpPr>
            <a:cxnSpLocks/>
          </p:cNvCxnSpPr>
          <p:nvPr/>
        </p:nvCxnSpPr>
        <p:spPr>
          <a:xfrm>
            <a:off x="3099245" y="482885"/>
            <a:ext cx="3638" cy="2843234"/>
          </a:xfrm>
          <a:prstGeom prst="straightConnector1">
            <a:avLst/>
          </a:prstGeom>
          <a:ln w="25400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D4B1DE-0DE5-7349-ABE2-5ECCB8468FA5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570232" y="893154"/>
            <a:ext cx="484600" cy="389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94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4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81" y="263269"/>
            <a:ext cx="7053542" cy="683886"/>
          </a:xfrm>
        </p:spPr>
        <p:txBody>
          <a:bodyPr/>
          <a:lstStyle/>
          <a:p>
            <a:r>
              <a:rPr lang="en-US" dirty="0"/>
              <a:t>Collision Detection</a:t>
            </a:r>
          </a:p>
        </p:txBody>
      </p:sp>
      <p:pic>
        <p:nvPicPr>
          <p:cNvPr id="5" name="Content Placeholder 4" descr="A picture containing lit, table, light, bird&#10;&#10;Description automatically generated">
            <a:extLst>
              <a:ext uri="{FF2B5EF4-FFF2-40B4-BE49-F238E27FC236}">
                <a16:creationId xmlns:a16="http://schemas.microsoft.com/office/drawing/2014/main" id="{97D87C48-405A-BF42-B42F-A920F726F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8288" y="4122926"/>
            <a:ext cx="1026816" cy="1026816"/>
          </a:xfrm>
          <a:ln w="254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0C41DBC-CB7E-714E-B38D-533F79A60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199" y="3012040"/>
            <a:ext cx="1042036" cy="138938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D7335B-BE37-D442-AECF-31E3AAF74E23}"/>
              </a:ext>
            </a:extLst>
          </p:cNvPr>
          <p:cNvSpPr txBox="1"/>
          <p:nvPr/>
        </p:nvSpPr>
        <p:spPr>
          <a:xfrm>
            <a:off x="272409" y="1302834"/>
            <a:ext cx="81868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returns whether two sprites collide */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checkCollision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(Sprite s1, Sprite s2){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9575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81" y="263269"/>
            <a:ext cx="7053542" cy="683886"/>
          </a:xfrm>
        </p:spPr>
        <p:txBody>
          <a:bodyPr/>
          <a:lstStyle/>
          <a:p>
            <a:r>
              <a:rPr lang="en-US" dirty="0" err="1"/>
              <a:t>checkCollision</a:t>
            </a:r>
            <a:endParaRPr lang="en-US" dirty="0"/>
          </a:p>
        </p:txBody>
      </p:sp>
      <p:pic>
        <p:nvPicPr>
          <p:cNvPr id="5" name="Content Placeholder 4" descr="A picture containing lit, table, light, bird&#10;&#10;Description automatically generated">
            <a:extLst>
              <a:ext uri="{FF2B5EF4-FFF2-40B4-BE49-F238E27FC236}">
                <a16:creationId xmlns:a16="http://schemas.microsoft.com/office/drawing/2014/main" id="{97D87C48-405A-BF42-B42F-A920F726F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6927" y="4122926"/>
            <a:ext cx="1026816" cy="1026816"/>
          </a:xfrm>
          <a:ln w="254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0C41DBC-CB7E-714E-B38D-533F79A60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073" y="3167554"/>
            <a:ext cx="1042036" cy="138938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D7335B-BE37-D442-AECF-31E3AAF74E23}"/>
              </a:ext>
            </a:extLst>
          </p:cNvPr>
          <p:cNvSpPr txBox="1"/>
          <p:nvPr/>
        </p:nvSpPr>
        <p:spPr>
          <a:xfrm>
            <a:off x="290317" y="947155"/>
            <a:ext cx="85633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  <a:cs typeface="Courier New" panose="02070309020205020404" pitchFamily="49" charset="0"/>
              </a:rPr>
              <a:t>There are a couple of ways of doing it. The easiest for most people to understand is to check all the cases where the sprites are NOT colliding.</a:t>
            </a:r>
          </a:p>
          <a:p>
            <a:endParaRPr lang="en-US" sz="2000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r>
              <a:rPr lang="en-US" sz="2000" dirty="0">
                <a:latin typeface="Gill Sans MT" panose="020B0502020104020203" pitchFamily="34" charset="77"/>
                <a:cs typeface="Courier New" panose="02070309020205020404" pitchFamily="49" charset="0"/>
              </a:rPr>
              <a:t>There are four such cases.</a:t>
            </a:r>
          </a:p>
          <a:p>
            <a:endParaRPr lang="en-US" sz="2000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Gill Sans MT" panose="020B0502020104020203" pitchFamily="34" charset="77"/>
                <a:cs typeface="Courier New" panose="02070309020205020404" pitchFamily="49" charset="0"/>
              </a:rPr>
              <a:t>Case 1: s1's right &lt; s2's left</a:t>
            </a:r>
          </a:p>
          <a:p>
            <a:endParaRPr lang="en-US" sz="2000" dirty="0">
              <a:latin typeface="Gill Sans MT" panose="020B0502020104020203" pitchFamily="34" charset="77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A0E50-D1B9-EE49-82E2-AD99FD866C87}"/>
              </a:ext>
            </a:extLst>
          </p:cNvPr>
          <p:cNvSpPr txBox="1"/>
          <p:nvPr/>
        </p:nvSpPr>
        <p:spPr>
          <a:xfrm>
            <a:off x="1260727" y="3412209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Sprite s1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CB433-95D7-5341-82AA-A9EBF77EF057}"/>
              </a:ext>
            </a:extLst>
          </p:cNvPr>
          <p:cNvSpPr txBox="1"/>
          <p:nvPr/>
        </p:nvSpPr>
        <p:spPr>
          <a:xfrm>
            <a:off x="5183743" y="4436279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Sprite s2</a:t>
            </a:r>
          </a:p>
        </p:txBody>
      </p:sp>
    </p:spTree>
    <p:extLst>
      <p:ext uri="{BB962C8B-B14F-4D97-AF65-F5344CB8AC3E}">
        <p14:creationId xmlns:p14="http://schemas.microsoft.com/office/powerpoint/2010/main" val="339375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81" y="263269"/>
            <a:ext cx="7053542" cy="683886"/>
          </a:xfrm>
        </p:spPr>
        <p:txBody>
          <a:bodyPr/>
          <a:lstStyle/>
          <a:p>
            <a:r>
              <a:rPr lang="en-US" dirty="0" err="1"/>
              <a:t>checkCollision</a:t>
            </a:r>
            <a:endParaRPr lang="en-US" dirty="0"/>
          </a:p>
        </p:txBody>
      </p:sp>
      <p:pic>
        <p:nvPicPr>
          <p:cNvPr id="5" name="Content Placeholder 4" descr="A picture containing lit, table, light, bird&#10;&#10;Description automatically generated">
            <a:extLst>
              <a:ext uri="{FF2B5EF4-FFF2-40B4-BE49-F238E27FC236}">
                <a16:creationId xmlns:a16="http://schemas.microsoft.com/office/drawing/2014/main" id="{97D87C48-405A-BF42-B42F-A920F726F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296" y="4254437"/>
            <a:ext cx="1026816" cy="1026816"/>
          </a:xfrm>
          <a:ln w="254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0C41DBC-CB7E-714E-B38D-533F79A60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583" y="3157268"/>
            <a:ext cx="1042036" cy="138938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D7335B-BE37-D442-AECF-31E3AAF74E23}"/>
              </a:ext>
            </a:extLst>
          </p:cNvPr>
          <p:cNvSpPr txBox="1"/>
          <p:nvPr/>
        </p:nvSpPr>
        <p:spPr>
          <a:xfrm>
            <a:off x="290317" y="947155"/>
            <a:ext cx="85633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  <a:cs typeface="Courier New" panose="02070309020205020404" pitchFamily="49" charset="0"/>
              </a:rPr>
              <a:t>There are a couple of ways of doing it. The easiest for most people to understand is to check all the cases where the sprites are NOT colliding.</a:t>
            </a:r>
          </a:p>
          <a:p>
            <a:endParaRPr lang="en-US" sz="2000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r>
              <a:rPr lang="en-US" sz="2000" dirty="0">
                <a:latin typeface="Gill Sans MT" panose="020B0502020104020203" pitchFamily="34" charset="77"/>
                <a:cs typeface="Courier New" panose="02070309020205020404" pitchFamily="49" charset="0"/>
              </a:rPr>
              <a:t>There are four such cases.</a:t>
            </a:r>
          </a:p>
          <a:p>
            <a:endParaRPr lang="en-US" sz="2000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Gill Sans MT" panose="020B0502020104020203" pitchFamily="34" charset="77"/>
                <a:cs typeface="Courier New" panose="02070309020205020404" pitchFamily="49" charset="0"/>
              </a:rPr>
              <a:t>Case 2: s1's left &gt; s2's right</a:t>
            </a:r>
          </a:p>
          <a:p>
            <a:endParaRPr lang="en-US" sz="2000" dirty="0">
              <a:latin typeface="Gill Sans MT" panose="020B0502020104020203" pitchFamily="34" charset="77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A0E50-D1B9-EE49-82E2-AD99FD866C87}"/>
              </a:ext>
            </a:extLst>
          </p:cNvPr>
          <p:cNvSpPr txBox="1"/>
          <p:nvPr/>
        </p:nvSpPr>
        <p:spPr>
          <a:xfrm>
            <a:off x="906196" y="4458016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Sprite s2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CB433-95D7-5341-82AA-A9EBF77EF057}"/>
              </a:ext>
            </a:extLst>
          </p:cNvPr>
          <p:cNvSpPr txBox="1"/>
          <p:nvPr/>
        </p:nvSpPr>
        <p:spPr>
          <a:xfrm>
            <a:off x="5039904" y="3689812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Sprite s1</a:t>
            </a:r>
          </a:p>
        </p:txBody>
      </p:sp>
    </p:spTree>
    <p:extLst>
      <p:ext uri="{BB962C8B-B14F-4D97-AF65-F5344CB8AC3E}">
        <p14:creationId xmlns:p14="http://schemas.microsoft.com/office/powerpoint/2010/main" val="1966618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81" y="263269"/>
            <a:ext cx="7053542" cy="683886"/>
          </a:xfrm>
        </p:spPr>
        <p:txBody>
          <a:bodyPr/>
          <a:lstStyle/>
          <a:p>
            <a:r>
              <a:rPr lang="en-US" dirty="0" err="1"/>
              <a:t>checkCollision</a:t>
            </a:r>
            <a:endParaRPr lang="en-US" dirty="0"/>
          </a:p>
        </p:txBody>
      </p:sp>
      <p:pic>
        <p:nvPicPr>
          <p:cNvPr id="5" name="Content Placeholder 4" descr="A picture containing lit, table, light, bird&#10;&#10;Description automatically generated">
            <a:extLst>
              <a:ext uri="{FF2B5EF4-FFF2-40B4-BE49-F238E27FC236}">
                <a16:creationId xmlns:a16="http://schemas.microsoft.com/office/drawing/2014/main" id="{97D87C48-405A-BF42-B42F-A920F726F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3905" y="4658071"/>
            <a:ext cx="1026816" cy="1026816"/>
          </a:xfrm>
          <a:ln w="254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0C41DBC-CB7E-714E-B38D-533F79A60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181" y="3054321"/>
            <a:ext cx="1042036" cy="138938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D7335B-BE37-D442-AECF-31E3AAF74E23}"/>
              </a:ext>
            </a:extLst>
          </p:cNvPr>
          <p:cNvSpPr txBox="1"/>
          <p:nvPr/>
        </p:nvSpPr>
        <p:spPr>
          <a:xfrm>
            <a:off x="290317" y="947155"/>
            <a:ext cx="85633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  <a:cs typeface="Courier New" panose="02070309020205020404" pitchFamily="49" charset="0"/>
              </a:rPr>
              <a:t>There are a couple of ways of doing it. The easiest for most people to understand is to check all the cases where the sprites are NOT colliding.</a:t>
            </a:r>
          </a:p>
          <a:p>
            <a:endParaRPr lang="en-US" sz="2000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r>
              <a:rPr lang="en-US" sz="2000" dirty="0">
                <a:latin typeface="Gill Sans MT" panose="020B0502020104020203" pitchFamily="34" charset="77"/>
                <a:cs typeface="Courier New" panose="02070309020205020404" pitchFamily="49" charset="0"/>
              </a:rPr>
              <a:t>There are four such cases.</a:t>
            </a:r>
          </a:p>
          <a:p>
            <a:endParaRPr lang="en-US" sz="2000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Gill Sans MT" panose="020B0502020104020203" pitchFamily="34" charset="77"/>
                <a:cs typeface="Courier New" panose="02070309020205020404" pitchFamily="49" charset="0"/>
              </a:rPr>
              <a:t>Case 3: s1's bottom &lt; s2's top</a:t>
            </a:r>
          </a:p>
          <a:p>
            <a:endParaRPr lang="en-US" sz="2000" dirty="0">
              <a:latin typeface="Gill Sans MT" panose="020B0502020104020203" pitchFamily="34" charset="77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A0E50-D1B9-EE49-82E2-AD99FD866C87}"/>
              </a:ext>
            </a:extLst>
          </p:cNvPr>
          <p:cNvSpPr txBox="1"/>
          <p:nvPr/>
        </p:nvSpPr>
        <p:spPr>
          <a:xfrm>
            <a:off x="2148630" y="5101035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Sprite s2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CB433-95D7-5341-82AA-A9EBF77EF057}"/>
              </a:ext>
            </a:extLst>
          </p:cNvPr>
          <p:cNvSpPr txBox="1"/>
          <p:nvPr/>
        </p:nvSpPr>
        <p:spPr>
          <a:xfrm>
            <a:off x="3933343" y="3548957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Sprite s1</a:t>
            </a:r>
          </a:p>
        </p:txBody>
      </p:sp>
    </p:spTree>
    <p:extLst>
      <p:ext uri="{BB962C8B-B14F-4D97-AF65-F5344CB8AC3E}">
        <p14:creationId xmlns:p14="http://schemas.microsoft.com/office/powerpoint/2010/main" val="3735521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81" y="263269"/>
            <a:ext cx="7053542" cy="683886"/>
          </a:xfrm>
        </p:spPr>
        <p:txBody>
          <a:bodyPr/>
          <a:lstStyle/>
          <a:p>
            <a:r>
              <a:rPr lang="en-US" dirty="0" err="1"/>
              <a:t>checkCollision</a:t>
            </a:r>
            <a:endParaRPr lang="en-US" dirty="0"/>
          </a:p>
        </p:txBody>
      </p:sp>
      <p:pic>
        <p:nvPicPr>
          <p:cNvPr id="5" name="Content Placeholder 4" descr="A picture containing lit, table, light, bird&#10;&#10;Description automatically generated">
            <a:extLst>
              <a:ext uri="{FF2B5EF4-FFF2-40B4-BE49-F238E27FC236}">
                <a16:creationId xmlns:a16="http://schemas.microsoft.com/office/drawing/2014/main" id="{97D87C48-405A-BF42-B42F-A920F726F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7670" y="2969245"/>
            <a:ext cx="1026816" cy="1026816"/>
          </a:xfrm>
          <a:ln w="254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0C41DBC-CB7E-714E-B38D-533F79A60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539" y="4214346"/>
            <a:ext cx="1042036" cy="138938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D7335B-BE37-D442-AECF-31E3AAF74E23}"/>
              </a:ext>
            </a:extLst>
          </p:cNvPr>
          <p:cNvSpPr txBox="1"/>
          <p:nvPr/>
        </p:nvSpPr>
        <p:spPr>
          <a:xfrm>
            <a:off x="290317" y="947155"/>
            <a:ext cx="85633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  <a:cs typeface="Courier New" panose="02070309020205020404" pitchFamily="49" charset="0"/>
              </a:rPr>
              <a:t>There are a couple of ways of doing it. The easiest for most people to understand is to check all the cases where the sprites are NOT colliding.</a:t>
            </a:r>
          </a:p>
          <a:p>
            <a:endParaRPr lang="en-US" sz="2000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r>
              <a:rPr lang="en-US" sz="2000" dirty="0">
                <a:latin typeface="Gill Sans MT" panose="020B0502020104020203" pitchFamily="34" charset="77"/>
                <a:cs typeface="Courier New" panose="02070309020205020404" pitchFamily="49" charset="0"/>
              </a:rPr>
              <a:t>There are four such cases.</a:t>
            </a:r>
          </a:p>
          <a:p>
            <a:endParaRPr lang="en-US" sz="2000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Gill Sans MT" panose="020B0502020104020203" pitchFamily="34" charset="77"/>
                <a:cs typeface="Courier New" panose="02070309020205020404" pitchFamily="49" charset="0"/>
              </a:rPr>
              <a:t>Case 4: s1's top &gt; s2's bottom</a:t>
            </a:r>
          </a:p>
          <a:p>
            <a:endParaRPr lang="en-US" sz="2000" dirty="0">
              <a:latin typeface="Gill Sans MT" panose="020B0502020104020203" pitchFamily="34" charset="77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A0E50-D1B9-EE49-82E2-AD99FD866C87}"/>
              </a:ext>
            </a:extLst>
          </p:cNvPr>
          <p:cNvSpPr txBox="1"/>
          <p:nvPr/>
        </p:nvSpPr>
        <p:spPr>
          <a:xfrm>
            <a:off x="2142395" y="3412209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Sprite s2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CB433-95D7-5341-82AA-A9EBF77EF057}"/>
              </a:ext>
            </a:extLst>
          </p:cNvPr>
          <p:cNvSpPr txBox="1"/>
          <p:nvPr/>
        </p:nvSpPr>
        <p:spPr>
          <a:xfrm>
            <a:off x="3937701" y="4708982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Sprite s1</a:t>
            </a:r>
          </a:p>
        </p:txBody>
      </p:sp>
    </p:spTree>
    <p:extLst>
      <p:ext uri="{BB962C8B-B14F-4D97-AF65-F5344CB8AC3E}">
        <p14:creationId xmlns:p14="http://schemas.microsoft.com/office/powerpoint/2010/main" val="956769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81" y="263269"/>
            <a:ext cx="7997620" cy="683886"/>
          </a:xfrm>
        </p:spPr>
        <p:txBody>
          <a:bodyPr/>
          <a:lstStyle/>
          <a:p>
            <a:r>
              <a:rPr lang="en-US" dirty="0" err="1"/>
              <a:t>checkCollision</a:t>
            </a:r>
            <a:r>
              <a:rPr lang="en-US" dirty="0"/>
              <a:t> and </a:t>
            </a:r>
            <a:r>
              <a:rPr lang="en-US" dirty="0" err="1"/>
              <a:t>checkCollisionList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7335B-BE37-D442-AECF-31E3AAF74E23}"/>
              </a:ext>
            </a:extLst>
          </p:cNvPr>
          <p:cNvSpPr txBox="1"/>
          <p:nvPr/>
        </p:nvSpPr>
        <p:spPr>
          <a:xfrm>
            <a:off x="190806" y="1233317"/>
            <a:ext cx="66030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returns whether two sprites collide */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checkCollision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(Sprite s1, Sprite s2){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2" name="Content Placeholder 4" descr="A picture containing lit, table, light, bird&#10;&#10;Description automatically generated">
            <a:extLst>
              <a:ext uri="{FF2B5EF4-FFF2-40B4-BE49-F238E27FC236}">
                <a16:creationId xmlns:a16="http://schemas.microsoft.com/office/drawing/2014/main" id="{E1EF067D-A9EA-C24B-928A-9602AF3D7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8288" y="4122926"/>
            <a:ext cx="1026816" cy="1026816"/>
          </a:xfrm>
          <a:ln w="25400">
            <a:solidFill>
              <a:schemeClr val="tx1"/>
            </a:solidFill>
          </a:ln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2135FFC-159C-9A40-9D32-7409D9EB3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199" y="3012040"/>
            <a:ext cx="1042036" cy="138938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2495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81" y="263269"/>
            <a:ext cx="7997620" cy="683886"/>
          </a:xfrm>
        </p:spPr>
        <p:txBody>
          <a:bodyPr/>
          <a:lstStyle/>
          <a:p>
            <a:r>
              <a:rPr lang="en-US" dirty="0" err="1"/>
              <a:t>checkCollision</a:t>
            </a:r>
            <a:r>
              <a:rPr lang="en-US" dirty="0"/>
              <a:t> and </a:t>
            </a:r>
            <a:r>
              <a:rPr lang="en-US" dirty="0" err="1"/>
              <a:t>checkCollisionList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0AE2F4-9D8D-B64A-92F0-BB9271983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956" y="3755235"/>
            <a:ext cx="749018" cy="683886"/>
          </a:xfrm>
          <a:prstGeom prst="rect">
            <a:avLst/>
          </a:prstGeom>
        </p:spPr>
      </p:pic>
      <p:pic>
        <p:nvPicPr>
          <p:cNvPr id="5" name="Picture 4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E3C0597E-98FD-7446-BA87-36DDEF3E6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008" y="3860734"/>
            <a:ext cx="395983" cy="395983"/>
          </a:xfrm>
          <a:prstGeom prst="rect">
            <a:avLst/>
          </a:prstGeom>
        </p:spPr>
      </p:pic>
      <p:pic>
        <p:nvPicPr>
          <p:cNvPr id="10" name="Picture 9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7E505F5C-0897-6A4F-9BD5-5EEA57454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831" y="4909114"/>
            <a:ext cx="395983" cy="395983"/>
          </a:xfrm>
          <a:prstGeom prst="rect">
            <a:avLst/>
          </a:prstGeom>
        </p:spPr>
      </p:pic>
      <p:pic>
        <p:nvPicPr>
          <p:cNvPr id="12" name="Picture 11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4939103F-C56D-5545-AB40-9A11892CA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974" y="3305767"/>
            <a:ext cx="395983" cy="395983"/>
          </a:xfrm>
          <a:prstGeom prst="rect">
            <a:avLst/>
          </a:prstGeom>
        </p:spPr>
      </p:pic>
      <p:pic>
        <p:nvPicPr>
          <p:cNvPr id="16" name="Picture 15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04474224-74F2-DC44-82E9-F8CA7933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466" y="3359252"/>
            <a:ext cx="395983" cy="395983"/>
          </a:xfrm>
          <a:prstGeom prst="rect">
            <a:avLst/>
          </a:prstGeom>
        </p:spPr>
      </p:pic>
      <p:pic>
        <p:nvPicPr>
          <p:cNvPr id="17" name="Picture 16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94534691-04AE-D346-8454-CA1BB5A3D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346" y="3887344"/>
            <a:ext cx="395983" cy="395983"/>
          </a:xfrm>
          <a:prstGeom prst="rect">
            <a:avLst/>
          </a:prstGeom>
        </p:spPr>
      </p:pic>
      <p:pic>
        <p:nvPicPr>
          <p:cNvPr id="18" name="Picture 17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8DE2D5C0-3F9B-1641-A762-BAD70A1A9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718" y="3085086"/>
            <a:ext cx="395983" cy="3959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C34C924-2937-344E-AC26-1E8E934F10E9}"/>
              </a:ext>
            </a:extLst>
          </p:cNvPr>
          <p:cNvSpPr txBox="1"/>
          <p:nvPr/>
        </p:nvSpPr>
        <p:spPr>
          <a:xfrm>
            <a:off x="273190" y="1003877"/>
            <a:ext cx="795089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Given a Sprite and an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Sprites,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an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Sprites which collide with the given 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Sprite.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&lt;Sprite&gt;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checkCollisionList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(Sprite sprite,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				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&lt;Sprite&gt; list){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630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81" y="263269"/>
            <a:ext cx="7997620" cy="683886"/>
          </a:xfrm>
        </p:spPr>
        <p:txBody>
          <a:bodyPr/>
          <a:lstStyle/>
          <a:p>
            <a:r>
              <a:rPr lang="en-US" dirty="0" err="1"/>
              <a:t>checkCollision</a:t>
            </a:r>
            <a:r>
              <a:rPr lang="en-US" dirty="0"/>
              <a:t> and </a:t>
            </a:r>
            <a:r>
              <a:rPr lang="en-US" dirty="0" err="1"/>
              <a:t>checkCollisionList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0AE2F4-9D8D-B64A-92F0-BB9271983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90" y="3743392"/>
            <a:ext cx="749018" cy="683886"/>
          </a:xfrm>
          <a:prstGeom prst="rect">
            <a:avLst/>
          </a:prstGeom>
        </p:spPr>
      </p:pic>
      <p:pic>
        <p:nvPicPr>
          <p:cNvPr id="5" name="Picture 4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E3C0597E-98FD-7446-BA87-36DDEF3E6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008" y="3860734"/>
            <a:ext cx="395983" cy="395983"/>
          </a:xfrm>
          <a:prstGeom prst="rect">
            <a:avLst/>
          </a:prstGeom>
        </p:spPr>
      </p:pic>
      <p:pic>
        <p:nvPicPr>
          <p:cNvPr id="10" name="Picture 9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7E505F5C-0897-6A4F-9BD5-5EEA57454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831" y="4909114"/>
            <a:ext cx="395983" cy="395983"/>
          </a:xfrm>
          <a:prstGeom prst="rect">
            <a:avLst/>
          </a:prstGeom>
        </p:spPr>
      </p:pic>
      <p:pic>
        <p:nvPicPr>
          <p:cNvPr id="12" name="Picture 11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4939103F-C56D-5545-AB40-9A11892CA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974" y="3305767"/>
            <a:ext cx="395983" cy="395983"/>
          </a:xfrm>
          <a:prstGeom prst="rect">
            <a:avLst/>
          </a:prstGeom>
        </p:spPr>
      </p:pic>
      <p:pic>
        <p:nvPicPr>
          <p:cNvPr id="16" name="Picture 15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04474224-74F2-DC44-82E9-F8CA7933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466" y="3359252"/>
            <a:ext cx="395983" cy="395983"/>
          </a:xfrm>
          <a:prstGeom prst="rect">
            <a:avLst/>
          </a:prstGeom>
        </p:spPr>
      </p:pic>
      <p:pic>
        <p:nvPicPr>
          <p:cNvPr id="17" name="Picture 16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94534691-04AE-D346-8454-CA1BB5A3D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346" y="3887344"/>
            <a:ext cx="395983" cy="395983"/>
          </a:xfrm>
          <a:prstGeom prst="rect">
            <a:avLst/>
          </a:prstGeom>
        </p:spPr>
      </p:pic>
      <p:pic>
        <p:nvPicPr>
          <p:cNvPr id="18" name="Picture 17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8DE2D5C0-3F9B-1641-A762-BAD70A1A9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718" y="3085086"/>
            <a:ext cx="395983" cy="3959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C34C924-2937-344E-AC26-1E8E934F10E9}"/>
              </a:ext>
            </a:extLst>
          </p:cNvPr>
          <p:cNvSpPr txBox="1"/>
          <p:nvPr/>
        </p:nvSpPr>
        <p:spPr>
          <a:xfrm>
            <a:off x="273190" y="1003877"/>
            <a:ext cx="795089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Given a Sprite and an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Sprites,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an 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Sprites which collide with the given 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Sprite.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&lt;Sprite&gt;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checkCollisionList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(Sprite sprite,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					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&lt;Sprite&gt; list){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6F797D-7167-BE43-8E7B-A7CBB4AAC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965" y="4376478"/>
            <a:ext cx="228600" cy="10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197A61-F958-2543-8207-B4DDC4F26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758" y="4007925"/>
            <a:ext cx="228600" cy="101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D7FFF9-3190-5D44-BA2E-28A3AB6FE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777" y="4531616"/>
            <a:ext cx="228600" cy="101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EBFFDB-720A-BF4E-87E1-DF7C1A4C5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509" y="3887344"/>
            <a:ext cx="228600" cy="1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88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81" y="263269"/>
            <a:ext cx="7053542" cy="683886"/>
          </a:xfrm>
        </p:spPr>
        <p:txBody>
          <a:bodyPr/>
          <a:lstStyle/>
          <a:p>
            <a:r>
              <a:rPr lang="en-US" dirty="0"/>
              <a:t>Collision Detection</a:t>
            </a:r>
          </a:p>
        </p:txBody>
      </p:sp>
      <p:pic>
        <p:nvPicPr>
          <p:cNvPr id="5" name="Content Placeholder 4" descr="A picture containing lit, table, light, bird&#10;&#10;Description automatically generated">
            <a:extLst>
              <a:ext uri="{FF2B5EF4-FFF2-40B4-BE49-F238E27FC236}">
                <a16:creationId xmlns:a16="http://schemas.microsoft.com/office/drawing/2014/main" id="{97D87C48-405A-BF42-B42F-A920F726F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8288" y="3598945"/>
            <a:ext cx="1026816" cy="1026816"/>
          </a:xfrm>
          <a:ln w="254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0C41DBC-CB7E-714E-B38D-533F79A60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199" y="2488059"/>
            <a:ext cx="1042036" cy="138938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D7335B-BE37-D442-AECF-31E3AAF74E23}"/>
              </a:ext>
            </a:extLst>
          </p:cNvPr>
          <p:cNvSpPr txBox="1"/>
          <p:nvPr/>
        </p:nvSpPr>
        <p:spPr>
          <a:xfrm>
            <a:off x="3323833" y="1202538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Collision!</a:t>
            </a:r>
          </a:p>
        </p:txBody>
      </p:sp>
    </p:spTree>
    <p:extLst>
      <p:ext uri="{BB962C8B-B14F-4D97-AF65-F5344CB8AC3E}">
        <p14:creationId xmlns:p14="http://schemas.microsoft.com/office/powerpoint/2010/main" val="371663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81" y="263269"/>
            <a:ext cx="7053542" cy="683886"/>
          </a:xfrm>
        </p:spPr>
        <p:txBody>
          <a:bodyPr/>
          <a:lstStyle/>
          <a:p>
            <a:r>
              <a:rPr lang="en-US" dirty="0"/>
              <a:t>Collision Detection</a:t>
            </a:r>
          </a:p>
        </p:txBody>
      </p:sp>
      <p:pic>
        <p:nvPicPr>
          <p:cNvPr id="5" name="Content Placeholder 4" descr="A picture containing lit, table, light, bird&#10;&#10;Description automatically generated">
            <a:extLst>
              <a:ext uri="{FF2B5EF4-FFF2-40B4-BE49-F238E27FC236}">
                <a16:creationId xmlns:a16="http://schemas.microsoft.com/office/drawing/2014/main" id="{97D87C48-405A-BF42-B42F-A920F726F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8288" y="3598945"/>
            <a:ext cx="1026816" cy="1026816"/>
          </a:xfrm>
          <a:ln w="254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0C41DBC-CB7E-714E-B38D-533F79A60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834" y="2025722"/>
            <a:ext cx="1042036" cy="138938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D7335B-BE37-D442-AECF-31E3AAF74E23}"/>
              </a:ext>
            </a:extLst>
          </p:cNvPr>
          <p:cNvSpPr txBox="1"/>
          <p:nvPr/>
        </p:nvSpPr>
        <p:spPr>
          <a:xfrm>
            <a:off x="3323833" y="1202538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 Collision!</a:t>
            </a:r>
          </a:p>
        </p:txBody>
      </p:sp>
    </p:spTree>
    <p:extLst>
      <p:ext uri="{BB962C8B-B14F-4D97-AF65-F5344CB8AC3E}">
        <p14:creationId xmlns:p14="http://schemas.microsoft.com/office/powerpoint/2010/main" val="135427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81" y="263269"/>
            <a:ext cx="7053542" cy="683886"/>
          </a:xfrm>
        </p:spPr>
        <p:txBody>
          <a:bodyPr/>
          <a:lstStyle/>
          <a:p>
            <a:r>
              <a:rPr lang="en-US" dirty="0"/>
              <a:t>Collision Detection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1736261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5E5B5A5-3428-864B-AD23-2300A90F5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15" y="2827944"/>
            <a:ext cx="1042036" cy="138938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62FC34-3167-4046-9528-802549C10955}"/>
              </a:ext>
            </a:extLst>
          </p:cNvPr>
          <p:cNvSpPr txBox="1"/>
          <p:nvPr/>
        </p:nvSpPr>
        <p:spPr>
          <a:xfrm>
            <a:off x="865211" y="3350050"/>
            <a:ext cx="6644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left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F32306-EF71-BD4F-B71F-E59455CA2A80}"/>
              </a:ext>
            </a:extLst>
          </p:cNvPr>
          <p:cNvSpPr txBox="1"/>
          <p:nvPr/>
        </p:nvSpPr>
        <p:spPr>
          <a:xfrm>
            <a:off x="2888748" y="3350050"/>
            <a:ext cx="7296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right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0AB224-680E-A243-8BEF-59A3B28299FE}"/>
              </a:ext>
            </a:extLst>
          </p:cNvPr>
          <p:cNvSpPr txBox="1"/>
          <p:nvPr/>
        </p:nvSpPr>
        <p:spPr>
          <a:xfrm>
            <a:off x="1714415" y="4386075"/>
            <a:ext cx="11094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bottom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30BFDA-823C-E845-9FFC-32FEA7659DB9}"/>
              </a:ext>
            </a:extLst>
          </p:cNvPr>
          <p:cNvSpPr txBox="1"/>
          <p:nvPr/>
        </p:nvSpPr>
        <p:spPr>
          <a:xfrm>
            <a:off x="1903196" y="2288209"/>
            <a:ext cx="6644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top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E94775-340E-154F-8718-3AC6764C7992}"/>
              </a:ext>
            </a:extLst>
          </p:cNvPr>
          <p:cNvSpPr txBox="1"/>
          <p:nvPr/>
        </p:nvSpPr>
        <p:spPr>
          <a:xfrm>
            <a:off x="81379" y="987765"/>
            <a:ext cx="89812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need accessor methods to retrieve left, right, top and bottom boundary of a </a:t>
            </a:r>
          </a:p>
          <a:p>
            <a:r>
              <a:rPr lang="en-US" sz="2000" dirty="0"/>
              <a:t>Sprite so that we can detect collision.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E0AD998-3639-DC4B-A522-3578EC3F87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9574642"/>
              </p:ext>
            </p:extLst>
          </p:nvPr>
        </p:nvGraphicFramePr>
        <p:xfrm>
          <a:off x="4412973" y="2158304"/>
          <a:ext cx="2545766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766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130193">
                <a:tc>
                  <a:txBody>
                    <a:bodyPr/>
                    <a:lstStyle/>
                    <a:p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The Sprite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139752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Pimage</a:t>
                      </a: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image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float w 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float h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float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float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float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float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95423">
                <a:tc>
                  <a:txBody>
                    <a:bodyPr/>
                    <a:lstStyle/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void display()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void update()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24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81" y="168001"/>
            <a:ext cx="7053542" cy="683886"/>
          </a:xfrm>
        </p:spPr>
        <p:txBody>
          <a:bodyPr/>
          <a:lstStyle/>
          <a:p>
            <a:r>
              <a:rPr lang="en-US" dirty="0"/>
              <a:t>Collision Detection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1736261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5E5B5A5-3428-864B-AD23-2300A90F5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15" y="2827944"/>
            <a:ext cx="1042036" cy="138938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62FC34-3167-4046-9528-802549C10955}"/>
              </a:ext>
            </a:extLst>
          </p:cNvPr>
          <p:cNvSpPr txBox="1"/>
          <p:nvPr/>
        </p:nvSpPr>
        <p:spPr>
          <a:xfrm>
            <a:off x="827454" y="3107137"/>
            <a:ext cx="6644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left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F32306-EF71-BD4F-B71F-E59455CA2A80}"/>
              </a:ext>
            </a:extLst>
          </p:cNvPr>
          <p:cNvSpPr txBox="1"/>
          <p:nvPr/>
        </p:nvSpPr>
        <p:spPr>
          <a:xfrm>
            <a:off x="2941182" y="3107137"/>
            <a:ext cx="7296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right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0AB224-680E-A243-8BEF-59A3B28299FE}"/>
              </a:ext>
            </a:extLst>
          </p:cNvPr>
          <p:cNvSpPr txBox="1"/>
          <p:nvPr/>
        </p:nvSpPr>
        <p:spPr>
          <a:xfrm>
            <a:off x="1714415" y="4386075"/>
            <a:ext cx="11094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bottom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30BFDA-823C-E845-9FFC-32FEA7659DB9}"/>
              </a:ext>
            </a:extLst>
          </p:cNvPr>
          <p:cNvSpPr txBox="1"/>
          <p:nvPr/>
        </p:nvSpPr>
        <p:spPr>
          <a:xfrm>
            <a:off x="1760910" y="2286471"/>
            <a:ext cx="6644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top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E94775-340E-154F-8718-3AC6764C7992}"/>
              </a:ext>
            </a:extLst>
          </p:cNvPr>
          <p:cNvSpPr txBox="1"/>
          <p:nvPr/>
        </p:nvSpPr>
        <p:spPr>
          <a:xfrm>
            <a:off x="81378" y="883784"/>
            <a:ext cx="89812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need accessor methods to retrieve left, right, top and bottom boundary of a </a:t>
            </a:r>
          </a:p>
          <a:p>
            <a:r>
              <a:rPr lang="en-US" sz="2000" dirty="0"/>
              <a:t>Sprite so that we can detect collision.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E0AD998-3639-DC4B-A522-3578EC3F87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017694"/>
              </p:ext>
            </p:extLst>
          </p:nvPr>
        </p:nvGraphicFramePr>
        <p:xfrm>
          <a:off x="4571999" y="1405645"/>
          <a:ext cx="2545766" cy="4233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5766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436834">
                <a:tc>
                  <a:txBody>
                    <a:bodyPr/>
                    <a:lstStyle/>
                    <a:p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The Sprite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2059786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Pimage</a:t>
                      </a: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image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float w 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float h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float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float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float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float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764459">
                <a:tc>
                  <a:txBody>
                    <a:bodyPr/>
                    <a:lstStyle/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void display()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void update()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float </a:t>
                      </a:r>
                      <a:r>
                        <a:rPr lang="en-US" sz="18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getLeft</a:t>
                      </a:r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()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float </a:t>
                      </a:r>
                      <a:r>
                        <a:rPr lang="en-US" sz="18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getRight</a:t>
                      </a:r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()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float </a:t>
                      </a:r>
                      <a:r>
                        <a:rPr lang="en-US" sz="18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getBottom</a:t>
                      </a:r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()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float </a:t>
                      </a:r>
                      <a:r>
                        <a:rPr lang="en-US" sz="18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getTop</a:t>
                      </a:r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40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81" y="263269"/>
            <a:ext cx="7053542" cy="683886"/>
          </a:xfrm>
        </p:spPr>
        <p:txBody>
          <a:bodyPr/>
          <a:lstStyle/>
          <a:p>
            <a:r>
              <a:rPr lang="en-US" dirty="0" err="1"/>
              <a:t>imageMode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546866" y="263269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0C41DBC-CB7E-714E-B38D-533F79A60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213" y="1418239"/>
            <a:ext cx="1042036" cy="138938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F9EC374-2B7F-214B-879B-63A9C2856D76}"/>
              </a:ext>
            </a:extLst>
          </p:cNvPr>
          <p:cNvSpPr/>
          <p:nvPr/>
        </p:nvSpPr>
        <p:spPr>
          <a:xfrm>
            <a:off x="3546866" y="1936737"/>
            <a:ext cx="144966" cy="136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AE38B0-BF65-EE42-87BE-1E1C9B9C4D63}"/>
              </a:ext>
            </a:extLst>
          </p:cNvPr>
          <p:cNvSpPr txBox="1"/>
          <p:nvPr/>
        </p:nvSpPr>
        <p:spPr>
          <a:xfrm>
            <a:off x="4735781" y="2165350"/>
            <a:ext cx="28051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(</a:t>
            </a:r>
            <a:r>
              <a:rPr lang="en-US" sz="2100" dirty="0" err="1"/>
              <a:t>center_x</a:t>
            </a:r>
            <a:r>
              <a:rPr lang="en-US" sz="2100" dirty="0"/>
              <a:t>, </a:t>
            </a:r>
            <a:r>
              <a:rPr lang="en-US" sz="2100" dirty="0" err="1"/>
              <a:t>center_y</a:t>
            </a:r>
            <a:r>
              <a:rPr lang="en-US" sz="210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1280B3-4694-5046-BB19-C6FDCFD671E0}"/>
              </a:ext>
            </a:extLst>
          </p:cNvPr>
          <p:cNvCxnSpPr>
            <a:cxnSpLocks/>
          </p:cNvCxnSpPr>
          <p:nvPr/>
        </p:nvCxnSpPr>
        <p:spPr>
          <a:xfrm flipH="1" flipV="1">
            <a:off x="3731597" y="2005234"/>
            <a:ext cx="1627195" cy="1601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C27EED8-3089-E543-938E-1B26A855538E}"/>
              </a:ext>
            </a:extLst>
          </p:cNvPr>
          <p:cNvSpPr txBox="1"/>
          <p:nvPr/>
        </p:nvSpPr>
        <p:spPr>
          <a:xfrm>
            <a:off x="244080" y="3326119"/>
            <a:ext cx="8618898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Make sure that in setup(), we set the position of an image to be its center.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size(800, 600);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imageMode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(CENTER);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219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81" y="263269"/>
            <a:ext cx="7053542" cy="683886"/>
          </a:xfrm>
        </p:spPr>
        <p:txBody>
          <a:bodyPr/>
          <a:lstStyle/>
          <a:p>
            <a:r>
              <a:rPr lang="en-US" dirty="0" err="1"/>
              <a:t>getLeft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546866" y="263269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0C41DBC-CB7E-714E-B38D-533F79A60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213" y="1418239"/>
            <a:ext cx="1042036" cy="138938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F9EC374-2B7F-214B-879B-63A9C2856D76}"/>
              </a:ext>
            </a:extLst>
          </p:cNvPr>
          <p:cNvSpPr/>
          <p:nvPr/>
        </p:nvSpPr>
        <p:spPr>
          <a:xfrm>
            <a:off x="3546866" y="1936737"/>
            <a:ext cx="144966" cy="136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AE38B0-BF65-EE42-87BE-1E1C9B9C4D63}"/>
              </a:ext>
            </a:extLst>
          </p:cNvPr>
          <p:cNvSpPr txBox="1"/>
          <p:nvPr/>
        </p:nvSpPr>
        <p:spPr>
          <a:xfrm>
            <a:off x="4735781" y="2165350"/>
            <a:ext cx="28051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(</a:t>
            </a:r>
            <a:r>
              <a:rPr lang="en-US" sz="2100" dirty="0" err="1"/>
              <a:t>center_x</a:t>
            </a:r>
            <a:r>
              <a:rPr lang="en-US" sz="2100" dirty="0"/>
              <a:t>, </a:t>
            </a:r>
            <a:r>
              <a:rPr lang="en-US" sz="2100" dirty="0" err="1"/>
              <a:t>center_y</a:t>
            </a:r>
            <a:r>
              <a:rPr lang="en-US" sz="2100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1280B3-4694-5046-BB19-C6FDCFD671E0}"/>
              </a:ext>
            </a:extLst>
          </p:cNvPr>
          <p:cNvCxnSpPr>
            <a:cxnSpLocks/>
          </p:cNvCxnSpPr>
          <p:nvPr/>
        </p:nvCxnSpPr>
        <p:spPr>
          <a:xfrm flipH="1" flipV="1">
            <a:off x="3731597" y="2005234"/>
            <a:ext cx="1627195" cy="1601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C27EED8-3089-E543-938E-1B26A855538E}"/>
              </a:ext>
            </a:extLst>
          </p:cNvPr>
          <p:cNvSpPr txBox="1"/>
          <p:nvPr/>
        </p:nvSpPr>
        <p:spPr>
          <a:xfrm>
            <a:off x="244080" y="3326119"/>
            <a:ext cx="49323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the Sprite class,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float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getLeft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center_x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w/2;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F0C77-88D1-324F-858A-A5A116E4DB0A}"/>
              </a:ext>
            </a:extLst>
          </p:cNvPr>
          <p:cNvSpPr txBox="1"/>
          <p:nvPr/>
        </p:nvSpPr>
        <p:spPr>
          <a:xfrm>
            <a:off x="2335830" y="1865983"/>
            <a:ext cx="6644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left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299632-E555-3148-B6B7-3A2B5D82744D}"/>
              </a:ext>
            </a:extLst>
          </p:cNvPr>
          <p:cNvCxnSpPr>
            <a:cxnSpLocks/>
          </p:cNvCxnSpPr>
          <p:nvPr/>
        </p:nvCxnSpPr>
        <p:spPr>
          <a:xfrm>
            <a:off x="3118213" y="1243173"/>
            <a:ext cx="1042036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9E85B6-1DD6-7D41-86A5-BF59FF632CD1}"/>
              </a:ext>
            </a:extLst>
          </p:cNvPr>
          <p:cNvSpPr txBox="1"/>
          <p:nvPr/>
        </p:nvSpPr>
        <p:spPr>
          <a:xfrm>
            <a:off x="3359595" y="801603"/>
            <a:ext cx="6644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CEA242-B414-0045-8404-B5410A3FBBE6}"/>
              </a:ext>
            </a:extLst>
          </p:cNvPr>
          <p:cNvSpPr txBox="1"/>
          <p:nvPr/>
        </p:nvSpPr>
        <p:spPr>
          <a:xfrm>
            <a:off x="4735780" y="3326119"/>
            <a:ext cx="31753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Similarly for </a:t>
            </a:r>
            <a:r>
              <a:rPr lang="en-US" sz="2100" dirty="0" err="1"/>
              <a:t>getRight</a:t>
            </a:r>
            <a:r>
              <a:rPr lang="en-US" sz="2100" dirty="0"/>
              <a:t>(), </a:t>
            </a:r>
          </a:p>
          <a:p>
            <a:r>
              <a:rPr lang="en-US" sz="2100" dirty="0" err="1"/>
              <a:t>getTop</a:t>
            </a:r>
            <a:r>
              <a:rPr lang="en-US" sz="2100" dirty="0"/>
              <a:t>() and </a:t>
            </a:r>
            <a:r>
              <a:rPr lang="en-US" sz="2100" dirty="0" err="1"/>
              <a:t>getBottom</a:t>
            </a:r>
            <a:r>
              <a:rPr lang="en-US" sz="21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327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81" y="168001"/>
            <a:ext cx="7053542" cy="683886"/>
          </a:xfrm>
        </p:spPr>
        <p:txBody>
          <a:bodyPr/>
          <a:lstStyle/>
          <a:p>
            <a:r>
              <a:rPr lang="en-US" dirty="0"/>
              <a:t>Collision Detection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1736261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5E5B5A5-3428-864B-AD23-2300A90F5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15" y="2827944"/>
            <a:ext cx="1042036" cy="138938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62FC34-3167-4046-9528-802549C10955}"/>
              </a:ext>
            </a:extLst>
          </p:cNvPr>
          <p:cNvSpPr txBox="1"/>
          <p:nvPr/>
        </p:nvSpPr>
        <p:spPr>
          <a:xfrm>
            <a:off x="827454" y="3107137"/>
            <a:ext cx="6644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left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F32306-EF71-BD4F-B71F-E59455CA2A80}"/>
              </a:ext>
            </a:extLst>
          </p:cNvPr>
          <p:cNvSpPr txBox="1"/>
          <p:nvPr/>
        </p:nvSpPr>
        <p:spPr>
          <a:xfrm>
            <a:off x="2941182" y="3107137"/>
            <a:ext cx="7296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right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0AB224-680E-A243-8BEF-59A3B28299FE}"/>
              </a:ext>
            </a:extLst>
          </p:cNvPr>
          <p:cNvSpPr txBox="1"/>
          <p:nvPr/>
        </p:nvSpPr>
        <p:spPr>
          <a:xfrm>
            <a:off x="1714415" y="4386075"/>
            <a:ext cx="11094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bottom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30BFDA-823C-E845-9FFC-32FEA7659DB9}"/>
              </a:ext>
            </a:extLst>
          </p:cNvPr>
          <p:cNvSpPr txBox="1"/>
          <p:nvPr/>
        </p:nvSpPr>
        <p:spPr>
          <a:xfrm>
            <a:off x="1760910" y="2286471"/>
            <a:ext cx="6644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top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E94775-340E-154F-8718-3AC6764C7992}"/>
              </a:ext>
            </a:extLst>
          </p:cNvPr>
          <p:cNvSpPr txBox="1"/>
          <p:nvPr/>
        </p:nvSpPr>
        <p:spPr>
          <a:xfrm>
            <a:off x="81378" y="883784"/>
            <a:ext cx="8281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also need </a:t>
            </a:r>
            <a:r>
              <a:rPr lang="en-US" sz="2000" b="1" dirty="0"/>
              <a:t>mutator</a:t>
            </a:r>
            <a:r>
              <a:rPr lang="en-US" sz="2000" dirty="0"/>
              <a:t> methods </a:t>
            </a:r>
            <a:r>
              <a:rPr lang="en-US" sz="2000" dirty="0" err="1"/>
              <a:t>setLeft</a:t>
            </a:r>
            <a:r>
              <a:rPr lang="en-US" sz="2000" dirty="0"/>
              <a:t>, </a:t>
            </a:r>
            <a:r>
              <a:rPr lang="en-US" sz="2000" dirty="0" err="1"/>
              <a:t>setRight</a:t>
            </a:r>
            <a:r>
              <a:rPr lang="en-US" sz="2000" dirty="0"/>
              <a:t>, </a:t>
            </a:r>
            <a:r>
              <a:rPr lang="en-US" sz="2000" dirty="0" err="1"/>
              <a:t>setTop</a:t>
            </a:r>
            <a:r>
              <a:rPr lang="en-US" sz="2000" dirty="0"/>
              <a:t> and </a:t>
            </a:r>
            <a:r>
              <a:rPr lang="en-US" sz="2000" dirty="0" err="1"/>
              <a:t>setBottom</a:t>
            </a:r>
            <a:r>
              <a:rPr lang="en-US" sz="2000" dirty="0"/>
              <a:t>.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E0AD998-3639-DC4B-A522-3578EC3F87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0123968"/>
              </p:ext>
            </p:extLst>
          </p:nvPr>
        </p:nvGraphicFramePr>
        <p:xfrm>
          <a:off x="4571998" y="1405645"/>
          <a:ext cx="3626780" cy="4233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6780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436834">
                <a:tc>
                  <a:txBody>
                    <a:bodyPr/>
                    <a:lstStyle/>
                    <a:p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The Sprite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2059786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Pimage</a:t>
                      </a: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image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float w 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float h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float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float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float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float </a:t>
                      </a: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764459">
                <a:tc>
                  <a:txBody>
                    <a:bodyPr/>
                    <a:lstStyle/>
                    <a:p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…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void </a:t>
                      </a:r>
                      <a:r>
                        <a:rPr lang="en-US" sz="18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setLeft</a:t>
                      </a:r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(float </a:t>
                      </a:r>
                      <a:r>
                        <a:rPr lang="en-US" sz="18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newLeft</a:t>
                      </a:r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)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void </a:t>
                      </a:r>
                      <a:r>
                        <a:rPr lang="en-US" sz="18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setRight</a:t>
                      </a:r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(float </a:t>
                      </a:r>
                      <a:r>
                        <a:rPr lang="en-US" sz="18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newRight</a:t>
                      </a:r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)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void </a:t>
                      </a:r>
                      <a:r>
                        <a:rPr lang="en-US" sz="18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setTop</a:t>
                      </a:r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(float </a:t>
                      </a:r>
                      <a:r>
                        <a:rPr lang="en-US" sz="18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newTop</a:t>
                      </a:r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)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void </a:t>
                      </a:r>
                      <a:r>
                        <a:rPr lang="en-US" sz="18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setBottom</a:t>
                      </a:r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(float </a:t>
                      </a:r>
                      <a:r>
                        <a:rPr lang="en-US" sz="18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newBottom</a:t>
                      </a:r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)</a:t>
                      </a:r>
                    </a:p>
                    <a:p>
                      <a:endParaRPr lang="en-US" sz="1800" b="0" cap="none" spc="0" dirty="0">
                        <a:ln w="0"/>
                        <a:solidFill>
                          <a:srgbClr val="FF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02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81" y="263269"/>
            <a:ext cx="7053542" cy="683886"/>
          </a:xfrm>
        </p:spPr>
        <p:txBody>
          <a:bodyPr/>
          <a:lstStyle/>
          <a:p>
            <a:r>
              <a:rPr lang="en-US" dirty="0"/>
              <a:t>Fix Collisions</a:t>
            </a:r>
          </a:p>
        </p:txBody>
      </p:sp>
      <p:pic>
        <p:nvPicPr>
          <p:cNvPr id="5" name="Content Placeholder 4" descr="A picture containing lit, table, light, bird&#10;&#10;Description automatically generated">
            <a:extLst>
              <a:ext uri="{FF2B5EF4-FFF2-40B4-BE49-F238E27FC236}">
                <a16:creationId xmlns:a16="http://schemas.microsoft.com/office/drawing/2014/main" id="{97D87C48-405A-BF42-B42F-A920F726F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3217" y="2993730"/>
            <a:ext cx="1026816" cy="1026816"/>
          </a:xfrm>
          <a:ln w="254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0C41DBC-CB7E-714E-B38D-533F79A60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834" y="1861336"/>
            <a:ext cx="1042036" cy="138938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D7335B-BE37-D442-AECF-31E3AAF74E23}"/>
              </a:ext>
            </a:extLst>
          </p:cNvPr>
          <p:cNvSpPr txBox="1"/>
          <p:nvPr/>
        </p:nvSpPr>
        <p:spPr>
          <a:xfrm>
            <a:off x="1312098" y="2252033"/>
            <a:ext cx="1550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Sprite player;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67F48D-8669-CB4E-B2C7-F193CF7B5052}"/>
              </a:ext>
            </a:extLst>
          </p:cNvPr>
          <p:cNvSpPr txBox="1"/>
          <p:nvPr/>
        </p:nvSpPr>
        <p:spPr>
          <a:xfrm>
            <a:off x="297053" y="1170174"/>
            <a:ext cx="6977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need, for example, </a:t>
            </a:r>
            <a:r>
              <a:rPr lang="en-US" sz="2000" dirty="0" err="1"/>
              <a:t>setBottom</a:t>
            </a:r>
            <a:r>
              <a:rPr lang="en-US" sz="2000" dirty="0"/>
              <a:t> and </a:t>
            </a:r>
            <a:r>
              <a:rPr lang="en-US" sz="2000" dirty="0" err="1"/>
              <a:t>getTop</a:t>
            </a:r>
            <a:r>
              <a:rPr lang="en-US" sz="2000" dirty="0"/>
              <a:t> to fix this collision.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8EC21A-6D6F-1D46-9BAD-B0789681DFE9}"/>
              </a:ext>
            </a:extLst>
          </p:cNvPr>
          <p:cNvSpPr txBox="1"/>
          <p:nvPr/>
        </p:nvSpPr>
        <p:spPr>
          <a:xfrm>
            <a:off x="4875518" y="3308927"/>
            <a:ext cx="1455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Sprite crate;</a:t>
            </a:r>
          </a:p>
        </p:txBody>
      </p:sp>
    </p:spTree>
    <p:extLst>
      <p:ext uri="{BB962C8B-B14F-4D97-AF65-F5344CB8AC3E}">
        <p14:creationId xmlns:p14="http://schemas.microsoft.com/office/powerpoint/2010/main" val="49255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</TotalTime>
  <Words>772</Words>
  <Application>Microsoft Macintosh PowerPoint</Application>
  <PresentationFormat>On-screen Show (16:10)</PresentationFormat>
  <Paragraphs>165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Courier New</vt:lpstr>
      <vt:lpstr>Gill Sans MT</vt:lpstr>
      <vt:lpstr>Office Theme</vt:lpstr>
      <vt:lpstr>How to Write a Platformer Game in Java</vt:lpstr>
      <vt:lpstr>Collision Detection</vt:lpstr>
      <vt:lpstr>Collision Detection</vt:lpstr>
      <vt:lpstr>Collision Detection</vt:lpstr>
      <vt:lpstr>Collision Detection</vt:lpstr>
      <vt:lpstr>imageMode</vt:lpstr>
      <vt:lpstr>getLeft</vt:lpstr>
      <vt:lpstr>Collision Detection</vt:lpstr>
      <vt:lpstr>Fix Collisions</vt:lpstr>
      <vt:lpstr>Fix Collisions</vt:lpstr>
      <vt:lpstr>setLeft</vt:lpstr>
      <vt:lpstr>Collision Detection</vt:lpstr>
      <vt:lpstr>checkCollision</vt:lpstr>
      <vt:lpstr>checkCollision</vt:lpstr>
      <vt:lpstr>checkCollision</vt:lpstr>
      <vt:lpstr>checkCollision</vt:lpstr>
      <vt:lpstr>checkCollision and checkCollisionList</vt:lpstr>
      <vt:lpstr>checkCollision and checkCollisionList</vt:lpstr>
      <vt:lpstr>checkCollision and checkCollisionList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2020-03-29T00:25:37Z</dcterms:created>
  <dcterms:modified xsi:type="dcterms:W3CDTF">2020-04-08T19:47:40Z</dcterms:modified>
</cp:coreProperties>
</file>