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90" r:id="rId3"/>
    <p:sldId id="289" r:id="rId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AB442-4841-6B4A-AAB5-D8EF82422018}" v="10" dt="2020-04-10T15:55:48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C9AB442-4841-6B4A-AAB5-D8EF82422018}"/>
    <pc:docChg chg="custSel addSld delSld modSld">
      <pc:chgData name="Long B Nguyen" userId="f59fb8f3-a021-417a-8bc1-65c8d471c621" providerId="ADAL" clId="{FC9AB442-4841-6B4A-AAB5-D8EF82422018}" dt="2020-04-10T15:55:48.682" v="64"/>
      <pc:docMkLst>
        <pc:docMk/>
      </pc:docMkLst>
      <pc:sldChg chg="modSp">
        <pc:chgData name="Long B Nguyen" userId="f59fb8f3-a021-417a-8bc1-65c8d471c621" providerId="ADAL" clId="{FC9AB442-4841-6B4A-AAB5-D8EF82422018}" dt="2020-04-10T15:50:43.513" v="35" actId="20577"/>
        <pc:sldMkLst>
          <pc:docMk/>
          <pc:sldMk cId="2119013993" sldId="256"/>
        </pc:sldMkLst>
        <pc:spChg chg="mod">
          <ac:chgData name="Long B Nguyen" userId="f59fb8f3-a021-417a-8bc1-65c8d471c621" providerId="ADAL" clId="{FC9AB442-4841-6B4A-AAB5-D8EF82422018}" dt="2020-04-10T15:50:43.513" v="35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add modAnim">
        <pc:chgData name="Long B Nguyen" userId="f59fb8f3-a021-417a-8bc1-65c8d471c621" providerId="ADAL" clId="{FC9AB442-4841-6B4A-AAB5-D8EF82422018}" dt="2020-04-10T15:55:48.682" v="64"/>
        <pc:sldMkLst>
          <pc:docMk/>
          <pc:sldMk cId="3158341651" sldId="289"/>
        </pc:sldMkLst>
      </pc:sldChg>
      <pc:sldChg chg="add del">
        <pc:chgData name="Long B Nguyen" userId="f59fb8f3-a021-417a-8bc1-65c8d471c621" providerId="ADAL" clId="{FC9AB442-4841-6B4A-AAB5-D8EF82422018}" dt="2020-04-10T15:53:41.890" v="60" actId="2696"/>
        <pc:sldMkLst>
          <pc:docMk/>
          <pc:sldMk cId="3891506076" sldId="289"/>
        </pc:sldMkLst>
      </pc:sldChg>
      <pc:sldChg chg="addSp delSp modSp add delAnim">
        <pc:chgData name="Long B Nguyen" userId="f59fb8f3-a021-417a-8bc1-65c8d471c621" providerId="ADAL" clId="{FC9AB442-4841-6B4A-AAB5-D8EF82422018}" dt="2020-04-10T15:53:06.452" v="58" actId="1076"/>
        <pc:sldMkLst>
          <pc:docMk/>
          <pc:sldMk cId="4167260471" sldId="290"/>
        </pc:sldMkLst>
        <pc:spChg chg="del">
          <ac:chgData name="Long B Nguyen" userId="f59fb8f3-a021-417a-8bc1-65c8d471c621" providerId="ADAL" clId="{FC9AB442-4841-6B4A-AAB5-D8EF82422018}" dt="2020-04-10T15:51:24.058" v="39" actId="478"/>
          <ac:spMkLst>
            <pc:docMk/>
            <pc:sldMk cId="4167260471" sldId="290"/>
            <ac:spMk id="3" creationId="{7C585519-C7CE-D848-8783-C057C1CB97B2}"/>
          </ac:spMkLst>
        </pc:spChg>
        <pc:spChg chg="mod">
          <ac:chgData name="Long B Nguyen" userId="f59fb8f3-a021-417a-8bc1-65c8d471c621" providerId="ADAL" clId="{FC9AB442-4841-6B4A-AAB5-D8EF82422018}" dt="2020-04-10T15:51:28.414" v="40" actId="1076"/>
          <ac:spMkLst>
            <pc:docMk/>
            <pc:sldMk cId="4167260471" sldId="290"/>
            <ac:spMk id="26" creationId="{E98C8C1F-BB33-6D4A-B708-CDCD73D16D95}"/>
          </ac:spMkLst>
        </pc:spChg>
        <pc:spChg chg="add mod">
          <ac:chgData name="Long B Nguyen" userId="f59fb8f3-a021-417a-8bc1-65c8d471c621" providerId="ADAL" clId="{FC9AB442-4841-6B4A-AAB5-D8EF82422018}" dt="2020-04-10T15:52:37.596" v="54" actId="1037"/>
          <ac:spMkLst>
            <pc:docMk/>
            <pc:sldMk cId="4167260471" sldId="290"/>
            <ac:spMk id="31" creationId="{954D2D8B-7F74-C34E-9A25-932D5185BD6B}"/>
          </ac:spMkLst>
        </pc:spChg>
        <pc:spChg chg="add mod">
          <ac:chgData name="Long B Nguyen" userId="f59fb8f3-a021-417a-8bc1-65c8d471c621" providerId="ADAL" clId="{FC9AB442-4841-6B4A-AAB5-D8EF82422018}" dt="2020-04-10T15:52:53.322" v="56" actId="1076"/>
          <ac:spMkLst>
            <pc:docMk/>
            <pc:sldMk cId="4167260471" sldId="290"/>
            <ac:spMk id="33" creationId="{A6280606-03F7-A74A-AE80-E398C22B4CA1}"/>
          </ac:spMkLst>
        </pc:spChg>
        <pc:spChg chg="add mod">
          <ac:chgData name="Long B Nguyen" userId="f59fb8f3-a021-417a-8bc1-65c8d471c621" providerId="ADAL" clId="{FC9AB442-4841-6B4A-AAB5-D8EF82422018}" dt="2020-04-10T15:53:06.452" v="58" actId="1076"/>
          <ac:spMkLst>
            <pc:docMk/>
            <pc:sldMk cId="4167260471" sldId="290"/>
            <ac:spMk id="34" creationId="{69AE1294-A31F-2143-B137-404F0F26AAA2}"/>
          </ac:spMkLst>
        </pc:spChg>
        <pc:grpChg chg="mod">
          <ac:chgData name="Long B Nguyen" userId="f59fb8f3-a021-417a-8bc1-65c8d471c621" providerId="ADAL" clId="{FC9AB442-4841-6B4A-AAB5-D8EF82422018}" dt="2020-04-10T15:51:37.834" v="43" actId="1076"/>
          <ac:grpSpMkLst>
            <pc:docMk/>
            <pc:sldMk cId="4167260471" sldId="290"/>
            <ac:grpSpMk id="29" creationId="{C8CC9C1A-9864-4646-93E7-588FEDBB729C}"/>
          </ac:grpSpMkLst>
        </pc:grpChg>
        <pc:picChg chg="mod">
          <ac:chgData name="Long B Nguyen" userId="f59fb8f3-a021-417a-8bc1-65c8d471c621" providerId="ADAL" clId="{FC9AB442-4841-6B4A-AAB5-D8EF82422018}" dt="2020-04-10T15:51:41.210" v="46" actId="1036"/>
          <ac:picMkLst>
            <pc:docMk/>
            <pc:sldMk cId="4167260471" sldId="290"/>
            <ac:picMk id="20" creationId="{92BE681D-CC80-4542-A389-195D44DAA178}"/>
          </ac:picMkLst>
        </pc:picChg>
        <pc:cxnChg chg="add mod">
          <ac:chgData name="Long B Nguyen" userId="f59fb8f3-a021-417a-8bc1-65c8d471c621" providerId="ADAL" clId="{FC9AB442-4841-6B4A-AAB5-D8EF82422018}" dt="2020-04-10T15:52:37.596" v="54" actId="1037"/>
          <ac:cxnSpMkLst>
            <pc:docMk/>
            <pc:sldMk cId="4167260471" sldId="290"/>
            <ac:cxnSpMk id="27" creationId="{1FCA64BE-FC68-BD40-B663-7C5DE4C784B1}"/>
          </ac:cxnSpMkLst>
        </pc:cxnChg>
        <pc:cxnChg chg="add mod">
          <ac:chgData name="Long B Nguyen" userId="f59fb8f3-a021-417a-8bc1-65c8d471c621" providerId="ADAL" clId="{FC9AB442-4841-6B4A-AAB5-D8EF82422018}" dt="2020-04-10T15:52:37.596" v="54" actId="1037"/>
          <ac:cxnSpMkLst>
            <pc:docMk/>
            <pc:sldMk cId="4167260471" sldId="290"/>
            <ac:cxnSpMk id="28" creationId="{16A35899-E8F0-7247-8020-CA060A0194F5}"/>
          </ac:cxnSpMkLst>
        </pc:cxnChg>
        <pc:cxnChg chg="add mod">
          <ac:chgData name="Long B Nguyen" userId="f59fb8f3-a021-417a-8bc1-65c8d471c621" providerId="ADAL" clId="{FC9AB442-4841-6B4A-AAB5-D8EF82422018}" dt="2020-04-10T15:52:37.596" v="54" actId="1037"/>
          <ac:cxnSpMkLst>
            <pc:docMk/>
            <pc:sldMk cId="4167260471" sldId="290"/>
            <ac:cxnSpMk id="30" creationId="{1DA42733-14A9-3642-9B62-D95F5525B4D8}"/>
          </ac:cxnSpMkLst>
        </pc:cxnChg>
        <pc:cxnChg chg="add mod">
          <ac:chgData name="Long B Nguyen" userId="f59fb8f3-a021-417a-8bc1-65c8d471c621" providerId="ADAL" clId="{FC9AB442-4841-6B4A-AAB5-D8EF82422018}" dt="2020-04-10T15:52:37.596" v="54" actId="1037"/>
          <ac:cxnSpMkLst>
            <pc:docMk/>
            <pc:sldMk cId="4167260471" sldId="290"/>
            <ac:cxnSpMk id="32" creationId="{735F865D-E0A7-814A-8147-B8E6F782EED1}"/>
          </ac:cxnSpMkLst>
        </pc:cxnChg>
      </pc:sldChg>
      <pc:sldChg chg="add del">
        <pc:chgData name="Long B Nguyen" userId="f59fb8f3-a021-417a-8bc1-65c8d471c621" providerId="ADAL" clId="{FC9AB442-4841-6B4A-AAB5-D8EF82422018}" dt="2020-04-10T15:53:39.773" v="59" actId="2696"/>
        <pc:sldMkLst>
          <pc:docMk/>
          <pc:sldMk cId="39164782" sldId="294"/>
        </pc:sldMkLst>
      </pc:sldChg>
      <pc:sldChg chg="del">
        <pc:chgData name="Long B Nguyen" userId="f59fb8f3-a021-417a-8bc1-65c8d471c621" providerId="ADAL" clId="{FC9AB442-4841-6B4A-AAB5-D8EF82422018}" dt="2020-04-10T15:50:46.213" v="36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Resolving Platform Collisions Part 2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235" y="1788833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606213" y="2697220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C8C1F-BB33-6D4A-B708-CDCD73D16D95}"/>
              </a:ext>
            </a:extLst>
          </p:cNvPr>
          <p:cNvSpPr txBox="1"/>
          <p:nvPr/>
        </p:nvSpPr>
        <p:spPr>
          <a:xfrm>
            <a:off x="6106516" y="1083737"/>
            <a:ext cx="353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change_y</a:t>
            </a:r>
            <a:r>
              <a:rPr lang="en-US" sz="20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CA64BE-FC68-BD40-B663-7C5DE4C784B1}"/>
              </a:ext>
            </a:extLst>
          </p:cNvPr>
          <p:cNvCxnSpPr>
            <a:cxnSpLocks/>
          </p:cNvCxnSpPr>
          <p:nvPr/>
        </p:nvCxnSpPr>
        <p:spPr>
          <a:xfrm flipV="1">
            <a:off x="3194405" y="1032236"/>
            <a:ext cx="1543656" cy="123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A35899-E8F0-7247-8020-CA060A0194F5}"/>
              </a:ext>
            </a:extLst>
          </p:cNvPr>
          <p:cNvCxnSpPr>
            <a:cxnSpLocks/>
          </p:cNvCxnSpPr>
          <p:nvPr/>
        </p:nvCxnSpPr>
        <p:spPr>
          <a:xfrm>
            <a:off x="3219345" y="2263402"/>
            <a:ext cx="15187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A42733-14A9-3642-9B62-D95F5525B4D8}"/>
              </a:ext>
            </a:extLst>
          </p:cNvPr>
          <p:cNvCxnSpPr>
            <a:cxnSpLocks/>
          </p:cNvCxnSpPr>
          <p:nvPr/>
        </p:nvCxnSpPr>
        <p:spPr>
          <a:xfrm flipV="1">
            <a:off x="4738061" y="1111676"/>
            <a:ext cx="0" cy="1151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4D2D8B-7F74-C34E-9A25-932D5185BD6B}"/>
              </a:ext>
            </a:extLst>
          </p:cNvPr>
          <p:cNvSpPr txBox="1"/>
          <p:nvPr/>
        </p:nvSpPr>
        <p:spPr>
          <a:xfrm>
            <a:off x="4815095" y="153370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5F865D-E0A7-814A-8147-B8E6F782EED1}"/>
              </a:ext>
            </a:extLst>
          </p:cNvPr>
          <p:cNvCxnSpPr>
            <a:cxnSpLocks/>
          </p:cNvCxnSpPr>
          <p:nvPr/>
        </p:nvCxnSpPr>
        <p:spPr>
          <a:xfrm flipH="1">
            <a:off x="3219345" y="2263402"/>
            <a:ext cx="1" cy="1043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280606-03F7-A74A-AE80-E398C22B4CA1}"/>
              </a:ext>
            </a:extLst>
          </p:cNvPr>
          <p:cNvSpPr txBox="1"/>
          <p:nvPr/>
        </p:nvSpPr>
        <p:spPr>
          <a:xfrm>
            <a:off x="3587255" y="233843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change_x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E1294-A31F-2143-B137-404F0F26AAA2}"/>
              </a:ext>
            </a:extLst>
          </p:cNvPr>
          <p:cNvSpPr txBox="1"/>
          <p:nvPr/>
        </p:nvSpPr>
        <p:spPr>
          <a:xfrm>
            <a:off x="2828947" y="3295926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</a:t>
            </a:r>
          </a:p>
        </p:txBody>
      </p:sp>
    </p:spTree>
    <p:extLst>
      <p:ext uri="{BB962C8B-B14F-4D97-AF65-F5344CB8AC3E}">
        <p14:creationId xmlns:p14="http://schemas.microsoft.com/office/powerpoint/2010/main" val="41672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13" y="3351897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2380041" y="2219267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77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change_y</a:t>
            </a:r>
            <a:r>
              <a:rPr lang="en-US" sz="20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 move in vertical direction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# resolve collisions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…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 move in horizontal direction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# resolve collisions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C8C1F-BB33-6D4A-B708-CDCD73D16D95}"/>
              </a:ext>
            </a:extLst>
          </p:cNvPr>
          <p:cNvSpPr txBox="1"/>
          <p:nvPr/>
        </p:nvSpPr>
        <p:spPr>
          <a:xfrm>
            <a:off x="709375" y="1004365"/>
            <a:ext cx="353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change_y</a:t>
            </a:r>
            <a:r>
              <a:rPr lang="en-US" sz="20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4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</Words>
  <Application>Microsoft Macintosh PowerPoint</Application>
  <PresentationFormat>On-screen Show (16:10)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Office Theme</vt:lpstr>
      <vt:lpstr>How to Write a Platformer Game in Java</vt:lpstr>
      <vt:lpstr>Resolving Platform Collisions</vt:lpstr>
      <vt:lpstr>Resolving Platform Collisions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2020-04-10T15:55:53Z</dcterms:modified>
</cp:coreProperties>
</file>