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9" r:id="rId3"/>
    <p:sldId id="326" r:id="rId4"/>
    <p:sldId id="327" r:id="rId5"/>
    <p:sldId id="322" r:id="rId6"/>
    <p:sldId id="324" r:id="rId7"/>
    <p:sldId id="329" r:id="rId8"/>
    <p:sldId id="330" r:id="rId9"/>
    <p:sldId id="323" r:id="rId10"/>
    <p:sldId id="328" r:id="rId1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A82AD-5029-7E4F-AC2C-3AE3DB603763}" v="169" dt="2020-04-15T13:36:50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/>
    <p:restoredTop sz="93692"/>
  </p:normalViewPr>
  <p:slideViewPr>
    <p:cSldViewPr snapToGrid="0" snapToObjects="1">
      <p:cViewPr varScale="1">
        <p:scale>
          <a:sx n="82" d="100"/>
          <a:sy n="82" d="100"/>
        </p:scale>
        <p:origin x="17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0C4A82AD-5029-7E4F-AC2C-3AE3DB603763}"/>
    <pc:docChg chg="custSel addSld delSld modSld">
      <pc:chgData name="Long B Nguyen" userId="f59fb8f3-a021-417a-8bc1-65c8d471c621" providerId="ADAL" clId="{0C4A82AD-5029-7E4F-AC2C-3AE3DB603763}" dt="2020-04-15T13:37:30.552" v="297" actId="20577"/>
      <pc:docMkLst>
        <pc:docMk/>
      </pc:docMkLst>
      <pc:sldChg chg="modSp">
        <pc:chgData name="Long B Nguyen" userId="f59fb8f3-a021-417a-8bc1-65c8d471c621" providerId="ADAL" clId="{0C4A82AD-5029-7E4F-AC2C-3AE3DB603763}" dt="2020-04-10T16:10:18.062" v="10" actId="20577"/>
        <pc:sldMkLst>
          <pc:docMk/>
          <pc:sldMk cId="2119013993" sldId="256"/>
        </pc:sldMkLst>
        <pc:spChg chg="mod">
          <ac:chgData name="Long B Nguyen" userId="f59fb8f3-a021-417a-8bc1-65c8d471c621" providerId="ADAL" clId="{0C4A82AD-5029-7E4F-AC2C-3AE3DB603763}" dt="2020-04-10T16:10:18.062" v="10" actId="20577"/>
          <ac:spMkLst>
            <pc:docMk/>
            <pc:sldMk cId="2119013993" sldId="256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C4A82AD-5029-7E4F-AC2C-3AE3DB603763}" dt="2020-04-11T20:33:46.093" v="11"/>
        <pc:sldMkLst>
          <pc:docMk/>
          <pc:sldMk cId="3498716502" sldId="289"/>
        </pc:sldMkLst>
      </pc:sldChg>
      <pc:sldChg chg="modSp add modAnim">
        <pc:chgData name="Long B Nguyen" userId="f59fb8f3-a021-417a-8bc1-65c8d471c621" providerId="ADAL" clId="{0C4A82AD-5029-7E4F-AC2C-3AE3DB603763}" dt="2020-04-11T20:36:35.999" v="73" actId="20577"/>
        <pc:sldMkLst>
          <pc:docMk/>
          <pc:sldMk cId="2703640057" sldId="322"/>
        </pc:sldMkLst>
        <pc:spChg chg="mod">
          <ac:chgData name="Long B Nguyen" userId="f59fb8f3-a021-417a-8bc1-65c8d471c621" providerId="ADAL" clId="{0C4A82AD-5029-7E4F-AC2C-3AE3DB603763}" dt="2020-04-11T20:36:35.999" v="73" actId="20577"/>
          <ac:spMkLst>
            <pc:docMk/>
            <pc:sldMk cId="2703640057" sldId="322"/>
            <ac:spMk id="4" creationId="{DCAA5EB8-B85C-0147-9DC5-1620B61CF5C9}"/>
          </ac:spMkLst>
        </pc:spChg>
      </pc:sldChg>
      <pc:sldChg chg="modSp add">
        <pc:chgData name="Long B Nguyen" userId="f59fb8f3-a021-417a-8bc1-65c8d471c621" providerId="ADAL" clId="{0C4A82AD-5029-7E4F-AC2C-3AE3DB603763}" dt="2020-04-15T13:37:20.125" v="296" actId="20577"/>
        <pc:sldMkLst>
          <pc:docMk/>
          <pc:sldMk cId="1004995952" sldId="323"/>
        </pc:sldMkLst>
        <pc:spChg chg="mod">
          <ac:chgData name="Long B Nguyen" userId="f59fb8f3-a021-417a-8bc1-65c8d471c621" providerId="ADAL" clId="{0C4A82AD-5029-7E4F-AC2C-3AE3DB603763}" dt="2020-04-15T13:37:20.125" v="296" actId="20577"/>
          <ac:spMkLst>
            <pc:docMk/>
            <pc:sldMk cId="1004995952" sldId="323"/>
            <ac:spMk id="4" creationId="{DCAA5EB8-B85C-0147-9DC5-1620B61CF5C9}"/>
          </ac:spMkLst>
        </pc:spChg>
        <pc:picChg chg="mod">
          <ac:chgData name="Long B Nguyen" userId="f59fb8f3-a021-417a-8bc1-65c8d471c621" providerId="ADAL" clId="{0C4A82AD-5029-7E4F-AC2C-3AE3DB603763}" dt="2020-04-11T20:38:09.709" v="103" actId="1076"/>
          <ac:picMkLst>
            <pc:docMk/>
            <pc:sldMk cId="1004995952" sldId="323"/>
            <ac:picMk id="20" creationId="{92BE681D-CC80-4542-A389-195D44DAA178}"/>
          </ac:picMkLst>
        </pc:picChg>
      </pc:sldChg>
      <pc:sldChg chg="modSp add modAnim">
        <pc:chgData name="Long B Nguyen" userId="f59fb8f3-a021-417a-8bc1-65c8d471c621" providerId="ADAL" clId="{0C4A82AD-5029-7E4F-AC2C-3AE3DB603763}" dt="2020-04-15T13:35:21.990" v="264" actId="20577"/>
        <pc:sldMkLst>
          <pc:docMk/>
          <pc:sldMk cId="1130324991" sldId="324"/>
        </pc:sldMkLst>
        <pc:spChg chg="mod">
          <ac:chgData name="Long B Nguyen" userId="f59fb8f3-a021-417a-8bc1-65c8d471c621" providerId="ADAL" clId="{0C4A82AD-5029-7E4F-AC2C-3AE3DB603763}" dt="2020-04-15T13:35:21.990" v="264" actId="20577"/>
          <ac:spMkLst>
            <pc:docMk/>
            <pc:sldMk cId="1130324991" sldId="324"/>
            <ac:spMk id="4" creationId="{DCAA5EB8-B85C-0147-9DC5-1620B61CF5C9}"/>
          </ac:spMkLst>
        </pc:spChg>
        <pc:picChg chg="mod">
          <ac:chgData name="Long B Nguyen" userId="f59fb8f3-a021-417a-8bc1-65c8d471c621" providerId="ADAL" clId="{0C4A82AD-5029-7E4F-AC2C-3AE3DB603763}" dt="2020-04-11T20:36:58.504" v="85" actId="1036"/>
          <ac:picMkLst>
            <pc:docMk/>
            <pc:sldMk cId="1130324991" sldId="324"/>
            <ac:picMk id="20" creationId="{92BE681D-CC80-4542-A389-195D44DAA178}"/>
          </ac:picMkLst>
        </pc:picChg>
      </pc:sldChg>
      <pc:sldChg chg="modSp add del">
        <pc:chgData name="Long B Nguyen" userId="f59fb8f3-a021-417a-8bc1-65c8d471c621" providerId="ADAL" clId="{0C4A82AD-5029-7E4F-AC2C-3AE3DB603763}" dt="2020-04-15T13:36:19.643" v="294" actId="2696"/>
        <pc:sldMkLst>
          <pc:docMk/>
          <pc:sldMk cId="2915730265" sldId="325"/>
        </pc:sldMkLst>
        <pc:picChg chg="mod">
          <ac:chgData name="Long B Nguyen" userId="f59fb8f3-a021-417a-8bc1-65c8d471c621" providerId="ADAL" clId="{0C4A82AD-5029-7E4F-AC2C-3AE3DB603763}" dt="2020-04-11T20:37:51.299" v="102" actId="1036"/>
          <ac:picMkLst>
            <pc:docMk/>
            <pc:sldMk cId="2915730265" sldId="325"/>
            <ac:picMk id="20" creationId="{92BE681D-CC80-4542-A389-195D44DAA178}"/>
          </ac:picMkLst>
        </pc:picChg>
      </pc:sldChg>
      <pc:sldChg chg="addSp delSp modSp add modAnim">
        <pc:chgData name="Long B Nguyen" userId="f59fb8f3-a021-417a-8bc1-65c8d471c621" providerId="ADAL" clId="{0C4A82AD-5029-7E4F-AC2C-3AE3DB603763}" dt="2020-04-15T13:32:09.389" v="154"/>
        <pc:sldMkLst>
          <pc:docMk/>
          <pc:sldMk cId="1425008851" sldId="326"/>
        </pc:sldMkLst>
        <pc:spChg chg="add mod">
          <ac:chgData name="Long B Nguyen" userId="f59fb8f3-a021-417a-8bc1-65c8d471c621" providerId="ADAL" clId="{0C4A82AD-5029-7E4F-AC2C-3AE3DB603763}" dt="2020-04-11T20:41:24.448" v="139" actId="20577"/>
          <ac:spMkLst>
            <pc:docMk/>
            <pc:sldMk cId="1425008851" sldId="326"/>
            <ac:spMk id="3" creationId="{74BC091E-9F83-DF42-AF4D-D5CFAC020B14}"/>
          </ac:spMkLst>
        </pc:spChg>
        <pc:picChg chg="add del mod">
          <ac:chgData name="Long B Nguyen" userId="f59fb8f3-a021-417a-8bc1-65c8d471c621" providerId="ADAL" clId="{0C4A82AD-5029-7E4F-AC2C-3AE3DB603763}" dt="2020-04-11T20:41:47.726" v="143"/>
          <ac:picMkLst>
            <pc:docMk/>
            <pc:sldMk cId="1425008851" sldId="326"/>
            <ac:picMk id="19" creationId="{8BCE32AC-9A2B-2245-8B32-7B857359DD6F}"/>
          </ac:picMkLst>
        </pc:picChg>
        <pc:picChg chg="mod">
          <ac:chgData name="Long B Nguyen" userId="f59fb8f3-a021-417a-8bc1-65c8d471c621" providerId="ADAL" clId="{0C4A82AD-5029-7E4F-AC2C-3AE3DB603763}" dt="2020-04-11T20:41:45.160" v="142" actId="962"/>
          <ac:picMkLst>
            <pc:docMk/>
            <pc:sldMk cId="1425008851" sldId="326"/>
            <ac:picMk id="20" creationId="{92BE681D-CC80-4542-A389-195D44DAA178}"/>
          </ac:picMkLst>
        </pc:picChg>
      </pc:sldChg>
      <pc:sldChg chg="add del">
        <pc:chgData name="Long B Nguyen" userId="f59fb8f3-a021-417a-8bc1-65c8d471c621" providerId="ADAL" clId="{0C4A82AD-5029-7E4F-AC2C-3AE3DB603763}" dt="2020-04-11T20:40:24.481" v="105" actId="2696"/>
        <pc:sldMkLst>
          <pc:docMk/>
          <pc:sldMk cId="3061148303" sldId="326"/>
        </pc:sldMkLst>
      </pc:sldChg>
      <pc:sldChg chg="addSp delSp modSp add modAnim">
        <pc:chgData name="Long B Nguyen" userId="f59fb8f3-a021-417a-8bc1-65c8d471c621" providerId="ADAL" clId="{0C4A82AD-5029-7E4F-AC2C-3AE3DB603763}" dt="2020-04-15T13:32:13.332" v="155"/>
        <pc:sldMkLst>
          <pc:docMk/>
          <pc:sldMk cId="2836628268" sldId="327"/>
        </pc:sldMkLst>
        <pc:spChg chg="mod">
          <ac:chgData name="Long B Nguyen" userId="f59fb8f3-a021-417a-8bc1-65c8d471c621" providerId="ADAL" clId="{0C4A82AD-5029-7E4F-AC2C-3AE3DB603763}" dt="2020-04-11T20:41:19.377" v="133" actId="1076"/>
          <ac:spMkLst>
            <pc:docMk/>
            <pc:sldMk cId="2836628268" sldId="327"/>
            <ac:spMk id="3" creationId="{74BC091E-9F83-DF42-AF4D-D5CFAC020B14}"/>
          </ac:spMkLst>
        </pc:spChg>
        <pc:picChg chg="del mod">
          <ac:chgData name="Long B Nguyen" userId="f59fb8f3-a021-417a-8bc1-65c8d471c621" providerId="ADAL" clId="{0C4A82AD-5029-7E4F-AC2C-3AE3DB603763}" dt="2020-04-11T20:41:52.172" v="145" actId="478"/>
          <ac:picMkLst>
            <pc:docMk/>
            <pc:sldMk cId="2836628268" sldId="327"/>
            <ac:picMk id="20" creationId="{92BE681D-CC80-4542-A389-195D44DAA178}"/>
          </ac:picMkLst>
        </pc:picChg>
        <pc:picChg chg="add mod">
          <ac:chgData name="Long B Nguyen" userId="f59fb8f3-a021-417a-8bc1-65c8d471c621" providerId="ADAL" clId="{0C4A82AD-5029-7E4F-AC2C-3AE3DB603763}" dt="2020-04-11T20:41:57.801" v="147" actId="1076"/>
          <ac:picMkLst>
            <pc:docMk/>
            <pc:sldMk cId="2836628268" sldId="327"/>
            <ac:picMk id="24" creationId="{FC75EE76-2BE3-F44F-ACDE-9471E0A5EEED}"/>
          </ac:picMkLst>
        </pc:picChg>
      </pc:sldChg>
      <pc:sldChg chg="addSp delSp modSp add">
        <pc:chgData name="Long B Nguyen" userId="f59fb8f3-a021-417a-8bc1-65c8d471c621" providerId="ADAL" clId="{0C4A82AD-5029-7E4F-AC2C-3AE3DB603763}" dt="2020-04-15T13:37:30.552" v="297" actId="20577"/>
        <pc:sldMkLst>
          <pc:docMk/>
          <pc:sldMk cId="604270024" sldId="328"/>
        </pc:sldMkLst>
        <pc:spChg chg="mod">
          <ac:chgData name="Long B Nguyen" userId="f59fb8f3-a021-417a-8bc1-65c8d471c621" providerId="ADAL" clId="{0C4A82AD-5029-7E4F-AC2C-3AE3DB603763}" dt="2020-04-15T13:37:30.552" v="297" actId="20577"/>
          <ac:spMkLst>
            <pc:docMk/>
            <pc:sldMk cId="604270024" sldId="328"/>
            <ac:spMk id="4" creationId="{DCAA5EB8-B85C-0147-9DC5-1620B61CF5C9}"/>
          </ac:spMkLst>
        </pc:spChg>
        <pc:picChg chg="del">
          <ac:chgData name="Long B Nguyen" userId="f59fb8f3-a021-417a-8bc1-65c8d471c621" providerId="ADAL" clId="{0C4A82AD-5029-7E4F-AC2C-3AE3DB603763}" dt="2020-04-11T20:43:03.931" v="153" actId="478"/>
          <ac:picMkLst>
            <pc:docMk/>
            <pc:sldMk cId="604270024" sldId="328"/>
            <ac:picMk id="20" creationId="{92BE681D-CC80-4542-A389-195D44DAA178}"/>
          </ac:picMkLst>
        </pc:picChg>
        <pc:picChg chg="add mod">
          <ac:chgData name="Long B Nguyen" userId="f59fb8f3-a021-417a-8bc1-65c8d471c621" providerId="ADAL" clId="{0C4A82AD-5029-7E4F-AC2C-3AE3DB603763}" dt="2020-04-11T20:43:02.425" v="152" actId="1076"/>
          <ac:picMkLst>
            <pc:docMk/>
            <pc:sldMk cId="604270024" sldId="328"/>
            <ac:picMk id="24" creationId="{E76E343D-5210-E94F-AA67-121E7E73BDF4}"/>
          </ac:picMkLst>
        </pc:picChg>
      </pc:sldChg>
      <pc:sldChg chg="modSp add modAnim">
        <pc:chgData name="Long B Nguyen" userId="f59fb8f3-a021-417a-8bc1-65c8d471c621" providerId="ADAL" clId="{0C4A82AD-5029-7E4F-AC2C-3AE3DB603763}" dt="2020-04-15T13:36:50.105" v="295"/>
        <pc:sldMkLst>
          <pc:docMk/>
          <pc:sldMk cId="436281692" sldId="329"/>
        </pc:sldMkLst>
        <pc:spChg chg="mod">
          <ac:chgData name="Long B Nguyen" userId="f59fb8f3-a021-417a-8bc1-65c8d471c621" providerId="ADAL" clId="{0C4A82AD-5029-7E4F-AC2C-3AE3DB603763}" dt="2020-04-15T13:35:47.148" v="268" actId="20577"/>
          <ac:spMkLst>
            <pc:docMk/>
            <pc:sldMk cId="436281692" sldId="329"/>
            <ac:spMk id="4" creationId="{DCAA5EB8-B85C-0147-9DC5-1620B61CF5C9}"/>
          </ac:spMkLst>
        </pc:spChg>
        <pc:picChg chg="mod">
          <ac:chgData name="Long B Nguyen" userId="f59fb8f3-a021-417a-8bc1-65c8d471c621" providerId="ADAL" clId="{0C4A82AD-5029-7E4F-AC2C-3AE3DB603763}" dt="2020-04-15T13:35:50.486" v="280" actId="1036"/>
          <ac:picMkLst>
            <pc:docMk/>
            <pc:sldMk cId="436281692" sldId="329"/>
            <ac:picMk id="20" creationId="{92BE681D-CC80-4542-A389-195D44DAA178}"/>
          </ac:picMkLst>
        </pc:picChg>
      </pc:sldChg>
      <pc:sldChg chg="modSp add modAnim">
        <pc:chgData name="Long B Nguyen" userId="f59fb8f3-a021-417a-8bc1-65c8d471c621" providerId="ADAL" clId="{0C4A82AD-5029-7E4F-AC2C-3AE3DB603763}" dt="2020-04-15T13:36:14.591" v="293"/>
        <pc:sldMkLst>
          <pc:docMk/>
          <pc:sldMk cId="532869650" sldId="330"/>
        </pc:sldMkLst>
        <pc:picChg chg="mod">
          <ac:chgData name="Long B Nguyen" userId="f59fb8f3-a021-417a-8bc1-65c8d471c621" providerId="ADAL" clId="{0C4A82AD-5029-7E4F-AC2C-3AE3DB603763}" dt="2020-04-15T13:35:57.306" v="290" actId="1035"/>
          <ac:picMkLst>
            <pc:docMk/>
            <pc:sldMk cId="532869650" sldId="330"/>
            <ac:picMk id="20" creationId="{92BE681D-CC80-4542-A389-195D44DAA178}"/>
          </ac:picMkLst>
        </pc:picChg>
      </pc:sldChg>
      <pc:sldChg chg="del">
        <pc:chgData name="Long B Nguyen" userId="f59fb8f3-a021-417a-8bc1-65c8d471c621" providerId="ADAL" clId="{0C4A82AD-5029-7E4F-AC2C-3AE3DB603763}" dt="2020-04-11T20:33:49.134" v="12" actId="2696"/>
        <pc:sldMkLst>
          <pc:docMk/>
          <pc:sldMk cId="3716630047" sldId="350"/>
        </pc:sldMkLst>
      </pc:sldChg>
    </pc:docChg>
  </pc:docChgLst>
  <pc:docChgLst>
    <pc:chgData name="Long B Nguyen" userId="f59fb8f3-a021-417a-8bc1-65c8d471c621" providerId="ADAL" clId="{EA0CD14F-4827-5243-B758-D282D4B8BF6A}"/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>
                <a:solidFill>
                  <a:schemeClr val="bg1"/>
                </a:solidFill>
              </a:rPr>
              <a:t>Add Jumping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5068064"/>
            <a:ext cx="163641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540"/>
            <a:ext cx="7886700" cy="671774"/>
          </a:xfrm>
        </p:spPr>
        <p:txBody>
          <a:bodyPr/>
          <a:lstStyle/>
          <a:p>
            <a:r>
              <a:rPr lang="en-US" dirty="0"/>
              <a:t>Jumps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key pressed is A and sprite is on platform: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sprite.change_y</a:t>
            </a:r>
            <a:r>
              <a:rPr lang="en-US" dirty="0"/>
              <a:t> </a:t>
            </a:r>
            <a:r>
              <a:rPr lang="en-US"/>
              <a:t>= -JUMP</a:t>
            </a:r>
            <a:r>
              <a:rPr lang="en-US" dirty="0"/>
              <a:t>_SPEED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027038" y="2721562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pic>
        <p:nvPicPr>
          <p:cNvPr id="24" name="Picture 23" descr="A picture containing toy&#10;&#10;Description automatically generated">
            <a:extLst>
              <a:ext uri="{FF2B5EF4-FFF2-40B4-BE49-F238E27FC236}">
                <a16:creationId xmlns:a16="http://schemas.microsoft.com/office/drawing/2014/main" id="{E76E343D-5210-E94F-AA67-121E7E73B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168" y="2748540"/>
            <a:ext cx="812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7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Player Jumps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Jumping Rule: Player can only jump when he is on a platform. </a:t>
            </a:r>
          </a:p>
          <a:p>
            <a:pPr lvl="1"/>
            <a:r>
              <a:rPr lang="en-US" dirty="0"/>
              <a:t>No multi-jumping</a:t>
            </a:r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366" y="3337040"/>
            <a:ext cx="801745" cy="9019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405260" y="2350128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7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Player Jumps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Jumping Rule: Player can only jump when he is on a platform. </a:t>
            </a:r>
          </a:p>
          <a:p>
            <a:pPr lvl="1"/>
            <a:r>
              <a:rPr lang="en-US" dirty="0"/>
              <a:t>No multi-jumping</a:t>
            </a:r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99" y="3336747"/>
            <a:ext cx="801745" cy="9019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405260" y="2350128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BC091E-9F83-DF42-AF4D-D5CFAC020B14}"/>
              </a:ext>
            </a:extLst>
          </p:cNvPr>
          <p:cNvSpPr txBox="1"/>
          <p:nvPr/>
        </p:nvSpPr>
        <p:spPr>
          <a:xfrm>
            <a:off x="2795357" y="2800805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CAN jump!</a:t>
            </a:r>
          </a:p>
        </p:txBody>
      </p:sp>
    </p:spTree>
    <p:extLst>
      <p:ext uri="{BB962C8B-B14F-4D97-AF65-F5344CB8AC3E}">
        <p14:creationId xmlns:p14="http://schemas.microsoft.com/office/powerpoint/2010/main" val="14250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Player Jumps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Jumping Rule: Player can only jump when he is on a platform. </a:t>
            </a:r>
          </a:p>
          <a:p>
            <a:pPr lvl="1"/>
            <a:r>
              <a:rPr lang="en-US" dirty="0"/>
              <a:t>No multi-jumping</a:t>
            </a:r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405260" y="2350128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BC091E-9F83-DF42-AF4D-D5CFAC020B14}"/>
              </a:ext>
            </a:extLst>
          </p:cNvPr>
          <p:cNvSpPr txBox="1"/>
          <p:nvPr/>
        </p:nvSpPr>
        <p:spPr>
          <a:xfrm>
            <a:off x="2566384" y="2315298"/>
            <a:ext cx="1944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CANNOT jump!</a:t>
            </a:r>
          </a:p>
        </p:txBody>
      </p:sp>
      <p:pic>
        <p:nvPicPr>
          <p:cNvPr id="24" name="Picture 23" descr="A picture containing toy&#10;&#10;Description automatically generated">
            <a:extLst>
              <a:ext uri="{FF2B5EF4-FFF2-40B4-BE49-F238E27FC236}">
                <a16:creationId xmlns:a16="http://schemas.microsoft.com/office/drawing/2014/main" id="{FC75EE76-2BE3-F44F-ACDE-9471E0A5E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622" y="2736187"/>
            <a:ext cx="812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540"/>
            <a:ext cx="7886700" cy="671774"/>
          </a:xfrm>
        </p:spPr>
        <p:txBody>
          <a:bodyPr/>
          <a:lstStyle/>
          <a:p>
            <a:r>
              <a:rPr lang="en-US" dirty="0" err="1"/>
              <a:t>is_on_platform</a:t>
            </a:r>
            <a:r>
              <a:rPr lang="en-US" dirty="0"/>
              <a:t>(sprite, platforms)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method returns whether the sprite is on one of the platforms. </a:t>
            </a:r>
          </a:p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0" indent="0">
              <a:buNone/>
            </a:pPr>
            <a:r>
              <a:rPr lang="en-US" dirty="0"/>
              <a:t>move sprite down say 5 pixels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632" y="1818958"/>
            <a:ext cx="801745" cy="9019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027038" y="2721562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36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540"/>
            <a:ext cx="7886700" cy="671774"/>
          </a:xfrm>
        </p:spPr>
        <p:txBody>
          <a:bodyPr/>
          <a:lstStyle/>
          <a:p>
            <a:r>
              <a:rPr lang="en-US" dirty="0" err="1"/>
              <a:t>is_on_platform</a:t>
            </a:r>
            <a:r>
              <a:rPr lang="en-US" dirty="0"/>
              <a:t>(sprite, platforms)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method returns whether the sprite is on one of the platforms. </a:t>
            </a:r>
          </a:p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0" indent="0">
              <a:buNone/>
            </a:pPr>
            <a:r>
              <a:rPr lang="en-US" dirty="0"/>
              <a:t>move sprite down say 5 pixels</a:t>
            </a:r>
          </a:p>
          <a:p>
            <a:pPr marL="0" indent="0">
              <a:buNone/>
            </a:pPr>
            <a:r>
              <a:rPr lang="en-US" dirty="0"/>
              <a:t>compute collision list with platforms</a:t>
            </a:r>
          </a:p>
          <a:p>
            <a:pPr marL="0" indent="0">
              <a:buNone/>
            </a:pPr>
            <a:r>
              <a:rPr lang="en-US" dirty="0"/>
              <a:t>restore position by moving up 5 pixels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027038" y="2721562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632" y="1973938"/>
            <a:ext cx="801745" cy="9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540"/>
            <a:ext cx="7886700" cy="671774"/>
          </a:xfrm>
        </p:spPr>
        <p:txBody>
          <a:bodyPr/>
          <a:lstStyle/>
          <a:p>
            <a:r>
              <a:rPr lang="en-US" dirty="0" err="1"/>
              <a:t>is_on_platform</a:t>
            </a:r>
            <a:r>
              <a:rPr lang="en-US" dirty="0"/>
              <a:t>(sprite, platforms)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method returns whether the sprite is on one of the platforms. </a:t>
            </a:r>
          </a:p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0" indent="0">
              <a:buNone/>
            </a:pPr>
            <a:r>
              <a:rPr lang="en-US" dirty="0"/>
              <a:t>move sprite down say 5 pixels</a:t>
            </a:r>
          </a:p>
          <a:p>
            <a:pPr marL="0" indent="0">
              <a:buNone/>
            </a:pPr>
            <a:r>
              <a:rPr lang="en-US" dirty="0"/>
              <a:t>compute collision list with platforms</a:t>
            </a:r>
          </a:p>
          <a:p>
            <a:pPr marL="0" indent="0">
              <a:buNone/>
            </a:pPr>
            <a:r>
              <a:rPr lang="en-US" dirty="0"/>
              <a:t>restore position by moving up 5 pixels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027038" y="2721562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632" y="1818956"/>
            <a:ext cx="801745" cy="9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8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540"/>
            <a:ext cx="7886700" cy="671774"/>
          </a:xfrm>
        </p:spPr>
        <p:txBody>
          <a:bodyPr/>
          <a:lstStyle/>
          <a:p>
            <a:r>
              <a:rPr lang="en-US" dirty="0" err="1"/>
              <a:t>is_on_platform</a:t>
            </a:r>
            <a:r>
              <a:rPr lang="en-US" dirty="0"/>
              <a:t>(sprite, platforms)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method returns whether the sprite is on one of the platforms. </a:t>
            </a:r>
          </a:p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0" indent="0">
              <a:buNone/>
            </a:pPr>
            <a:r>
              <a:rPr lang="en-US" dirty="0"/>
              <a:t>move sprite down say 5 pixels</a:t>
            </a:r>
          </a:p>
          <a:p>
            <a:pPr marL="0" indent="0">
              <a:buNone/>
            </a:pPr>
            <a:r>
              <a:rPr lang="en-US" dirty="0"/>
              <a:t>compute collision list with platforms</a:t>
            </a:r>
          </a:p>
          <a:p>
            <a:pPr marL="0" indent="0">
              <a:buNone/>
            </a:pPr>
            <a:r>
              <a:rPr lang="en-US" dirty="0"/>
              <a:t>restore position by moving up 5 pixels</a:t>
            </a:r>
          </a:p>
          <a:p>
            <a:pPr marL="0" indent="0">
              <a:buNone/>
            </a:pPr>
            <a:r>
              <a:rPr lang="en-US" dirty="0"/>
              <a:t>if collision list not empty </a:t>
            </a:r>
          </a:p>
          <a:p>
            <a:pPr marL="0" indent="0">
              <a:buNone/>
            </a:pPr>
            <a:r>
              <a:rPr lang="en-US" dirty="0"/>
              <a:t>    return true</a:t>
            </a:r>
          </a:p>
          <a:p>
            <a:pPr marL="0" indent="0">
              <a:buNone/>
            </a:pPr>
            <a:r>
              <a:rPr lang="en-US" dirty="0"/>
              <a:t>otherwise return false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027038" y="2721562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632" y="1818958"/>
            <a:ext cx="801745" cy="9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6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540"/>
            <a:ext cx="7886700" cy="671774"/>
          </a:xfrm>
        </p:spPr>
        <p:txBody>
          <a:bodyPr/>
          <a:lstStyle/>
          <a:p>
            <a:r>
              <a:rPr lang="en-US" dirty="0"/>
              <a:t>Jumps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key pressed is A and sprite is on platform: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sprite.change_y</a:t>
            </a:r>
            <a:r>
              <a:rPr lang="en-US" dirty="0"/>
              <a:t> = -JUMP_SPEED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77" y="3336747"/>
            <a:ext cx="801745" cy="9019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027038" y="2721562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499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295</Words>
  <Application>Microsoft Macintosh PowerPoint</Application>
  <PresentationFormat>On-screen Show (16:10)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Office Theme</vt:lpstr>
      <vt:lpstr>How to Write a Platformer Game in Java</vt:lpstr>
      <vt:lpstr>Player Jumps</vt:lpstr>
      <vt:lpstr>Player Jumps</vt:lpstr>
      <vt:lpstr>Player Jumps</vt:lpstr>
      <vt:lpstr>is_on_platform(sprite, platforms)</vt:lpstr>
      <vt:lpstr>is_on_platform(sprite, platforms)</vt:lpstr>
      <vt:lpstr>is_on_platform(sprite, platforms)</vt:lpstr>
      <vt:lpstr>is_on_platform(sprite, platforms)</vt:lpstr>
      <vt:lpstr>Jumps</vt:lpstr>
      <vt:lpstr>Jumps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2020-03-29T00:25:37Z</dcterms:created>
  <dcterms:modified xsi:type="dcterms:W3CDTF">2020-04-15T13:37:34Z</dcterms:modified>
</cp:coreProperties>
</file>