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302" r:id="rId20"/>
    <p:sldId id="306" r:id="rId21"/>
    <p:sldId id="307" r:id="rId22"/>
    <p:sldId id="284" r:id="rId23"/>
    <p:sldId id="317" r:id="rId24"/>
    <p:sldId id="318" r:id="rId25"/>
    <p:sldId id="333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9AFC9-BCC1-A047-B695-0A8B229AD33C}" v="406" dt="2020-10-30T16:14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1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9799AFC9-BCC1-A047-B695-0A8B229AD33C}"/>
    <pc:docChg chg="addSld delSld modSld">
      <pc:chgData name="Long B Nguyen" userId="f59fb8f3-a021-417a-8bc1-65c8d471c621" providerId="ADAL" clId="{9799AFC9-BCC1-A047-B695-0A8B229AD33C}" dt="2020-10-30T16:14:15.265" v="927" actId="20577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0-30T16:13:28.983" v="875" actId="207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0" y="233563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print(sum(5))   # 1+2+3+4+5=15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15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292305" y="4324643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5" y="301656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6" y="985543"/>
            <a:ext cx="8246278" cy="45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count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if n %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== 0:  #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		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</a:t>
            </a:r>
            <a:r>
              <a:rPr lang="en-US" b="1" dirty="0" err="1"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latin typeface="Inconsolata Medium" panose="020B0609030003000000" pitchFamily="49" charset="77"/>
              </a:rPr>
              <a:t>(10))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4  					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4 factors of 10={1,2,5,10}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and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9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printPrimes</a:t>
            </a:r>
            <a:r>
              <a:rPr lang="en-US" dirty="0"/>
              <a:t> which accepts an integer n and and print out all the primes from 2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4287</TotalTime>
  <Words>1757</Words>
  <Application>Microsoft Macintosh PowerPoint</Application>
  <PresentationFormat>On-screen Show (16:10)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Nested Loops</vt:lpstr>
      <vt:lpstr>Nested Loops Example 1</vt:lpstr>
      <vt:lpstr>Nested Loops Example 2</vt:lpstr>
      <vt:lpstr>For Loop in Movies and TV-Shows</vt:lpstr>
      <vt:lpstr>Lab 1 </vt:lpstr>
      <vt:lpstr>Lab 1 </vt:lpstr>
      <vt:lpstr>Lab 2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2020-10-31T01:19:26Z</dcterms:modified>
</cp:coreProperties>
</file>