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0"/>
  </p:notesMasterIdLst>
  <p:sldIdLst>
    <p:sldId id="349" r:id="rId2"/>
    <p:sldId id="584" r:id="rId3"/>
    <p:sldId id="630" r:id="rId4"/>
    <p:sldId id="586" r:id="rId5"/>
    <p:sldId id="587" r:id="rId6"/>
    <p:sldId id="589" r:id="rId7"/>
    <p:sldId id="590" r:id="rId8"/>
    <p:sldId id="591" r:id="rId9"/>
    <p:sldId id="592" r:id="rId10"/>
    <p:sldId id="593" r:id="rId11"/>
    <p:sldId id="598" r:id="rId12"/>
    <p:sldId id="601" r:id="rId13"/>
    <p:sldId id="632" r:id="rId14"/>
    <p:sldId id="596" r:id="rId15"/>
    <p:sldId id="599" r:id="rId16"/>
    <p:sldId id="600" r:id="rId17"/>
    <p:sldId id="602" r:id="rId18"/>
    <p:sldId id="603" r:id="rId19"/>
    <p:sldId id="604" r:id="rId20"/>
    <p:sldId id="606" r:id="rId21"/>
    <p:sldId id="607" r:id="rId22"/>
    <p:sldId id="617" r:id="rId23"/>
    <p:sldId id="609" r:id="rId24"/>
    <p:sldId id="610" r:id="rId25"/>
    <p:sldId id="611" r:id="rId26"/>
    <p:sldId id="613" r:id="rId27"/>
    <p:sldId id="614" r:id="rId28"/>
    <p:sldId id="631" r:id="rId2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7BA3FC-57F1-5C46-A6C1-5F478FF4F775}" v="285" dt="2024-02-05T18:50:57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04"/>
    <p:restoredTop sz="79155"/>
  </p:normalViewPr>
  <p:slideViewPr>
    <p:cSldViewPr snapToGrid="0" snapToObjects="1">
      <p:cViewPr varScale="1">
        <p:scale>
          <a:sx n="116" d="100"/>
          <a:sy n="116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D77BA3FC-57F1-5C46-A6C1-5F478FF4F775}"/>
    <pc:docChg chg="undo custSel addSld delSld modSld">
      <pc:chgData name="Long B Nguyen" userId="f59fb8f3-a021-417a-8bc1-65c8d471c621" providerId="ADAL" clId="{D77BA3FC-57F1-5C46-A6C1-5F478FF4F775}" dt="2024-02-05T18:50:57.218" v="370" actId="1076"/>
      <pc:docMkLst>
        <pc:docMk/>
      </pc:docMkLst>
      <pc:sldChg chg="addSp delSp modSp mod addAnim delAnim modAnim modNotesTx">
        <pc:chgData name="Long B Nguyen" userId="f59fb8f3-a021-417a-8bc1-65c8d471c621" providerId="ADAL" clId="{D77BA3FC-57F1-5C46-A6C1-5F478FF4F775}" dt="2024-02-05T12:50:42.955" v="35"/>
        <pc:sldMkLst>
          <pc:docMk/>
          <pc:sldMk cId="136760411" sldId="584"/>
        </pc:sldMkLst>
        <pc:spChg chg="add del mod">
          <ac:chgData name="Long B Nguyen" userId="f59fb8f3-a021-417a-8bc1-65c8d471c621" providerId="ADAL" clId="{D77BA3FC-57F1-5C46-A6C1-5F478FF4F775}" dt="2024-02-05T12:48:53.936" v="14" actId="21"/>
          <ac:spMkLst>
            <pc:docMk/>
            <pc:sldMk cId="136760411" sldId="584"/>
            <ac:spMk id="16386" creationId="{FDE21009-F167-294A-90DA-D3129AD4DEB7}"/>
          </ac:spMkLst>
        </pc:spChg>
        <pc:spChg chg="mod">
          <ac:chgData name="Long B Nguyen" userId="f59fb8f3-a021-417a-8bc1-65c8d471c621" providerId="ADAL" clId="{D77BA3FC-57F1-5C46-A6C1-5F478FF4F775}" dt="2024-02-05T12:48:35.122" v="6" actId="1076"/>
          <ac:spMkLst>
            <pc:docMk/>
            <pc:sldMk cId="136760411" sldId="584"/>
            <ac:spMk id="22529" creationId="{62D2E821-4DA7-1A4C-90AB-7D29E754B92B}"/>
          </ac:spMkLst>
        </pc:spChg>
        <pc:picChg chg="mod">
          <ac:chgData name="Long B Nguyen" userId="f59fb8f3-a021-417a-8bc1-65c8d471c621" providerId="ADAL" clId="{D77BA3FC-57F1-5C46-A6C1-5F478FF4F775}" dt="2024-02-05T12:48:51.805" v="12" actId="1076"/>
          <ac:picMkLst>
            <pc:docMk/>
            <pc:sldMk cId="136760411" sldId="584"/>
            <ac:picMk id="5" creationId="{6A537AAE-EC0D-054E-82AD-A976564A812F}"/>
          </ac:picMkLst>
        </pc:picChg>
        <pc:picChg chg="mod">
          <ac:chgData name="Long B Nguyen" userId="f59fb8f3-a021-417a-8bc1-65c8d471c621" providerId="ADAL" clId="{D77BA3FC-57F1-5C46-A6C1-5F478FF4F775}" dt="2024-02-05T12:48:49.866" v="8" actId="1076"/>
          <ac:picMkLst>
            <pc:docMk/>
            <pc:sldMk cId="136760411" sldId="584"/>
            <ac:picMk id="22531" creationId="{AA6402AE-27BA-C94A-8CDB-C660D25DCDAB}"/>
          </ac:picMkLst>
        </pc:picChg>
      </pc:sldChg>
      <pc:sldChg chg="addSp delSp modSp mod modAnim modNotesTx">
        <pc:chgData name="Long B Nguyen" userId="f59fb8f3-a021-417a-8bc1-65c8d471c621" providerId="ADAL" clId="{D77BA3FC-57F1-5C46-A6C1-5F478FF4F775}" dt="2024-02-05T12:50:57.588" v="43"/>
        <pc:sldMkLst>
          <pc:docMk/>
          <pc:sldMk cId="125234064" sldId="586"/>
        </pc:sldMkLst>
        <pc:spChg chg="add del mod">
          <ac:chgData name="Long B Nguyen" userId="f59fb8f3-a021-417a-8bc1-65c8d471c621" providerId="ADAL" clId="{D77BA3FC-57F1-5C46-A6C1-5F478FF4F775}" dt="2024-02-05T12:50:57.588" v="43"/>
          <ac:spMkLst>
            <pc:docMk/>
            <pc:sldMk cId="125234064" sldId="586"/>
            <ac:spMk id="2" creationId="{CC213269-5D20-9666-4BEB-33404FC92333}"/>
          </ac:spMkLst>
        </pc:spChg>
        <pc:spChg chg="mod">
          <ac:chgData name="Long B Nguyen" userId="f59fb8f3-a021-417a-8bc1-65c8d471c621" providerId="ADAL" clId="{D77BA3FC-57F1-5C46-A6C1-5F478FF4F775}" dt="2024-02-05T12:50:51.250" v="38" actId="21"/>
          <ac:spMkLst>
            <pc:docMk/>
            <pc:sldMk cId="125234064" sldId="586"/>
            <ac:spMk id="16386" creationId="{B7D23A51-CC23-2D46-9966-5D2C05DBBA80}"/>
          </ac:spMkLst>
        </pc:spChg>
        <pc:picChg chg="mod">
          <ac:chgData name="Long B Nguyen" userId="f59fb8f3-a021-417a-8bc1-65c8d471c621" providerId="ADAL" clId="{D77BA3FC-57F1-5C46-A6C1-5F478FF4F775}" dt="2024-02-05T12:50:53.207" v="39" actId="1076"/>
          <ac:picMkLst>
            <pc:docMk/>
            <pc:sldMk cId="125234064" sldId="586"/>
            <ac:picMk id="26627" creationId="{A446CD24-D602-8541-8180-3194E673D149}"/>
          </ac:picMkLst>
        </pc:picChg>
      </pc:sldChg>
      <pc:sldChg chg="modSp mod modNotesTx">
        <pc:chgData name="Long B Nguyen" userId="f59fb8f3-a021-417a-8bc1-65c8d471c621" providerId="ADAL" clId="{D77BA3FC-57F1-5C46-A6C1-5F478FF4F775}" dt="2024-02-05T12:53:51.550" v="47" actId="14100"/>
        <pc:sldMkLst>
          <pc:docMk/>
          <pc:sldMk cId="3486834731" sldId="587"/>
        </pc:sldMkLst>
        <pc:spChg chg="mod">
          <ac:chgData name="Long B Nguyen" userId="f59fb8f3-a021-417a-8bc1-65c8d471c621" providerId="ADAL" clId="{D77BA3FC-57F1-5C46-A6C1-5F478FF4F775}" dt="2024-02-05T12:52:52.385" v="44" actId="21"/>
          <ac:spMkLst>
            <pc:docMk/>
            <pc:sldMk cId="3486834731" sldId="587"/>
            <ac:spMk id="16386" creationId="{511EFDDD-BDA3-DC45-A705-DF99D46F5242}"/>
          </ac:spMkLst>
        </pc:spChg>
        <pc:picChg chg="mod">
          <ac:chgData name="Long B Nguyen" userId="f59fb8f3-a021-417a-8bc1-65c8d471c621" providerId="ADAL" clId="{D77BA3FC-57F1-5C46-A6C1-5F478FF4F775}" dt="2024-02-05T12:53:51.550" v="47" actId="14100"/>
          <ac:picMkLst>
            <pc:docMk/>
            <pc:sldMk cId="3486834731" sldId="587"/>
            <ac:picMk id="28675" creationId="{BCF5C1D4-BD7B-A74D-B5D7-82EC9CAD7759}"/>
          </ac:picMkLst>
        </pc:picChg>
      </pc:sldChg>
      <pc:sldChg chg="modSp mod modAnim modNotesTx">
        <pc:chgData name="Long B Nguyen" userId="f59fb8f3-a021-417a-8bc1-65c8d471c621" providerId="ADAL" clId="{D77BA3FC-57F1-5C46-A6C1-5F478FF4F775}" dt="2024-02-05T12:54:49.054" v="64" actId="20577"/>
        <pc:sldMkLst>
          <pc:docMk/>
          <pc:sldMk cId="415119594" sldId="589"/>
        </pc:sldMkLst>
        <pc:spChg chg="mod">
          <ac:chgData name="Long B Nguyen" userId="f59fb8f3-a021-417a-8bc1-65c8d471c621" providerId="ADAL" clId="{D77BA3FC-57F1-5C46-A6C1-5F478FF4F775}" dt="2024-02-05T12:54:49.054" v="64" actId="20577"/>
          <ac:spMkLst>
            <pc:docMk/>
            <pc:sldMk cId="415119594" sldId="589"/>
            <ac:spMk id="16386" creationId="{89B15976-ACD8-4742-B244-3AB3D026215A}"/>
          </ac:spMkLst>
        </pc:spChg>
      </pc:sldChg>
      <pc:sldChg chg="modSp mod modNotesTx">
        <pc:chgData name="Long B Nguyen" userId="f59fb8f3-a021-417a-8bc1-65c8d471c621" providerId="ADAL" clId="{D77BA3FC-57F1-5C46-A6C1-5F478FF4F775}" dt="2024-02-05T13:58:48.040" v="105" actId="20577"/>
        <pc:sldMkLst>
          <pc:docMk/>
          <pc:sldMk cId="3691232827" sldId="590"/>
        </pc:sldMkLst>
        <pc:spChg chg="mod">
          <ac:chgData name="Long B Nguyen" userId="f59fb8f3-a021-417a-8bc1-65c8d471c621" providerId="ADAL" clId="{D77BA3FC-57F1-5C46-A6C1-5F478FF4F775}" dt="2024-02-05T12:55:32.564" v="65" actId="21"/>
          <ac:spMkLst>
            <pc:docMk/>
            <pc:sldMk cId="3691232827" sldId="590"/>
            <ac:spMk id="16386" creationId="{6346E11F-912B-AB4D-9456-8D4A45A63C4A}"/>
          </ac:spMkLst>
        </pc:spChg>
        <pc:spChg chg="mod">
          <ac:chgData name="Long B Nguyen" userId="f59fb8f3-a021-417a-8bc1-65c8d471c621" providerId="ADAL" clId="{D77BA3FC-57F1-5C46-A6C1-5F478FF4F775}" dt="2024-02-05T13:58:48.040" v="105" actId="20577"/>
          <ac:spMkLst>
            <pc:docMk/>
            <pc:sldMk cId="3691232827" sldId="590"/>
            <ac:spMk id="32769" creationId="{1B088F74-50C6-5E46-9298-7B7197F07081}"/>
          </ac:spMkLst>
        </pc:spChg>
        <pc:picChg chg="mod">
          <ac:chgData name="Long B Nguyen" userId="f59fb8f3-a021-417a-8bc1-65c8d471c621" providerId="ADAL" clId="{D77BA3FC-57F1-5C46-A6C1-5F478FF4F775}" dt="2024-02-05T12:55:57.805" v="69" actId="1076"/>
          <ac:picMkLst>
            <pc:docMk/>
            <pc:sldMk cId="3691232827" sldId="590"/>
            <ac:picMk id="4" creationId="{E88B1008-F8C1-4642-A366-06208A0117F6}"/>
          </ac:picMkLst>
        </pc:picChg>
      </pc:sldChg>
      <pc:sldChg chg="modSp mod modNotesTx">
        <pc:chgData name="Long B Nguyen" userId="f59fb8f3-a021-417a-8bc1-65c8d471c621" providerId="ADAL" clId="{D77BA3FC-57F1-5C46-A6C1-5F478FF4F775}" dt="2024-02-05T12:56:06.784" v="71" actId="20577"/>
        <pc:sldMkLst>
          <pc:docMk/>
          <pc:sldMk cId="120224996" sldId="591"/>
        </pc:sldMkLst>
        <pc:spChg chg="mod">
          <ac:chgData name="Long B Nguyen" userId="f59fb8f3-a021-417a-8bc1-65c8d471c621" providerId="ADAL" clId="{D77BA3FC-57F1-5C46-A6C1-5F478FF4F775}" dt="2024-02-05T12:56:06.784" v="71" actId="20577"/>
          <ac:spMkLst>
            <pc:docMk/>
            <pc:sldMk cId="120224996" sldId="591"/>
            <ac:spMk id="16386" creationId="{F1CF24F7-9832-0642-8537-701ACD95F913}"/>
          </ac:spMkLst>
        </pc:spChg>
      </pc:sldChg>
      <pc:sldChg chg="modSp add del mod">
        <pc:chgData name="Long B Nguyen" userId="f59fb8f3-a021-417a-8bc1-65c8d471c621" providerId="ADAL" clId="{D77BA3FC-57F1-5C46-A6C1-5F478FF4F775}" dt="2024-02-05T13:58:57.728" v="107" actId="2696"/>
        <pc:sldMkLst>
          <pc:docMk/>
          <pc:sldMk cId="3567235671" sldId="592"/>
        </pc:sldMkLst>
        <pc:spChg chg="mod">
          <ac:chgData name="Long B Nguyen" userId="f59fb8f3-a021-417a-8bc1-65c8d471c621" providerId="ADAL" clId="{D77BA3FC-57F1-5C46-A6C1-5F478FF4F775}" dt="2024-02-05T12:56:51.717" v="72" actId="21"/>
          <ac:spMkLst>
            <pc:docMk/>
            <pc:sldMk cId="3567235671" sldId="592"/>
            <ac:spMk id="16386" creationId="{6C499422-9A33-914A-AF06-438EF3811475}"/>
          </ac:spMkLst>
        </pc:spChg>
      </pc:sldChg>
      <pc:sldChg chg="modSp modAnim modNotesTx">
        <pc:chgData name="Long B Nguyen" userId="f59fb8f3-a021-417a-8bc1-65c8d471c621" providerId="ADAL" clId="{D77BA3FC-57F1-5C46-A6C1-5F478FF4F775}" dt="2024-02-05T18:50:57.218" v="370" actId="1076"/>
        <pc:sldMkLst>
          <pc:docMk/>
          <pc:sldMk cId="2963124289" sldId="593"/>
        </pc:sldMkLst>
        <pc:spChg chg="mod">
          <ac:chgData name="Long B Nguyen" userId="f59fb8f3-a021-417a-8bc1-65c8d471c621" providerId="ADAL" clId="{D77BA3FC-57F1-5C46-A6C1-5F478FF4F775}" dt="2024-02-05T12:57:02.767" v="74" actId="20577"/>
          <ac:spMkLst>
            <pc:docMk/>
            <pc:sldMk cId="2963124289" sldId="593"/>
            <ac:spMk id="16386" creationId="{B58E18ED-8D49-8844-A857-3DC2CAD817CB}"/>
          </ac:spMkLst>
        </pc:spChg>
        <pc:picChg chg="mod">
          <ac:chgData name="Long B Nguyen" userId="f59fb8f3-a021-417a-8bc1-65c8d471c621" providerId="ADAL" clId="{D77BA3FC-57F1-5C46-A6C1-5F478FF4F775}" dt="2024-02-05T18:50:57.218" v="370" actId="1076"/>
          <ac:picMkLst>
            <pc:docMk/>
            <pc:sldMk cId="2963124289" sldId="593"/>
            <ac:picMk id="38916" creationId="{8720B090-DCDD-0E44-B6F5-49D2ED5D8A00}"/>
          </ac:picMkLst>
        </pc:picChg>
        <pc:picChg chg="mod">
          <ac:chgData name="Long B Nguyen" userId="f59fb8f3-a021-417a-8bc1-65c8d471c621" providerId="ADAL" clId="{D77BA3FC-57F1-5C46-A6C1-5F478FF4F775}" dt="2024-02-05T18:50:30.033" v="364" actId="1076"/>
          <ac:picMkLst>
            <pc:docMk/>
            <pc:sldMk cId="2963124289" sldId="593"/>
            <ac:picMk id="38917" creationId="{1B40FF63-EA73-7A44-8137-79F00DEAEDD8}"/>
          </ac:picMkLst>
        </pc:picChg>
      </pc:sldChg>
      <pc:sldChg chg="addSp delSp modSp mod">
        <pc:chgData name="Long B Nguyen" userId="f59fb8f3-a021-417a-8bc1-65c8d471c621" providerId="ADAL" clId="{D77BA3FC-57F1-5C46-A6C1-5F478FF4F775}" dt="2024-02-05T16:20:39.264" v="207"/>
        <pc:sldMkLst>
          <pc:docMk/>
          <pc:sldMk cId="563346564" sldId="601"/>
        </pc:sldMkLst>
        <pc:spChg chg="add del mod">
          <ac:chgData name="Long B Nguyen" userId="f59fb8f3-a021-417a-8bc1-65c8d471c621" providerId="ADAL" clId="{D77BA3FC-57F1-5C46-A6C1-5F478FF4F775}" dt="2024-02-05T16:20:39.264" v="207"/>
          <ac:spMkLst>
            <pc:docMk/>
            <pc:sldMk cId="563346564" sldId="601"/>
            <ac:spMk id="3" creationId="{106C4315-C1F7-A076-A463-75359CA157CA}"/>
          </ac:spMkLst>
        </pc:spChg>
        <pc:spChg chg="mod">
          <ac:chgData name="Long B Nguyen" userId="f59fb8f3-a021-417a-8bc1-65c8d471c621" providerId="ADAL" clId="{D77BA3FC-57F1-5C46-A6C1-5F478FF4F775}" dt="2024-02-05T16:19:03.124" v="139" actId="20577"/>
          <ac:spMkLst>
            <pc:docMk/>
            <pc:sldMk cId="563346564" sldId="601"/>
            <ac:spMk id="38913" creationId="{01ABAB85-1B1D-E842-8BF4-B8AF13377E9C}"/>
          </ac:spMkLst>
        </pc:spChg>
      </pc:sldChg>
      <pc:sldChg chg="delSp modSp mod modNotesTx">
        <pc:chgData name="Long B Nguyen" userId="f59fb8f3-a021-417a-8bc1-65c8d471c621" providerId="ADAL" clId="{D77BA3FC-57F1-5C46-A6C1-5F478FF4F775}" dt="2024-02-05T12:50:22.497" v="21"/>
        <pc:sldMkLst>
          <pc:docMk/>
          <pc:sldMk cId="3673832115" sldId="630"/>
        </pc:sldMkLst>
        <pc:spChg chg="del mod">
          <ac:chgData name="Long B Nguyen" userId="f59fb8f3-a021-417a-8bc1-65c8d471c621" providerId="ADAL" clId="{D77BA3FC-57F1-5C46-A6C1-5F478FF4F775}" dt="2024-02-05T12:50:22.497" v="21"/>
          <ac:spMkLst>
            <pc:docMk/>
            <pc:sldMk cId="3673832115" sldId="630"/>
            <ac:spMk id="3" creationId="{C6DF1D8F-8D46-4A48-A242-5A85A28AEE11}"/>
          </ac:spMkLst>
        </pc:spChg>
      </pc:sldChg>
      <pc:sldChg chg="modSp del mod">
        <pc:chgData name="Long B Nguyen" userId="f59fb8f3-a021-417a-8bc1-65c8d471c621" providerId="ADAL" clId="{D77BA3FC-57F1-5C46-A6C1-5F478FF4F775}" dt="2024-02-05T12:50:29.838" v="23" actId="2696"/>
        <pc:sldMkLst>
          <pc:docMk/>
          <pc:sldMk cId="298785684" sldId="632"/>
        </pc:sldMkLst>
        <pc:spChg chg="mod">
          <ac:chgData name="Long B Nguyen" userId="f59fb8f3-a021-417a-8bc1-65c8d471c621" providerId="ADAL" clId="{D77BA3FC-57F1-5C46-A6C1-5F478FF4F775}" dt="2024-02-05T12:50:27.274" v="22" actId="21"/>
          <ac:spMkLst>
            <pc:docMk/>
            <pc:sldMk cId="298785684" sldId="632"/>
            <ac:spMk id="16386" creationId="{FDE21009-F167-294A-90DA-D3129AD4DEB7}"/>
          </ac:spMkLst>
        </pc:spChg>
      </pc:sldChg>
      <pc:sldChg chg="delSp modSp add mod delAnim modAnim">
        <pc:chgData name="Long B Nguyen" userId="f59fb8f3-a021-417a-8bc1-65c8d471c621" providerId="ADAL" clId="{D77BA3FC-57F1-5C46-A6C1-5F478FF4F775}" dt="2024-02-05T17:18:46.717" v="353" actId="20577"/>
        <pc:sldMkLst>
          <pc:docMk/>
          <pc:sldMk cId="3622142763" sldId="632"/>
        </pc:sldMkLst>
        <pc:spChg chg="del">
          <ac:chgData name="Long B Nguyen" userId="f59fb8f3-a021-417a-8bc1-65c8d471c621" providerId="ADAL" clId="{D77BA3FC-57F1-5C46-A6C1-5F478FF4F775}" dt="2024-02-05T16:26:33.296" v="342" actId="478"/>
          <ac:spMkLst>
            <pc:docMk/>
            <pc:sldMk cId="3622142763" sldId="632"/>
            <ac:spMk id="2" creationId="{A24AAF74-F00C-F040-8E4A-7243A6B2470A}"/>
          </ac:spMkLst>
        </pc:spChg>
        <pc:spChg chg="del">
          <ac:chgData name="Long B Nguyen" userId="f59fb8f3-a021-417a-8bc1-65c8d471c621" providerId="ADAL" clId="{D77BA3FC-57F1-5C46-A6C1-5F478FF4F775}" dt="2024-02-05T16:20:39.007" v="205" actId="478"/>
          <ac:spMkLst>
            <pc:docMk/>
            <pc:sldMk cId="3622142763" sldId="632"/>
            <ac:spMk id="9" creationId="{A4EEE966-90E5-CD43-AFCD-52079A2E1D4C}"/>
          </ac:spMkLst>
        </pc:spChg>
        <pc:spChg chg="del">
          <ac:chgData name="Long B Nguyen" userId="f59fb8f3-a021-417a-8bc1-65c8d471c621" providerId="ADAL" clId="{D77BA3FC-57F1-5C46-A6C1-5F478FF4F775}" dt="2024-02-05T16:26:27.466" v="340" actId="478"/>
          <ac:spMkLst>
            <pc:docMk/>
            <pc:sldMk cId="3622142763" sldId="632"/>
            <ac:spMk id="11" creationId="{8B3180C8-8F58-4D40-A53D-0C3BE519403B}"/>
          </ac:spMkLst>
        </pc:spChg>
        <pc:spChg chg="mod">
          <ac:chgData name="Long B Nguyen" userId="f59fb8f3-a021-417a-8bc1-65c8d471c621" providerId="ADAL" clId="{D77BA3FC-57F1-5C46-A6C1-5F478FF4F775}" dt="2024-02-05T17:18:46.717" v="353" actId="20577"/>
          <ac:spMkLst>
            <pc:docMk/>
            <pc:sldMk cId="3622142763" sldId="632"/>
            <ac:spMk id="16386" creationId="{B58E18ED-8D49-8844-A857-3DC2CAD817CB}"/>
          </ac:spMkLst>
        </pc:spChg>
        <pc:spChg chg="mod">
          <ac:chgData name="Long B Nguyen" userId="f59fb8f3-a021-417a-8bc1-65c8d471c621" providerId="ADAL" clId="{D77BA3FC-57F1-5C46-A6C1-5F478FF4F775}" dt="2024-02-05T16:19:07.910" v="151" actId="20577"/>
          <ac:spMkLst>
            <pc:docMk/>
            <pc:sldMk cId="3622142763" sldId="632"/>
            <ac:spMk id="38913" creationId="{01ABAB85-1B1D-E842-8BF4-B8AF13377E9C}"/>
          </ac:spMkLst>
        </pc:spChg>
        <pc:cxnChg chg="del">
          <ac:chgData name="Long B Nguyen" userId="f59fb8f3-a021-417a-8bc1-65c8d471c621" providerId="ADAL" clId="{D77BA3FC-57F1-5C46-A6C1-5F478FF4F775}" dt="2024-02-05T16:26:29.667" v="341" actId="478"/>
          <ac:cxnSpMkLst>
            <pc:docMk/>
            <pc:sldMk cId="3622142763" sldId="632"/>
            <ac:cxnSpMk id="6" creationId="{55DA85D8-BAC7-F342-BB7F-F6038CD9EA6E}"/>
          </ac:cxnSpMkLst>
        </pc:cxnChg>
        <pc:cxnChg chg="del">
          <ac:chgData name="Long B Nguyen" userId="f59fb8f3-a021-417a-8bc1-65c8d471c621" providerId="ADAL" clId="{D77BA3FC-57F1-5C46-A6C1-5F478FF4F775}" dt="2024-02-05T16:21:04.947" v="233" actId="478"/>
          <ac:cxnSpMkLst>
            <pc:docMk/>
            <pc:sldMk cId="3622142763" sldId="632"/>
            <ac:cxnSpMk id="10" creationId="{F6E8172B-0EF6-3B41-9FFC-196528577C4F}"/>
          </ac:cxnSpMkLst>
        </pc:cxnChg>
      </pc:sldChg>
      <pc:sldChg chg="modSp del mod">
        <pc:chgData name="Long B Nguyen" userId="f59fb8f3-a021-417a-8bc1-65c8d471c621" providerId="ADAL" clId="{D77BA3FC-57F1-5C46-A6C1-5F478FF4F775}" dt="2024-02-05T12:56:00.270" v="70" actId="2696"/>
        <pc:sldMkLst>
          <pc:docMk/>
          <pc:sldMk cId="871459493" sldId="633"/>
        </pc:sldMkLst>
        <pc:spChg chg="mod">
          <ac:chgData name="Long B Nguyen" userId="f59fb8f3-a021-417a-8bc1-65c8d471c621" providerId="ADAL" clId="{D77BA3FC-57F1-5C46-A6C1-5F478FF4F775}" dt="2024-02-05T12:55:45.513" v="67" actId="21"/>
          <ac:spMkLst>
            <pc:docMk/>
            <pc:sldMk cId="871459493" sldId="633"/>
            <ac:spMk id="16386" creationId="{89B15976-ACD8-4742-B244-3AB3D026215A}"/>
          </ac:spMkLst>
        </pc:spChg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7E551B6C-1E81-B548-A72C-C51786C7D0CC}"/>
    <pc:docChg chg="custSel addSld delSld modSld">
      <pc:chgData name="Long B Nguyen" userId="f59fb8f3-a021-417a-8bc1-65c8d471c621" providerId="ADAL" clId="{7E551B6C-1E81-B548-A72C-C51786C7D0CC}" dt="2021-06-11T17:34:49.741" v="4330" actId="2696"/>
      <pc:docMkLst>
        <pc:docMk/>
      </pc:docMkLst>
      <pc:sldChg chg="del">
        <pc:chgData name="Long B Nguyen" userId="f59fb8f3-a021-417a-8bc1-65c8d471c621" providerId="ADAL" clId="{7E551B6C-1E81-B548-A72C-C51786C7D0CC}" dt="2021-06-11T17:34:49.741" v="4330" actId="2696"/>
        <pc:sldMkLst>
          <pc:docMk/>
          <pc:sldMk cId="1758448129" sldId="309"/>
        </pc:sldMkLst>
      </pc:sldChg>
      <pc:sldChg chg="modSp add mod modAnim">
        <pc:chgData name="Long B Nguyen" userId="f59fb8f3-a021-417a-8bc1-65c8d471c621" providerId="ADAL" clId="{7E551B6C-1E81-B548-A72C-C51786C7D0CC}" dt="2021-06-11T12:17:07.088" v="2124" actId="20577"/>
        <pc:sldMkLst>
          <pc:docMk/>
          <pc:sldMk cId="833801237" sldId="313"/>
        </pc:sldMkLst>
        <pc:spChg chg="mod">
          <ac:chgData name="Long B Nguyen" userId="f59fb8f3-a021-417a-8bc1-65c8d471c621" providerId="ADAL" clId="{7E551B6C-1E81-B548-A72C-C51786C7D0CC}" dt="2021-06-11T12:17:07.088" v="2124" actId="20577"/>
          <ac:spMkLst>
            <pc:docMk/>
            <pc:sldMk cId="833801237" sldId="313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0T17:08:52.682" v="1374" actId="1076"/>
          <ac:spMkLst>
            <pc:docMk/>
            <pc:sldMk cId="833801237" sldId="313"/>
            <ac:spMk id="21505" creationId="{BCBA125C-ACA7-FB47-96FC-9420F821AD81}"/>
          </ac:spMkLst>
        </pc:spChg>
      </pc:sldChg>
      <pc:sldChg chg="modSp del mod">
        <pc:chgData name="Long B Nguyen" userId="f59fb8f3-a021-417a-8bc1-65c8d471c621" providerId="ADAL" clId="{7E551B6C-1E81-B548-A72C-C51786C7D0CC}" dt="2021-06-10T17:08:32.914" v="1371" actId="2696"/>
        <pc:sldMkLst>
          <pc:docMk/>
          <pc:sldMk cId="3947558204" sldId="313"/>
        </pc:sldMkLst>
        <pc:spChg chg="mod">
          <ac:chgData name="Long B Nguyen" userId="f59fb8f3-a021-417a-8bc1-65c8d471c621" providerId="ADAL" clId="{7E551B6C-1E81-B548-A72C-C51786C7D0CC}" dt="2021-06-10T17:07:55.946" v="1369" actId="14100"/>
          <ac:spMkLst>
            <pc:docMk/>
            <pc:sldMk cId="3947558204" sldId="313"/>
            <ac:spMk id="21505" creationId="{BCBA125C-ACA7-FB47-96FC-9420F821AD81}"/>
          </ac:spMkLst>
        </pc:spChg>
      </pc:sldChg>
      <pc:sldChg chg="del">
        <pc:chgData name="Long B Nguyen" userId="f59fb8f3-a021-417a-8bc1-65c8d471c621" providerId="ADAL" clId="{7E551B6C-1E81-B548-A72C-C51786C7D0CC}" dt="2021-06-10T17:02:53.723" v="1102" actId="2696"/>
        <pc:sldMkLst>
          <pc:docMk/>
          <pc:sldMk cId="2054265466" sldId="314"/>
        </pc:sldMkLst>
      </pc:sldChg>
      <pc:sldChg chg="modSp add mod">
        <pc:chgData name="Long B Nguyen" userId="f59fb8f3-a021-417a-8bc1-65c8d471c621" providerId="ADAL" clId="{7E551B6C-1E81-B548-A72C-C51786C7D0CC}" dt="2021-06-11T12:17:35.863" v="2130" actId="255"/>
        <pc:sldMkLst>
          <pc:docMk/>
          <pc:sldMk cId="4199940570" sldId="314"/>
        </pc:sldMkLst>
        <pc:spChg chg="mod">
          <ac:chgData name="Long B Nguyen" userId="f59fb8f3-a021-417a-8bc1-65c8d471c621" providerId="ADAL" clId="{7E551B6C-1E81-B548-A72C-C51786C7D0CC}" dt="2021-06-11T12:17:35.863" v="2130" actId="255"/>
          <ac:spMkLst>
            <pc:docMk/>
            <pc:sldMk cId="4199940570" sldId="314"/>
            <ac:spMk id="3" creationId="{A2015382-9B7F-FE46-8251-9DC1E84F44FE}"/>
          </ac:spMkLst>
        </pc:spChg>
        <pc:spChg chg="mod">
          <ac:chgData name="Long B Nguyen" userId="f59fb8f3-a021-417a-8bc1-65c8d471c621" providerId="ADAL" clId="{7E551B6C-1E81-B548-A72C-C51786C7D0CC}" dt="2021-06-11T12:17:25.436" v="2126" actId="1076"/>
          <ac:spMkLst>
            <pc:docMk/>
            <pc:sldMk cId="4199940570" sldId="314"/>
            <ac:spMk id="22529" creationId="{D64B8878-850A-FD49-812E-00E5D00C2909}"/>
          </ac:spMkLst>
        </pc:spChg>
      </pc:sldChg>
      <pc:sldChg chg="del">
        <pc:chgData name="Long B Nguyen" userId="f59fb8f3-a021-417a-8bc1-65c8d471c621" providerId="ADAL" clId="{7E551B6C-1E81-B548-A72C-C51786C7D0CC}" dt="2021-06-10T17:02:53.787" v="1105" actId="2696"/>
        <pc:sldMkLst>
          <pc:docMk/>
          <pc:sldMk cId="917461937" sldId="315"/>
        </pc:sldMkLst>
      </pc:sldChg>
      <pc:sldChg chg="modSp add mod">
        <pc:chgData name="Long B Nguyen" userId="f59fb8f3-a021-417a-8bc1-65c8d471c621" providerId="ADAL" clId="{7E551B6C-1E81-B548-A72C-C51786C7D0CC}" dt="2021-06-11T12:18:09.763" v="2139" actId="14100"/>
        <pc:sldMkLst>
          <pc:docMk/>
          <pc:sldMk cId="1902012464" sldId="315"/>
        </pc:sldMkLst>
        <pc:spChg chg="mod">
          <ac:chgData name="Long B Nguyen" userId="f59fb8f3-a021-417a-8bc1-65c8d471c621" providerId="ADAL" clId="{7E551B6C-1E81-B548-A72C-C51786C7D0CC}" dt="2021-06-11T12:18:09.763" v="2139" actId="14100"/>
          <ac:spMkLst>
            <pc:docMk/>
            <pc:sldMk cId="1902012464" sldId="315"/>
            <ac:spMk id="3" creationId="{1749D47C-23C2-834A-9FE9-50A8E8BE40E7}"/>
          </ac:spMkLst>
        </pc:spChg>
        <pc:spChg chg="mod">
          <ac:chgData name="Long B Nguyen" userId="f59fb8f3-a021-417a-8bc1-65c8d471c621" providerId="ADAL" clId="{7E551B6C-1E81-B548-A72C-C51786C7D0CC}" dt="2021-06-11T12:18:05.222" v="2137" actId="1076"/>
          <ac:spMkLst>
            <pc:docMk/>
            <pc:sldMk cId="1902012464" sldId="315"/>
            <ac:spMk id="24577" creationId="{44A4C074-C74F-714A-A8EE-ABAB5BC20626}"/>
          </ac:spMkLst>
        </pc:spChg>
      </pc:sldChg>
      <pc:sldChg chg="modSp add mod">
        <pc:chgData name="Long B Nguyen" userId="f59fb8f3-a021-417a-8bc1-65c8d471c621" providerId="ADAL" clId="{7E551B6C-1E81-B548-A72C-C51786C7D0CC}" dt="2021-06-11T12:18:43.912" v="2147" actId="255"/>
        <pc:sldMkLst>
          <pc:docMk/>
          <pc:sldMk cId="1824894821" sldId="316"/>
        </pc:sldMkLst>
        <pc:spChg chg="mod">
          <ac:chgData name="Long B Nguyen" userId="f59fb8f3-a021-417a-8bc1-65c8d471c621" providerId="ADAL" clId="{7E551B6C-1E81-B548-A72C-C51786C7D0CC}" dt="2021-06-11T12:18:43.912" v="2147" actId="255"/>
          <ac:spMkLst>
            <pc:docMk/>
            <pc:sldMk cId="1824894821" sldId="316"/>
            <ac:spMk id="3" creationId="{C1BB7D3F-3A2C-0E43-B723-6E892A40421F}"/>
          </ac:spMkLst>
        </pc:spChg>
        <pc:spChg chg="mod">
          <ac:chgData name="Long B Nguyen" userId="f59fb8f3-a021-417a-8bc1-65c8d471c621" providerId="ADAL" clId="{7E551B6C-1E81-B548-A72C-C51786C7D0CC}" dt="2021-06-11T12:18:17.165" v="2141" actId="1076"/>
          <ac:spMkLst>
            <pc:docMk/>
            <pc:sldMk cId="1824894821" sldId="316"/>
            <ac:spMk id="25601" creationId="{D924ED1B-1F5B-5B4D-BA47-0A5B5F4A1A7F}"/>
          </ac:spMkLst>
        </pc:spChg>
      </pc:sldChg>
      <pc:sldChg chg="del">
        <pc:chgData name="Long B Nguyen" userId="f59fb8f3-a021-417a-8bc1-65c8d471c621" providerId="ADAL" clId="{7E551B6C-1E81-B548-A72C-C51786C7D0CC}" dt="2021-06-10T17:02:53.804" v="1106" actId="2696"/>
        <pc:sldMkLst>
          <pc:docMk/>
          <pc:sldMk cId="3266234076" sldId="316"/>
        </pc:sldMkLst>
      </pc:sldChg>
      <pc:sldChg chg="modSp add mod">
        <pc:chgData name="Long B Nguyen" userId="f59fb8f3-a021-417a-8bc1-65c8d471c621" providerId="ADAL" clId="{7E551B6C-1E81-B548-A72C-C51786C7D0CC}" dt="2021-06-11T12:17:51.591" v="2133" actId="14100"/>
        <pc:sldMkLst>
          <pc:docMk/>
          <pc:sldMk cId="1105327036" sldId="317"/>
        </pc:sldMkLst>
        <pc:spChg chg="mod">
          <ac:chgData name="Long B Nguyen" userId="f59fb8f3-a021-417a-8bc1-65c8d471c621" providerId="ADAL" clId="{7E551B6C-1E81-B548-A72C-C51786C7D0CC}" dt="2021-06-11T12:17:48.263" v="2132" actId="1076"/>
          <ac:spMkLst>
            <pc:docMk/>
            <pc:sldMk cId="1105327036" sldId="317"/>
            <ac:spMk id="23553" creationId="{5E6C904F-B0D2-8542-BF56-4B43E4386E3D}"/>
          </ac:spMkLst>
        </pc:spChg>
        <pc:picChg chg="mod">
          <ac:chgData name="Long B Nguyen" userId="f59fb8f3-a021-417a-8bc1-65c8d471c621" providerId="ADAL" clId="{7E551B6C-1E81-B548-A72C-C51786C7D0CC}" dt="2021-06-11T12:17:51.591" v="2133" actId="14100"/>
          <ac:picMkLst>
            <pc:docMk/>
            <pc:sldMk cId="1105327036" sldId="317"/>
            <ac:picMk id="2" creationId="{D5FC4C3C-5059-9845-989F-6DA2B906114F}"/>
          </ac:picMkLst>
        </pc:picChg>
      </pc:sldChg>
      <pc:sldChg chg="del">
        <pc:chgData name="Long B Nguyen" userId="f59fb8f3-a021-417a-8bc1-65c8d471c621" providerId="ADAL" clId="{7E551B6C-1E81-B548-A72C-C51786C7D0CC}" dt="2021-06-10T17:02:53.738" v="1103" actId="2696"/>
        <pc:sldMkLst>
          <pc:docMk/>
          <pc:sldMk cId="2886319738" sldId="317"/>
        </pc:sldMkLst>
      </pc:sldChg>
      <pc:sldChg chg="modSp add mod">
        <pc:chgData name="Long B Nguyen" userId="f59fb8f3-a021-417a-8bc1-65c8d471c621" providerId="ADAL" clId="{7E551B6C-1E81-B548-A72C-C51786C7D0CC}" dt="2021-06-11T12:19:10.483" v="2165" actId="14100"/>
        <pc:sldMkLst>
          <pc:docMk/>
          <pc:sldMk cId="1694859685" sldId="319"/>
        </pc:sldMkLst>
        <pc:spChg chg="mod">
          <ac:chgData name="Long B Nguyen" userId="f59fb8f3-a021-417a-8bc1-65c8d471c621" providerId="ADAL" clId="{7E551B6C-1E81-B548-A72C-C51786C7D0CC}" dt="2021-06-11T12:19:10.483" v="2165" actId="14100"/>
          <ac:spMkLst>
            <pc:docMk/>
            <pc:sldMk cId="1694859685" sldId="319"/>
            <ac:spMk id="3" creationId="{6BAAF3A1-8774-5448-8A90-E12045B4D3F2}"/>
          </ac:spMkLst>
        </pc:spChg>
        <pc:spChg chg="mod">
          <ac:chgData name="Long B Nguyen" userId="f59fb8f3-a021-417a-8bc1-65c8d471c621" providerId="ADAL" clId="{7E551B6C-1E81-B548-A72C-C51786C7D0CC}" dt="2021-06-11T12:19:05.294" v="2163" actId="1076"/>
          <ac:spMkLst>
            <pc:docMk/>
            <pc:sldMk cId="1694859685" sldId="319"/>
            <ac:spMk id="27649" creationId="{6DF2718B-6957-A844-8110-C38E5F3B4833}"/>
          </ac:spMkLst>
        </pc:spChg>
      </pc:sldChg>
      <pc:sldChg chg="del">
        <pc:chgData name="Long B Nguyen" userId="f59fb8f3-a021-417a-8bc1-65c8d471c621" providerId="ADAL" clId="{7E551B6C-1E81-B548-A72C-C51786C7D0CC}" dt="2021-06-10T17:02:53.844" v="110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7E551B6C-1E81-B548-A72C-C51786C7D0CC}" dt="2021-06-10T17:02:53.989" v="1110" actId="2696"/>
        <pc:sldMkLst>
          <pc:docMk/>
          <pc:sldMk cId="1810541734" sldId="320"/>
        </pc:sldMkLst>
      </pc:sldChg>
      <pc:sldChg chg="modSp add mod">
        <pc:chgData name="Long B Nguyen" userId="f59fb8f3-a021-417a-8bc1-65c8d471c621" providerId="ADAL" clId="{7E551B6C-1E81-B548-A72C-C51786C7D0CC}" dt="2021-06-11T12:19:53.077" v="2177" actId="20577"/>
        <pc:sldMkLst>
          <pc:docMk/>
          <pc:sldMk cId="3981954340" sldId="320"/>
        </pc:sldMkLst>
        <pc:spChg chg="mod">
          <ac:chgData name="Long B Nguyen" userId="f59fb8f3-a021-417a-8bc1-65c8d471c621" providerId="ADAL" clId="{7E551B6C-1E81-B548-A72C-C51786C7D0CC}" dt="2021-06-11T12:19:53.077" v="2177" actId="20577"/>
          <ac:spMkLst>
            <pc:docMk/>
            <pc:sldMk cId="3981954340" sldId="320"/>
            <ac:spMk id="3" creationId="{D1CC84C1-64E3-8C44-A271-6413B01F1B9F}"/>
          </ac:spMkLst>
        </pc:spChg>
        <pc:spChg chg="mod">
          <ac:chgData name="Long B Nguyen" userId="f59fb8f3-a021-417a-8bc1-65c8d471c621" providerId="ADAL" clId="{7E551B6C-1E81-B548-A72C-C51786C7D0CC}" dt="2021-06-11T12:19:34.831" v="2173" actId="1076"/>
          <ac:spMkLst>
            <pc:docMk/>
            <pc:sldMk cId="3981954340" sldId="320"/>
            <ac:spMk id="29697" creationId="{5D843E53-35E9-E74F-AAF1-1C6E9C7CF5DA}"/>
          </ac:spMkLst>
        </pc:spChg>
      </pc:sldChg>
      <pc:sldChg chg="del">
        <pc:chgData name="Long B Nguyen" userId="f59fb8f3-a021-417a-8bc1-65c8d471c621" providerId="ADAL" clId="{7E551B6C-1E81-B548-A72C-C51786C7D0CC}" dt="2021-06-10T17:02:54.010" v="1111" actId="2696"/>
        <pc:sldMkLst>
          <pc:docMk/>
          <pc:sldMk cId="1359731776" sldId="321"/>
        </pc:sldMkLst>
      </pc:sldChg>
      <pc:sldChg chg="add">
        <pc:chgData name="Long B Nguyen" userId="f59fb8f3-a021-417a-8bc1-65c8d471c621" providerId="ADAL" clId="{7E551B6C-1E81-B548-A72C-C51786C7D0CC}" dt="2021-06-10T17:03:02.443" v="1115"/>
        <pc:sldMkLst>
          <pc:docMk/>
          <pc:sldMk cId="3869412028" sldId="321"/>
        </pc:sldMkLst>
      </pc:sldChg>
      <pc:sldChg chg="modSp add mod">
        <pc:chgData name="Long B Nguyen" userId="f59fb8f3-a021-417a-8bc1-65c8d471c621" providerId="ADAL" clId="{7E551B6C-1E81-B548-A72C-C51786C7D0CC}" dt="2021-06-11T12:20:03.206" v="2179" actId="1076"/>
        <pc:sldMkLst>
          <pc:docMk/>
          <pc:sldMk cId="545779161" sldId="322"/>
        </pc:sldMkLst>
        <pc:spChg chg="mod">
          <ac:chgData name="Long B Nguyen" userId="f59fb8f3-a021-417a-8bc1-65c8d471c621" providerId="ADAL" clId="{7E551B6C-1E81-B548-A72C-C51786C7D0CC}" dt="2021-06-11T12:20:03.206" v="2179" actId="1076"/>
          <ac:spMkLst>
            <pc:docMk/>
            <pc:sldMk cId="545779161" sldId="322"/>
            <ac:spMk id="31745" creationId="{4BD382BA-290D-A94B-A7DD-7AEF84D0700A}"/>
          </ac:spMkLst>
        </pc:spChg>
      </pc:sldChg>
      <pc:sldChg chg="del">
        <pc:chgData name="Long B Nguyen" userId="f59fb8f3-a021-417a-8bc1-65c8d471c621" providerId="ADAL" clId="{7E551B6C-1E81-B548-A72C-C51786C7D0CC}" dt="2021-06-10T17:02:54.030" v="111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7E551B6C-1E81-B548-A72C-C51786C7D0CC}" dt="2021-06-10T17:02:53.968" v="1109" actId="2696"/>
        <pc:sldMkLst>
          <pc:docMk/>
          <pc:sldMk cId="1496564367" sldId="323"/>
        </pc:sldMkLst>
      </pc:sldChg>
      <pc:sldChg chg="modSp add mod modAnim">
        <pc:chgData name="Long B Nguyen" userId="f59fb8f3-a021-417a-8bc1-65c8d471c621" providerId="ADAL" clId="{7E551B6C-1E81-B548-A72C-C51786C7D0CC}" dt="2021-06-11T12:19:28.750" v="2171" actId="20577"/>
        <pc:sldMkLst>
          <pc:docMk/>
          <pc:sldMk cId="3176068915" sldId="323"/>
        </pc:sldMkLst>
        <pc:spChg chg="mod">
          <ac:chgData name="Long B Nguyen" userId="f59fb8f3-a021-417a-8bc1-65c8d471c621" providerId="ADAL" clId="{7E551B6C-1E81-B548-A72C-C51786C7D0CC}" dt="2021-06-11T12:19:28.750" v="2171" actId="20577"/>
          <ac:spMkLst>
            <pc:docMk/>
            <pc:sldMk cId="3176068915" sldId="323"/>
            <ac:spMk id="3" creationId="{5401327B-FADD-F14B-8EF1-39E2659DA6FA}"/>
          </ac:spMkLst>
        </pc:spChg>
        <pc:spChg chg="mod">
          <ac:chgData name="Long B Nguyen" userId="f59fb8f3-a021-417a-8bc1-65c8d471c621" providerId="ADAL" clId="{7E551B6C-1E81-B548-A72C-C51786C7D0CC}" dt="2021-06-11T12:19:21.329" v="2167" actId="1076"/>
          <ac:spMkLst>
            <pc:docMk/>
            <pc:sldMk cId="3176068915" sldId="323"/>
            <ac:spMk id="28673" creationId="{BF249FBE-A176-1A4F-8C85-4F68915D9637}"/>
          </ac:spMkLst>
        </pc:spChg>
      </pc:sldChg>
      <pc:sldChg chg="del">
        <pc:chgData name="Long B Nguyen" userId="f59fb8f3-a021-417a-8bc1-65c8d471c621" providerId="ADAL" clId="{7E551B6C-1E81-B548-A72C-C51786C7D0CC}" dt="2021-06-10T17:08:30.582" v="1370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7E551B6C-1E81-B548-A72C-C51786C7D0CC}" dt="2021-06-10T17:09:10.358" v="1375" actId="2696"/>
        <pc:sldMkLst>
          <pc:docMk/>
          <pc:sldMk cId="4174920299" sldId="327"/>
        </pc:sldMkLst>
      </pc:sldChg>
      <pc:sldChg chg="modSp add mod modAnim">
        <pc:chgData name="Long B Nguyen" userId="f59fb8f3-a021-417a-8bc1-65c8d471c621" providerId="ADAL" clId="{7E551B6C-1E81-B548-A72C-C51786C7D0CC}" dt="2021-06-10T17:16:12.092" v="1739" actId="20577"/>
        <pc:sldMkLst>
          <pc:docMk/>
          <pc:sldMk cId="2087798247" sldId="328"/>
        </pc:sldMkLst>
        <pc:spChg chg="mod">
          <ac:chgData name="Long B Nguyen" userId="f59fb8f3-a021-417a-8bc1-65c8d471c621" providerId="ADAL" clId="{7E551B6C-1E81-B548-A72C-C51786C7D0CC}" dt="2021-06-10T17:16:12.092" v="1739" actId="20577"/>
          <ac:spMkLst>
            <pc:docMk/>
            <pc:sldMk cId="2087798247" sldId="328"/>
            <ac:spMk id="3" creationId="{D7CDD189-AC0E-DF4B-95CF-A617BFC2B7FC}"/>
          </ac:spMkLst>
        </pc:spChg>
        <pc:spChg chg="mod">
          <ac:chgData name="Long B Nguyen" userId="f59fb8f3-a021-417a-8bc1-65c8d471c621" providerId="ADAL" clId="{7E551B6C-1E81-B548-A72C-C51786C7D0CC}" dt="2021-06-10T13:17:35.866" v="817" actId="1076"/>
          <ac:spMkLst>
            <pc:docMk/>
            <pc:sldMk cId="2087798247" sldId="328"/>
            <ac:spMk id="37889" creationId="{AC3C8F6C-38DD-984D-AB5D-B5D4807018F9}"/>
          </ac:spMkLst>
        </pc:spChg>
      </pc:sldChg>
      <pc:sldChg chg="del">
        <pc:chgData name="Long B Nguyen" userId="f59fb8f3-a021-417a-8bc1-65c8d471c621" providerId="ADAL" clId="{7E551B6C-1E81-B548-A72C-C51786C7D0CC}" dt="2021-06-10T13:17:07.707" v="800" actId="2696"/>
        <pc:sldMkLst>
          <pc:docMk/>
          <pc:sldMk cId="2756462650" sldId="328"/>
        </pc:sldMkLst>
      </pc:sldChg>
      <pc:sldChg chg="modSp add mod">
        <pc:chgData name="Long B Nguyen" userId="f59fb8f3-a021-417a-8bc1-65c8d471c621" providerId="ADAL" clId="{7E551B6C-1E81-B548-A72C-C51786C7D0CC}" dt="2021-06-10T13:19:20.801" v="904" actId="1037"/>
        <pc:sldMkLst>
          <pc:docMk/>
          <pc:sldMk cId="1447299358" sldId="329"/>
        </pc:sldMkLst>
        <pc:spChg chg="mod">
          <ac:chgData name="Long B Nguyen" userId="f59fb8f3-a021-417a-8bc1-65c8d471c621" providerId="ADAL" clId="{7E551B6C-1E81-B548-A72C-C51786C7D0CC}" dt="2021-06-10T13:19:08.237" v="863" actId="14100"/>
          <ac:spMkLst>
            <pc:docMk/>
            <pc:sldMk cId="1447299358" sldId="329"/>
            <ac:spMk id="3" creationId="{BB8CCA41-667F-A84D-B02D-127C2C6A9C6F}"/>
          </ac:spMkLst>
        </pc:spChg>
        <pc:spChg chg="mod">
          <ac:chgData name="Long B Nguyen" userId="f59fb8f3-a021-417a-8bc1-65c8d471c621" providerId="ADAL" clId="{7E551B6C-1E81-B548-A72C-C51786C7D0CC}" dt="2021-06-10T13:19:20.801" v="904" actId="1037"/>
          <ac:spMkLst>
            <pc:docMk/>
            <pc:sldMk cId="1447299358" sldId="329"/>
            <ac:spMk id="6" creationId="{0C12779A-B12E-0448-BF0F-7347D8303363}"/>
          </ac:spMkLst>
        </pc:spChg>
        <pc:spChg chg="mod">
          <ac:chgData name="Long B Nguyen" userId="f59fb8f3-a021-417a-8bc1-65c8d471c621" providerId="ADAL" clId="{7E551B6C-1E81-B548-A72C-C51786C7D0CC}" dt="2021-06-10T13:19:20.801" v="904" actId="1037"/>
          <ac:spMkLst>
            <pc:docMk/>
            <pc:sldMk cId="1447299358" sldId="329"/>
            <ac:spMk id="11" creationId="{9C89A8C8-352A-8644-A4A5-084EFF78A7D2}"/>
          </ac:spMkLst>
        </pc:spChg>
        <pc:spChg chg="mod">
          <ac:chgData name="Long B Nguyen" userId="f59fb8f3-a021-417a-8bc1-65c8d471c621" providerId="ADAL" clId="{7E551B6C-1E81-B548-A72C-C51786C7D0CC}" dt="2021-06-10T13:19:02.158" v="861" actId="1076"/>
          <ac:spMkLst>
            <pc:docMk/>
            <pc:sldMk cId="1447299358" sldId="329"/>
            <ac:spMk id="38913" creationId="{A620ED67-6E46-7A46-93AD-3EE39C4B8501}"/>
          </ac:spMkLst>
        </pc:spChg>
        <pc:picChg chg="mod">
          <ac:chgData name="Long B Nguyen" userId="f59fb8f3-a021-417a-8bc1-65c8d471c621" providerId="ADAL" clId="{7E551B6C-1E81-B548-A72C-C51786C7D0CC}" dt="2021-06-10T13:19:20.801" v="904" actId="1037"/>
          <ac:picMkLst>
            <pc:docMk/>
            <pc:sldMk cId="1447299358" sldId="329"/>
            <ac:picMk id="38916" creationId="{BBEB7BEA-C910-F148-A998-2A272DBB50FE}"/>
          </ac:picMkLst>
        </pc:picChg>
        <pc:cxnChg chg="mod">
          <ac:chgData name="Long B Nguyen" userId="f59fb8f3-a021-417a-8bc1-65c8d471c621" providerId="ADAL" clId="{7E551B6C-1E81-B548-A72C-C51786C7D0CC}" dt="2021-06-10T13:19:20.801" v="904" actId="1037"/>
          <ac:cxnSpMkLst>
            <pc:docMk/>
            <pc:sldMk cId="1447299358" sldId="329"/>
            <ac:cxnSpMk id="4" creationId="{F95E1657-42A9-DC49-AFC7-6462A6CBC043}"/>
          </ac:cxnSpMkLst>
        </pc:cxnChg>
        <pc:cxnChg chg="mod">
          <ac:chgData name="Long B Nguyen" userId="f59fb8f3-a021-417a-8bc1-65c8d471c621" providerId="ADAL" clId="{7E551B6C-1E81-B548-A72C-C51786C7D0CC}" dt="2021-06-10T13:19:20.801" v="904" actId="1037"/>
          <ac:cxnSpMkLst>
            <pc:docMk/>
            <pc:sldMk cId="1447299358" sldId="329"/>
            <ac:cxnSpMk id="10" creationId="{ABDF95F1-7709-2B48-B322-0972E58D26B3}"/>
          </ac:cxnSpMkLst>
        </pc:cxnChg>
      </pc:sldChg>
      <pc:sldChg chg="del">
        <pc:chgData name="Long B Nguyen" userId="f59fb8f3-a021-417a-8bc1-65c8d471c621" providerId="ADAL" clId="{7E551B6C-1E81-B548-A72C-C51786C7D0CC}" dt="2021-06-10T13:17:07.730" v="801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7E551B6C-1E81-B548-A72C-C51786C7D0CC}" dt="2021-06-10T13:17:07.749" v="802" actId="2696"/>
        <pc:sldMkLst>
          <pc:docMk/>
          <pc:sldMk cId="532184546" sldId="330"/>
        </pc:sldMkLst>
      </pc:sldChg>
      <pc:sldChg chg="addSp modSp add del mod modAnim">
        <pc:chgData name="Long B Nguyen" userId="f59fb8f3-a021-417a-8bc1-65c8d471c621" providerId="ADAL" clId="{7E551B6C-1E81-B548-A72C-C51786C7D0CC}" dt="2021-06-10T17:16:18.171" v="1740" actId="2696"/>
        <pc:sldMkLst>
          <pc:docMk/>
          <pc:sldMk cId="3718226292" sldId="330"/>
        </pc:sldMkLst>
        <pc:spChg chg="mod">
          <ac:chgData name="Long B Nguyen" userId="f59fb8f3-a021-417a-8bc1-65c8d471c621" providerId="ADAL" clId="{7E551B6C-1E81-B548-A72C-C51786C7D0CC}" dt="2021-06-10T13:28:41.438" v="1089" actId="20577"/>
          <ac:spMkLst>
            <pc:docMk/>
            <pc:sldMk cId="3718226292" sldId="330"/>
            <ac:spMk id="3" creationId="{E5E13A60-825E-8F49-94C7-C8A397D6D52E}"/>
          </ac:spMkLst>
        </pc:spChg>
        <pc:spChg chg="mod">
          <ac:chgData name="Long B Nguyen" userId="f59fb8f3-a021-417a-8bc1-65c8d471c621" providerId="ADAL" clId="{7E551B6C-1E81-B548-A72C-C51786C7D0CC}" dt="2021-06-10T13:21:37.740" v="906" actId="1076"/>
          <ac:spMkLst>
            <pc:docMk/>
            <pc:sldMk cId="3718226292" sldId="330"/>
            <ac:spMk id="39937" creationId="{8C524C6D-7080-AE45-B989-CF5B895D67C8}"/>
          </ac:spMkLst>
        </pc:spChg>
        <pc:picChg chg="add mod">
          <ac:chgData name="Long B Nguyen" userId="f59fb8f3-a021-417a-8bc1-65c8d471c621" providerId="ADAL" clId="{7E551B6C-1E81-B548-A72C-C51786C7D0CC}" dt="2021-06-10T13:28:44.783" v="1090" actId="1076"/>
          <ac:picMkLst>
            <pc:docMk/>
            <pc:sldMk cId="3718226292" sldId="330"/>
            <ac:picMk id="5" creationId="{924514C3-F39C-7341-93B2-4E0DA224D089}"/>
          </ac:picMkLst>
        </pc:picChg>
      </pc:sldChg>
      <pc:sldChg chg="del">
        <pc:chgData name="Long B Nguyen" userId="f59fb8f3-a021-417a-8bc1-65c8d471c621" providerId="ADAL" clId="{7E551B6C-1E81-B548-A72C-C51786C7D0CC}" dt="2021-06-10T13:17:07.770" v="803" actId="2696"/>
        <pc:sldMkLst>
          <pc:docMk/>
          <pc:sldMk cId="3264629021" sldId="331"/>
        </pc:sldMkLst>
      </pc:sldChg>
      <pc:sldChg chg="add del">
        <pc:chgData name="Long B Nguyen" userId="f59fb8f3-a021-417a-8bc1-65c8d471c621" providerId="ADAL" clId="{7E551B6C-1E81-B548-A72C-C51786C7D0CC}" dt="2021-06-10T13:27:39.961" v="1055" actId="2696"/>
        <pc:sldMkLst>
          <pc:docMk/>
          <pc:sldMk cId="4230691944" sldId="331"/>
        </pc:sldMkLst>
      </pc:sldChg>
      <pc:sldChg chg="add del">
        <pc:chgData name="Long B Nguyen" userId="f59fb8f3-a021-417a-8bc1-65c8d471c621" providerId="ADAL" clId="{7E551B6C-1E81-B548-A72C-C51786C7D0CC}" dt="2021-06-10T13:29:43.721" v="1097" actId="2696"/>
        <pc:sldMkLst>
          <pc:docMk/>
          <pc:sldMk cId="2803662005" sldId="332"/>
        </pc:sldMkLst>
      </pc:sldChg>
      <pc:sldChg chg="del">
        <pc:chgData name="Long B Nguyen" userId="f59fb8f3-a021-417a-8bc1-65c8d471c621" providerId="ADAL" clId="{7E551B6C-1E81-B548-A72C-C51786C7D0CC}" dt="2021-06-10T13:17:07.831" v="806" actId="2696"/>
        <pc:sldMkLst>
          <pc:docMk/>
          <pc:sldMk cId="4022722016" sldId="332"/>
        </pc:sldMkLst>
      </pc:sldChg>
      <pc:sldChg chg="add del">
        <pc:chgData name="Long B Nguyen" userId="f59fb8f3-a021-417a-8bc1-65c8d471c621" providerId="ADAL" clId="{7E551B6C-1E81-B548-A72C-C51786C7D0CC}" dt="2021-06-10T13:29:45.834" v="1098" actId="2696"/>
        <pc:sldMkLst>
          <pc:docMk/>
          <pc:sldMk cId="1285018403" sldId="333"/>
        </pc:sldMkLst>
      </pc:sldChg>
      <pc:sldChg chg="del">
        <pc:chgData name="Long B Nguyen" userId="f59fb8f3-a021-417a-8bc1-65c8d471c621" providerId="ADAL" clId="{7E551B6C-1E81-B548-A72C-C51786C7D0CC}" dt="2021-06-10T13:17:07.851" v="807" actId="2696"/>
        <pc:sldMkLst>
          <pc:docMk/>
          <pc:sldMk cId="1710208723" sldId="333"/>
        </pc:sldMkLst>
      </pc:sldChg>
      <pc:sldChg chg="modSp add del mod">
        <pc:chgData name="Long B Nguyen" userId="f59fb8f3-a021-417a-8bc1-65c8d471c621" providerId="ADAL" clId="{7E551B6C-1E81-B548-A72C-C51786C7D0CC}" dt="2021-06-10T17:03:59.471" v="1116" actId="2696"/>
        <pc:sldMkLst>
          <pc:docMk/>
          <pc:sldMk cId="323835452" sldId="334"/>
        </pc:sldMkLst>
        <pc:spChg chg="mod">
          <ac:chgData name="Long B Nguyen" userId="f59fb8f3-a021-417a-8bc1-65c8d471c621" providerId="ADAL" clId="{7E551B6C-1E81-B548-A72C-C51786C7D0CC}" dt="2021-06-10T13:29:18.763" v="1095" actId="14100"/>
          <ac:spMkLst>
            <pc:docMk/>
            <pc:sldMk cId="323835452" sldId="334"/>
            <ac:spMk id="3" creationId="{EB9566AF-2FAA-1C47-B9B8-7EA0473DC635}"/>
          </ac:spMkLst>
        </pc:spChg>
        <pc:spChg chg="mod">
          <ac:chgData name="Long B Nguyen" userId="f59fb8f3-a021-417a-8bc1-65c8d471c621" providerId="ADAL" clId="{7E551B6C-1E81-B548-A72C-C51786C7D0CC}" dt="2021-06-10T13:29:13.254" v="1093" actId="1076"/>
          <ac:spMkLst>
            <pc:docMk/>
            <pc:sldMk cId="323835452" sldId="334"/>
            <ac:spMk id="43009" creationId="{3649281C-BA5A-FA43-B3FE-20F4E7A74FE2}"/>
          </ac:spMkLst>
        </pc:spChg>
        <pc:picChg chg="mod">
          <ac:chgData name="Long B Nguyen" userId="f59fb8f3-a021-417a-8bc1-65c8d471c621" providerId="ADAL" clId="{7E551B6C-1E81-B548-A72C-C51786C7D0CC}" dt="2021-06-10T13:29:21.110" v="1096" actId="1076"/>
          <ac:picMkLst>
            <pc:docMk/>
            <pc:sldMk cId="323835452" sldId="334"/>
            <ac:picMk id="43012" creationId="{380655BC-1837-ED42-8428-F449A3301456}"/>
          </ac:picMkLst>
        </pc:picChg>
      </pc:sldChg>
      <pc:sldChg chg="del">
        <pc:chgData name="Long B Nguyen" userId="f59fb8f3-a021-417a-8bc1-65c8d471c621" providerId="ADAL" clId="{7E551B6C-1E81-B548-A72C-C51786C7D0CC}" dt="2021-06-10T13:17:07.813" v="805" actId="2696"/>
        <pc:sldMkLst>
          <pc:docMk/>
          <pc:sldMk cId="3404583044" sldId="334"/>
        </pc:sldMkLst>
      </pc:sldChg>
      <pc:sldChg chg="modSp add del mod modAnim">
        <pc:chgData name="Long B Nguyen" userId="f59fb8f3-a021-417a-8bc1-65c8d471c621" providerId="ADAL" clId="{7E551B6C-1E81-B548-A72C-C51786C7D0CC}" dt="2021-06-10T17:16:19.100" v="1741" actId="2696"/>
        <pc:sldMkLst>
          <pc:docMk/>
          <pc:sldMk cId="1198473218" sldId="335"/>
        </pc:sldMkLst>
        <pc:spChg chg="mod">
          <ac:chgData name="Long B Nguyen" userId="f59fb8f3-a021-417a-8bc1-65c8d471c621" providerId="ADAL" clId="{7E551B6C-1E81-B548-A72C-C51786C7D0CC}" dt="2021-06-10T17:14:58.328" v="1634" actId="21"/>
          <ac:spMkLst>
            <pc:docMk/>
            <pc:sldMk cId="1198473218" sldId="335"/>
            <ac:spMk id="3" creationId="{4F1EC0A4-9C99-4C4C-8EB1-0CF10BF35EF6}"/>
          </ac:spMkLst>
        </pc:spChg>
        <pc:spChg chg="mod">
          <ac:chgData name="Long B Nguyen" userId="f59fb8f3-a021-417a-8bc1-65c8d471c621" providerId="ADAL" clId="{7E551B6C-1E81-B548-A72C-C51786C7D0CC}" dt="2021-06-10T17:04:05.462" v="1118" actId="1076"/>
          <ac:spMkLst>
            <pc:docMk/>
            <pc:sldMk cId="1198473218" sldId="335"/>
            <ac:spMk id="46081" creationId="{757C5CE4-E449-0B4E-873C-236EF71BBBF0}"/>
          </ac:spMkLst>
        </pc:spChg>
      </pc:sldChg>
      <pc:sldChg chg="del">
        <pc:chgData name="Long B Nguyen" userId="f59fb8f3-a021-417a-8bc1-65c8d471c621" providerId="ADAL" clId="{7E551B6C-1E81-B548-A72C-C51786C7D0CC}" dt="2021-06-10T13:17:07.871" v="808" actId="2696"/>
        <pc:sldMkLst>
          <pc:docMk/>
          <pc:sldMk cId="3866550465" sldId="335"/>
        </pc:sldMkLst>
      </pc:sldChg>
      <pc:sldChg chg="modSp add del mod">
        <pc:chgData name="Long B Nguyen" userId="f59fb8f3-a021-417a-8bc1-65c8d471c621" providerId="ADAL" clId="{7E551B6C-1E81-B548-A72C-C51786C7D0CC}" dt="2021-06-10T17:05:52.176" v="1254" actId="2696"/>
        <pc:sldMkLst>
          <pc:docMk/>
          <pc:sldMk cId="2376304450" sldId="336"/>
        </pc:sldMkLst>
        <pc:spChg chg="mod">
          <ac:chgData name="Long B Nguyen" userId="f59fb8f3-a021-417a-8bc1-65c8d471c621" providerId="ADAL" clId="{7E551B6C-1E81-B548-A72C-C51786C7D0CC}" dt="2021-06-10T17:04:30.364" v="1122" actId="21"/>
          <ac:spMkLst>
            <pc:docMk/>
            <pc:sldMk cId="2376304450" sldId="336"/>
            <ac:spMk id="3" creationId="{02BD6BC0-0DF6-1C41-B2F6-DF171A4BD0C7}"/>
          </ac:spMkLst>
        </pc:spChg>
      </pc:sldChg>
      <pc:sldChg chg="del">
        <pc:chgData name="Long B Nguyen" userId="f59fb8f3-a021-417a-8bc1-65c8d471c621" providerId="ADAL" clId="{7E551B6C-1E81-B548-A72C-C51786C7D0CC}" dt="2021-06-10T13:17:07.893" v="809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7E551B6C-1E81-B548-A72C-C51786C7D0CC}" dt="2021-06-10T13:17:07.914" v="810" actId="2696"/>
        <pc:sldMkLst>
          <pc:docMk/>
          <pc:sldMk cId="461704868" sldId="337"/>
        </pc:sldMkLst>
      </pc:sldChg>
      <pc:sldChg chg="modSp add del mod modAnim">
        <pc:chgData name="Long B Nguyen" userId="f59fb8f3-a021-417a-8bc1-65c8d471c621" providerId="ADAL" clId="{7E551B6C-1E81-B548-A72C-C51786C7D0CC}" dt="2021-06-10T17:16:19.844" v="1742" actId="2696"/>
        <pc:sldMkLst>
          <pc:docMk/>
          <pc:sldMk cId="2550687832" sldId="337"/>
        </pc:sldMkLst>
        <pc:spChg chg="mod">
          <ac:chgData name="Long B Nguyen" userId="f59fb8f3-a021-417a-8bc1-65c8d471c621" providerId="ADAL" clId="{7E551B6C-1E81-B548-A72C-C51786C7D0CC}" dt="2021-06-10T17:15:23.699" v="1657" actId="21"/>
          <ac:spMkLst>
            <pc:docMk/>
            <pc:sldMk cId="2550687832" sldId="337"/>
            <ac:spMk id="3" creationId="{EDD173A5-7515-4344-96F1-DFBABC544ED0}"/>
          </ac:spMkLst>
        </pc:spChg>
        <pc:spChg chg="mod">
          <ac:chgData name="Long B Nguyen" userId="f59fb8f3-a021-417a-8bc1-65c8d471c621" providerId="ADAL" clId="{7E551B6C-1E81-B548-A72C-C51786C7D0CC}" dt="2021-06-10T17:06:52.900" v="1296" actId="20577"/>
          <ac:spMkLst>
            <pc:docMk/>
            <pc:sldMk cId="2550687832" sldId="337"/>
            <ac:spMk id="48129" creationId="{328FB4D7-49E6-9E40-B559-A0D74E019365}"/>
          </ac:spMkLst>
        </pc:spChg>
      </pc:sldChg>
      <pc:sldChg chg="del">
        <pc:chgData name="Long B Nguyen" userId="f59fb8f3-a021-417a-8bc1-65c8d471c621" providerId="ADAL" clId="{7E551B6C-1E81-B548-A72C-C51786C7D0CC}" dt="2021-06-10T13:17:07.933" v="811" actId="2696"/>
        <pc:sldMkLst>
          <pc:docMk/>
          <pc:sldMk cId="545386500" sldId="338"/>
        </pc:sldMkLst>
      </pc:sldChg>
      <pc:sldChg chg="add del">
        <pc:chgData name="Long B Nguyen" userId="f59fb8f3-a021-417a-8bc1-65c8d471c621" providerId="ADAL" clId="{7E551B6C-1E81-B548-A72C-C51786C7D0CC}" dt="2021-06-10T17:16:20.569" v="1743" actId="2696"/>
        <pc:sldMkLst>
          <pc:docMk/>
          <pc:sldMk cId="4192049539" sldId="338"/>
        </pc:sldMkLst>
      </pc:sldChg>
      <pc:sldChg chg="del">
        <pc:chgData name="Long B Nguyen" userId="f59fb8f3-a021-417a-8bc1-65c8d471c621" providerId="ADAL" clId="{7E551B6C-1E81-B548-A72C-C51786C7D0CC}" dt="2021-06-10T13:17:07.975" v="813" actId="2696"/>
        <pc:sldMkLst>
          <pc:docMk/>
          <pc:sldMk cId="1791361008" sldId="339"/>
        </pc:sldMkLst>
      </pc:sldChg>
      <pc:sldChg chg="add del">
        <pc:chgData name="Long B Nguyen" userId="f59fb8f3-a021-417a-8bc1-65c8d471c621" providerId="ADAL" clId="{7E551B6C-1E81-B548-A72C-C51786C7D0CC}" dt="2021-06-10T17:06:33.035" v="1262" actId="2696"/>
        <pc:sldMkLst>
          <pc:docMk/>
          <pc:sldMk cId="2215557265" sldId="339"/>
        </pc:sldMkLst>
      </pc:sldChg>
      <pc:sldChg chg="del">
        <pc:chgData name="Long B Nguyen" userId="f59fb8f3-a021-417a-8bc1-65c8d471c621" providerId="ADAL" clId="{7E551B6C-1E81-B548-A72C-C51786C7D0CC}" dt="2021-06-10T13:17:07.954" v="812" actId="2696"/>
        <pc:sldMkLst>
          <pc:docMk/>
          <pc:sldMk cId="678299524" sldId="340"/>
        </pc:sldMkLst>
      </pc:sldChg>
      <pc:sldChg chg="add del">
        <pc:chgData name="Long B Nguyen" userId="f59fb8f3-a021-417a-8bc1-65c8d471c621" providerId="ADAL" clId="{7E551B6C-1E81-B548-A72C-C51786C7D0CC}" dt="2021-06-10T17:06:31.687" v="1261" actId="2696"/>
        <pc:sldMkLst>
          <pc:docMk/>
          <pc:sldMk cId="3245902555" sldId="340"/>
        </pc:sldMkLst>
      </pc:sldChg>
      <pc:sldChg chg="del">
        <pc:chgData name="Long B Nguyen" userId="f59fb8f3-a021-417a-8bc1-65c8d471c621" providerId="ADAL" clId="{7E551B6C-1E81-B548-A72C-C51786C7D0CC}" dt="2021-06-10T13:17:08.002" v="814" actId="2696"/>
        <pc:sldMkLst>
          <pc:docMk/>
          <pc:sldMk cId="225127645" sldId="341"/>
        </pc:sldMkLst>
      </pc:sldChg>
      <pc:sldChg chg="modSp add del mod">
        <pc:chgData name="Long B Nguyen" userId="f59fb8f3-a021-417a-8bc1-65c8d471c621" providerId="ADAL" clId="{7E551B6C-1E81-B548-A72C-C51786C7D0CC}" dt="2021-06-10T17:07:49.800" v="1368" actId="2696"/>
        <pc:sldMkLst>
          <pc:docMk/>
          <pc:sldMk cId="3326640392" sldId="341"/>
        </pc:sldMkLst>
        <pc:spChg chg="mod">
          <ac:chgData name="Long B Nguyen" userId="f59fb8f3-a021-417a-8bc1-65c8d471c621" providerId="ADAL" clId="{7E551B6C-1E81-B548-A72C-C51786C7D0CC}" dt="2021-06-10T17:07:07.822" v="1352" actId="21"/>
          <ac:spMkLst>
            <pc:docMk/>
            <pc:sldMk cId="3326640392" sldId="341"/>
            <ac:spMk id="3" creationId="{C4B2C292-CF9B-CF4B-95A6-2A1828F1B32F}"/>
          </ac:spMkLst>
        </pc:spChg>
      </pc:sldChg>
      <pc:sldChg chg="modSp add mod">
        <pc:chgData name="Long B Nguyen" userId="f59fb8f3-a021-417a-8bc1-65c8d471c621" providerId="ADAL" clId="{7E551B6C-1E81-B548-A72C-C51786C7D0CC}" dt="2021-06-11T12:21:04.695" v="2199" actId="1076"/>
        <pc:sldMkLst>
          <pc:docMk/>
          <pc:sldMk cId="1830555247" sldId="342"/>
        </pc:sldMkLst>
        <pc:spChg chg="mod">
          <ac:chgData name="Long B Nguyen" userId="f59fb8f3-a021-417a-8bc1-65c8d471c621" providerId="ADAL" clId="{7E551B6C-1E81-B548-A72C-C51786C7D0CC}" dt="2021-06-11T12:20:25.422" v="2187" actId="14100"/>
          <ac:spMkLst>
            <pc:docMk/>
            <pc:sldMk cId="1830555247" sldId="342"/>
            <ac:spMk id="3" creationId="{E82DB29A-E2B2-8646-BD98-C234E64E220A}"/>
          </ac:spMkLst>
        </pc:spChg>
        <pc:spChg chg="mod">
          <ac:chgData name="Long B Nguyen" userId="f59fb8f3-a021-417a-8bc1-65c8d471c621" providerId="ADAL" clId="{7E551B6C-1E81-B548-A72C-C51786C7D0CC}" dt="2021-06-11T12:20:20.014" v="2185" actId="1076"/>
          <ac:spMkLst>
            <pc:docMk/>
            <pc:sldMk cId="1830555247" sldId="342"/>
            <ac:spMk id="34817" creationId="{DE07AFA2-897D-1246-9C8B-446B67E7BFE4}"/>
          </ac:spMkLst>
        </pc:spChg>
        <pc:picChg chg="mod">
          <ac:chgData name="Long B Nguyen" userId="f59fb8f3-a021-417a-8bc1-65c8d471c621" providerId="ADAL" clId="{7E551B6C-1E81-B548-A72C-C51786C7D0CC}" dt="2021-06-11T12:21:03.206" v="2198" actId="1076"/>
          <ac:picMkLst>
            <pc:docMk/>
            <pc:sldMk cId="1830555247" sldId="342"/>
            <ac:picMk id="4" creationId="{FDC9B311-9DA7-9948-8004-00E508A39ED6}"/>
          </ac:picMkLst>
        </pc:picChg>
        <pc:picChg chg="mod">
          <ac:chgData name="Long B Nguyen" userId="f59fb8f3-a021-417a-8bc1-65c8d471c621" providerId="ADAL" clId="{7E551B6C-1E81-B548-A72C-C51786C7D0CC}" dt="2021-06-11T12:21:04.695" v="2199" actId="1076"/>
          <ac:picMkLst>
            <pc:docMk/>
            <pc:sldMk cId="1830555247" sldId="342"/>
            <ac:picMk id="5" creationId="{4DCFC96C-D965-244F-9EDF-23EC6C1A18B7}"/>
          </ac:picMkLst>
        </pc:picChg>
        <pc:picChg chg="mod">
          <ac:chgData name="Long B Nguyen" userId="f59fb8f3-a021-417a-8bc1-65c8d471c621" providerId="ADAL" clId="{7E551B6C-1E81-B548-A72C-C51786C7D0CC}" dt="2021-06-11T12:20:49.972" v="2193" actId="1076"/>
          <ac:picMkLst>
            <pc:docMk/>
            <pc:sldMk cId="1830555247" sldId="342"/>
            <ac:picMk id="6" creationId="{CDC6C3C4-C8B3-4048-984B-B2480C8C3191}"/>
          </ac:picMkLst>
        </pc:picChg>
        <pc:picChg chg="mod">
          <ac:chgData name="Long B Nguyen" userId="f59fb8f3-a021-417a-8bc1-65c8d471c621" providerId="ADAL" clId="{7E551B6C-1E81-B548-A72C-C51786C7D0CC}" dt="2021-06-11T12:20:51.345" v="2194" actId="1076"/>
          <ac:picMkLst>
            <pc:docMk/>
            <pc:sldMk cId="1830555247" sldId="342"/>
            <ac:picMk id="7" creationId="{6E44BAB4-410B-0B4B-BDAF-22047930EE62}"/>
          </ac:picMkLst>
        </pc:picChg>
        <pc:picChg chg="mod">
          <ac:chgData name="Long B Nguyen" userId="f59fb8f3-a021-417a-8bc1-65c8d471c621" providerId="ADAL" clId="{7E551B6C-1E81-B548-A72C-C51786C7D0CC}" dt="2021-06-11T12:21:01.225" v="2197" actId="1076"/>
          <ac:picMkLst>
            <pc:docMk/>
            <pc:sldMk cId="1830555247" sldId="342"/>
            <ac:picMk id="8" creationId="{3699A654-DBFF-8E42-9025-0BD47A3552A3}"/>
          </ac:picMkLst>
        </pc:picChg>
        <pc:picChg chg="mod">
          <ac:chgData name="Long B Nguyen" userId="f59fb8f3-a021-417a-8bc1-65c8d471c621" providerId="ADAL" clId="{7E551B6C-1E81-B548-A72C-C51786C7D0CC}" dt="2021-06-11T12:20:58.217" v="2196" actId="1076"/>
          <ac:picMkLst>
            <pc:docMk/>
            <pc:sldMk cId="1830555247" sldId="342"/>
            <ac:picMk id="9" creationId="{3581F40A-57CF-324D-91E0-064EA307AAAF}"/>
          </ac:picMkLst>
        </pc:picChg>
      </pc:sldChg>
      <pc:sldChg chg="del">
        <pc:chgData name="Long B Nguyen" userId="f59fb8f3-a021-417a-8bc1-65c8d471c621" providerId="ADAL" clId="{7E551B6C-1E81-B548-A72C-C51786C7D0CC}" dt="2021-06-10T17:02:54.078" v="111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7E551B6C-1E81-B548-A72C-C51786C7D0CC}" dt="2021-06-10T17:02:54.055" v="1113" actId="2696"/>
        <pc:sldMkLst>
          <pc:docMk/>
          <pc:sldMk cId="1356056044" sldId="343"/>
        </pc:sldMkLst>
      </pc:sldChg>
      <pc:sldChg chg="modSp add mod">
        <pc:chgData name="Long B Nguyen" userId="f59fb8f3-a021-417a-8bc1-65c8d471c621" providerId="ADAL" clId="{7E551B6C-1E81-B548-A72C-C51786C7D0CC}" dt="2021-06-11T12:20:13.671" v="2183" actId="14100"/>
        <pc:sldMkLst>
          <pc:docMk/>
          <pc:sldMk cId="2861772922" sldId="343"/>
        </pc:sldMkLst>
        <pc:spChg chg="mod">
          <ac:chgData name="Long B Nguyen" userId="f59fb8f3-a021-417a-8bc1-65c8d471c621" providerId="ADAL" clId="{7E551B6C-1E81-B548-A72C-C51786C7D0CC}" dt="2021-06-11T12:20:13.671" v="2183" actId="14100"/>
          <ac:spMkLst>
            <pc:docMk/>
            <pc:sldMk cId="2861772922" sldId="343"/>
            <ac:spMk id="3" creationId="{BB84A3DF-3845-E44E-BE23-31EA988FAEBB}"/>
          </ac:spMkLst>
        </pc:spChg>
        <pc:spChg chg="mod">
          <ac:chgData name="Long B Nguyen" userId="f59fb8f3-a021-417a-8bc1-65c8d471c621" providerId="ADAL" clId="{7E551B6C-1E81-B548-A72C-C51786C7D0CC}" dt="2021-06-11T12:20:08.739" v="2181" actId="1076"/>
          <ac:spMkLst>
            <pc:docMk/>
            <pc:sldMk cId="2861772922" sldId="343"/>
            <ac:spMk id="33793" creationId="{EF6B3B38-3472-E741-B04E-BCDB92C17E95}"/>
          </ac:spMkLst>
        </pc:spChg>
      </pc:sldChg>
      <pc:sldChg chg="modSp mod">
        <pc:chgData name="Long B Nguyen" userId="f59fb8f3-a021-417a-8bc1-65c8d471c621" providerId="ADAL" clId="{7E551B6C-1E81-B548-A72C-C51786C7D0CC}" dt="2021-06-11T15:53:57.641" v="3218" actId="20577"/>
        <pc:sldMkLst>
          <pc:docMk/>
          <pc:sldMk cId="1270247652" sldId="344"/>
        </pc:sldMkLst>
        <pc:spChg chg="mod">
          <ac:chgData name="Long B Nguyen" userId="f59fb8f3-a021-417a-8bc1-65c8d471c621" providerId="ADAL" clId="{7E551B6C-1E81-B548-A72C-C51786C7D0CC}" dt="2021-06-11T15:53:57.641" v="3218" actId="20577"/>
          <ac:spMkLst>
            <pc:docMk/>
            <pc:sldMk cId="1270247652" sldId="344"/>
            <ac:spMk id="55298" creationId="{4AA38F8C-E2AA-EA4D-A486-FA2F457B38F7}"/>
          </ac:spMkLst>
        </pc:spChg>
      </pc:sldChg>
      <pc:sldChg chg="del">
        <pc:chgData name="Long B Nguyen" userId="f59fb8f3-a021-417a-8bc1-65c8d471c621" providerId="ADAL" clId="{7E551B6C-1E81-B548-A72C-C51786C7D0CC}" dt="2021-06-10T17:02:53.825" v="1107" actId="2696"/>
        <pc:sldMkLst>
          <pc:docMk/>
          <pc:sldMk cId="902308803" sldId="345"/>
        </pc:sldMkLst>
      </pc:sldChg>
      <pc:sldChg chg="modSp add mod">
        <pc:chgData name="Long B Nguyen" userId="f59fb8f3-a021-417a-8bc1-65c8d471c621" providerId="ADAL" clId="{7E551B6C-1E81-B548-A72C-C51786C7D0CC}" dt="2021-06-11T12:18:57.762" v="2161" actId="1036"/>
        <pc:sldMkLst>
          <pc:docMk/>
          <pc:sldMk cId="2130219534" sldId="345"/>
        </pc:sldMkLst>
        <pc:spChg chg="mod">
          <ac:chgData name="Long B Nguyen" userId="f59fb8f3-a021-417a-8bc1-65c8d471c621" providerId="ADAL" clId="{7E551B6C-1E81-B548-A72C-C51786C7D0CC}" dt="2021-06-11T12:18:49.317" v="2149" actId="1076"/>
          <ac:spMkLst>
            <pc:docMk/>
            <pc:sldMk cId="2130219534" sldId="345"/>
            <ac:spMk id="26625" creationId="{EEE37393-73E7-7A42-A21D-4773DC200BF6}"/>
          </ac:spMkLst>
        </pc:spChg>
        <pc:spChg chg="mod">
          <ac:chgData name="Long B Nguyen" userId="f59fb8f3-a021-417a-8bc1-65c8d471c621" providerId="ADAL" clId="{7E551B6C-1E81-B548-A72C-C51786C7D0CC}" dt="2021-06-11T12:18:55.117" v="2151" actId="14100"/>
          <ac:spMkLst>
            <pc:docMk/>
            <pc:sldMk cId="2130219534" sldId="345"/>
            <ac:spMk id="26626" creationId="{EBDCF6EE-E392-F04F-9B69-A1B47BE13E5F}"/>
          </ac:spMkLst>
        </pc:spChg>
        <pc:picChg chg="mod">
          <ac:chgData name="Long B Nguyen" userId="f59fb8f3-a021-417a-8bc1-65c8d471c621" providerId="ADAL" clId="{7E551B6C-1E81-B548-A72C-C51786C7D0CC}" dt="2021-06-11T12:18:57.762" v="2161" actId="1036"/>
          <ac:picMkLst>
            <pc:docMk/>
            <pc:sldMk cId="2130219534" sldId="345"/>
            <ac:picMk id="26627" creationId="{4CB819D5-BF58-EF49-ADC3-C5DAC8299BED}"/>
          </ac:picMkLst>
        </pc:picChg>
      </pc:sldChg>
      <pc:sldChg chg="add del">
        <pc:chgData name="Long B Nguyen" userId="f59fb8f3-a021-417a-8bc1-65c8d471c621" providerId="ADAL" clId="{7E551B6C-1E81-B548-A72C-C51786C7D0CC}" dt="2021-06-10T13:28:50.891" v="1091" actId="2696"/>
        <pc:sldMkLst>
          <pc:docMk/>
          <pc:sldMk cId="1198027455" sldId="346"/>
        </pc:sldMkLst>
      </pc:sldChg>
      <pc:sldChg chg="del">
        <pc:chgData name="Long B Nguyen" userId="f59fb8f3-a021-417a-8bc1-65c8d471c621" providerId="ADAL" clId="{7E551B6C-1E81-B548-A72C-C51786C7D0CC}" dt="2021-06-10T13:17:07.792" v="804" actId="2696"/>
        <pc:sldMkLst>
          <pc:docMk/>
          <pc:sldMk cId="2271372051" sldId="346"/>
        </pc:sldMkLst>
      </pc:sldChg>
      <pc:sldChg chg="modSp add mod">
        <pc:chgData name="Long B Nguyen" userId="f59fb8f3-a021-417a-8bc1-65c8d471c621" providerId="ADAL" clId="{7E551B6C-1E81-B548-A72C-C51786C7D0CC}" dt="2021-06-11T12:17:58.259" v="2135" actId="1076"/>
        <pc:sldMkLst>
          <pc:docMk/>
          <pc:sldMk cId="2921473555" sldId="348"/>
        </pc:sldMkLst>
        <pc:spChg chg="mod">
          <ac:chgData name="Long B Nguyen" userId="f59fb8f3-a021-417a-8bc1-65c8d471c621" providerId="ADAL" clId="{7E551B6C-1E81-B548-A72C-C51786C7D0CC}" dt="2021-06-11T12:17:58.259" v="2135" actId="1076"/>
          <ac:spMkLst>
            <pc:docMk/>
            <pc:sldMk cId="2921473555" sldId="348"/>
            <ac:spMk id="23553" creationId="{5E6C904F-B0D2-8542-BF56-4B43E4386E3D}"/>
          </ac:spMkLst>
        </pc:spChg>
      </pc:sldChg>
      <pc:sldChg chg="del">
        <pc:chgData name="Long B Nguyen" userId="f59fb8f3-a021-417a-8bc1-65c8d471c621" providerId="ADAL" clId="{7E551B6C-1E81-B548-A72C-C51786C7D0CC}" dt="2021-06-10T17:02:53.758" v="1104" actId="2696"/>
        <pc:sldMkLst>
          <pc:docMk/>
          <pc:sldMk cId="3512088914" sldId="348"/>
        </pc:sldMkLst>
      </pc:sldChg>
      <pc:sldChg chg="modSp mod">
        <pc:chgData name="Long B Nguyen" userId="f59fb8f3-a021-417a-8bc1-65c8d471c621" providerId="ADAL" clId="{7E551B6C-1E81-B548-A72C-C51786C7D0CC}" dt="2021-06-10T12:21:09.053" v="37" actId="20577"/>
        <pc:sldMkLst>
          <pc:docMk/>
          <pc:sldMk cId="1685712336" sldId="349"/>
        </pc:sldMkLst>
        <pc:spChg chg="mod">
          <ac:chgData name="Long B Nguyen" userId="f59fb8f3-a021-417a-8bc1-65c8d471c621" providerId="ADAL" clId="{7E551B6C-1E81-B548-A72C-C51786C7D0CC}" dt="2021-06-10T12:21:09.053" v="37" actId="20577"/>
          <ac:spMkLst>
            <pc:docMk/>
            <pc:sldMk cId="1685712336" sldId="349"/>
            <ac:spMk id="3" creationId="{1BDC47C8-6776-7B44-9CD4-95FC91452D62}"/>
          </ac:spMkLst>
        </pc:spChg>
      </pc:sldChg>
      <pc:sldChg chg="modSp add">
        <pc:chgData name="Long B Nguyen" userId="f59fb8f3-a021-417a-8bc1-65c8d471c621" providerId="ADAL" clId="{7E551B6C-1E81-B548-A72C-C51786C7D0CC}" dt="2021-06-11T12:01:35.808" v="1748" actId="20577"/>
        <pc:sldMkLst>
          <pc:docMk/>
          <pc:sldMk cId="1173183267" sldId="350"/>
        </pc:sldMkLst>
        <pc:spChg chg="mod">
          <ac:chgData name="Long B Nguyen" userId="f59fb8f3-a021-417a-8bc1-65c8d471c621" providerId="ADAL" clId="{7E551B6C-1E81-B548-A72C-C51786C7D0CC}" dt="2021-06-11T12:01:35.808" v="1748" actId="20577"/>
          <ac:spMkLst>
            <pc:docMk/>
            <pc:sldMk cId="1173183267" sldId="350"/>
            <ac:spMk id="3" creationId="{44A58473-3189-0C44-8A5E-E353CDFB3E5C}"/>
          </ac:spMkLst>
        </pc:spChg>
      </pc:sldChg>
      <pc:sldChg chg="modSp add del mod modAnim">
        <pc:chgData name="Long B Nguyen" userId="f59fb8f3-a021-417a-8bc1-65c8d471c621" providerId="ADAL" clId="{7E551B6C-1E81-B548-A72C-C51786C7D0CC}" dt="2021-06-10T13:03:10.803" v="496" actId="2696"/>
        <pc:sldMkLst>
          <pc:docMk/>
          <pc:sldMk cId="1718290988" sldId="350"/>
        </pc:sldMkLst>
        <pc:spChg chg="mod">
          <ac:chgData name="Long B Nguyen" userId="f59fb8f3-a021-417a-8bc1-65c8d471c621" providerId="ADAL" clId="{7E551B6C-1E81-B548-A72C-C51786C7D0CC}" dt="2021-06-10T13:02:13.226" v="495" actId="20577"/>
          <ac:spMkLst>
            <pc:docMk/>
            <pc:sldMk cId="1718290988" sldId="350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0T12:53:16.344" v="47" actId="20577"/>
          <ac:spMkLst>
            <pc:docMk/>
            <pc:sldMk cId="1718290988" sldId="350"/>
            <ac:spMk id="21505" creationId="{BCBA125C-ACA7-FB47-96FC-9420F821AD81}"/>
          </ac:spMkLst>
        </pc:spChg>
      </pc:sldChg>
      <pc:sldChg chg="modSp add mod modAnim">
        <pc:chgData name="Long B Nguyen" userId="f59fb8f3-a021-417a-8bc1-65c8d471c621" providerId="ADAL" clId="{7E551B6C-1E81-B548-A72C-C51786C7D0CC}" dt="2021-06-11T12:21:24.691" v="2200" actId="1076"/>
        <pc:sldMkLst>
          <pc:docMk/>
          <pc:sldMk cId="1166836157" sldId="351"/>
        </pc:sldMkLst>
        <pc:spChg chg="mod">
          <ac:chgData name="Long B Nguyen" userId="f59fb8f3-a021-417a-8bc1-65c8d471c621" providerId="ADAL" clId="{7E551B6C-1E81-B548-A72C-C51786C7D0CC}" dt="2021-06-10T13:06:10.319" v="551"/>
          <ac:spMkLst>
            <pc:docMk/>
            <pc:sldMk cId="1166836157" sldId="351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1T12:21:24.691" v="2200" actId="1076"/>
          <ac:spMkLst>
            <pc:docMk/>
            <pc:sldMk cId="1166836157" sldId="351"/>
            <ac:spMk id="21505" creationId="{BCBA125C-ACA7-FB47-96FC-9420F821AD81}"/>
          </ac:spMkLst>
        </pc:spChg>
      </pc:sldChg>
      <pc:sldChg chg="modSp add del modAnim">
        <pc:chgData name="Long B Nguyen" userId="f59fb8f3-a021-417a-8bc1-65c8d471c621" providerId="ADAL" clId="{7E551B6C-1E81-B548-A72C-C51786C7D0CC}" dt="2021-06-10T13:08:38.854" v="566" actId="2696"/>
        <pc:sldMkLst>
          <pc:docMk/>
          <pc:sldMk cId="486956964" sldId="352"/>
        </pc:sldMkLst>
        <pc:spChg chg="mod">
          <ac:chgData name="Long B Nguyen" userId="f59fb8f3-a021-417a-8bc1-65c8d471c621" providerId="ADAL" clId="{7E551B6C-1E81-B548-A72C-C51786C7D0CC}" dt="2021-06-10T13:06:23.912" v="564" actId="20577"/>
          <ac:spMkLst>
            <pc:docMk/>
            <pc:sldMk cId="486956964" sldId="352"/>
            <ac:spMk id="3" creationId="{44A58473-3189-0C44-8A5E-E353CDFB3E5C}"/>
          </ac:spMkLst>
        </pc:spChg>
      </pc:sldChg>
      <pc:sldChg chg="delSp modSp add mod modAnim">
        <pc:chgData name="Long B Nguyen" userId="f59fb8f3-a021-417a-8bc1-65c8d471c621" providerId="ADAL" clId="{7E551B6C-1E81-B548-A72C-C51786C7D0CC}" dt="2021-06-11T17:27:42.670" v="4039" actId="20577"/>
        <pc:sldMkLst>
          <pc:docMk/>
          <pc:sldMk cId="630408664" sldId="598"/>
        </pc:sldMkLst>
        <pc:spChg chg="mod">
          <ac:chgData name="Long B Nguyen" userId="f59fb8f3-a021-417a-8bc1-65c8d471c621" providerId="ADAL" clId="{7E551B6C-1E81-B548-A72C-C51786C7D0CC}" dt="2021-06-11T17:27:42.670" v="4039" actId="20577"/>
          <ac:spMkLst>
            <pc:docMk/>
            <pc:sldMk cId="630408664" sldId="598"/>
            <ac:spMk id="16386" creationId="{BDE71382-597F-7140-BB2A-61A70538093D}"/>
          </ac:spMkLst>
        </pc:spChg>
        <pc:spChg chg="mod">
          <ac:chgData name="Long B Nguyen" userId="f59fb8f3-a021-417a-8bc1-65c8d471c621" providerId="ADAL" clId="{7E551B6C-1E81-B548-A72C-C51786C7D0CC}" dt="2021-06-11T17:23:30.022" v="3808" actId="1076"/>
          <ac:spMkLst>
            <pc:docMk/>
            <pc:sldMk cId="630408664" sldId="598"/>
            <ac:spMk id="49153" creationId="{1680CCD0-15B9-9C43-A98A-AA8370C7D7D7}"/>
          </ac:spMkLst>
        </pc:spChg>
        <pc:picChg chg="del mod">
          <ac:chgData name="Long B Nguyen" userId="f59fb8f3-a021-417a-8bc1-65c8d471c621" providerId="ADAL" clId="{7E551B6C-1E81-B548-A72C-C51786C7D0CC}" dt="2021-06-11T17:27:02.105" v="4027" actId="478"/>
          <ac:picMkLst>
            <pc:docMk/>
            <pc:sldMk cId="630408664" sldId="598"/>
            <ac:picMk id="47107" creationId="{3DDFC360-56E5-D24E-96BC-A8AE220FFD5D}"/>
          </ac:picMkLst>
        </pc:picChg>
      </pc:sldChg>
      <pc:sldChg chg="add del">
        <pc:chgData name="Long B Nguyen" userId="f59fb8f3-a021-417a-8bc1-65c8d471c621" providerId="ADAL" clId="{7E551B6C-1E81-B548-A72C-C51786C7D0CC}" dt="2021-06-11T17:22:36.725" v="3805" actId="2696"/>
        <pc:sldMkLst>
          <pc:docMk/>
          <pc:sldMk cId="1612732867" sldId="598"/>
        </pc:sldMkLst>
      </pc:sldChg>
      <pc:sldChg chg="add del">
        <pc:chgData name="Long B Nguyen" userId="f59fb8f3-a021-417a-8bc1-65c8d471c621" providerId="ADAL" clId="{7E551B6C-1E81-B548-A72C-C51786C7D0CC}" dt="2021-06-11T17:30:54.363" v="4152" actId="2696"/>
        <pc:sldMkLst>
          <pc:docMk/>
          <pc:sldMk cId="1257292635" sldId="599"/>
        </pc:sldMkLst>
      </pc:sldChg>
      <pc:sldChg chg="addSp modSp add mod modAnim">
        <pc:chgData name="Long B Nguyen" userId="f59fb8f3-a021-417a-8bc1-65c8d471c621" providerId="ADAL" clId="{7E551B6C-1E81-B548-A72C-C51786C7D0CC}" dt="2021-06-11T12:02:43.847" v="1765" actId="207"/>
        <pc:sldMkLst>
          <pc:docMk/>
          <pc:sldMk cId="890660370" sldId="626"/>
        </pc:sldMkLst>
        <pc:spChg chg="mod">
          <ac:chgData name="Long B Nguyen" userId="f59fb8f3-a021-417a-8bc1-65c8d471c621" providerId="ADAL" clId="{7E551B6C-1E81-B548-A72C-C51786C7D0CC}" dt="2021-06-11T12:02:43.847" v="1765" actId="207"/>
          <ac:spMkLst>
            <pc:docMk/>
            <pc:sldMk cId="890660370" sldId="626"/>
            <ac:spMk id="6146" creationId="{EAA042DF-FAF2-DA4B-9FB9-A8E93FAB0389}"/>
          </ac:spMkLst>
        </pc:spChg>
        <pc:picChg chg="add mod">
          <ac:chgData name="Long B Nguyen" userId="f59fb8f3-a021-417a-8bc1-65c8d471c621" providerId="ADAL" clId="{7E551B6C-1E81-B548-A72C-C51786C7D0CC}" dt="2021-06-10T13:14:21.548" v="721" actId="1076"/>
          <ac:picMkLst>
            <pc:docMk/>
            <pc:sldMk cId="890660370" sldId="626"/>
            <ac:picMk id="3" creationId="{88E06D57-59AD-D342-BCB1-54EACBEAB164}"/>
          </ac:picMkLst>
        </pc:picChg>
      </pc:sldChg>
      <pc:sldChg chg="modSp add mod">
        <pc:chgData name="Long B Nguyen" userId="f59fb8f3-a021-417a-8bc1-65c8d471c621" providerId="ADAL" clId="{7E551B6C-1E81-B548-A72C-C51786C7D0CC}" dt="2021-06-10T17:01:49.146" v="1101" actId="20577"/>
        <pc:sldMkLst>
          <pc:docMk/>
          <pc:sldMk cId="3969006746" sldId="627"/>
        </pc:sldMkLst>
        <pc:spChg chg="mod">
          <ac:chgData name="Long B Nguyen" userId="f59fb8f3-a021-417a-8bc1-65c8d471c621" providerId="ADAL" clId="{7E551B6C-1E81-B548-A72C-C51786C7D0CC}" dt="2021-06-10T17:01:49.146" v="1101" actId="20577"/>
          <ac:spMkLst>
            <pc:docMk/>
            <pc:sldMk cId="3969006746" sldId="627"/>
            <ac:spMk id="3" creationId="{98EB71F4-DBF4-ED4C-9334-B829AAEF3E2C}"/>
          </ac:spMkLst>
        </pc:spChg>
        <pc:spChg chg="mod">
          <ac:chgData name="Long B Nguyen" userId="f59fb8f3-a021-417a-8bc1-65c8d471c621" providerId="ADAL" clId="{7E551B6C-1E81-B548-A72C-C51786C7D0CC}" dt="2021-06-10T13:15:47.488" v="794" actId="1076"/>
          <ac:spMkLst>
            <pc:docMk/>
            <pc:sldMk cId="3969006746" sldId="627"/>
            <ac:spMk id="36865" creationId="{80DCD7AD-00FD-2F40-91CE-625DA6FD1285}"/>
          </ac:spMkLst>
        </pc:spChg>
        <pc:picChg chg="mod">
          <ac:chgData name="Long B Nguyen" userId="f59fb8f3-a021-417a-8bc1-65c8d471c621" providerId="ADAL" clId="{7E551B6C-1E81-B548-A72C-C51786C7D0CC}" dt="2021-06-10T13:18:09.842" v="848" actId="1036"/>
          <ac:picMkLst>
            <pc:docMk/>
            <pc:sldMk cId="3969006746" sldId="627"/>
            <ac:picMk id="34820" creationId="{88DD05B8-5A7A-0F4F-AC0A-AB11673ED631}"/>
          </ac:picMkLst>
        </pc:picChg>
      </pc:sldChg>
      <pc:sldChg chg="modSp add mod modAnim">
        <pc:chgData name="Long B Nguyen" userId="f59fb8f3-a021-417a-8bc1-65c8d471c621" providerId="ADAL" clId="{7E551B6C-1E81-B548-A72C-C51786C7D0CC}" dt="2021-06-11T16:15:09.711" v="3219" actId="20577"/>
        <pc:sldMkLst>
          <pc:docMk/>
          <pc:sldMk cId="781734240" sldId="628"/>
        </pc:sldMkLst>
        <pc:spChg chg="mod">
          <ac:chgData name="Long B Nguyen" userId="f59fb8f3-a021-417a-8bc1-65c8d471c621" providerId="ADAL" clId="{7E551B6C-1E81-B548-A72C-C51786C7D0CC}" dt="2021-06-11T16:15:09.711" v="3219" actId="20577"/>
          <ac:spMkLst>
            <pc:docMk/>
            <pc:sldMk cId="781734240" sldId="628"/>
            <ac:spMk id="3" creationId="{D7CDD189-AC0E-DF4B-95CF-A617BFC2B7FC}"/>
          </ac:spMkLst>
        </pc:spChg>
        <pc:spChg chg="mod">
          <ac:chgData name="Long B Nguyen" userId="f59fb8f3-a021-417a-8bc1-65c8d471c621" providerId="ADAL" clId="{7E551B6C-1E81-B548-A72C-C51786C7D0CC}" dt="2021-06-11T12:25:44.185" v="2222" actId="20577"/>
          <ac:spMkLst>
            <pc:docMk/>
            <pc:sldMk cId="781734240" sldId="628"/>
            <ac:spMk id="37889" creationId="{AC3C8F6C-38DD-984D-AB5D-B5D4807018F9}"/>
          </ac:spMkLst>
        </pc:spChg>
      </pc:sldChg>
      <pc:sldChg chg="addSp modSp add mod modAnim">
        <pc:chgData name="Long B Nguyen" userId="f59fb8f3-a021-417a-8bc1-65c8d471c621" providerId="ADAL" clId="{7E551B6C-1E81-B548-A72C-C51786C7D0CC}" dt="2021-06-11T16:15:30.481" v="3246" actId="20577"/>
        <pc:sldMkLst>
          <pc:docMk/>
          <pc:sldMk cId="4189100123" sldId="629"/>
        </pc:sldMkLst>
        <pc:spChg chg="mod">
          <ac:chgData name="Long B Nguyen" userId="f59fb8f3-a021-417a-8bc1-65c8d471c621" providerId="ADAL" clId="{7E551B6C-1E81-B548-A72C-C51786C7D0CC}" dt="2021-06-11T15:50:10.117" v="3216" actId="20577"/>
          <ac:spMkLst>
            <pc:docMk/>
            <pc:sldMk cId="4189100123" sldId="629"/>
            <ac:spMk id="3" creationId="{D7CDD189-AC0E-DF4B-95CF-A617BFC2B7FC}"/>
          </ac:spMkLst>
        </pc:spChg>
        <pc:spChg chg="add mod">
          <ac:chgData name="Long B Nguyen" userId="f59fb8f3-a021-417a-8bc1-65c8d471c621" providerId="ADAL" clId="{7E551B6C-1E81-B548-A72C-C51786C7D0CC}" dt="2021-06-11T15:48:49.712" v="3088" actId="20577"/>
          <ac:spMkLst>
            <pc:docMk/>
            <pc:sldMk cId="4189100123" sldId="629"/>
            <ac:spMk id="4" creationId="{82244787-A2A1-4749-A8B7-E2FA026920E8}"/>
          </ac:spMkLst>
        </pc:spChg>
        <pc:spChg chg="mod">
          <ac:chgData name="Long B Nguyen" userId="f59fb8f3-a021-417a-8bc1-65c8d471c621" providerId="ADAL" clId="{7E551B6C-1E81-B548-A72C-C51786C7D0CC}" dt="2021-06-11T16:15:30.481" v="3246" actId="20577"/>
          <ac:spMkLst>
            <pc:docMk/>
            <pc:sldMk cId="4189100123" sldId="629"/>
            <ac:spMk id="37889" creationId="{AC3C8F6C-38DD-984D-AB5D-B5D4807018F9}"/>
          </ac:spMkLst>
        </pc:spChg>
        <pc:picChg chg="add mod">
          <ac:chgData name="Long B Nguyen" userId="f59fb8f3-a021-417a-8bc1-65c8d471c621" providerId="ADAL" clId="{7E551B6C-1E81-B548-A72C-C51786C7D0CC}" dt="2021-06-11T15:47:39.112" v="2972" actId="14100"/>
          <ac:picMkLst>
            <pc:docMk/>
            <pc:sldMk cId="4189100123" sldId="629"/>
            <ac:picMk id="2" creationId="{26261424-4D92-434A-9647-D9B174BCFE30}"/>
          </ac:picMkLst>
        </pc:picChg>
        <pc:cxnChg chg="add mod">
          <ac:chgData name="Long B Nguyen" userId="f59fb8f3-a021-417a-8bc1-65c8d471c621" providerId="ADAL" clId="{7E551B6C-1E81-B548-A72C-C51786C7D0CC}" dt="2021-06-11T15:48:38.223" v="3085" actId="14100"/>
          <ac:cxnSpMkLst>
            <pc:docMk/>
            <pc:sldMk cId="4189100123" sldId="629"/>
            <ac:cxnSpMk id="7" creationId="{30424A34-CC6B-CA47-AE5D-5E507CCCA0D2}"/>
          </ac:cxnSpMkLst>
        </pc:cxnChg>
      </pc:sldChg>
      <pc:sldChg chg="modSp add mod">
        <pc:chgData name="Long B Nguyen" userId="f59fb8f3-a021-417a-8bc1-65c8d471c621" providerId="ADAL" clId="{7E551B6C-1E81-B548-A72C-C51786C7D0CC}" dt="2021-06-11T17:21:15.863" v="3803" actId="20577"/>
        <pc:sldMkLst>
          <pc:docMk/>
          <pc:sldMk cId="3668115397" sldId="643"/>
        </pc:sldMkLst>
        <pc:spChg chg="mod">
          <ac:chgData name="Long B Nguyen" userId="f59fb8f3-a021-417a-8bc1-65c8d471c621" providerId="ADAL" clId="{7E551B6C-1E81-B548-A72C-C51786C7D0CC}" dt="2021-06-11T16:47:42.961" v="3262" actId="20577"/>
          <ac:spMkLst>
            <pc:docMk/>
            <pc:sldMk cId="3668115397" sldId="643"/>
            <ac:spMk id="2" creationId="{893AF10F-C12D-6B4A-84C5-206A244BF7C6}"/>
          </ac:spMkLst>
        </pc:spChg>
        <pc:spChg chg="mod">
          <ac:chgData name="Long B Nguyen" userId="f59fb8f3-a021-417a-8bc1-65c8d471c621" providerId="ADAL" clId="{7E551B6C-1E81-B548-A72C-C51786C7D0CC}" dt="2021-06-11T17:21:15.863" v="3803" actId="20577"/>
          <ac:spMkLst>
            <pc:docMk/>
            <pc:sldMk cId="3668115397" sldId="643"/>
            <ac:spMk id="3" creationId="{8EE44610-8AB0-B84C-9003-2B8BA850F328}"/>
          </ac:spMkLst>
        </pc:spChg>
      </pc:sldChg>
      <pc:sldChg chg="delSp modSp add mod">
        <pc:chgData name="Long B Nguyen" userId="f59fb8f3-a021-417a-8bc1-65c8d471c621" providerId="ADAL" clId="{7E551B6C-1E81-B548-A72C-C51786C7D0CC}" dt="2021-06-11T16:51:13.848" v="3411" actId="20577"/>
        <pc:sldMkLst>
          <pc:docMk/>
          <pc:sldMk cId="3323891907" sldId="647"/>
        </pc:sldMkLst>
        <pc:spChg chg="mod">
          <ac:chgData name="Long B Nguyen" userId="f59fb8f3-a021-417a-8bc1-65c8d471c621" providerId="ADAL" clId="{7E551B6C-1E81-B548-A72C-C51786C7D0CC}" dt="2021-06-11T16:51:13.848" v="3411" actId="20577"/>
          <ac:spMkLst>
            <pc:docMk/>
            <pc:sldMk cId="3323891907" sldId="647"/>
            <ac:spMk id="2" creationId="{893AF10F-C12D-6B4A-84C5-206A244BF7C6}"/>
          </ac:spMkLst>
        </pc:spChg>
        <pc:spChg chg="mod">
          <ac:chgData name="Long B Nguyen" userId="f59fb8f3-a021-417a-8bc1-65c8d471c621" providerId="ADAL" clId="{7E551B6C-1E81-B548-A72C-C51786C7D0CC}" dt="2021-06-11T16:48:57.583" v="3397" actId="20577"/>
          <ac:spMkLst>
            <pc:docMk/>
            <pc:sldMk cId="3323891907" sldId="647"/>
            <ac:spMk id="3" creationId="{8EE44610-8AB0-B84C-9003-2B8BA850F328}"/>
          </ac:spMkLst>
        </pc:spChg>
        <pc:picChg chg="del">
          <ac:chgData name="Long B Nguyen" userId="f59fb8f3-a021-417a-8bc1-65c8d471c621" providerId="ADAL" clId="{7E551B6C-1E81-B548-A72C-C51786C7D0CC}" dt="2021-06-11T16:48:51.409" v="3393" actId="478"/>
          <ac:picMkLst>
            <pc:docMk/>
            <pc:sldMk cId="3323891907" sldId="647"/>
            <ac:picMk id="5" creationId="{7347089B-D462-CA4B-A5E9-0F42EB323F77}"/>
          </ac:picMkLst>
        </pc:picChg>
      </pc:sldChg>
      <pc:sldChg chg="modSp add mod">
        <pc:chgData name="Long B Nguyen" userId="f59fb8f3-a021-417a-8bc1-65c8d471c621" providerId="ADAL" clId="{7E551B6C-1E81-B548-A72C-C51786C7D0CC}" dt="2021-06-11T17:18:06.386" v="3802" actId="20577"/>
        <pc:sldMkLst>
          <pc:docMk/>
          <pc:sldMk cId="2605170431" sldId="648"/>
        </pc:sldMkLst>
        <pc:spChg chg="mod">
          <ac:chgData name="Long B Nguyen" userId="f59fb8f3-a021-417a-8bc1-65c8d471c621" providerId="ADAL" clId="{7E551B6C-1E81-B548-A72C-C51786C7D0CC}" dt="2021-06-11T17:18:06.386" v="3802" actId="20577"/>
          <ac:spMkLst>
            <pc:docMk/>
            <pc:sldMk cId="2605170431" sldId="648"/>
            <ac:spMk id="3" creationId="{9B071422-AD72-304B-9DED-839E5307DF2B}"/>
          </ac:spMkLst>
        </pc:spChg>
        <pc:spChg chg="mod">
          <ac:chgData name="Long B Nguyen" userId="f59fb8f3-a021-417a-8bc1-65c8d471c621" providerId="ADAL" clId="{7E551B6C-1E81-B548-A72C-C51786C7D0CC}" dt="2021-06-11T17:10:48.781" v="3428" actId="20577"/>
          <ac:spMkLst>
            <pc:docMk/>
            <pc:sldMk cId="2605170431" sldId="648"/>
            <ac:spMk id="5" creationId="{EFF5F4AD-D9C7-1040-B066-A50136540666}"/>
          </ac:spMkLst>
        </pc:spChg>
      </pc:sldChg>
      <pc:sldChg chg="addSp modSp add modAnim">
        <pc:chgData name="Long B Nguyen" userId="f59fb8f3-a021-417a-8bc1-65c8d471c621" providerId="ADAL" clId="{7E551B6C-1E81-B548-A72C-C51786C7D0CC}" dt="2021-06-11T17:34:26.776" v="4329" actId="1036"/>
        <pc:sldMkLst>
          <pc:docMk/>
          <pc:sldMk cId="1498021361" sldId="649"/>
        </pc:sldMkLst>
        <pc:spChg chg="mod">
          <ac:chgData name="Long B Nguyen" userId="f59fb8f3-a021-417a-8bc1-65c8d471c621" providerId="ADAL" clId="{7E551B6C-1E81-B548-A72C-C51786C7D0CC}" dt="2021-06-11T17:34:09.575" v="4320" actId="20577"/>
          <ac:spMkLst>
            <pc:docMk/>
            <pc:sldMk cId="1498021361" sldId="649"/>
            <ac:spMk id="16386" creationId="{BDE71382-597F-7140-BB2A-61A70538093D}"/>
          </ac:spMkLst>
        </pc:spChg>
        <pc:picChg chg="add mod">
          <ac:chgData name="Long B Nguyen" userId="f59fb8f3-a021-417a-8bc1-65c8d471c621" providerId="ADAL" clId="{7E551B6C-1E81-B548-A72C-C51786C7D0CC}" dt="2021-06-11T17:33:09.453" v="4262" actId="1076"/>
          <ac:picMkLst>
            <pc:docMk/>
            <pc:sldMk cId="1498021361" sldId="649"/>
            <ac:picMk id="5" creationId="{D8EE8A97-9242-D644-A186-3494C7C3D77B}"/>
          </ac:picMkLst>
        </pc:picChg>
        <pc:picChg chg="mod">
          <ac:chgData name="Long B Nguyen" userId="f59fb8f3-a021-417a-8bc1-65c8d471c621" providerId="ADAL" clId="{7E551B6C-1E81-B548-A72C-C51786C7D0CC}" dt="2021-06-11T17:34:26.776" v="4329" actId="1036"/>
          <ac:picMkLst>
            <pc:docMk/>
            <pc:sldMk cId="1498021361" sldId="649"/>
            <ac:picMk id="47107" creationId="{3DDFC360-56E5-D24E-96BC-A8AE220FFD5D}"/>
          </ac:picMkLst>
        </pc:picChg>
      </pc:sldChg>
    </pc:docChg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6T12:56:30.213" v="1179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modSp add">
        <pc:chgData name="Long B Nguyen" userId="f59fb8f3-a021-417a-8bc1-65c8d471c621" providerId="ADAL" clId="{6AC26564-89E3-E046-BFB4-F80582D7E17B}" dt="2020-01-13T13:52:43.079" v="100" actId="2711"/>
        <pc:sldMkLst>
          <pc:docMk/>
          <pc:sldMk cId="1758448129" sldId="309"/>
        </pc:sldMkLst>
        <pc:spChg chg="mod">
          <ac:chgData name="Long B Nguyen" userId="f59fb8f3-a021-417a-8bc1-65c8d471c621" providerId="ADAL" clId="{6AC26564-89E3-E046-BFB4-F80582D7E17B}" dt="2020-01-13T13:52:43.079" v="100" actId="2711"/>
          <ac:spMkLst>
            <pc:docMk/>
            <pc:sldMk cId="1758448129" sldId="309"/>
            <ac:spMk id="3" creationId="{4213F693-710A-A34B-8BA8-AF2EE315F4BD}"/>
          </ac:spMkLst>
        </pc:spChg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modSp add modAnim">
        <pc:chgData name="Long B Nguyen" userId="f59fb8f3-a021-417a-8bc1-65c8d471c621" providerId="ADAL" clId="{6AC26564-89E3-E046-BFB4-F80582D7E17B}" dt="2020-01-13T14:05:02.598" v="149" actId="20577"/>
        <pc:sldMkLst>
          <pc:docMk/>
          <pc:sldMk cId="3947558204" sldId="313"/>
        </pc:sldMkLst>
        <pc:spChg chg="mod">
          <ac:chgData name="Long B Nguyen" userId="f59fb8f3-a021-417a-8bc1-65c8d471c621" providerId="ADAL" clId="{6AC26564-89E3-E046-BFB4-F80582D7E17B}" dt="2020-01-13T14:05:02.598" v="149" actId="20577"/>
          <ac:spMkLst>
            <pc:docMk/>
            <pc:sldMk cId="3947558204" sldId="313"/>
            <ac:spMk id="3" creationId="{44A58473-3189-0C44-8A5E-E353CDFB3E5C}"/>
          </ac:spMkLst>
        </pc:spChg>
      </pc:sldChg>
      <pc:sldChg chg="modSp add modAnim">
        <pc:chgData name="Long B Nguyen" userId="f59fb8f3-a021-417a-8bc1-65c8d471c621" providerId="ADAL" clId="{6AC26564-89E3-E046-BFB4-F80582D7E17B}" dt="2020-01-16T12:46:51.559" v="758" actId="255"/>
        <pc:sldMkLst>
          <pc:docMk/>
          <pc:sldMk cId="2054265466" sldId="314"/>
        </pc:sldMkLst>
        <pc:spChg chg="mod">
          <ac:chgData name="Long B Nguyen" userId="f59fb8f3-a021-417a-8bc1-65c8d471c621" providerId="ADAL" clId="{6AC26564-89E3-E046-BFB4-F80582D7E17B}" dt="2020-01-16T12:46:51.559" v="758" actId="255"/>
          <ac:spMkLst>
            <pc:docMk/>
            <pc:sldMk cId="2054265466" sldId="314"/>
            <ac:spMk id="3" creationId="{A2015382-9B7F-FE46-8251-9DC1E84F44FE}"/>
          </ac:spMkLst>
        </pc:spChg>
      </pc:sldChg>
      <pc:sldChg chg="modSp add modAnim">
        <pc:chgData name="Long B Nguyen" userId="f59fb8f3-a021-417a-8bc1-65c8d471c621" providerId="ADAL" clId="{6AC26564-89E3-E046-BFB4-F80582D7E17B}" dt="2020-01-16T12:49:13.049" v="816" actId="255"/>
        <pc:sldMkLst>
          <pc:docMk/>
          <pc:sldMk cId="917461937" sldId="315"/>
        </pc:sldMkLst>
        <pc:spChg chg="mod">
          <ac:chgData name="Long B Nguyen" userId="f59fb8f3-a021-417a-8bc1-65c8d471c621" providerId="ADAL" clId="{6AC26564-89E3-E046-BFB4-F80582D7E17B}" dt="2020-01-16T12:49:13.049" v="816" actId="255"/>
          <ac:spMkLst>
            <pc:docMk/>
            <pc:sldMk cId="917461937" sldId="315"/>
            <ac:spMk id="3" creationId="{1749D47C-23C2-834A-9FE9-50A8E8BE40E7}"/>
          </ac:spMkLst>
        </pc:spChg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modSp add modAnim">
        <pc:chgData name="Long B Nguyen" userId="f59fb8f3-a021-417a-8bc1-65c8d471c621" providerId="ADAL" clId="{6AC26564-89E3-E046-BFB4-F80582D7E17B}" dt="2020-01-16T12:49:23.670" v="817" actId="255"/>
        <pc:sldMkLst>
          <pc:docMk/>
          <pc:sldMk cId="3266234076" sldId="316"/>
        </pc:sldMkLst>
        <pc:spChg chg="mod">
          <ac:chgData name="Long B Nguyen" userId="f59fb8f3-a021-417a-8bc1-65c8d471c621" providerId="ADAL" clId="{6AC26564-89E3-E046-BFB4-F80582D7E17B}" dt="2020-01-16T12:49:23.670" v="817" actId="255"/>
          <ac:spMkLst>
            <pc:docMk/>
            <pc:sldMk cId="3266234076" sldId="316"/>
            <ac:spMk id="3" creationId="{C1BB7D3F-3A2C-0E43-B723-6E892A40421F}"/>
          </ac:spMkLst>
        </pc:spChg>
      </pc:sldChg>
      <pc:sldChg chg="addSp delSp modSp add">
        <pc:chgData name="Long B Nguyen" userId="f59fb8f3-a021-417a-8bc1-65c8d471c621" providerId="ADAL" clId="{6AC26564-89E3-E046-BFB4-F80582D7E17B}" dt="2020-01-16T12:48:56.620" v="814" actId="20577"/>
        <pc:sldMkLst>
          <pc:docMk/>
          <pc:sldMk cId="2886319738" sldId="317"/>
        </pc:sldMkLst>
        <pc:spChg chg="mod">
          <ac:chgData name="Long B Nguyen" userId="f59fb8f3-a021-417a-8bc1-65c8d471c621" providerId="ADAL" clId="{6AC26564-89E3-E046-BFB4-F80582D7E17B}" dt="2020-01-16T12:48:56.620" v="814" actId="20577"/>
          <ac:spMkLst>
            <pc:docMk/>
            <pc:sldMk cId="2886319738" sldId="317"/>
            <ac:spMk id="23553" creationId="{5E6C904F-B0D2-8542-BF56-4B43E4386E3D}"/>
          </ac:spMkLst>
        </pc:spChg>
        <pc:picChg chg="add mod">
          <ac:chgData name="Long B Nguyen" userId="f59fb8f3-a021-417a-8bc1-65c8d471c621" providerId="ADAL" clId="{6AC26564-89E3-E046-BFB4-F80582D7E17B}" dt="2020-01-16T12:47:30.817" v="764" actId="1076"/>
          <ac:picMkLst>
            <pc:docMk/>
            <pc:sldMk cId="2886319738" sldId="317"/>
            <ac:picMk id="2" creationId="{D5FC4C3C-5059-9845-989F-6DA2B906114F}"/>
          </ac:picMkLst>
        </pc:picChg>
        <pc:picChg chg="del">
          <ac:chgData name="Long B Nguyen" userId="f59fb8f3-a021-417a-8bc1-65c8d471c621" providerId="ADAL" clId="{6AC26564-89E3-E046-BFB4-F80582D7E17B}" dt="2020-01-16T12:47:24.975" v="761" actId="478"/>
          <ac:picMkLst>
            <pc:docMk/>
            <pc:sldMk cId="2886319738" sldId="317"/>
            <ac:picMk id="23555" creationId="{03C56796-055B-E94B-ACE3-C4CD06B2EB8A}"/>
          </ac:picMkLst>
        </pc:picChg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modSp add modAnim">
        <pc:chgData name="Long B Nguyen" userId="f59fb8f3-a021-417a-8bc1-65c8d471c621" providerId="ADAL" clId="{6AC26564-89E3-E046-BFB4-F80582D7E17B}" dt="2020-01-16T12:52:51.863" v="1123"/>
        <pc:sldMkLst>
          <pc:docMk/>
          <pc:sldMk cId="3906700287" sldId="319"/>
        </pc:sldMkLst>
        <pc:spChg chg="mod">
          <ac:chgData name="Long B Nguyen" userId="f59fb8f3-a021-417a-8bc1-65c8d471c621" providerId="ADAL" clId="{6AC26564-89E3-E046-BFB4-F80582D7E17B}" dt="2020-01-16T12:52:41.941" v="1121" actId="20577"/>
          <ac:spMkLst>
            <pc:docMk/>
            <pc:sldMk cId="3906700287" sldId="319"/>
            <ac:spMk id="3" creationId="{6BAAF3A1-8774-5448-8A90-E12045B4D3F2}"/>
          </ac:spMkLst>
        </pc:spChg>
        <pc:picChg chg="mod">
          <ac:chgData name="Long B Nguyen" userId="f59fb8f3-a021-417a-8bc1-65c8d471c621" providerId="ADAL" clId="{6AC26564-89E3-E046-BFB4-F80582D7E17B}" dt="2020-01-16T12:52:39.412" v="1113" actId="1076"/>
          <ac:picMkLst>
            <pc:docMk/>
            <pc:sldMk cId="3906700287" sldId="319"/>
            <ac:picMk id="27653" creationId="{75F4E284-8B62-804D-956D-6A4F07E681AD}"/>
          </ac:picMkLst>
        </pc:picChg>
      </pc:sldChg>
      <pc:sldChg chg="modSp add modAnim">
        <pc:chgData name="Long B Nguyen" userId="f59fb8f3-a021-417a-8bc1-65c8d471c621" providerId="ADAL" clId="{6AC26564-89E3-E046-BFB4-F80582D7E17B}" dt="2020-01-16T12:53:13.597" v="1127"/>
        <pc:sldMkLst>
          <pc:docMk/>
          <pc:sldMk cId="1810541734" sldId="320"/>
        </pc:sldMkLst>
        <pc:spChg chg="mod">
          <ac:chgData name="Long B Nguyen" userId="f59fb8f3-a021-417a-8bc1-65c8d471c621" providerId="ADAL" clId="{6AC26564-89E3-E046-BFB4-F80582D7E17B}" dt="2020-01-14T14:42:38.364" v="596" actId="20577"/>
          <ac:spMkLst>
            <pc:docMk/>
            <pc:sldMk cId="1810541734" sldId="320"/>
            <ac:spMk id="3" creationId="{D1CC84C1-64E3-8C44-A271-6413B01F1B9F}"/>
          </ac:spMkLst>
        </pc:spChg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 del">
        <pc:chgData name="Long B Nguyen" userId="f59fb8f3-a021-417a-8bc1-65c8d471c621" providerId="ADAL" clId="{6AC26564-89E3-E046-BFB4-F80582D7E17B}" dt="2020-01-13T13:49:58.463" v="94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modSp add">
        <pc:chgData name="Long B Nguyen" userId="f59fb8f3-a021-417a-8bc1-65c8d471c621" providerId="ADAL" clId="{6AC26564-89E3-E046-BFB4-F80582D7E17B}" dt="2020-01-16T12:53:51.150" v="1128" actId="1076"/>
        <pc:sldMkLst>
          <pc:docMk/>
          <pc:sldMk cId="4174920299" sldId="327"/>
        </pc:sldMkLst>
        <pc:spChg chg="mod">
          <ac:chgData name="Long B Nguyen" userId="f59fb8f3-a021-417a-8bc1-65c8d471c621" providerId="ADAL" clId="{6AC26564-89E3-E046-BFB4-F80582D7E17B}" dt="2020-01-16T12:53:51.150" v="1128" actId="1076"/>
          <ac:spMkLst>
            <pc:docMk/>
            <pc:sldMk cId="4174920299" sldId="327"/>
            <ac:spMk id="35842" creationId="{0B0C4E89-D419-8343-A309-ADA122397E36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Sp modSp add modAnim">
        <pc:chgData name="Long B Nguyen" userId="f59fb8f3-a021-417a-8bc1-65c8d471c621" providerId="ADAL" clId="{6AC26564-89E3-E046-BFB4-F80582D7E17B}" dt="2020-01-16T12:55:13.445" v="1133"/>
        <pc:sldMkLst>
          <pc:docMk/>
          <pc:sldMk cId="3080714931" sldId="329"/>
        </pc:sldMkLst>
        <pc:spChg chg="mod">
          <ac:chgData name="Long B Nguyen" userId="f59fb8f3-a021-417a-8bc1-65c8d471c621" providerId="ADAL" clId="{6AC26564-89E3-E046-BFB4-F80582D7E17B}" dt="2020-01-13T14:12:06.301" v="356" actId="14100"/>
          <ac:spMkLst>
            <pc:docMk/>
            <pc:sldMk cId="3080714931" sldId="329"/>
            <ac:spMk id="3" creationId="{BB8CCA41-667F-A84D-B02D-127C2C6A9C6F}"/>
          </ac:spMkLst>
        </pc:spChg>
        <pc:spChg chg="add mod">
          <ac:chgData name="Long B Nguyen" userId="f59fb8f3-a021-417a-8bc1-65c8d471c621" providerId="ADAL" clId="{6AC26564-89E3-E046-BFB4-F80582D7E17B}" dt="2020-01-13T14:12:01.184" v="353" actId="1076"/>
          <ac:spMkLst>
            <pc:docMk/>
            <pc:sldMk cId="3080714931" sldId="329"/>
            <ac:spMk id="6" creationId="{0C12779A-B12E-0448-BF0F-7347D8303363}"/>
          </ac:spMkLst>
        </pc:spChg>
        <pc:spChg chg="add mod">
          <ac:chgData name="Long B Nguyen" userId="f59fb8f3-a021-417a-8bc1-65c8d471c621" providerId="ADAL" clId="{6AC26564-89E3-E046-BFB4-F80582D7E17B}" dt="2020-01-13T14:12:14.884" v="363" actId="20577"/>
          <ac:spMkLst>
            <pc:docMk/>
            <pc:sldMk cId="3080714931" sldId="329"/>
            <ac:spMk id="11" creationId="{9C89A8C8-352A-8644-A4A5-084EFF78A7D2}"/>
          </ac:spMkLst>
        </pc:spChg>
        <pc:cxnChg chg="add mod">
          <ac:chgData name="Long B Nguyen" userId="f59fb8f3-a021-417a-8bc1-65c8d471c621" providerId="ADAL" clId="{6AC26564-89E3-E046-BFB4-F80582D7E17B}" dt="2020-01-13T14:11:39.483" v="341" actId="692"/>
          <ac:cxnSpMkLst>
            <pc:docMk/>
            <pc:sldMk cId="3080714931" sldId="329"/>
            <ac:cxnSpMk id="4" creationId="{F95E1657-42A9-DC49-AFC7-6462A6CBC043}"/>
          </ac:cxnSpMkLst>
        </pc:cxnChg>
        <pc:cxnChg chg="add mod">
          <ac:chgData name="Long B Nguyen" userId="f59fb8f3-a021-417a-8bc1-65c8d471c621" providerId="ADAL" clId="{6AC26564-89E3-E046-BFB4-F80582D7E17B}" dt="2020-01-13T14:12:22.399" v="366" actId="1076"/>
          <ac:cxnSpMkLst>
            <pc:docMk/>
            <pc:sldMk cId="3080714931" sldId="329"/>
            <ac:cxnSpMk id="10" creationId="{ABDF95F1-7709-2B48-B322-0972E58D26B3}"/>
          </ac:cxnSpMkLst>
        </pc:cxnChg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modSp add">
        <pc:chgData name="Long B Nguyen" userId="f59fb8f3-a021-417a-8bc1-65c8d471c621" providerId="ADAL" clId="{6AC26564-89E3-E046-BFB4-F80582D7E17B}" dt="2020-01-16T12:55:29.239" v="1161" actId="20577"/>
        <pc:sldMkLst>
          <pc:docMk/>
          <pc:sldMk cId="532184546" sldId="330"/>
        </pc:sldMkLst>
        <pc:spChg chg="mod">
          <ac:chgData name="Long B Nguyen" userId="f59fb8f3-a021-417a-8bc1-65c8d471c621" providerId="ADAL" clId="{6AC26564-89E3-E046-BFB4-F80582D7E17B}" dt="2020-01-16T12:55:29.239" v="1161" actId="20577"/>
          <ac:spMkLst>
            <pc:docMk/>
            <pc:sldMk cId="532184546" sldId="330"/>
            <ac:spMk id="39937" creationId="{8C524C6D-7080-AE45-B989-CF5B895D67C8}"/>
          </ac:spMkLst>
        </pc:spChg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modSp add">
        <pc:chgData name="Long B Nguyen" userId="f59fb8f3-a021-417a-8bc1-65c8d471c621" providerId="ADAL" clId="{6AC26564-89E3-E046-BFB4-F80582D7E17B}" dt="2020-01-16T12:55:34.788" v="1174" actId="20577"/>
        <pc:sldMkLst>
          <pc:docMk/>
          <pc:sldMk cId="3264629021" sldId="331"/>
        </pc:sldMkLst>
        <pc:spChg chg="mod">
          <ac:chgData name="Long B Nguyen" userId="f59fb8f3-a021-417a-8bc1-65c8d471c621" providerId="ADAL" clId="{6AC26564-89E3-E046-BFB4-F80582D7E17B}" dt="2020-01-16T12:55:34.788" v="1174" actId="20577"/>
          <ac:spMkLst>
            <pc:docMk/>
            <pc:sldMk cId="3264629021" sldId="331"/>
            <ac:spMk id="40961" creationId="{296F68FC-4103-DB4E-A72A-65C1FF52FEE9}"/>
          </ac:spMkLst>
        </pc:spChg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modSp add">
        <pc:chgData name="Long B Nguyen" userId="f59fb8f3-a021-417a-8bc1-65c8d471c621" providerId="ADAL" clId="{6AC26564-89E3-E046-BFB4-F80582D7E17B}" dt="2020-01-13T14:18:10.052" v="509" actId="20577"/>
        <pc:sldMkLst>
          <pc:docMk/>
          <pc:sldMk cId="4022722016" sldId="332"/>
        </pc:sldMkLst>
        <pc:spChg chg="mod">
          <ac:chgData name="Long B Nguyen" userId="f59fb8f3-a021-417a-8bc1-65c8d471c621" providerId="ADAL" clId="{6AC26564-89E3-E046-BFB4-F80582D7E17B}" dt="2020-01-13T14:18:10.052" v="509" actId="20577"/>
          <ac:spMkLst>
            <pc:docMk/>
            <pc:sldMk cId="4022722016" sldId="332"/>
            <ac:spMk id="44034" creationId="{0EF23BEA-EF32-984F-8450-57FC941452FE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 modAnim">
        <pc:chgData name="Long B Nguyen" userId="f59fb8f3-a021-417a-8bc1-65c8d471c621" providerId="ADAL" clId="{6AC26564-89E3-E046-BFB4-F80582D7E17B}" dt="2020-01-16T12:56:30.213" v="1179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modSp add modAnim">
        <pc:chgData name="Long B Nguyen" userId="f59fb8f3-a021-417a-8bc1-65c8d471c621" providerId="ADAL" clId="{6AC26564-89E3-E046-BFB4-F80582D7E17B}" dt="2020-01-16T12:56:22.622" v="1178"/>
        <pc:sldMkLst>
          <pc:docMk/>
          <pc:sldMk cId="678299524" sldId="340"/>
        </pc:sldMkLst>
        <pc:spChg chg="mod">
          <ac:chgData name="Long B Nguyen" userId="f59fb8f3-a021-417a-8bc1-65c8d471c621" providerId="ADAL" clId="{6AC26564-89E3-E046-BFB4-F80582D7E17B}" dt="2020-01-16T12:56:12.663" v="1177" actId="20577"/>
          <ac:spMkLst>
            <pc:docMk/>
            <pc:sldMk cId="678299524" sldId="340"/>
            <ac:spMk id="50178" creationId="{67FBFF4E-84BD-104A-B697-66B57B261691}"/>
          </ac:spMkLst>
        </pc:spChg>
      </pc:sldChg>
      <pc:sldChg chg="modSp add modAnim">
        <pc:chgData name="Long B Nguyen" userId="f59fb8f3-a021-417a-8bc1-65c8d471c621" providerId="ADAL" clId="{6AC26564-89E3-E046-BFB4-F80582D7E17B}" dt="2020-01-13T14:19:32.433" v="590" actId="20577"/>
        <pc:sldMkLst>
          <pc:docMk/>
          <pc:sldMk cId="225127645" sldId="341"/>
        </pc:sldMkLst>
        <pc:spChg chg="mod">
          <ac:chgData name="Long B Nguyen" userId="f59fb8f3-a021-417a-8bc1-65c8d471c621" providerId="ADAL" clId="{6AC26564-89E3-E046-BFB4-F80582D7E17B}" dt="2020-01-13T14:19:32.433" v="590" actId="20577"/>
          <ac:spMkLst>
            <pc:docMk/>
            <pc:sldMk cId="225127645" sldId="341"/>
            <ac:spMk id="3" creationId="{C4B2C292-CF9B-CF4B-95A6-2A1828F1B32F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modSp add">
        <pc:chgData name="Long B Nguyen" userId="f59fb8f3-a021-417a-8bc1-65c8d471c621" providerId="ADAL" clId="{6AC26564-89E3-E046-BFB4-F80582D7E17B}" dt="2020-01-14T14:43:22.774" v="624" actId="20577"/>
        <pc:sldMkLst>
          <pc:docMk/>
          <pc:sldMk cId="1356056044" sldId="343"/>
        </pc:sldMkLst>
        <pc:spChg chg="mod">
          <ac:chgData name="Long B Nguyen" userId="f59fb8f3-a021-417a-8bc1-65c8d471c621" providerId="ADAL" clId="{6AC26564-89E3-E046-BFB4-F80582D7E17B}" dt="2020-01-14T14:43:22.774" v="624" actId="20577"/>
          <ac:spMkLst>
            <pc:docMk/>
            <pc:sldMk cId="1356056044" sldId="343"/>
            <ac:spMk id="3" creationId="{BB84A3DF-3845-E44E-BE23-31EA988FAEBB}"/>
          </ac:spMkLst>
        </pc:spChg>
      </pc:sldChg>
      <pc:sldChg chg="modSp add">
        <pc:chgData name="Long B Nguyen" userId="f59fb8f3-a021-417a-8bc1-65c8d471c621" providerId="ADAL" clId="{6AC26564-89E3-E046-BFB4-F80582D7E17B}" dt="2020-01-13T13:52:32.924" v="99" actId="2711"/>
        <pc:sldMkLst>
          <pc:docMk/>
          <pc:sldMk cId="1270247652" sldId="344"/>
        </pc:sldMkLst>
        <pc:spChg chg="mod">
          <ac:chgData name="Long B Nguyen" userId="f59fb8f3-a021-417a-8bc1-65c8d471c621" providerId="ADAL" clId="{6AC26564-89E3-E046-BFB4-F80582D7E17B}" dt="2020-01-13T13:52:32.924" v="99" actId="2711"/>
          <ac:spMkLst>
            <pc:docMk/>
            <pc:sldMk cId="1270247652" sldId="344"/>
            <ac:spMk id="55298" creationId="{4AA38F8C-E2AA-EA4D-A486-FA2F457B38F7}"/>
          </ac:spMkLst>
        </pc:spChg>
      </pc:sldChg>
      <pc:sldChg chg="modSp add modAnim">
        <pc:chgData name="Long B Nguyen" userId="f59fb8f3-a021-417a-8bc1-65c8d471c621" providerId="ADAL" clId="{6AC26564-89E3-E046-BFB4-F80582D7E17B}" dt="2020-01-16T12:52:56.169" v="1124"/>
        <pc:sldMkLst>
          <pc:docMk/>
          <pc:sldMk cId="902308803" sldId="345"/>
        </pc:sldMkLst>
        <pc:spChg chg="mod">
          <ac:chgData name="Long B Nguyen" userId="f59fb8f3-a021-417a-8bc1-65c8d471c621" providerId="ADAL" clId="{6AC26564-89E3-E046-BFB4-F80582D7E17B}" dt="2020-01-16T12:51:09.080" v="992" actId="1076"/>
          <ac:spMkLst>
            <pc:docMk/>
            <pc:sldMk cId="902308803" sldId="345"/>
            <ac:spMk id="26625" creationId="{EEE37393-73E7-7A42-A21D-4773DC200BF6}"/>
          </ac:spMkLst>
        </pc:spChg>
        <pc:spChg chg="mod">
          <ac:chgData name="Long B Nguyen" userId="f59fb8f3-a021-417a-8bc1-65c8d471c621" providerId="ADAL" clId="{6AC26564-89E3-E046-BFB4-F80582D7E17B}" dt="2020-01-16T12:51:14.786" v="994" actId="255"/>
          <ac:spMkLst>
            <pc:docMk/>
            <pc:sldMk cId="902308803" sldId="345"/>
            <ac:spMk id="26626" creationId="{EBDCF6EE-E392-F04F-9B69-A1B47BE13E5F}"/>
          </ac:spMkLst>
        </pc:spChg>
        <pc:picChg chg="mod">
          <ac:chgData name="Long B Nguyen" userId="f59fb8f3-a021-417a-8bc1-65c8d471c621" providerId="ADAL" clId="{6AC26564-89E3-E046-BFB4-F80582D7E17B}" dt="2020-01-16T12:51:17.248" v="995" actId="1076"/>
          <ac:picMkLst>
            <pc:docMk/>
            <pc:sldMk cId="902308803" sldId="345"/>
            <ac:picMk id="26627" creationId="{4CB819D5-BF58-EF49-ADC3-C5DAC8299BED}"/>
          </ac:picMkLst>
        </pc:pic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 del">
        <pc:chgData name="Long B Nguyen" userId="f59fb8f3-a021-417a-8bc1-65c8d471c621" providerId="ADAL" clId="{6AC26564-89E3-E046-BFB4-F80582D7E17B}" dt="2020-01-13T13:49:58.453" v="93" actId="2696"/>
        <pc:sldMkLst>
          <pc:docMk/>
          <pc:sldMk cId="198078322" sldId="347"/>
        </pc:sldMkLst>
      </pc:sldChg>
      <pc:sldChg chg="modSp add">
        <pc:chgData name="Long B Nguyen" userId="f59fb8f3-a021-417a-8bc1-65c8d471c621" providerId="ADAL" clId="{6AC26564-89E3-E046-BFB4-F80582D7E17B}" dt="2020-01-14T14:41:50.033" v="591" actId="1076"/>
        <pc:sldMkLst>
          <pc:docMk/>
          <pc:sldMk cId="3556500226" sldId="347"/>
        </pc:sldMkLst>
        <pc:spChg chg="mod">
          <ac:chgData name="Long B Nguyen" userId="f59fb8f3-a021-417a-8bc1-65c8d471c621" providerId="ADAL" clId="{6AC26564-89E3-E046-BFB4-F80582D7E17B}" dt="2020-01-14T14:41:50.033" v="591" actId="1076"/>
          <ac:spMkLst>
            <pc:docMk/>
            <pc:sldMk cId="3556500226" sldId="347"/>
            <ac:spMk id="35842" creationId="{0B0C4E89-D419-8343-A309-ADA122397E36}"/>
          </ac:spMkLst>
        </pc:spChg>
      </pc:sldChg>
      <pc:sldChg chg="addSp delSp modSp add">
        <pc:chgData name="Long B Nguyen" userId="f59fb8f3-a021-417a-8bc1-65c8d471c621" providerId="ADAL" clId="{6AC26564-89E3-E046-BFB4-F80582D7E17B}" dt="2020-01-16T12:48:48.788" v="791" actId="20577"/>
        <pc:sldMkLst>
          <pc:docMk/>
          <pc:sldMk cId="3512088914" sldId="348"/>
        </pc:sldMkLst>
        <pc:spChg chg="mod">
          <ac:chgData name="Long B Nguyen" userId="f59fb8f3-a021-417a-8bc1-65c8d471c621" providerId="ADAL" clId="{6AC26564-89E3-E046-BFB4-F80582D7E17B}" dt="2020-01-16T12:48:48.788" v="791" actId="20577"/>
          <ac:spMkLst>
            <pc:docMk/>
            <pc:sldMk cId="3512088914" sldId="348"/>
            <ac:spMk id="23553" creationId="{5E6C904F-B0D2-8542-BF56-4B43E4386E3D}"/>
          </ac:spMkLst>
        </pc:spChg>
        <pc:picChg chg="del">
          <ac:chgData name="Long B Nguyen" userId="f59fb8f3-a021-417a-8bc1-65c8d471c621" providerId="ADAL" clId="{6AC26564-89E3-E046-BFB4-F80582D7E17B}" dt="2020-01-16T12:47:37.467" v="765" actId="478"/>
          <ac:picMkLst>
            <pc:docMk/>
            <pc:sldMk cId="3512088914" sldId="348"/>
            <ac:picMk id="2" creationId="{D5FC4C3C-5059-9845-989F-6DA2B906114F}"/>
          </ac:picMkLst>
        </pc:picChg>
        <pc:picChg chg="add mod">
          <ac:chgData name="Long B Nguyen" userId="f59fb8f3-a021-417a-8bc1-65c8d471c621" providerId="ADAL" clId="{6AC26564-89E3-E046-BFB4-F80582D7E17B}" dt="2020-01-16T12:47:50.861" v="770" actId="1076"/>
          <ac:picMkLst>
            <pc:docMk/>
            <pc:sldMk cId="3512088914" sldId="348"/>
            <ac:picMk id="3" creationId="{CB795113-FB6C-E648-85D0-183CDD5AF882}"/>
          </ac:picMkLst>
        </pc:picChg>
        <pc:picChg chg="del">
          <ac:chgData name="Long B Nguyen" userId="f59fb8f3-a021-417a-8bc1-65c8d471c621" providerId="ADAL" clId="{6AC26564-89E3-E046-BFB4-F80582D7E17B}" dt="2020-01-16T12:47:46.031" v="767" actId="478"/>
          <ac:picMkLst>
            <pc:docMk/>
            <pc:sldMk cId="3512088914" sldId="348"/>
            <ac:picMk id="23555" creationId="{03C56796-055B-E94B-ACE3-C4CD06B2EB8A}"/>
          </ac:picMkLst>
        </pc:picChg>
      </pc:sldChg>
    </pc:docChg>
  </pc:docChgLst>
  <pc:docChgLst>
    <pc:chgData name="Long B Nguyen" userId="f59fb8f3-a021-417a-8bc1-65c8d471c621" providerId="ADAL" clId="{B1BC82AE-0B84-6345-94DD-50FF764891EB}"/>
    <pc:docChg chg="undo custSel addSld delSld modSld">
      <pc:chgData name="Long B Nguyen" userId="f59fb8f3-a021-417a-8bc1-65c8d471c621" providerId="ADAL" clId="{B1BC82AE-0B84-6345-94DD-50FF764891EB}" dt="2021-06-14T17:20:27.112" v="1165" actId="20577"/>
      <pc:docMkLst>
        <pc:docMk/>
      </pc:docMkLst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833801237" sldId="31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4199940570" sldId="314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902012464" sldId="315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824894821" sldId="316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105327036" sldId="317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694859685" sldId="319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981954340" sldId="320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869412028" sldId="321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545779161" sldId="322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176068915" sldId="32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087798247" sldId="328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447299358" sldId="329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830555247" sldId="342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861772922" sldId="343"/>
        </pc:sldMkLst>
      </pc:sldChg>
      <pc:sldChg chg="del">
        <pc:chgData name="Long B Nguyen" userId="f59fb8f3-a021-417a-8bc1-65c8d471c621" providerId="ADAL" clId="{B1BC82AE-0B84-6345-94DD-50FF764891EB}" dt="2021-06-11T17:40:01.820" v="41" actId="2696"/>
        <pc:sldMkLst>
          <pc:docMk/>
          <pc:sldMk cId="1270247652" sldId="344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130219534" sldId="345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921473555" sldId="348"/>
        </pc:sldMkLst>
      </pc:sldChg>
      <pc:sldChg chg="modSp mod">
        <pc:chgData name="Long B Nguyen" userId="f59fb8f3-a021-417a-8bc1-65c8d471c621" providerId="ADAL" clId="{B1BC82AE-0B84-6345-94DD-50FF764891EB}" dt="2021-06-14T17:20:27.112" v="1165" actId="20577"/>
        <pc:sldMkLst>
          <pc:docMk/>
          <pc:sldMk cId="1685712336" sldId="349"/>
        </pc:sldMkLst>
        <pc:spChg chg="mod">
          <ac:chgData name="Long B Nguyen" userId="f59fb8f3-a021-417a-8bc1-65c8d471c621" providerId="ADAL" clId="{B1BC82AE-0B84-6345-94DD-50FF764891EB}" dt="2021-06-14T17:20:27.112" v="1165" actId="20577"/>
          <ac:spMkLst>
            <pc:docMk/>
            <pc:sldMk cId="1685712336" sldId="349"/>
            <ac:spMk id="2" creationId="{6117A749-B1BA-E24B-8FB0-0604EF651FB3}"/>
          </ac:spMkLst>
        </pc:spChg>
        <pc:spChg chg="mod">
          <ac:chgData name="Long B Nguyen" userId="f59fb8f3-a021-417a-8bc1-65c8d471c621" providerId="ADAL" clId="{B1BC82AE-0B84-6345-94DD-50FF764891EB}" dt="2021-06-11T17:39:03.006" v="38" actId="20577"/>
          <ac:spMkLst>
            <pc:docMk/>
            <pc:sldMk cId="1685712336" sldId="349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1173183267" sldId="350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166836157" sldId="351"/>
        </pc:sldMkLst>
      </pc:sldChg>
      <pc:sldChg chg="addSp modSp add mod modAnim">
        <pc:chgData name="Long B Nguyen" userId="f59fb8f3-a021-417a-8bc1-65c8d471c621" providerId="ADAL" clId="{B1BC82AE-0B84-6345-94DD-50FF764891EB}" dt="2021-06-14T12:29:16.347" v="1023" actId="20577"/>
        <pc:sldMkLst>
          <pc:docMk/>
          <pc:sldMk cId="136760411" sldId="584"/>
        </pc:sldMkLst>
        <pc:spChg chg="mod">
          <ac:chgData name="Long B Nguyen" userId="f59fb8f3-a021-417a-8bc1-65c8d471c621" providerId="ADAL" clId="{B1BC82AE-0B84-6345-94DD-50FF764891EB}" dt="2021-06-14T12:29:16.347" v="1023" actId="20577"/>
          <ac:spMkLst>
            <pc:docMk/>
            <pc:sldMk cId="136760411" sldId="584"/>
            <ac:spMk id="16386" creationId="{FDE21009-F167-294A-90DA-D3129AD4DEB7}"/>
          </ac:spMkLst>
        </pc:spChg>
        <pc:spChg chg="mod">
          <ac:chgData name="Long B Nguyen" userId="f59fb8f3-a021-417a-8bc1-65c8d471c621" providerId="ADAL" clId="{B1BC82AE-0B84-6345-94DD-50FF764891EB}" dt="2021-06-11T18:09:25.684" v="896" actId="1076"/>
          <ac:spMkLst>
            <pc:docMk/>
            <pc:sldMk cId="136760411" sldId="584"/>
            <ac:spMk id="22529" creationId="{62D2E821-4DA7-1A4C-90AB-7D29E754B92B}"/>
          </ac:spMkLst>
        </pc:spChg>
        <pc:picChg chg="add mod">
          <ac:chgData name="Long B Nguyen" userId="f59fb8f3-a021-417a-8bc1-65c8d471c621" providerId="ADAL" clId="{B1BC82AE-0B84-6345-94DD-50FF764891EB}" dt="2021-06-11T17:43:27.132" v="109" actId="1035"/>
          <ac:picMkLst>
            <pc:docMk/>
            <pc:sldMk cId="136760411" sldId="584"/>
            <ac:picMk id="5" creationId="{6A537AAE-EC0D-054E-82AD-A976564A812F}"/>
          </ac:picMkLst>
        </pc:picChg>
        <pc:picChg chg="mod">
          <ac:chgData name="Long B Nguyen" userId="f59fb8f3-a021-417a-8bc1-65c8d471c621" providerId="ADAL" clId="{B1BC82AE-0B84-6345-94DD-50FF764891EB}" dt="2021-06-11T17:43:35.651" v="112" actId="14100"/>
          <ac:picMkLst>
            <pc:docMk/>
            <pc:sldMk cId="136760411" sldId="584"/>
            <ac:picMk id="22531" creationId="{AA6402AE-27BA-C94A-8CDB-C660D25DCDAB}"/>
          </ac:picMkLst>
        </pc:picChg>
      </pc:sldChg>
      <pc:sldChg chg="modSp add del mod">
        <pc:chgData name="Long B Nguyen" userId="f59fb8f3-a021-417a-8bc1-65c8d471c621" providerId="ADAL" clId="{B1BC82AE-0B84-6345-94DD-50FF764891EB}" dt="2021-06-11T17:43:49.292" v="113" actId="2696"/>
        <pc:sldMkLst>
          <pc:docMk/>
          <pc:sldMk cId="3648112237" sldId="585"/>
        </pc:sldMkLst>
        <pc:spChg chg="mod">
          <ac:chgData name="Long B Nguyen" userId="f59fb8f3-a021-417a-8bc1-65c8d471c621" providerId="ADAL" clId="{B1BC82AE-0B84-6345-94DD-50FF764891EB}" dt="2021-06-11T17:41:35.646" v="63" actId="14100"/>
          <ac:spMkLst>
            <pc:docMk/>
            <pc:sldMk cId="3648112237" sldId="585"/>
            <ac:spMk id="16386" creationId="{C0D80EE7-29AE-AE4C-8195-4D59F658F41D}"/>
          </ac:spMkLst>
        </pc:spChg>
        <pc:spChg chg="mod">
          <ac:chgData name="Long B Nguyen" userId="f59fb8f3-a021-417a-8bc1-65c8d471c621" providerId="ADAL" clId="{B1BC82AE-0B84-6345-94DD-50FF764891EB}" dt="2021-06-11T17:41:33.559" v="62" actId="1076"/>
          <ac:spMkLst>
            <pc:docMk/>
            <pc:sldMk cId="3648112237" sldId="585"/>
            <ac:spMk id="24577" creationId="{CC789D21-6605-6A4F-8E82-FA1784227983}"/>
          </ac:spMkLst>
        </pc:spChg>
      </pc:sldChg>
      <pc:sldChg chg="modSp add mod">
        <pc:chgData name="Long B Nguyen" userId="f59fb8f3-a021-417a-8bc1-65c8d471c621" providerId="ADAL" clId="{B1BC82AE-0B84-6345-94DD-50FF764891EB}" dt="2021-06-11T18:02:30.563" v="523" actId="1076"/>
        <pc:sldMkLst>
          <pc:docMk/>
          <pc:sldMk cId="125234064" sldId="586"/>
        </pc:sldMkLst>
        <pc:spChg chg="mod">
          <ac:chgData name="Long B Nguyen" userId="f59fb8f3-a021-417a-8bc1-65c8d471c621" providerId="ADAL" clId="{B1BC82AE-0B84-6345-94DD-50FF764891EB}" dt="2021-06-11T18:02:27.319" v="522" actId="14100"/>
          <ac:spMkLst>
            <pc:docMk/>
            <pc:sldMk cId="125234064" sldId="586"/>
            <ac:spMk id="16386" creationId="{B7D23A51-CC23-2D46-9966-5D2C05DBBA80}"/>
          </ac:spMkLst>
        </pc:spChg>
        <pc:spChg chg="mod">
          <ac:chgData name="Long B Nguyen" userId="f59fb8f3-a021-417a-8bc1-65c8d471c621" providerId="ADAL" clId="{B1BC82AE-0B84-6345-94DD-50FF764891EB}" dt="2021-06-11T18:02:24.875" v="521" actId="1076"/>
          <ac:spMkLst>
            <pc:docMk/>
            <pc:sldMk cId="125234064" sldId="586"/>
            <ac:spMk id="26625" creationId="{34F107FE-33DC-4D41-BCD4-F69C922D4462}"/>
          </ac:spMkLst>
        </pc:spChg>
        <pc:picChg chg="mod">
          <ac:chgData name="Long B Nguyen" userId="f59fb8f3-a021-417a-8bc1-65c8d471c621" providerId="ADAL" clId="{B1BC82AE-0B84-6345-94DD-50FF764891EB}" dt="2021-06-11T18:02:30.563" v="523" actId="1076"/>
          <ac:picMkLst>
            <pc:docMk/>
            <pc:sldMk cId="125234064" sldId="586"/>
            <ac:picMk id="26627" creationId="{A446CD24-D602-8541-8180-3194E673D149}"/>
          </ac:picMkLst>
        </pc:picChg>
      </pc:sldChg>
      <pc:sldChg chg="modSp add mod modAnim">
        <pc:chgData name="Long B Nguyen" userId="f59fb8f3-a021-417a-8bc1-65c8d471c621" providerId="ADAL" clId="{B1BC82AE-0B84-6345-94DD-50FF764891EB}" dt="2021-06-14T12:40:36.087" v="1147" actId="14100"/>
        <pc:sldMkLst>
          <pc:docMk/>
          <pc:sldMk cId="3486834731" sldId="587"/>
        </pc:sldMkLst>
        <pc:spChg chg="mod">
          <ac:chgData name="Long B Nguyen" userId="f59fb8f3-a021-417a-8bc1-65c8d471c621" providerId="ADAL" clId="{B1BC82AE-0B84-6345-94DD-50FF764891EB}" dt="2021-06-14T12:40:36.087" v="1147" actId="14100"/>
          <ac:spMkLst>
            <pc:docMk/>
            <pc:sldMk cId="3486834731" sldId="587"/>
            <ac:spMk id="16386" creationId="{511EFDDD-BDA3-DC45-A705-DF99D46F5242}"/>
          </ac:spMkLst>
        </pc:spChg>
        <pc:spChg chg="mod">
          <ac:chgData name="Long B Nguyen" userId="f59fb8f3-a021-417a-8bc1-65c8d471c621" providerId="ADAL" clId="{B1BC82AE-0B84-6345-94DD-50FF764891EB}" dt="2021-06-11T18:07:09.910" v="836" actId="1076"/>
          <ac:spMkLst>
            <pc:docMk/>
            <pc:sldMk cId="3486834731" sldId="587"/>
            <ac:spMk id="28673" creationId="{5132E559-1A3E-C34F-A562-E3FCB5A26E6B}"/>
          </ac:spMkLst>
        </pc:spChg>
        <pc:picChg chg="mod">
          <ac:chgData name="Long B Nguyen" userId="f59fb8f3-a021-417a-8bc1-65c8d471c621" providerId="ADAL" clId="{B1BC82AE-0B84-6345-94DD-50FF764891EB}" dt="2021-06-14T12:39:57.467" v="1083" actId="1076"/>
          <ac:picMkLst>
            <pc:docMk/>
            <pc:sldMk cId="3486834731" sldId="587"/>
            <ac:picMk id="28675" creationId="{BCF5C1D4-BD7B-A74D-B5D7-82EC9CAD7759}"/>
          </ac:picMkLst>
        </pc:picChg>
      </pc:sldChg>
      <pc:sldChg chg="modSp add mod modAnim">
        <pc:chgData name="Long B Nguyen" userId="f59fb8f3-a021-417a-8bc1-65c8d471c621" providerId="ADAL" clId="{B1BC82AE-0B84-6345-94DD-50FF764891EB}" dt="2021-06-14T12:32:35.492" v="1039" actId="255"/>
        <pc:sldMkLst>
          <pc:docMk/>
          <pc:sldMk cId="415119594" sldId="589"/>
        </pc:sldMkLst>
        <pc:spChg chg="mod">
          <ac:chgData name="Long B Nguyen" userId="f59fb8f3-a021-417a-8bc1-65c8d471c621" providerId="ADAL" clId="{B1BC82AE-0B84-6345-94DD-50FF764891EB}" dt="2021-06-14T12:32:35.492" v="1039" actId="255"/>
          <ac:spMkLst>
            <pc:docMk/>
            <pc:sldMk cId="415119594" sldId="589"/>
            <ac:spMk id="16386" creationId="{89B15976-ACD8-4742-B244-3AB3D026215A}"/>
          </ac:spMkLst>
        </pc:spChg>
        <pc:spChg chg="mod">
          <ac:chgData name="Long B Nguyen" userId="f59fb8f3-a021-417a-8bc1-65c8d471c621" providerId="ADAL" clId="{B1BC82AE-0B84-6345-94DD-50FF764891EB}" dt="2021-06-11T18:12:14.636" v="1019" actId="1076"/>
          <ac:spMkLst>
            <pc:docMk/>
            <pc:sldMk cId="415119594" sldId="589"/>
            <ac:spMk id="30721" creationId="{7E7F59BF-58A2-1549-8579-E6A7412FA5AB}"/>
          </ac:spMkLst>
        </pc:spChg>
      </pc:sldChg>
      <pc:sldChg chg="modSp add mod">
        <pc:chgData name="Long B Nguyen" userId="f59fb8f3-a021-417a-8bc1-65c8d471c621" providerId="ADAL" clId="{B1BC82AE-0B84-6345-94DD-50FF764891EB}" dt="2021-06-14T12:33:38.554" v="1059" actId="20577"/>
        <pc:sldMkLst>
          <pc:docMk/>
          <pc:sldMk cId="3691232827" sldId="590"/>
        </pc:sldMkLst>
        <pc:spChg chg="mod">
          <ac:chgData name="Long B Nguyen" userId="f59fb8f3-a021-417a-8bc1-65c8d471c621" providerId="ADAL" clId="{B1BC82AE-0B84-6345-94DD-50FF764891EB}" dt="2021-06-14T12:33:38.554" v="1059" actId="20577"/>
          <ac:spMkLst>
            <pc:docMk/>
            <pc:sldMk cId="3691232827" sldId="590"/>
            <ac:spMk id="32769" creationId="{1B088F74-50C6-5E46-9298-7B7197F07081}"/>
          </ac:spMkLst>
        </pc:spChg>
      </pc:sldChg>
      <pc:sldChg chg="modSp add mod">
        <pc:chgData name="Long B Nguyen" userId="f59fb8f3-a021-417a-8bc1-65c8d471c621" providerId="ADAL" clId="{B1BC82AE-0B84-6345-94DD-50FF764891EB}" dt="2021-06-14T12:33:20.785" v="1049" actId="20577"/>
        <pc:sldMkLst>
          <pc:docMk/>
          <pc:sldMk cId="120224996" sldId="591"/>
        </pc:sldMkLst>
        <pc:spChg chg="mod">
          <ac:chgData name="Long B Nguyen" userId="f59fb8f3-a021-417a-8bc1-65c8d471c621" providerId="ADAL" clId="{B1BC82AE-0B84-6345-94DD-50FF764891EB}" dt="2021-06-14T12:33:20.785" v="1049" actId="20577"/>
          <ac:spMkLst>
            <pc:docMk/>
            <pc:sldMk cId="120224996" sldId="591"/>
            <ac:spMk id="34817" creationId="{18DA8B69-B798-804C-973E-906C527C34EC}"/>
          </ac:spMkLst>
        </pc:spChg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567235671" sldId="592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63124289" sldId="593"/>
        </pc:sldMkLst>
      </pc:sldChg>
      <pc:sldChg chg="add del">
        <pc:chgData name="Long B Nguyen" userId="f59fb8f3-a021-417a-8bc1-65c8d471c621" providerId="ADAL" clId="{B1BC82AE-0B84-6345-94DD-50FF764891EB}" dt="2021-06-11T17:40:26.900" v="42" actId="2696"/>
        <pc:sldMkLst>
          <pc:docMk/>
          <pc:sldMk cId="1969841755" sldId="594"/>
        </pc:sldMkLst>
      </pc:sldChg>
      <pc:sldChg chg="add del">
        <pc:chgData name="Long B Nguyen" userId="f59fb8f3-a021-417a-8bc1-65c8d471c621" providerId="ADAL" clId="{B1BC82AE-0B84-6345-94DD-50FF764891EB}" dt="2021-06-11T17:40:26.900" v="42" actId="2696"/>
        <pc:sldMkLst>
          <pc:docMk/>
          <pc:sldMk cId="2632639895" sldId="595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166247176" sldId="596"/>
        </pc:sldMkLst>
      </pc:sldChg>
      <pc:sldChg chg="del">
        <pc:chgData name="Long B Nguyen" userId="f59fb8f3-a021-417a-8bc1-65c8d471c621" providerId="ADAL" clId="{B1BC82AE-0B84-6345-94DD-50FF764891EB}" dt="2021-06-11T17:38:47.453" v="13" actId="2696"/>
        <pc:sldMkLst>
          <pc:docMk/>
          <pc:sldMk cId="630408664" sldId="598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623100011" sldId="598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552104633" sldId="599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3212044" sldId="600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563346564" sldId="601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528953800" sldId="602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313664081" sldId="603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223295037" sldId="604"/>
        </pc:sldMkLst>
      </pc:sldChg>
      <pc:sldChg chg="add del">
        <pc:chgData name="Long B Nguyen" userId="f59fb8f3-a021-417a-8bc1-65c8d471c621" providerId="ADAL" clId="{B1BC82AE-0B84-6345-94DD-50FF764891EB}" dt="2021-06-11T17:41:28.363" v="61" actId="2696"/>
        <pc:sldMkLst>
          <pc:docMk/>
          <pc:sldMk cId="3830207338" sldId="605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230781990" sldId="606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489750888" sldId="607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098854286" sldId="609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83803253" sldId="610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300860084" sldId="611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367747530" sldId="613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482758976" sldId="614"/>
        </pc:sldMkLst>
      </pc:sldChg>
      <pc:sldChg chg="add del">
        <pc:chgData name="Long B Nguyen" userId="f59fb8f3-a021-417a-8bc1-65c8d471c621" providerId="ADAL" clId="{B1BC82AE-0B84-6345-94DD-50FF764891EB}" dt="2021-06-11T18:07:33.627" v="839" actId="2696"/>
        <pc:sldMkLst>
          <pc:docMk/>
          <pc:sldMk cId="218478499" sldId="615"/>
        </pc:sldMkLst>
      </pc:sldChg>
      <pc:sldChg chg="modSp add del modAnim">
        <pc:chgData name="Long B Nguyen" userId="f59fb8f3-a021-417a-8bc1-65c8d471c621" providerId="ADAL" clId="{B1BC82AE-0B84-6345-94DD-50FF764891EB}" dt="2021-06-11T18:08:12.827" v="876" actId="2696"/>
        <pc:sldMkLst>
          <pc:docMk/>
          <pc:sldMk cId="873559899" sldId="615"/>
        </pc:sldMkLst>
        <pc:spChg chg="mod">
          <ac:chgData name="Long B Nguyen" userId="f59fb8f3-a021-417a-8bc1-65c8d471c621" providerId="ADAL" clId="{B1BC82AE-0B84-6345-94DD-50FF764891EB}" dt="2021-06-11T18:07:59.145" v="875" actId="20577"/>
          <ac:spMkLst>
            <pc:docMk/>
            <pc:sldMk cId="873559899" sldId="615"/>
            <ac:spMk id="16386" creationId="{C0D80EE7-29AE-AE4C-8195-4D59F658F41D}"/>
          </ac:spMkLst>
        </pc:spChg>
      </pc:sldChg>
      <pc:sldChg chg="modSp add del mod modAnim">
        <pc:chgData name="Long B Nguyen" userId="f59fb8f3-a021-417a-8bc1-65c8d471c621" providerId="ADAL" clId="{B1BC82AE-0B84-6345-94DD-50FF764891EB}" dt="2021-06-11T18:09:48.158" v="909" actId="2696"/>
        <pc:sldMkLst>
          <pc:docMk/>
          <pc:sldMk cId="1639420940" sldId="615"/>
        </pc:sldMkLst>
        <pc:spChg chg="mod">
          <ac:chgData name="Long B Nguyen" userId="f59fb8f3-a021-417a-8bc1-65c8d471c621" providerId="ADAL" clId="{B1BC82AE-0B84-6345-94DD-50FF764891EB}" dt="2021-06-11T18:09:46.788" v="908" actId="21"/>
          <ac:spMkLst>
            <pc:docMk/>
            <pc:sldMk cId="1639420940" sldId="615"/>
            <ac:spMk id="16386" creationId="{C0D80EE7-29AE-AE4C-8195-4D59F658F41D}"/>
          </ac:spMkLst>
        </pc:spChg>
        <pc:spChg chg="mod">
          <ac:chgData name="Long B Nguyen" userId="f59fb8f3-a021-417a-8bc1-65c8d471c621" providerId="ADAL" clId="{B1BC82AE-0B84-6345-94DD-50FF764891EB}" dt="2021-06-11T18:08:37.400" v="882" actId="1076"/>
          <ac:spMkLst>
            <pc:docMk/>
            <pc:sldMk cId="1639420940" sldId="615"/>
            <ac:spMk id="24577" creationId="{CC789D21-6605-6A4F-8E82-FA1784227983}"/>
          </ac:spMkLst>
        </pc:spChg>
      </pc:sldChg>
      <pc:sldChg chg="add del">
        <pc:chgData name="Long B Nguyen" userId="f59fb8f3-a021-417a-8bc1-65c8d471c621" providerId="ADAL" clId="{B1BC82AE-0B84-6345-94DD-50FF764891EB}" dt="2021-06-11T18:08:28.968" v="878" actId="2696"/>
        <pc:sldMkLst>
          <pc:docMk/>
          <pc:sldMk cId="2254731236" sldId="615"/>
        </pc:sldMkLst>
      </pc:sldChg>
      <pc:sldChg chg="add del">
        <pc:chgData name="Long B Nguyen" userId="f59fb8f3-a021-417a-8bc1-65c8d471c621" providerId="ADAL" clId="{B1BC82AE-0B84-6345-94DD-50FF764891EB}" dt="2021-06-11T18:00:47.983" v="513" actId="2696"/>
        <pc:sldMkLst>
          <pc:docMk/>
          <pc:sldMk cId="1786708860" sldId="616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448653526" sldId="617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193751558" sldId="618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890660370" sldId="626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969006746" sldId="627"/>
        </pc:sldMkLst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781734240" sldId="628"/>
        </pc:sldMkLst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4189100123" sldId="629"/>
        </pc:sldMkLst>
      </pc:sldChg>
      <pc:sldChg chg="addSp delSp modSp add mod">
        <pc:chgData name="Long B Nguyen" userId="f59fb8f3-a021-417a-8bc1-65c8d471c621" providerId="ADAL" clId="{B1BC82AE-0B84-6345-94DD-50FF764891EB}" dt="2021-06-11T18:02:03.507" v="519" actId="20577"/>
        <pc:sldMkLst>
          <pc:docMk/>
          <pc:sldMk cId="3673832115" sldId="630"/>
        </pc:sldMkLst>
        <pc:spChg chg="add mod">
          <ac:chgData name="Long B Nguyen" userId="f59fb8f3-a021-417a-8bc1-65c8d471c621" providerId="ADAL" clId="{B1BC82AE-0B84-6345-94DD-50FF764891EB}" dt="2021-06-11T18:02:03.507" v="519" actId="20577"/>
          <ac:spMkLst>
            <pc:docMk/>
            <pc:sldMk cId="3673832115" sldId="630"/>
            <ac:spMk id="3" creationId="{C6DF1D8F-8D46-4A48-A242-5A85A28AEE11}"/>
          </ac:spMkLst>
        </pc:spChg>
        <pc:spChg chg="mod">
          <ac:chgData name="Long B Nguyen" userId="f59fb8f3-a021-417a-8bc1-65c8d471c621" providerId="ADAL" clId="{B1BC82AE-0B84-6345-94DD-50FF764891EB}" dt="2021-06-11T17:43:59.404" v="115" actId="1076"/>
          <ac:spMkLst>
            <pc:docMk/>
            <pc:sldMk cId="3673832115" sldId="630"/>
            <ac:spMk id="32769" creationId="{F93EFB5A-2152-CA4E-8209-79AFCC889655}"/>
          </ac:spMkLst>
        </pc:spChg>
        <pc:picChg chg="del mod">
          <ac:chgData name="Long B Nguyen" userId="f59fb8f3-a021-417a-8bc1-65c8d471c621" providerId="ADAL" clId="{B1BC82AE-0B84-6345-94DD-50FF764891EB}" dt="2021-06-11T17:43:55.839" v="114" actId="478"/>
          <ac:picMkLst>
            <pc:docMk/>
            <pc:sldMk cId="3673832115" sldId="630"/>
            <ac:picMk id="2" creationId="{EDE4B9AF-3C62-2D48-9956-AA3566757C7D}"/>
          </ac:picMkLst>
        </pc:picChg>
        <pc:picChg chg="add mod">
          <ac:chgData name="Long B Nguyen" userId="f59fb8f3-a021-417a-8bc1-65c8d471c621" providerId="ADAL" clId="{B1BC82AE-0B84-6345-94DD-50FF764891EB}" dt="2021-06-11T17:52:02.954" v="116" actId="1076"/>
          <ac:picMkLst>
            <pc:docMk/>
            <pc:sldMk cId="3673832115" sldId="630"/>
            <ac:picMk id="7" creationId="{3CC77AF3-D007-5C44-97AB-706CC25BBBDB}"/>
          </ac:picMkLst>
        </pc:picChg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310690584" sldId="631"/>
        </pc:sldMkLst>
      </pc:sldChg>
      <pc:sldChg chg="delSp modSp add mod modAnim">
        <pc:chgData name="Long B Nguyen" userId="f59fb8f3-a021-417a-8bc1-65c8d471c621" providerId="ADAL" clId="{B1BC82AE-0B84-6345-94DD-50FF764891EB}" dt="2021-06-14T12:47:14.326" v="1149"/>
        <pc:sldMkLst>
          <pc:docMk/>
          <pc:sldMk cId="298785684" sldId="632"/>
        </pc:sldMkLst>
        <pc:spChg chg="mod">
          <ac:chgData name="Long B Nguyen" userId="f59fb8f3-a021-417a-8bc1-65c8d471c621" providerId="ADAL" clId="{B1BC82AE-0B84-6345-94DD-50FF764891EB}" dt="2021-06-14T12:47:14.326" v="1149"/>
          <ac:spMkLst>
            <pc:docMk/>
            <pc:sldMk cId="298785684" sldId="632"/>
            <ac:spMk id="16386" creationId="{FDE21009-F167-294A-90DA-D3129AD4DEB7}"/>
          </ac:spMkLst>
        </pc:spChg>
        <pc:spChg chg="mod">
          <ac:chgData name="Long B Nguyen" userId="f59fb8f3-a021-417a-8bc1-65c8d471c621" providerId="ADAL" clId="{B1BC82AE-0B84-6345-94DD-50FF764891EB}" dt="2021-06-11T18:12:03.279" v="1017" actId="20577"/>
          <ac:spMkLst>
            <pc:docMk/>
            <pc:sldMk cId="298785684" sldId="632"/>
            <ac:spMk id="22529" creationId="{62D2E821-4DA7-1A4C-90AB-7D29E754B92B}"/>
          </ac:spMkLst>
        </pc:spChg>
        <pc:picChg chg="del">
          <ac:chgData name="Long B Nguyen" userId="f59fb8f3-a021-417a-8bc1-65c8d471c621" providerId="ADAL" clId="{B1BC82AE-0B84-6345-94DD-50FF764891EB}" dt="2021-06-11T18:09:58.098" v="913" actId="478"/>
          <ac:picMkLst>
            <pc:docMk/>
            <pc:sldMk cId="298785684" sldId="632"/>
            <ac:picMk id="5" creationId="{6A537AAE-EC0D-054E-82AD-A976564A812F}"/>
          </ac:picMkLst>
        </pc:picChg>
        <pc:picChg chg="del">
          <ac:chgData name="Long B Nguyen" userId="f59fb8f3-a021-417a-8bc1-65c8d471c621" providerId="ADAL" clId="{B1BC82AE-0B84-6345-94DD-50FF764891EB}" dt="2021-06-11T18:09:59.597" v="914" actId="478"/>
          <ac:picMkLst>
            <pc:docMk/>
            <pc:sldMk cId="298785684" sldId="632"/>
            <ac:picMk id="22531" creationId="{AA6402AE-27BA-C94A-8CDB-C660D25DCDAB}"/>
          </ac:picMkLst>
        </pc:picChg>
      </pc:sldChg>
      <pc:sldChg chg="modSp add mod modAnim">
        <pc:chgData name="Long B Nguyen" userId="f59fb8f3-a021-417a-8bc1-65c8d471c621" providerId="ADAL" clId="{B1BC82AE-0B84-6345-94DD-50FF764891EB}" dt="2021-06-14T12:39:19.721" v="1081"/>
        <pc:sldMkLst>
          <pc:docMk/>
          <pc:sldMk cId="871459493" sldId="633"/>
        </pc:sldMkLst>
        <pc:spChg chg="mod">
          <ac:chgData name="Long B Nguyen" userId="f59fb8f3-a021-417a-8bc1-65c8d471c621" providerId="ADAL" clId="{B1BC82AE-0B84-6345-94DD-50FF764891EB}" dt="2021-06-14T12:39:19.721" v="1081"/>
          <ac:spMkLst>
            <pc:docMk/>
            <pc:sldMk cId="871459493" sldId="633"/>
            <ac:spMk id="16386" creationId="{89B15976-ACD8-4742-B244-3AB3D026215A}"/>
          </ac:spMkLst>
        </pc:spChg>
        <pc:spChg chg="mod">
          <ac:chgData name="Long B Nguyen" userId="f59fb8f3-a021-417a-8bc1-65c8d471c621" providerId="ADAL" clId="{B1BC82AE-0B84-6345-94DD-50FF764891EB}" dt="2021-06-14T12:38:32.037" v="1074" actId="20577"/>
          <ac:spMkLst>
            <pc:docMk/>
            <pc:sldMk cId="871459493" sldId="633"/>
            <ac:spMk id="30721" creationId="{7E7F59BF-58A2-1549-8579-E6A7412FA5AB}"/>
          </ac:spMkLst>
        </pc:spChg>
      </pc:sldChg>
      <pc:sldChg chg="addSp delSp add del setBg delDesignElem">
        <pc:chgData name="Long B Nguyen" userId="f59fb8f3-a021-417a-8bc1-65c8d471c621" providerId="ADAL" clId="{B1BC82AE-0B84-6345-94DD-50FF764891EB}" dt="2021-06-14T17:20:21.222" v="1152"/>
        <pc:sldMkLst>
          <pc:docMk/>
          <pc:sldMk cId="106142046" sldId="634"/>
        </pc:sldMkLst>
        <pc:spChg chg="add del">
          <ac:chgData name="Long B Nguyen" userId="f59fb8f3-a021-417a-8bc1-65c8d471c621" providerId="ADAL" clId="{B1BC82AE-0B84-6345-94DD-50FF764891EB}" dt="2021-06-14T17:20:21.222" v="1152"/>
          <ac:spMkLst>
            <pc:docMk/>
            <pc:sldMk cId="106142046" sldId="634"/>
            <ac:spMk id="9" creationId="{23962611-DFD5-4092-AAFD-559E3DFCE2C9}"/>
          </ac:spMkLst>
        </pc:spChg>
        <pc:picChg chg="add del">
          <ac:chgData name="Long B Nguyen" userId="f59fb8f3-a021-417a-8bc1-65c8d471c621" providerId="ADAL" clId="{B1BC82AE-0B84-6345-94DD-50FF764891EB}" dt="2021-06-14T17:20:21.222" v="1152"/>
          <ac:picMkLst>
            <pc:docMk/>
            <pc:sldMk cId="106142046" sldId="634"/>
            <ac:picMk id="11" creationId="{2270F1FA-0425-408F-9861-80BF5AFB276D}"/>
          </ac:picMkLst>
        </pc:picChg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668115397" sldId="64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323891907" sldId="647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605170431" sldId="648"/>
        </pc:sldMkLst>
      </pc:sldChg>
      <pc:sldChg chg="del">
        <pc:chgData name="Long B Nguyen" userId="f59fb8f3-a021-417a-8bc1-65c8d471c621" providerId="ADAL" clId="{B1BC82AE-0B84-6345-94DD-50FF764891EB}" dt="2021-06-11T17:38:48.799" v="14" actId="2696"/>
        <pc:sldMkLst>
          <pc:docMk/>
          <pc:sldMk cId="1498021361" sldId="649"/>
        </pc:sldMkLst>
      </pc:sldChg>
    </pc:docChg>
  </pc:docChgLst>
  <pc:docChgLst>
    <pc:chgData name="Long Nguyen" userId="f59fb8f3-a021-417a-8bc1-65c8d471c621" providerId="ADAL" clId="{E750E5C6-FF21-6A4B-87D9-06DAFBDEEAE8}"/>
    <pc:docChg chg="modSld">
      <pc:chgData name="Long Nguyen" userId="f59fb8f3-a021-417a-8bc1-65c8d471c621" providerId="ADAL" clId="{E750E5C6-FF21-6A4B-87D9-06DAFBDEEAE8}" dt="2023-02-28T16:53:06.770" v="95" actId="20577"/>
      <pc:docMkLst>
        <pc:docMk/>
      </pc:docMkLst>
      <pc:sldChg chg="modSp">
        <pc:chgData name="Long Nguyen" userId="f59fb8f3-a021-417a-8bc1-65c8d471c621" providerId="ADAL" clId="{E750E5C6-FF21-6A4B-87D9-06DAFBDEEAE8}" dt="2023-02-14T15:07:23.435" v="31" actId="1076"/>
        <pc:sldMkLst>
          <pc:docMk/>
          <pc:sldMk cId="2963124289" sldId="593"/>
        </pc:sldMkLst>
        <pc:picChg chg="mod">
          <ac:chgData name="Long Nguyen" userId="f59fb8f3-a021-417a-8bc1-65c8d471c621" providerId="ADAL" clId="{E750E5C6-FF21-6A4B-87D9-06DAFBDEEAE8}" dt="2023-02-14T15:07:21.930" v="30" actId="1076"/>
          <ac:picMkLst>
            <pc:docMk/>
            <pc:sldMk cId="2963124289" sldId="593"/>
            <ac:picMk id="38916" creationId="{8720B090-DCDD-0E44-B6F5-49D2ED5D8A00}"/>
          </ac:picMkLst>
        </pc:picChg>
        <pc:picChg chg="mod">
          <ac:chgData name="Long Nguyen" userId="f59fb8f3-a021-417a-8bc1-65c8d471c621" providerId="ADAL" clId="{E750E5C6-FF21-6A4B-87D9-06DAFBDEEAE8}" dt="2023-02-14T15:07:23.435" v="31" actId="1076"/>
          <ac:picMkLst>
            <pc:docMk/>
            <pc:sldMk cId="2963124289" sldId="593"/>
            <ac:picMk id="38917" creationId="{1B40FF63-EA73-7A44-8137-79F00DEAEDD8}"/>
          </ac:picMkLst>
        </pc:picChg>
      </pc:sldChg>
      <pc:sldChg chg="modSp modAnim">
        <pc:chgData name="Long Nguyen" userId="f59fb8f3-a021-417a-8bc1-65c8d471c621" providerId="ADAL" clId="{E750E5C6-FF21-6A4B-87D9-06DAFBDEEAE8}" dt="2023-02-28T16:53:06.770" v="95" actId="20577"/>
        <pc:sldMkLst>
          <pc:docMk/>
          <pc:sldMk cId="1230781990" sldId="606"/>
        </pc:sldMkLst>
        <pc:spChg chg="mod">
          <ac:chgData name="Long Nguyen" userId="f59fb8f3-a021-417a-8bc1-65c8d471c621" providerId="ADAL" clId="{E750E5C6-FF21-6A4B-87D9-06DAFBDEEAE8}" dt="2023-02-28T16:53:06.770" v="95" actId="20577"/>
          <ac:spMkLst>
            <pc:docMk/>
            <pc:sldMk cId="1230781990" sldId="606"/>
            <ac:spMk id="16386" creationId="{B58E18ED-8D49-8844-A857-3DC2CAD817CB}"/>
          </ac:spMkLst>
        </pc:spChg>
      </pc:sldChg>
      <pc:sldChg chg="modSp">
        <pc:chgData name="Long Nguyen" userId="f59fb8f3-a021-417a-8bc1-65c8d471c621" providerId="ADAL" clId="{E750E5C6-FF21-6A4B-87D9-06DAFBDEEAE8}" dt="2023-02-28T16:52:45.044" v="46" actId="20577"/>
        <pc:sldMkLst>
          <pc:docMk/>
          <pc:sldMk cId="3448653526" sldId="617"/>
        </pc:sldMkLst>
        <pc:spChg chg="mod">
          <ac:chgData name="Long Nguyen" userId="f59fb8f3-a021-417a-8bc1-65c8d471c621" providerId="ADAL" clId="{E750E5C6-FF21-6A4B-87D9-06DAFBDEEAE8}" dt="2023-02-28T16:52:45.044" v="46" actId="20577"/>
          <ac:spMkLst>
            <pc:docMk/>
            <pc:sldMk cId="3448653526" sldId="617"/>
            <ac:spMk id="16386" creationId="{B58E18ED-8D49-8844-A857-3DC2CAD817CB}"/>
          </ac:spMkLst>
        </pc:spChg>
      </pc:sldChg>
    </pc:docChg>
  </pc:docChgLst>
  <pc:docChgLst>
    <pc:chgData name="Long Nguyen" userId="f59fb8f3-a021-417a-8bc1-65c8d471c621" providerId="ADAL" clId="{F28BDA9A-BFEA-0A48-93A2-5F1590075D7B}"/>
    <pc:docChg chg="custSel addSld delSld modSld">
      <pc:chgData name="Long Nguyen" userId="f59fb8f3-a021-417a-8bc1-65c8d471c621" providerId="ADAL" clId="{F28BDA9A-BFEA-0A48-93A2-5F1590075D7B}" dt="2022-02-16T18:32:46.597" v="391" actId="20577"/>
      <pc:docMkLst>
        <pc:docMk/>
      </pc:docMkLst>
      <pc:sldChg chg="modSp modAnim">
        <pc:chgData name="Long Nguyen" userId="f59fb8f3-a021-417a-8bc1-65c8d471c621" providerId="ADAL" clId="{F28BDA9A-BFEA-0A48-93A2-5F1590075D7B}" dt="2022-02-08T20:45:03.078" v="62" actId="20577"/>
        <pc:sldMkLst>
          <pc:docMk/>
          <pc:sldMk cId="136760411" sldId="584"/>
        </pc:sldMkLst>
        <pc:spChg chg="mod">
          <ac:chgData name="Long Nguyen" userId="f59fb8f3-a021-417a-8bc1-65c8d471c621" providerId="ADAL" clId="{F28BDA9A-BFEA-0A48-93A2-5F1590075D7B}" dt="2022-02-08T20:45:03.078" v="62" actId="20577"/>
          <ac:spMkLst>
            <pc:docMk/>
            <pc:sldMk cId="136760411" sldId="584"/>
            <ac:spMk id="16386" creationId="{FDE21009-F167-294A-90DA-D3129AD4DEB7}"/>
          </ac:spMkLst>
        </pc:spChg>
      </pc:sldChg>
      <pc:sldChg chg="modSp">
        <pc:chgData name="Long Nguyen" userId="f59fb8f3-a021-417a-8bc1-65c8d471c621" providerId="ADAL" clId="{F28BDA9A-BFEA-0A48-93A2-5F1590075D7B}" dt="2022-02-10T16:46:09.559" v="384" actId="1076"/>
        <pc:sldMkLst>
          <pc:docMk/>
          <pc:sldMk cId="2963124289" sldId="593"/>
        </pc:sldMkLst>
        <pc:picChg chg="mod">
          <ac:chgData name="Long Nguyen" userId="f59fb8f3-a021-417a-8bc1-65c8d471c621" providerId="ADAL" clId="{F28BDA9A-BFEA-0A48-93A2-5F1590075D7B}" dt="2022-02-10T16:46:09.559" v="384" actId="1076"/>
          <ac:picMkLst>
            <pc:docMk/>
            <pc:sldMk cId="2963124289" sldId="593"/>
            <ac:picMk id="38916" creationId="{8720B090-DCDD-0E44-B6F5-49D2ED5D8A00}"/>
          </ac:picMkLst>
        </pc:picChg>
        <pc:picChg chg="mod">
          <ac:chgData name="Long Nguyen" userId="f59fb8f3-a021-417a-8bc1-65c8d471c621" providerId="ADAL" clId="{F28BDA9A-BFEA-0A48-93A2-5F1590075D7B}" dt="2022-02-10T15:14:37.065" v="379" actId="1076"/>
          <ac:picMkLst>
            <pc:docMk/>
            <pc:sldMk cId="2963124289" sldId="593"/>
            <ac:picMk id="38917" creationId="{1B40FF63-EA73-7A44-8137-79F00DEAEDD8}"/>
          </ac:picMkLst>
        </pc:picChg>
      </pc:sldChg>
      <pc:sldChg chg="modSp modAnim">
        <pc:chgData name="Long Nguyen" userId="f59fb8f3-a021-417a-8bc1-65c8d471c621" providerId="ADAL" clId="{F28BDA9A-BFEA-0A48-93A2-5F1590075D7B}" dt="2022-02-16T18:32:46.597" v="391" actId="20577"/>
        <pc:sldMkLst>
          <pc:docMk/>
          <pc:sldMk cId="1230781990" sldId="606"/>
        </pc:sldMkLst>
        <pc:spChg chg="mod">
          <ac:chgData name="Long Nguyen" userId="f59fb8f3-a021-417a-8bc1-65c8d471c621" providerId="ADAL" clId="{F28BDA9A-BFEA-0A48-93A2-5F1590075D7B}" dt="2022-02-16T18:32:46.597" v="391" actId="20577"/>
          <ac:spMkLst>
            <pc:docMk/>
            <pc:sldMk cId="1230781990" sldId="606"/>
            <ac:spMk id="16386" creationId="{B58E18ED-8D49-8844-A857-3DC2CAD817CB}"/>
          </ac:spMkLst>
        </pc:spChg>
      </pc:sldChg>
      <pc:sldChg chg="addSp modSp mod modAnim">
        <pc:chgData name="Long Nguyen" userId="f59fb8f3-a021-417a-8bc1-65c8d471c621" providerId="ADAL" clId="{F28BDA9A-BFEA-0A48-93A2-5F1590075D7B}" dt="2022-02-08T21:00:51.747" v="302"/>
        <pc:sldMkLst>
          <pc:docMk/>
          <pc:sldMk cId="3489750888" sldId="607"/>
        </pc:sldMkLst>
        <pc:spChg chg="mod">
          <ac:chgData name="Long Nguyen" userId="f59fb8f3-a021-417a-8bc1-65c8d471c621" providerId="ADAL" clId="{F28BDA9A-BFEA-0A48-93A2-5F1590075D7B}" dt="2022-02-08T20:59:39.235" v="287" actId="1076"/>
          <ac:spMkLst>
            <pc:docMk/>
            <pc:sldMk cId="3489750888" sldId="607"/>
            <ac:spMk id="5" creationId="{75DF910D-BCDA-814B-AE33-5E262772747F}"/>
          </ac:spMkLst>
        </pc:spChg>
        <pc:spChg chg="mod">
          <ac:chgData name="Long Nguyen" userId="f59fb8f3-a021-417a-8bc1-65c8d471c621" providerId="ADAL" clId="{F28BDA9A-BFEA-0A48-93A2-5F1590075D7B}" dt="2022-02-08T21:00:06.526" v="296" actId="1076"/>
          <ac:spMkLst>
            <pc:docMk/>
            <pc:sldMk cId="3489750888" sldId="607"/>
            <ac:spMk id="9" creationId="{69761A01-1D14-8949-B413-803644E65921}"/>
          </ac:spMkLst>
        </pc:spChg>
        <pc:spChg chg="mod">
          <ac:chgData name="Long Nguyen" userId="f59fb8f3-a021-417a-8bc1-65c8d471c621" providerId="ADAL" clId="{F28BDA9A-BFEA-0A48-93A2-5F1590075D7B}" dt="2022-02-08T21:00:16.413" v="297" actId="207"/>
          <ac:spMkLst>
            <pc:docMk/>
            <pc:sldMk cId="3489750888" sldId="607"/>
            <ac:spMk id="16386" creationId="{B58E18ED-8D49-8844-A857-3DC2CAD817CB}"/>
          </ac:spMkLst>
        </pc:spChg>
        <pc:picChg chg="add mod">
          <ac:chgData name="Long Nguyen" userId="f59fb8f3-a021-417a-8bc1-65c8d471c621" providerId="ADAL" clId="{F28BDA9A-BFEA-0A48-93A2-5F1590075D7B}" dt="2022-02-08T21:00:00.865" v="294" actId="1076"/>
          <ac:picMkLst>
            <pc:docMk/>
            <pc:sldMk cId="3489750888" sldId="607"/>
            <ac:picMk id="13" creationId="{189E7DC2-C7B2-2646-B742-09A4F410ACA4}"/>
          </ac:picMkLst>
        </pc:picChg>
        <pc:cxnChg chg="mod">
          <ac:chgData name="Long Nguyen" userId="f59fb8f3-a021-417a-8bc1-65c8d471c621" providerId="ADAL" clId="{F28BDA9A-BFEA-0A48-93A2-5F1590075D7B}" dt="2022-02-08T20:59:46.249" v="290" actId="14100"/>
          <ac:cxnSpMkLst>
            <pc:docMk/>
            <pc:sldMk cId="3489750888" sldId="607"/>
            <ac:cxnSpMk id="6" creationId="{CD375954-2625-3941-A804-760A2DF2B15E}"/>
          </ac:cxnSpMkLst>
        </pc:cxnChg>
        <pc:cxnChg chg="mod">
          <ac:chgData name="Long Nguyen" userId="f59fb8f3-a021-417a-8bc1-65c8d471c621" providerId="ADAL" clId="{F28BDA9A-BFEA-0A48-93A2-5F1590075D7B}" dt="2022-02-08T21:00:04.317" v="295" actId="14100"/>
          <ac:cxnSpMkLst>
            <pc:docMk/>
            <pc:sldMk cId="3489750888" sldId="607"/>
            <ac:cxnSpMk id="10" creationId="{1EDCEE4F-12DB-C440-A68D-9EF5BC29E8AE}"/>
          </ac:cxnSpMkLst>
        </pc:cxnChg>
      </pc:sldChg>
      <pc:sldChg chg="modSp mod">
        <pc:chgData name="Long Nguyen" userId="f59fb8f3-a021-417a-8bc1-65c8d471c621" providerId="ADAL" clId="{F28BDA9A-BFEA-0A48-93A2-5F1590075D7B}" dt="2022-02-08T20:44:44.402" v="1" actId="27636"/>
        <pc:sldMkLst>
          <pc:docMk/>
          <pc:sldMk cId="1300860084" sldId="611"/>
        </pc:sldMkLst>
        <pc:spChg chg="mod">
          <ac:chgData name="Long Nguyen" userId="f59fb8f3-a021-417a-8bc1-65c8d471c621" providerId="ADAL" clId="{F28BDA9A-BFEA-0A48-93A2-5F1590075D7B}" dt="2022-02-08T20:44:44.402" v="1" actId="27636"/>
          <ac:spMkLst>
            <pc:docMk/>
            <pc:sldMk cId="1300860084" sldId="611"/>
            <ac:spMk id="16386" creationId="{B58E18ED-8D49-8844-A857-3DC2CAD817CB}"/>
          </ac:spMkLst>
        </pc:spChg>
      </pc:sldChg>
      <pc:sldChg chg="modSp mod">
        <pc:chgData name="Long Nguyen" userId="f59fb8f3-a021-417a-8bc1-65c8d471c621" providerId="ADAL" clId="{F28BDA9A-BFEA-0A48-93A2-5F1590075D7B}" dt="2022-02-09T01:06:09.096" v="344" actId="20577"/>
        <pc:sldMkLst>
          <pc:docMk/>
          <pc:sldMk cId="1482758976" sldId="614"/>
        </pc:sldMkLst>
        <pc:spChg chg="mod">
          <ac:chgData name="Long Nguyen" userId="f59fb8f3-a021-417a-8bc1-65c8d471c621" providerId="ADAL" clId="{F28BDA9A-BFEA-0A48-93A2-5F1590075D7B}" dt="2022-02-09T01:06:09.096" v="344" actId="20577"/>
          <ac:spMkLst>
            <pc:docMk/>
            <pc:sldMk cId="1482758976" sldId="614"/>
            <ac:spMk id="38913" creationId="{01ABAB85-1B1D-E842-8BF4-B8AF13377E9C}"/>
          </ac:spMkLst>
        </pc:spChg>
      </pc:sldChg>
      <pc:sldChg chg="modSp mod">
        <pc:chgData name="Long Nguyen" userId="f59fb8f3-a021-417a-8bc1-65c8d471c621" providerId="ADAL" clId="{F28BDA9A-BFEA-0A48-93A2-5F1590075D7B}" dt="2022-02-08T21:01:54.641" v="320" actId="207"/>
        <pc:sldMkLst>
          <pc:docMk/>
          <pc:sldMk cId="3448653526" sldId="617"/>
        </pc:sldMkLst>
        <pc:spChg chg="mod">
          <ac:chgData name="Long Nguyen" userId="f59fb8f3-a021-417a-8bc1-65c8d471c621" providerId="ADAL" clId="{F28BDA9A-BFEA-0A48-93A2-5F1590075D7B}" dt="2022-02-08T21:01:54.641" v="320" actId="207"/>
          <ac:spMkLst>
            <pc:docMk/>
            <pc:sldMk cId="3448653526" sldId="617"/>
            <ac:spMk id="38913" creationId="{01ABAB85-1B1D-E842-8BF4-B8AF13377E9C}"/>
          </ac:spMkLst>
        </pc:spChg>
      </pc:sldChg>
      <pc:sldChg chg="add del">
        <pc:chgData name="Long Nguyen" userId="f59fb8f3-a021-417a-8bc1-65c8d471c621" providerId="ADAL" clId="{F28BDA9A-BFEA-0A48-93A2-5F1590075D7B}" dt="2022-02-08T21:01:28.851" v="307" actId="2696"/>
        <pc:sldMkLst>
          <pc:docMk/>
          <pc:sldMk cId="3340167068" sldId="618"/>
        </pc:sldMkLst>
      </pc:sldChg>
      <pc:sldChg chg="del">
        <pc:chgData name="Long Nguyen" userId="f59fb8f3-a021-417a-8bc1-65c8d471c621" providerId="ADAL" clId="{F28BDA9A-BFEA-0A48-93A2-5F1590075D7B}" dt="2022-02-08T20:59:26.149" v="284" actId="2696"/>
        <pc:sldMkLst>
          <pc:docMk/>
          <pc:sldMk cId="4193751558" sldId="618"/>
        </pc:sldMkLst>
      </pc:sldChg>
      <pc:sldChg chg="modSp add del mod modAnim">
        <pc:chgData name="Long Nguyen" userId="f59fb8f3-a021-417a-8bc1-65c8d471c621" providerId="ADAL" clId="{F28BDA9A-BFEA-0A48-93A2-5F1590075D7B}" dt="2022-02-08T20:56:27.350" v="193" actId="2696"/>
        <pc:sldMkLst>
          <pc:docMk/>
          <pc:sldMk cId="839999011" sldId="634"/>
        </pc:sldMkLst>
        <pc:spChg chg="mod">
          <ac:chgData name="Long Nguyen" userId="f59fb8f3-a021-417a-8bc1-65c8d471c621" providerId="ADAL" clId="{F28BDA9A-BFEA-0A48-93A2-5F1590075D7B}" dt="2022-02-08T20:55:32.589" v="143" actId="20577"/>
          <ac:spMkLst>
            <pc:docMk/>
            <pc:sldMk cId="839999011" sldId="634"/>
            <ac:spMk id="16386" creationId="{B58E18ED-8D49-8844-A857-3DC2CAD817CB}"/>
          </ac:spMkLst>
        </pc:spChg>
        <pc:spChg chg="mod">
          <ac:chgData name="Long Nguyen" userId="f59fb8f3-a021-417a-8bc1-65c8d471c621" providerId="ADAL" clId="{F28BDA9A-BFEA-0A48-93A2-5F1590075D7B}" dt="2022-02-08T20:54:17.900" v="72" actId="20577"/>
          <ac:spMkLst>
            <pc:docMk/>
            <pc:sldMk cId="839999011" sldId="634"/>
            <ac:spMk id="38913" creationId="{01ABAB85-1B1D-E842-8BF4-B8AF13377E9C}"/>
          </ac:spMkLst>
        </pc:spChg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59725-BFEE-644C-A872-B7D4268C5620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290AE-058D-1344-A3D3-E0EB99844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11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An image is 2D grid of squares(</a:t>
            </a:r>
            <a:r>
              <a:rPr lang="en-US" sz="2000" b="1" dirty="0">
                <a:latin typeface="Gill Sans MT" panose="020B0502020104020203" pitchFamily="34" charset="77"/>
              </a:rPr>
              <a:t>bitmap</a:t>
            </a:r>
            <a:r>
              <a:rPr lang="en-US" sz="2000" dirty="0">
                <a:latin typeface="Gill Sans MT" panose="020B0502020104020203" pitchFamily="34" charset="77"/>
              </a:rPr>
              <a:t>), where each square is filled with only one color; this is kind of structure is called a </a:t>
            </a:r>
            <a:r>
              <a:rPr lang="en-US" sz="2000" b="1" dirty="0">
                <a:latin typeface="Gill Sans MT" panose="020B0502020104020203" pitchFamily="34" charset="77"/>
              </a:rPr>
              <a:t>raster graphics image.</a:t>
            </a: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Each of these small squares, called a </a:t>
            </a:r>
            <a:r>
              <a:rPr lang="en-US" sz="2000" b="1" dirty="0">
                <a:latin typeface="Gill Sans MT" panose="020B0502020104020203" pitchFamily="34" charset="77"/>
              </a:rPr>
              <a:t>pixel</a:t>
            </a:r>
            <a:r>
              <a:rPr lang="en-US" sz="2000" dirty="0">
                <a:latin typeface="Gill Sans MT" panose="020B0502020104020203" pitchFamily="34" charset="77"/>
              </a:rPr>
              <a:t>, can be filled with exactly one color. Computers use </a:t>
            </a:r>
            <a:r>
              <a:rPr lang="en-US" sz="2000" b="1" dirty="0">
                <a:latin typeface="Gill Sans MT" panose="020B0502020104020203" pitchFamily="34" charset="77"/>
              </a:rPr>
              <a:t>additive color mixing </a:t>
            </a:r>
            <a:r>
              <a:rPr lang="en-US" sz="2000" dirty="0">
                <a:latin typeface="Gill Sans MT" panose="020B0502020104020203" pitchFamily="34" charset="77"/>
              </a:rPr>
              <a:t>to produce colors. Primary colors are red, green and blue(RGB)</a:t>
            </a: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Typically, bitmaps use 24-bit(3 bytes) for colors.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- 8 bits for each of the three primary colors.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- each color has values 0 to 255.</a:t>
            </a:r>
          </a:p>
          <a:p>
            <a:pPr lvl="1" eaLnBrk="1" hangingPunct="1">
              <a:buFontTx/>
              <a:buChar char="-"/>
              <a:defRPr/>
            </a:pPr>
            <a:r>
              <a:rPr lang="en-US" sz="2000" dirty="0">
                <a:latin typeface="Gill Sans MT" panose="020B0502020104020203" pitchFamily="34" charset="77"/>
              </a:rPr>
              <a:t>24-bit equals approximately 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                         2^24 = 16.8 million colors. </a:t>
            </a:r>
          </a:p>
          <a:p>
            <a:pPr marL="342900" lvl="1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3429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Gill Sans MT" panose="020B0502020104020203" pitchFamily="34" charset="77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The pixels of an image is its data. An image may contain some </a:t>
            </a:r>
            <a:r>
              <a:rPr lang="en-US" sz="2000" b="1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metadata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(data that describes a file's data) such as width, height, size, location of the image. </a:t>
            </a:r>
          </a:p>
          <a:p>
            <a:pPr marL="342900" lvl="1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endParaRPr lang="en-US" sz="23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  <a:p>
            <a:pPr marL="380985" lvl="1" indent="0">
              <a:buNone/>
              <a:defRPr/>
            </a:pPr>
            <a:endParaRPr lang="en-US" sz="20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0874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173632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71164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029914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610883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16080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61766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571734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928802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072700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8720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As we will see later in this lecture, this image can be represented by a </a:t>
            </a:r>
          </a:p>
          <a:p>
            <a:r>
              <a:rPr lang="en-US" sz="1200" dirty="0"/>
              <a:t>three-dimensional </a:t>
            </a:r>
            <a:r>
              <a:rPr lang="en-US" sz="1200" dirty="0" err="1"/>
              <a:t>Numpy</a:t>
            </a:r>
            <a:r>
              <a:rPr lang="en-US" sz="1200" dirty="0"/>
              <a:t> array of shape (7, 10, 3). The 7 represents 7 rows; the 10 is for 10 columns and the 3 is for three components: red, green blue.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290AE-058D-1344-A3D3-E0EB99844B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56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384761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0413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382671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253277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65128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67850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99275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103C4A4A-3489-384E-8A33-70E287D84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CDC6D7-7147-7C45-A0D3-3F45B69BD2C5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12C6BD0-6A57-7A49-8297-ADE78D7BD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02CAD7A-27CE-C84B-98CC-95210E431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Raster graphics image has to be made up of a grid of squares, but how big should each square be? 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the </a:t>
            </a:r>
            <a:r>
              <a:rPr lang="en-US" sz="1500" b="1" dirty="0">
                <a:latin typeface="Tahoma" charset="0"/>
              </a:rPr>
              <a:t>resolution</a:t>
            </a:r>
            <a:r>
              <a:rPr lang="en-US" sz="1500" dirty="0">
                <a:latin typeface="Tahoma" charset="0"/>
              </a:rPr>
              <a:t> of an image, or the amount of information stored in the image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same image size but smaller pixel size equals higher resolution(more detail) and therefore larger number of pixels in the image.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for example, the left image below is 16 pixels by 16 pixels resolution but the right image is a higher resolution 512x512.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  <a:p>
            <a:pPr lvl="1" eaLnBrk="1" hangingPunct="1">
              <a:defRPr/>
            </a:pPr>
            <a:endParaRPr lang="en-US" sz="1167" b="1" dirty="0"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9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A082C065-48A4-C849-B575-C0CA85678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168702-401B-2B4A-9E6B-F517A662C62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506262F-9712-5B4C-A088-9EF0B7EACD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AD16A30-8D43-474E-B662-E42D1EBB7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the bitmap data look like for the image below? A lot of the data would be the same! Is there a way to encode the image with an abbreviation for “500 black pixels” rather than listing each pixel individually?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Data compression can reduce the size(number of bits) of stored data. CompuServe develops GIF, or the Graphics Interchange Format, in 1987. </a:t>
            </a:r>
          </a:p>
          <a:p>
            <a:pPr lvl="1"/>
            <a:r>
              <a:rPr lang="en-US" altLang="en-US" sz="1900" dirty="0">
                <a:latin typeface="Gill Sans MT" panose="020B0502020104020203" pitchFamily="34" charset="77"/>
              </a:rPr>
              <a:t>can be pronounced “GIF” or “JIF”</a:t>
            </a: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Unlike bitmaps, GIFs are compressed: </a:t>
            </a:r>
            <a:r>
              <a:rPr lang="en-US" altLang="en-US" sz="1900" dirty="0">
                <a:latin typeface="Gill Sans MT" panose="020B0502020104020203" pitchFamily="34" charset="77"/>
              </a:rPr>
              <a:t>can represent exactly the same information as some bitmaps using a smaller number of bits essentially, if two 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pixels that are horizontally adjacent are exactly the same, then 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GIF compresses the data.</a:t>
            </a: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This method is called </a:t>
            </a:r>
            <a:r>
              <a:rPr lang="en-US" altLang="en-US" sz="19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lossless compression: 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reducing number of bits stored while guaranteeing complete reconstruction of the original data, </a:t>
            </a:r>
            <a:r>
              <a:rPr lang="en-US" altLang="en-US" sz="1900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i.e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, no data is lost. Thus few bits does not necessarily mean less information.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Besides images, you may have used RAR, ZIP, GZIP, LZW to compress any file.</a:t>
            </a:r>
          </a:p>
          <a:p>
            <a:pPr marL="342900" lvl="1" indent="0" eaLnBrk="1" hangingPunct="1">
              <a:buNone/>
            </a:pPr>
            <a:endParaRPr lang="en-US" altLang="en-US" sz="19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0643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en-US" sz="12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While lossless compression preserves all of a file's data, </a:t>
            </a:r>
            <a:r>
              <a:rPr lang="en-US" altLang="en-US" sz="12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lossy compression</a:t>
            </a:r>
            <a:r>
              <a:rPr lang="en-US" altLang="en-US" sz="12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throws away some data in the interest of compressing the file even more.  </a:t>
            </a:r>
          </a:p>
          <a:p>
            <a:pPr marL="0" indent="0">
              <a:buNone/>
            </a:pPr>
            <a:endParaRPr lang="en-US" sz="12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1200" dirty="0"/>
              <a:t>Lossy</a:t>
            </a:r>
            <a:r>
              <a:rPr lang="en-US" sz="1200" i="1" dirty="0"/>
              <a:t> </a:t>
            </a:r>
            <a:r>
              <a:rPr lang="en-US" sz="1200" dirty="0"/>
              <a:t>data compression algorithms can significantly reduce the number of bits stored or transmitted but only allow reconstruction of an approximation of the original data. </a:t>
            </a:r>
            <a:endParaRPr lang="en-US" altLang="en-US" sz="12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2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2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Effective lossy compression should preserve the essential data. You use effective lossy compression every time you text someone!</a:t>
            </a:r>
          </a:p>
          <a:p>
            <a:pPr marL="0" indent="0" eaLnBrk="1" hangingPunct="1">
              <a:buNone/>
            </a:pPr>
            <a:endParaRPr lang="en-US" altLang="en-US" sz="12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2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GIF uses lossless compression</a:t>
            </a:r>
          </a:p>
          <a:p>
            <a:pPr marL="0" indent="0" eaLnBrk="1" hangingPunct="1">
              <a:buNone/>
            </a:pPr>
            <a:r>
              <a:rPr lang="en-US" altLang="en-US" sz="12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JPEG(Joint Photographic Experts Group), for example, uses lossy compression.</a:t>
            </a:r>
          </a:p>
          <a:p>
            <a:pPr marL="0" indent="0" eaLnBrk="1" hangingPunct="1">
              <a:buNone/>
            </a:pPr>
            <a:r>
              <a:rPr lang="en-US" altLang="en-US" sz="12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PNG(Portable Network Graphic) is another popular format.</a:t>
            </a:r>
          </a:p>
          <a:p>
            <a:pPr marL="0" indent="0" eaLnBrk="1" hangingPunct="1">
              <a:buNone/>
            </a:pPr>
            <a:endParaRPr lang="en-US" altLang="en-US" sz="12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5380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4EC38EE-BC49-8540-8E2B-7E4B462BC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2B0A93-0C85-4F4E-9B7F-BDC843BD88F6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6BF8EA4-5C73-BD44-995A-B1A3AFEE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01D857E-F3E6-6540-9261-A33E3F080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en-US" altLang="en-US" sz="1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Like GIF, PNG uses lossless compression, and like JPEG, PNG uses 24 bits for color.</a:t>
            </a:r>
          </a:p>
          <a:p>
            <a:pPr marL="0" indent="0" eaLnBrk="1" hangingPunct="1">
              <a:buNone/>
            </a:pPr>
            <a:r>
              <a:rPr lang="en-US" altLang="en-US" sz="1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Another feature of the PNG format is support for alpha, or transparency. BMP and JPEG, on the other hand, don't have a channel devoted to </a:t>
            </a:r>
            <a:r>
              <a:rPr lang="en-US" altLang="en-US" sz="12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transparency</a:t>
            </a:r>
            <a:r>
              <a:rPr lang="en-US" altLang="en-US" sz="1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 </a:t>
            </a:r>
          </a:p>
          <a:p>
            <a:pPr marL="0" indent="0" eaLnBrk="1" hangingPunct="1">
              <a:buNone/>
            </a:pPr>
            <a:r>
              <a:rPr lang="en-US" altLang="en-US" sz="1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does have the distinct advantage of supporting animation achieved by repeatedly showing a series of frames.</a:t>
            </a:r>
          </a:p>
          <a:p>
            <a:pPr eaLnBrk="1" hangingPunct="1"/>
            <a:endParaRPr lang="en-US" altLang="en-US" sz="12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4498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7E2FDE53-D1FB-D246-B03A-6704167DC8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0E44B5-BFDF-BC48-BCF6-7BCA82CC9BA9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DD76B0F-666F-BA4F-9484-821883D16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0365C64-06A2-C64A-BB38-329B37C0F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dirty="0"/>
              <a:t>The amount of size reduction from compression depends on both the amount of redundancy in the original data representation and the compression algorithm applied.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Lossy data compression algorithms can usually reduce the number of bits stored or transmitted more than lossless compression algorithms. </a:t>
            </a:r>
            <a:endParaRPr lang="en-US" sz="1100" dirty="0"/>
          </a:p>
          <a:p>
            <a:pPr marL="0" indent="0" eaLnBrk="1" hangingPunct="1">
              <a:buNone/>
            </a:pPr>
            <a:endParaRPr lang="en-US" altLang="en-US" sz="11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dirty="0"/>
              <a:t>In situations where quality or ability to reconstruct the original is maximally important, lossless compression algorithms are typically chosen. </a:t>
            </a:r>
            <a:endParaRPr lang="en-US" sz="1100" dirty="0"/>
          </a:p>
          <a:p>
            <a:pPr marL="0" indent="0" eaLnBrk="1" hangingPunct="1">
              <a:buNone/>
            </a:pPr>
            <a:endParaRPr lang="en-US" altLang="en-US" sz="11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dirty="0"/>
              <a:t>In situations where minimizing data size or transmission time is maximally important, lossy compression algorithms are typically chosen. </a:t>
            </a:r>
            <a:endParaRPr lang="en-US" sz="1100" dirty="0"/>
          </a:p>
          <a:p>
            <a:pPr marL="0" indent="0" eaLnBrk="1" hangingPunct="1">
              <a:buNone/>
            </a:pPr>
            <a:endParaRPr lang="en-US" altLang="en-US" sz="11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3942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0B0900A4-EBDD-884D-BBCE-182364D35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2D3D98-C5C7-2248-8B26-216E519D6D32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53AA851-64E7-704E-A45B-46EC3FD42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B588807-2342-3A45-8D0D-80FCCE5EA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54129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If a raster graphics image is scaled larger, the image will appear pixelated. 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can scale without losing quality.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raster graphics, vector graphics doesn't involve turning an image into a grid and storing the values of individual pixels.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Instead, vector graphics stores images using mathematics.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let's say we want to represent a circle. In raster graphics, we'd create a grid of squares and then trace out a circle by filling in squares with some color.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Using vector graphics, we'd instead say that the equation for a square looks something like x^2 + y^2 = r^2.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We can create a raster graphic simply by picking a size for the image, then using the equation to figure out which pixels should be colored.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This representation doesn't depend on any pixels. </a:t>
            </a:r>
            <a:r>
              <a:rPr lang="en-US" altLang="en-US" sz="1500" b="1" dirty="0">
                <a:latin typeface="Tahoma" panose="020B0604030504040204" pitchFamily="34" charset="0"/>
              </a:rPr>
              <a:t>If we want to create a larger circle, we can just pick a larger value for r, and our equation will create a larger circle without any loss in quality. </a:t>
            </a:r>
          </a:p>
        </p:txBody>
      </p:sp>
    </p:spTree>
    <p:extLst>
      <p:ext uri="{BB962C8B-B14F-4D97-AF65-F5344CB8AC3E}">
        <p14:creationId xmlns:p14="http://schemas.microsoft.com/office/powerpoint/2010/main" val="294343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mp.org/2.6/en/gimp-tool-desaturat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566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9421" y="1592461"/>
            <a:ext cx="4925157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Data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3395598"/>
            <a:ext cx="4578895" cy="5683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Images and Compression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71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25135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1079500"/>
            <a:ext cx="8881110" cy="45085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1500" b="1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8916" name="Picture 1" descr="sqrt_b^2-4ac.pdf">
            <a:extLst>
              <a:ext uri="{FF2B5EF4-FFF2-40B4-BE49-F238E27FC236}">
                <a16:creationId xmlns:a16="http://schemas.microsoft.com/office/drawing/2014/main" id="{8720B090-DCDD-0E44-B6F5-49D2ED5D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79563" y="-700596"/>
            <a:ext cx="22488732" cy="6140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1">
            <a:extLst>
              <a:ext uri="{FF2B5EF4-FFF2-40B4-BE49-F238E27FC236}">
                <a16:creationId xmlns:a16="http://schemas.microsoft.com/office/drawing/2014/main" id="{1B40FF63-EA73-7A44-8137-79F00DEAE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287" y="674263"/>
            <a:ext cx="4764263" cy="160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124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Python is currently one of most popular languages. It has many optimized libraries for working with data. 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 Python library that provides a high-performing multidimensional array object(matrices) and mathematical operations to work with these arrays.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]) 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b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a.shape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</a:t>
            </a:r>
            <a:r>
              <a:rPr lang="en-US" sz="2000" b="1" dirty="0">
                <a:latin typeface="Inconsolata" panose="020B0609030003000000" pitchFamily="49" charset="77"/>
              </a:rPr>
              <a:t>(4,)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b.shape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(2, 4)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latin typeface="Inconsolata" panose="020B0609030003000000" pitchFamily="49" charset="77"/>
              </a:rPr>
              <a:t>b.dtype</a:t>
            </a:r>
            <a:r>
              <a:rPr lang="en-US" sz="2000" b="1" dirty="0">
                <a:latin typeface="Inconsolata" panose="020B0609030003000000" pitchFamily="49" charset="77"/>
              </a:rPr>
              <a:t>)	# int64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5246371" y="3366823"/>
            <a:ext cx="37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 can only store data of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single type and are super fast.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Python lists can hold objects of different types and are very slow.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F2D51-B1F8-2344-A1E7-8773AEFAFAB6}"/>
              </a:ext>
            </a:extLst>
          </p:cNvPr>
          <p:cNvSpPr txBox="1"/>
          <p:nvPr/>
        </p:nvSpPr>
        <p:spPr>
          <a:xfrm>
            <a:off x="3230805" y="2830282"/>
            <a:ext cx="260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np is an alias for </a:t>
            </a:r>
            <a:r>
              <a:rPr lang="en-US" sz="2000" dirty="0" err="1">
                <a:solidFill>
                  <a:srgbClr val="FF0000"/>
                </a:solidFill>
              </a:rPr>
              <a:t>numpy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100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Numpy(2D array)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9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print(a[0, 0])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print(a[1, 3]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print(a[:, 1:3])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[[ 2, 3],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 [ 6, 7],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 [10, 11]]</a:t>
            </a:r>
            <a:endParaRPr lang="en-US" altLang="en-US" sz="2000" b="1" dirty="0">
              <a:solidFill>
                <a:srgbClr val="FFC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3053572" y="4545128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Similar to Python lists, slicing works with </a:t>
            </a:r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DA85D8-BAC7-F342-BB7F-F6038CD9EA6E}"/>
              </a:ext>
            </a:extLst>
          </p:cNvPr>
          <p:cNvCxnSpPr>
            <a:cxnSpLocks/>
          </p:cNvCxnSpPr>
          <p:nvPr/>
        </p:nvCxnSpPr>
        <p:spPr>
          <a:xfrm flipH="1" flipV="1">
            <a:off x="1874520" y="4342474"/>
            <a:ext cx="971551" cy="595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EEE966-90E5-CD43-AFCD-52079A2E1D4C}"/>
              </a:ext>
            </a:extLst>
          </p:cNvPr>
          <p:cNvSpPr txBox="1"/>
          <p:nvPr/>
        </p:nvSpPr>
        <p:spPr>
          <a:xfrm>
            <a:off x="4361657" y="1980337"/>
            <a:ext cx="2956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the use of commas, if it was a 2D Python list: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print(a[0][0])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uses commas(tuples) for indexing.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E8172B-0EF6-3B41-9FFC-196528577C4F}"/>
              </a:ext>
            </a:extLst>
          </p:cNvPr>
          <p:cNvCxnSpPr>
            <a:cxnSpLocks/>
          </p:cNvCxnSpPr>
          <p:nvPr/>
        </p:nvCxnSpPr>
        <p:spPr>
          <a:xfrm flipH="1">
            <a:off x="2251710" y="2564004"/>
            <a:ext cx="2109947" cy="1095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0C8-8F58-4D40-A53D-0C3BE519403B}"/>
              </a:ext>
            </a:extLst>
          </p:cNvPr>
          <p:cNvSpPr txBox="1"/>
          <p:nvPr/>
        </p:nvSpPr>
        <p:spPr>
          <a:xfrm>
            <a:off x="2846071" y="3970618"/>
            <a:ext cx="3299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all rows, columns 1 and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46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Numpy(3D array)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-2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300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		   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-1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		   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200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9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]]])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(4, 3, 2)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print(a[1, 2, 0])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300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print(a[3, 0, 1])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200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142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 is built on top of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and provides plotting capabilities. It is recommended that you use the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Notebook when working with these libraries.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(859, 840, 3)</a:t>
            </a:r>
            <a:endParaRPr lang="en-US" sz="2000" dirty="0">
              <a:solidFill>
                <a:srgbClr val="FFC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342900" y="4342474"/>
            <a:ext cx="981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rows</a:t>
            </a:r>
          </a:p>
          <a:p>
            <a:r>
              <a:rPr lang="en-US" sz="2000" dirty="0"/>
              <a:t>(height)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281785" y="4311994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columns</a:t>
            </a:r>
          </a:p>
          <a:p>
            <a:r>
              <a:rPr lang="en-US" sz="2000" dirty="0"/>
              <a:t>(width)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E870C-E10D-A248-9785-5753225BC3F9}"/>
              </a:ext>
            </a:extLst>
          </p:cNvPr>
          <p:cNvSpPr txBox="1"/>
          <p:nvPr/>
        </p:nvSpPr>
        <p:spPr>
          <a:xfrm>
            <a:off x="1981876" y="3911884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RGB channel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551184" y="3749040"/>
            <a:ext cx="28239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B47E41-5C33-8A4C-8CBF-CE87B35F966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588770" y="3718560"/>
            <a:ext cx="393106" cy="393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47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Matplotlib, the </a:t>
            </a:r>
            <a:r>
              <a:rPr lang="en-US" sz="2000" dirty="0">
                <a:latin typeface="Gill Sans MT" panose="020B0502020104020203" pitchFamily="34" charset="77"/>
              </a:rPr>
              <a:t>Figure</a:t>
            </a:r>
            <a:r>
              <a:rPr lang="en-US" dirty="0">
                <a:latin typeface="Gill Sans MT" panose="020B0502020104020203" pitchFamily="34" charset="77"/>
              </a:rPr>
              <a:t> object is used to contain one or more sets of </a:t>
            </a:r>
            <a:r>
              <a:rPr lang="en-US" sz="2000" dirty="0">
                <a:latin typeface="Gill Sans MT" panose="020B0502020104020203" pitchFamily="34" charset="77"/>
              </a:rPr>
              <a:t>Axes</a:t>
            </a:r>
            <a:r>
              <a:rPr lang="en-US" dirty="0">
                <a:latin typeface="Gill Sans MT" panose="020B0502020104020203" pitchFamily="34" charset="77"/>
              </a:rPr>
              <a:t> objects. Data is plotted within a given set of axes.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 </a:t>
            </a:r>
            <a:r>
              <a:rPr lang="en-US" sz="2000" b="1" dirty="0">
                <a:latin typeface="Gill Sans MT" panose="020B0502020104020203" pitchFamily="34" charset="77"/>
              </a:rPr>
              <a:t>subplots()</a:t>
            </a:r>
            <a:r>
              <a:rPr lang="en-US" dirty="0">
                <a:latin typeface="Gill Sans MT" panose="020B0502020104020203" pitchFamily="34" charset="77"/>
              </a:rPr>
              <a:t> function can be used to create a figure along with a specified layout of axes.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99190" y="4342474"/>
            <a:ext cx="88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 </a:t>
            </a:r>
          </a:p>
          <a:p>
            <a:r>
              <a:rPr lang="en-US" sz="2000" dirty="0"/>
              <a:t>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077244" y="4413442"/>
            <a:ext cx="1416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Axes object</a:t>
            </a:r>
          </a:p>
          <a:p>
            <a:endParaRPr lang="en-US"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 flipV="1">
            <a:off x="551187" y="3749040"/>
            <a:ext cx="0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49B6E7-9385-1247-A5D2-421CE2A2A78F}"/>
              </a:ext>
            </a:extLst>
          </p:cNvPr>
          <p:cNvSpPr txBox="1"/>
          <p:nvPr/>
        </p:nvSpPr>
        <p:spPr>
          <a:xfrm>
            <a:off x="4689565" y="3514071"/>
            <a:ext cx="288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By default, subplots will create a figure with a single set of axes; calling it will return the figure object and its axes object in a tuple.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2104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(859, 840, 3)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  displays the 2D </a:t>
            </a:r>
          </a:p>
          <a:p>
            <a:pPr marL="0" indent="0" eaLnBrk="1" hangingPunct="1">
              <a:buNone/>
            </a:pP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grid of pixels as an image.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40" y="2363556"/>
            <a:ext cx="4932660" cy="271436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21083" y="2057598"/>
            <a:ext cx="1379517" cy="1474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12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Pixels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</a:t>
            </a:r>
            <a:r>
              <a:rPr lang="en-US" sz="1800" dirty="0"/>
              <a:t>(859, 840, 3)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(0,0) pixel, slicing all colors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[0,0,:])  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array([255, 255, 255],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  <a:p>
            <a:pPr marL="0" indent="0">
              <a:buNone/>
            </a:pPr>
            <a:endParaRPr lang="en-US" altLang="en-US" sz="18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382" y="2364144"/>
            <a:ext cx="4407926" cy="242561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52718" y="2057598"/>
            <a:ext cx="2125122" cy="16310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C40619-CB38-1148-8E28-2AB18D7D8F68}"/>
              </a:ext>
            </a:extLst>
          </p:cNvPr>
          <p:cNvSpPr txBox="1"/>
          <p:nvPr/>
        </p:nvSpPr>
        <p:spPr>
          <a:xfrm>
            <a:off x="3053572" y="4629995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(0, 0) pixel is at the top left corner of the image.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94D49A-B128-6D44-9857-8BA5ECA6A5EE}"/>
              </a:ext>
            </a:extLst>
          </p:cNvPr>
          <p:cNvCxnSpPr>
            <a:cxnSpLocks/>
          </p:cNvCxnSpPr>
          <p:nvPr/>
        </p:nvCxnSpPr>
        <p:spPr>
          <a:xfrm flipV="1">
            <a:off x="4814443" y="2828222"/>
            <a:ext cx="863501" cy="169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953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you guess the R, G and B components of the yellow pixel at the center of the flower?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is yellow. We should expect high components in the R and G channels and a low number for the B channel.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[400,400,:])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array([185, 135, 0],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276" y="2368473"/>
            <a:ext cx="4802270" cy="26426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D2DF99-A1E1-D642-8BA0-70B868CCF76B}"/>
              </a:ext>
            </a:extLst>
          </p:cNvPr>
          <p:cNvCxnSpPr>
            <a:cxnSpLocks/>
          </p:cNvCxnSpPr>
          <p:nvPr/>
        </p:nvCxnSpPr>
        <p:spPr>
          <a:xfrm>
            <a:off x="2991028" y="2768837"/>
            <a:ext cx="3580688" cy="8374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64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How about a pixel on one of the white petals?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+ blue is white. We should expect high components in all R, G and B channels.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[200,400,:])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array([218, 222, 225],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30" y="1916764"/>
            <a:ext cx="4801885" cy="26424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71B8BD-6F05-5848-B6E7-0A67A02907F8}"/>
              </a:ext>
            </a:extLst>
          </p:cNvPr>
          <p:cNvCxnSpPr>
            <a:cxnSpLocks/>
          </p:cNvCxnSpPr>
          <p:nvPr/>
        </p:nvCxnSpPr>
        <p:spPr>
          <a:xfrm>
            <a:off x="2905570" y="2529555"/>
            <a:ext cx="3794333" cy="213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95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66704" cy="63238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641" y="536507"/>
            <a:ext cx="8904720" cy="5178493"/>
          </a:xfrm>
        </p:spPr>
        <p:txBody>
          <a:bodyPr>
            <a:normAutofit/>
          </a:bodyPr>
          <a:lstStyle/>
          <a:p>
            <a:pPr marL="380985" lvl="1" indent="0">
              <a:buNone/>
              <a:defRPr/>
            </a:pPr>
            <a:endParaRPr lang="en-US" sz="20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AA6402AE-27BA-C94A-8CDB-C660D25DC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76" y="2538101"/>
            <a:ext cx="3453984" cy="317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537AAE-EC0D-054E-82AD-A976564A8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828" y="2414685"/>
            <a:ext cx="1404114" cy="127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0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 write code to decompose our flower image into its individual components.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same shape as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, all zeroes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img_red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img_green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img_blue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extract all rows, all columns, but only one channel at a time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img_red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		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 # red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img_green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1]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1]	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green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img_blue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2]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2]		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blue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230781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095" y="50955"/>
            <a:ext cx="7898664" cy="763038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553" y="743484"/>
            <a:ext cx="8604547" cy="4844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The following code continues from the previous slide:</a:t>
            </a:r>
          </a:p>
          <a:p>
            <a:pPr marL="0" indent="0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=(15,5))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  <a:cs typeface="InaiMathi" pitchFamily="2" charset="0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[0].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img_red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[1].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img_green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[2].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img_blue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990602" y="935753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4689987" y="1222267"/>
            <a:ext cx="1300615" cy="202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5746125" y="2463806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6477910" y="1921353"/>
            <a:ext cx="0" cy="4580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89E7DC2-C7B2-2646-B742-09A4F410A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97" y="3299960"/>
            <a:ext cx="7669319" cy="228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50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Image(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Optional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We can write the previous code using a for loop instead.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=(15,5))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for c in range(3):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np.zeros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img.shape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[:,:,c]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[:,:,c]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[c].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See the next slide for the output.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112735" y="1767079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4916558" y="2446443"/>
            <a:ext cx="834885" cy="650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6529369" y="4210294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7248939" y="3496364"/>
            <a:ext cx="0" cy="713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53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no blue component gives yellow!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331720" y="1758421"/>
            <a:ext cx="2200275" cy="2446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09570" y="1910822"/>
            <a:ext cx="74825" cy="22327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843448" y="1841075"/>
            <a:ext cx="1968833" cy="23024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85428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high blue component gives white!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434590" y="1234440"/>
            <a:ext cx="224980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84395" y="1234440"/>
            <a:ext cx="0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684395" y="1234440"/>
            <a:ext cx="227647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80325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Many image software allows you to convert your image to a black and white version. This amounts to convert the tuple (R, G, B) to one grayscale number.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Two common algorithms found in some software uses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average method 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or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luminosity method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. (See, for example, the free, open source, image manipulation program called GIMP).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average method simply averages the R, G, B components: 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	(R + G + B) / 3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method computes a weighted average taking into account human perception of lightness(for example, human are more sensitive to green, so green has a larger weight):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0.21* R + 0.72 * G + 0.07 * B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300860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homework,  you'll write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Python code to do the following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conversion to grayscale.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left image uses the average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method, the right uses the luminosity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is the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default method in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GIMP.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F03A0-8F0D-5C4D-9293-AC370AAE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22" y="3337131"/>
            <a:ext cx="6230978" cy="22508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57797D-1E82-4F45-B825-271C4541F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61" y="989283"/>
            <a:ext cx="2882900" cy="21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47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013" y="25605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Tint(Optional)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753979"/>
            <a:ext cx="8538210" cy="4834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To tint an image is to mix its colors with white. This will increase the lightness of the image.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lab, you will write a Python function, which takes an image and a percentage value as a parameter. Setting 'percentage' to 0 will not change the image, setting it to one means that the image will be completely whitened.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For example, suppose a pixel with RGB components of [0.80, 0.60, 0.40]. Tinting it by 25% means that the pixel is now [0.85, 0.70, 0.55].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B0FFF-B2B1-6740-87C2-1A5A80E3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3161850"/>
            <a:ext cx="8881110" cy="23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589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4EF925E-10C6-394F-AB0C-F09871E99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4AA38F8C-E2AA-EA4D-A486-FA2F457B38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610" y="1177290"/>
            <a:ext cx="8595360" cy="4140835"/>
          </a:xfrm>
        </p:spPr>
        <p:txBody>
          <a:bodyPr/>
          <a:lstStyle/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1) Part of this lecture is taken from a lecture from an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OpenCourseWare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course below.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Computer Science E-1 at Harvard Extension School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Understanding Computers and the Internet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by Tommy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MacWilliam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2) The formulas for converting RGB to grayscale can be found in the GIMP documentation: </a:t>
            </a:r>
            <a:r>
              <a:rPr lang="en-US" sz="2000" dirty="0">
                <a:hlinkClick r:id="rId2"/>
              </a:rPr>
              <a:t>https://docs.gimp.org/2.6/en/gimp-tool-desaturate.html</a:t>
            </a: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069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265" y="109521"/>
            <a:ext cx="7886700" cy="66542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RGB Model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7" name="Picture 3" descr="matrix.png">
            <a:extLst>
              <a:ext uri="{FF2B5EF4-FFF2-40B4-BE49-F238E27FC236}">
                <a16:creationId xmlns:a16="http://schemas.microsoft.com/office/drawing/2014/main" id="{3CC77AF3-D007-5C44-97AB-706CC25BB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72" y="1391930"/>
            <a:ext cx="6398300" cy="229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83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4F107FE-33DC-4D41-BCD4-F69C922D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732" y="0"/>
            <a:ext cx="7886700" cy="66542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Resolution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7D23A51-CC23-2D46-9966-5D2C05DBB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732" y="665423"/>
            <a:ext cx="8245268" cy="4922577"/>
          </a:xfrm>
        </p:spPr>
        <p:txBody>
          <a:bodyPr/>
          <a:lstStyle/>
          <a:p>
            <a:pPr lvl="1" eaLnBrk="1" hangingPunct="1">
              <a:defRPr/>
            </a:pPr>
            <a:endParaRPr lang="en-US" sz="1167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A446CD24-D602-8541-8180-3194E673D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32" y="1330846"/>
            <a:ext cx="7620000" cy="215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34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132E559-1A3E-C34F-A562-E3FCB5A26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188" y="94004"/>
            <a:ext cx="7886700" cy="61515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511EFDDD-BDA3-DC45-A705-DF99D46F5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187" y="709155"/>
            <a:ext cx="9015813" cy="5073079"/>
          </a:xfrm>
        </p:spPr>
        <p:txBody>
          <a:bodyPr>
            <a:noAutofit/>
          </a:bodyPr>
          <a:lstStyle/>
          <a:p>
            <a:pPr marL="342900" lvl="1" indent="0" eaLnBrk="1" hangingPunct="1">
              <a:buNone/>
            </a:pPr>
            <a:endParaRPr lang="en-US" altLang="en-US" sz="19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BCF5C1D4-BD7B-A74D-B5D7-82EC9CAD7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268" y="1930285"/>
            <a:ext cx="3566721" cy="215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83473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926" y="127000"/>
            <a:ext cx="7886700" cy="70298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926" y="829984"/>
            <a:ext cx="9032074" cy="4885016"/>
          </a:xfrm>
        </p:spPr>
        <p:txBody>
          <a:bodyPr>
            <a:noAutofit/>
          </a:bodyPr>
          <a:lstStyle/>
          <a:p>
            <a:pPr marL="342900" lvl="1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</a:endParaRPr>
          </a:p>
          <a:p>
            <a:pPr marL="342900" lvl="1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</a:endParaRPr>
          </a:p>
          <a:p>
            <a:pPr marL="342900" lvl="1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</a:endParaRP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Hey wat r u </a:t>
            </a:r>
            <a:r>
              <a:rPr lang="en-US" altLang="en-US" sz="1900" dirty="0" err="1">
                <a:latin typeface="Gill Sans MT" panose="020B0502020104020203" pitchFamily="34" charset="77"/>
              </a:rPr>
              <a:t>doin</a:t>
            </a:r>
            <a:r>
              <a:rPr lang="en-US" altLang="en-US" sz="1900" dirty="0">
                <a:latin typeface="Gill Sans MT" panose="020B0502020104020203" pitchFamily="34" charset="77"/>
              </a:rPr>
              <a:t> tmrw? I </a:t>
            </a:r>
            <a:r>
              <a:rPr lang="en-US" altLang="en-US" sz="1900" dirty="0" err="1">
                <a:latin typeface="Gill Sans MT" panose="020B0502020104020203" pitchFamily="34" charset="77"/>
              </a:rPr>
              <a:t>wntd</a:t>
            </a:r>
            <a:r>
              <a:rPr lang="en-US" altLang="en-US" sz="1900" dirty="0">
                <a:latin typeface="Gill Sans MT" panose="020B0502020104020203" pitchFamily="34" charset="77"/>
              </a:rPr>
              <a:t> 2 go 2 c Ben.(43 characters)</a:t>
            </a:r>
          </a:p>
          <a:p>
            <a:pPr marL="342900" lvl="1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</a:endParaRP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Hey, what are you doing tomorrow? I wanted to go to see Ben.(57 characters)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(compressed by about 25%, you can “</a:t>
            </a:r>
            <a:r>
              <a:rPr lang="en-US" altLang="ja-JP" sz="1900" dirty="0">
                <a:latin typeface="Gill Sans MT" panose="020B0502020104020203" pitchFamily="34" charset="77"/>
              </a:rPr>
              <a:t>probs</a:t>
            </a:r>
            <a:r>
              <a:rPr lang="en-US" altLang="en-US" sz="1900" dirty="0">
                <a:latin typeface="Gill Sans MT" panose="020B0502020104020203" pitchFamily="34" charset="77"/>
              </a:rPr>
              <a:t>”</a:t>
            </a:r>
            <a:r>
              <a:rPr lang="en-US" altLang="ja-JP" sz="1900" dirty="0">
                <a:latin typeface="Gill Sans MT" panose="020B0502020104020203" pitchFamily="34" charset="77"/>
              </a:rPr>
              <a:t> do even better.)</a:t>
            </a:r>
          </a:p>
          <a:p>
            <a:pPr marL="342900" lvl="1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19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1B088F74-50C6-5E46-9298-7B7197F07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346E11F-912B-AB4D-9456-8D4A45A63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765810"/>
            <a:ext cx="8141970" cy="4822190"/>
          </a:xfrm>
        </p:spPr>
        <p:txBody>
          <a:bodyPr/>
          <a:lstStyle/>
          <a:p>
            <a:pPr eaLnBrk="1" hangingPunct="1"/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B1008-F8C1-4642-A366-06208A011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98" y="2112618"/>
            <a:ext cx="3898239" cy="212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232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18DA8B69-B798-804C-973E-906C527C3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Comparison(Optional)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1CF24F7-9832-0642-8537-701ACD95F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079500"/>
            <a:ext cx="8096250" cy="4508500"/>
          </a:xfrm>
        </p:spPr>
        <p:txBody>
          <a:bodyPr/>
          <a:lstStyle/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C8AC01AF-5EB5-F546-80CD-C1BA0EEB6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65960"/>
            <a:ext cx="8206377" cy="19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99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84600A3-0BF1-F14F-948C-5778CBD47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C499422-9A33-914A-AF06-438EF3811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1079500"/>
            <a:ext cx="8141970" cy="45085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1500" b="1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2356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4688</TotalTime>
  <Words>2611</Words>
  <Application>Microsoft Macintosh PowerPoint</Application>
  <PresentationFormat>On-screen Show (16:10)</PresentationFormat>
  <Paragraphs>303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Courier New</vt:lpstr>
      <vt:lpstr>Gill Sans MT</vt:lpstr>
      <vt:lpstr>Inconsolata</vt:lpstr>
      <vt:lpstr>Inconsolata</vt:lpstr>
      <vt:lpstr>Menlo</vt:lpstr>
      <vt:lpstr>Tahoma</vt:lpstr>
      <vt:lpstr>Office Theme</vt:lpstr>
      <vt:lpstr>Understanding Data Part 2</vt:lpstr>
      <vt:lpstr>Bitmap</vt:lpstr>
      <vt:lpstr>RGB Model</vt:lpstr>
      <vt:lpstr>Resolution</vt:lpstr>
      <vt:lpstr>Lossless Compression</vt:lpstr>
      <vt:lpstr>Lossy Compression</vt:lpstr>
      <vt:lpstr>GIF</vt:lpstr>
      <vt:lpstr>Comparison(Optional)</vt:lpstr>
      <vt:lpstr>Vector Graphics</vt:lpstr>
      <vt:lpstr>Scalable Vector Graphics</vt:lpstr>
      <vt:lpstr>Numpy</vt:lpstr>
      <vt:lpstr>Numpy(2D array)</vt:lpstr>
      <vt:lpstr>Numpy(3D array)</vt:lpstr>
      <vt:lpstr>Matplotlib</vt:lpstr>
      <vt:lpstr>Matplotlib</vt:lpstr>
      <vt:lpstr>imshow()</vt:lpstr>
      <vt:lpstr>Pixels</vt:lpstr>
      <vt:lpstr>Decomposing an Image</vt:lpstr>
      <vt:lpstr>Decomposing an Image</vt:lpstr>
      <vt:lpstr>Decomposing an Image</vt:lpstr>
      <vt:lpstr>Decomposing an Image</vt:lpstr>
      <vt:lpstr>Decomposing an Image(Optional)</vt:lpstr>
      <vt:lpstr>Sum of Its Parts</vt:lpstr>
      <vt:lpstr>Sum of Its Parts</vt:lpstr>
      <vt:lpstr>RGB to Grayscale</vt:lpstr>
      <vt:lpstr>RGB to Grayscale</vt:lpstr>
      <vt:lpstr>Tint(Optional)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4</cp:revision>
  <dcterms:created xsi:type="dcterms:W3CDTF">2019-05-29T16:38:51Z</dcterms:created>
  <dcterms:modified xsi:type="dcterms:W3CDTF">2024-02-05T18:50:57Z</dcterms:modified>
</cp:coreProperties>
</file>