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7" r:id="rId12"/>
    <p:sldId id="355" r:id="rId13"/>
    <p:sldId id="358" r:id="rId14"/>
    <p:sldId id="350" r:id="rId15"/>
    <p:sldId id="331" r:id="rId16"/>
    <p:sldId id="347" r:id="rId17"/>
    <p:sldId id="348" r:id="rId18"/>
    <p:sldId id="353" r:id="rId19"/>
    <p:sldId id="351" r:id="rId20"/>
    <p:sldId id="352" r:id="rId21"/>
    <p:sldId id="300" r:id="rId22"/>
    <p:sldId id="332" r:id="rId23"/>
    <p:sldId id="337" r:id="rId24"/>
    <p:sldId id="359" r:id="rId25"/>
    <p:sldId id="360" r:id="rId26"/>
    <p:sldId id="341" r:id="rId27"/>
    <p:sldId id="34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B0ED0-F44B-9E45-9C40-AF9BE57AB4D6}" v="1580" dt="2021-10-26T14:27:52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35"/>
    <p:restoredTop sz="93692"/>
  </p:normalViewPr>
  <p:slideViewPr>
    <p:cSldViewPr snapToGrid="0" snapToObjects="1">
      <p:cViewPr varScale="1">
        <p:scale>
          <a:sx n="77" d="100"/>
          <a:sy n="77" d="100"/>
        </p:scale>
        <p:origin x="19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6T14:27:52.946" v="2514" actId="20577"/>
      <pc:docMkLst>
        <pc:docMk/>
      </pc:docMkLst>
      <pc:sldChg chg="modSp modAnim">
        <pc:chgData name="Long B Nguyen" userId="f59fb8f3-a021-417a-8bc1-65c8d471c621" providerId="ADAL" clId="{8A4B0ED0-F44B-9E45-9C40-AF9BE57AB4D6}" dt="2021-10-22T12:45:37.211" v="4" actId="20577"/>
        <pc:sldMkLst>
          <pc:docMk/>
          <pc:sldMk cId="278045358" sldId="257"/>
        </pc:sldMkLst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8A4B0ED0-F44B-9E45-9C40-AF9BE57AB4D6}" dt="2021-10-22T13:18:25.295" v="1064"/>
        <pc:sldMkLst>
          <pc:docMk/>
          <pc:sldMk cId="3647198221" sldId="308"/>
        </pc:sldMkLst>
      </pc:sldChg>
      <pc:sldChg chg="modAnim">
        <pc:chgData name="Long B Nguyen" userId="f59fb8f3-a021-417a-8bc1-65c8d471c621" providerId="ADAL" clId="{8A4B0ED0-F44B-9E45-9C40-AF9BE57AB4D6}" dt="2021-10-22T13:19:05.082" v="1068"/>
        <pc:sldMkLst>
          <pc:docMk/>
          <pc:sldMk cId="3718152399" sldId="310"/>
        </pc:sldMkLst>
      </pc:sldChg>
      <pc:sldChg chg="modAnim">
        <pc:chgData name="Long B Nguyen" userId="f59fb8f3-a021-417a-8bc1-65c8d471c621" providerId="ADAL" clId="{8A4B0ED0-F44B-9E45-9C40-AF9BE57AB4D6}" dt="2021-10-22T13:18:43.918" v="1066"/>
        <pc:sldMkLst>
          <pc:docMk/>
          <pc:sldMk cId="725508398" sldId="327"/>
        </pc:sldMkLst>
      </pc:sldChg>
      <pc:sldChg chg="modSp mod">
        <pc:chgData name="Long B Nguyen" userId="f59fb8f3-a021-417a-8bc1-65c8d471c621" providerId="ADAL" clId="{8A4B0ED0-F44B-9E45-9C40-AF9BE57AB4D6}" dt="2021-10-22T12:54:14.911" v="354" actId="20577"/>
        <pc:sldMkLst>
          <pc:docMk/>
          <pc:sldMk cId="121458461" sldId="332"/>
        </pc:sldMkLst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A4B0ED0-F44B-9E45-9C40-AF9BE57AB4D6}" dt="2021-10-26T12:45:21.701" v="1147" actId="20577"/>
        <pc:sldMkLst>
          <pc:docMk/>
          <pc:sldMk cId="2211977495" sldId="337"/>
        </pc:sldMkLst>
        <pc:spChg chg="mod">
          <ac:chgData name="Long B Nguyen" userId="f59fb8f3-a021-417a-8bc1-65c8d471c621" providerId="ADAL" clId="{8A4B0ED0-F44B-9E45-9C40-AF9BE57AB4D6}" dt="2021-10-26T12:45:21.701" v="1147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2T13:19:35.586" v="1078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2T12:48:26.759" v="77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8A4B0ED0-F44B-9E45-9C40-AF9BE57AB4D6}" dt="2021-10-22T12:51:25.758" v="114" actId="1076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2T12:51:25.758" v="114" actId="1076"/>
          <ac:spMkLst>
            <pc:docMk/>
            <pc:sldMk cId="4017324179" sldId="351"/>
            <ac:spMk id="3" creationId="{D153B6FA-682D-9E41-9C1C-7C6215883E2A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A4B0ED0-F44B-9E45-9C40-AF9BE57AB4D6}" dt="2021-10-22T12:52:11.067" v="263" actId="20577"/>
        <pc:sldMkLst>
          <pc:docMk/>
          <pc:sldMk cId="4281858866" sldId="352"/>
        </pc:sldMkLst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A4B0ED0-F44B-9E45-9C40-AF9BE57AB4D6}" dt="2021-10-22T13:11:21.355" v="684" actId="20577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mod">
          <ac:chgData name="Long B Nguyen" userId="f59fb8f3-a021-417a-8bc1-65c8d471c621" providerId="ADAL" clId="{8A4B0ED0-F44B-9E45-9C40-AF9BE57AB4D6}" dt="2021-10-22T13:11:01.902" v="647" actId="20577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modSp add mod">
        <pc:chgData name="Long B Nguyen" userId="f59fb8f3-a021-417a-8bc1-65c8d471c621" providerId="ADAL" clId="{8A4B0ED0-F44B-9E45-9C40-AF9BE57AB4D6}" dt="2021-10-22T13:11:16.524" v="666" actId="20577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modSp add mod modAnim">
        <pc:chgData name="Long B Nguyen" userId="f59fb8f3-a021-417a-8bc1-65c8d471c621" providerId="ADAL" clId="{8A4B0ED0-F44B-9E45-9C40-AF9BE57AB4D6}" dt="2021-10-26T13:06:27.574" v="1209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2T13:27:26.463" v="1081" actId="14100"/>
          <ac:spMkLst>
            <pc:docMk/>
            <pc:sldMk cId="1293658452" sldId="358"/>
            <ac:spMk id="2" creationId="{AA3A228F-61D0-D949-A5E7-F83756230BF8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8A4B0ED0-F44B-9E45-9C40-AF9BE57AB4D6}" dt="2021-10-26T14:26:55.614" v="249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8A4B0ED0-F44B-9E45-9C40-AF9BE57AB4D6}" dt="2021-10-26T14:27:52.946" v="2514" actId="2057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mod">
          <ac:chgData name="Long B Nguyen" userId="f59fb8f3-a021-417a-8bc1-65c8d471c621" providerId="ADAL" clId="{8A4B0ED0-F44B-9E45-9C40-AF9BE57AB4D6}" dt="2021-10-26T14:27:52.946" v="2514" actId="2057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list comprehensions(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list?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25486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</a:t>
            </a:r>
            <a:r>
              <a:rPr lang="en-US">
                <a:latin typeface="Gill Sans MT" panose="020B0502020104020203" pitchFamily="34" charset="77"/>
              </a:rPr>
              <a:t>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input().split()]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062230" y="4206240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4998</TotalTime>
  <Words>2378</Words>
  <Application>Microsoft Macintosh PowerPoint</Application>
  <PresentationFormat>On-screen Show (16:10)</PresentationFormat>
  <Paragraphs>321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Creating a list</vt:lpstr>
      <vt:lpstr>Creating a list with list comprehensions(optional)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2021-10-26T14:27:58Z</dcterms:modified>
</cp:coreProperties>
</file>