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89" r:id="rId2"/>
    <p:sldId id="274" r:id="rId3"/>
    <p:sldId id="291" r:id="rId4"/>
    <p:sldId id="292" r:id="rId5"/>
    <p:sldId id="293" r:id="rId6"/>
    <p:sldId id="294" r:id="rId7"/>
    <p:sldId id="295" r:id="rId8"/>
    <p:sldId id="297" r:id="rId9"/>
    <p:sldId id="296" r:id="rId10"/>
    <p:sldId id="298" r:id="rId11"/>
    <p:sldId id="299" r:id="rId12"/>
    <p:sldId id="300" r:id="rId13"/>
    <p:sldId id="301" r:id="rId14"/>
    <p:sldId id="302" r:id="rId15"/>
    <p:sldId id="290" r:id="rId16"/>
    <p:sldId id="303" r:id="rId17"/>
    <p:sldId id="304" r:id="rId18"/>
    <p:sldId id="306" r:id="rId19"/>
    <p:sldId id="307" r:id="rId20"/>
    <p:sldId id="309" r:id="rId21"/>
    <p:sldId id="310" r:id="rId22"/>
    <p:sldId id="308" r:id="rId23"/>
    <p:sldId id="311" r:id="rId2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0E45FF-707A-564B-83B3-9BA7BB1D0D1B}" v="391" dt="2021-03-15T14:45:50.2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41288"/>
    <p:restoredTop sz="93692"/>
  </p:normalViewPr>
  <p:slideViewPr>
    <p:cSldViewPr snapToGrid="0" snapToObjects="1">
      <p:cViewPr>
        <p:scale>
          <a:sx n="126" d="100"/>
          <a:sy n="126" d="100"/>
        </p:scale>
        <p:origin x="144" y="8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5A1C5B8-6AA9-824C-B77D-182A36FCC0A3}"/>
    <pc:docChg chg="custSel addSld delSld modSld">
      <pc:chgData name="Long B Nguyen" userId="f59fb8f3-a021-417a-8bc1-65c8d471c621" providerId="ADAL" clId="{05A1C5B8-6AA9-824C-B77D-182A36FCC0A3}" dt="2019-06-14T11:56:44.727" v="163" actId="1036"/>
      <pc:docMkLst>
        <pc:docMk/>
      </pc:docMkLst>
      <pc:sldChg chg="modSp">
        <pc:chgData name="Long B Nguyen" userId="f59fb8f3-a021-417a-8bc1-65c8d471c621" providerId="ADAL" clId="{05A1C5B8-6AA9-824C-B77D-182A36FCC0A3}" dt="2019-06-14T11:54:29.924" v="134" actId="20577"/>
        <pc:sldMkLst>
          <pc:docMk/>
          <pc:sldMk cId="1889908786" sldId="259"/>
        </pc:sldMkLst>
        <pc:spChg chg="mod">
          <ac:chgData name="Long B Nguyen" userId="f59fb8f3-a021-417a-8bc1-65c8d471c621" providerId="ADAL" clId="{05A1C5B8-6AA9-824C-B77D-182A36FCC0A3}" dt="2019-06-14T11:54:29.924" v="134" actId="20577"/>
          <ac:spMkLst>
            <pc:docMk/>
            <pc:sldMk cId="1889908786" sldId="259"/>
            <ac:spMk id="9" creationId="{E3B2E017-30B2-884B-A113-B419A2ED51AD}"/>
          </ac:spMkLst>
        </pc:spChg>
        <pc:picChg chg="mod">
          <ac:chgData name="Long B Nguyen" userId="f59fb8f3-a021-417a-8bc1-65c8d471c621" providerId="ADAL" clId="{05A1C5B8-6AA9-824C-B77D-182A36FCC0A3}" dt="2019-06-14T11:54:03.277" v="52" actId="1036"/>
          <ac:picMkLst>
            <pc:docMk/>
            <pc:sldMk cId="1889908786" sldId="259"/>
            <ac:picMk id="4" creationId="{73F37A0B-B0EE-6844-BD8E-4A35679250DE}"/>
          </ac:picMkLst>
        </pc:picChg>
      </pc:sldChg>
      <pc:sldChg chg="modSp">
        <pc:chgData name="Long B Nguyen" userId="f59fb8f3-a021-417a-8bc1-65c8d471c621" providerId="ADAL" clId="{05A1C5B8-6AA9-824C-B77D-182A36FCC0A3}" dt="2019-06-14T11:55:01.845" v="138" actId="313"/>
        <pc:sldMkLst>
          <pc:docMk/>
          <pc:sldMk cId="558223950" sldId="285"/>
        </pc:sldMkLst>
        <pc:spChg chg="mod">
          <ac:chgData name="Long B Nguyen" userId="f59fb8f3-a021-417a-8bc1-65c8d471c621" providerId="ADAL" clId="{05A1C5B8-6AA9-824C-B77D-182A36FCC0A3}" dt="2019-06-14T11:55:01.845" v="138" actId="313"/>
          <ac:spMkLst>
            <pc:docMk/>
            <pc:sldMk cId="558223950" sldId="285"/>
            <ac:spMk id="9" creationId="{E3B2E017-30B2-884B-A113-B419A2ED51AD}"/>
          </ac:spMkLst>
        </pc:spChg>
      </pc:sldChg>
      <pc:sldChg chg="modSp">
        <pc:chgData name="Long B Nguyen" userId="f59fb8f3-a021-417a-8bc1-65c8d471c621" providerId="ADAL" clId="{05A1C5B8-6AA9-824C-B77D-182A36FCC0A3}" dt="2019-06-14T02:15:45.959" v="28" actId="20577"/>
        <pc:sldMkLst>
          <pc:docMk/>
          <pc:sldMk cId="3974060782" sldId="289"/>
        </pc:sldMkLst>
        <pc:spChg chg="mod">
          <ac:chgData name="Long B Nguyen" userId="f59fb8f3-a021-417a-8bc1-65c8d471c621" providerId="ADAL" clId="{05A1C5B8-6AA9-824C-B77D-182A36FCC0A3}" dt="2019-06-14T02:15:31.900" v="24" actId="20577"/>
          <ac:spMkLst>
            <pc:docMk/>
            <pc:sldMk cId="3974060782" sldId="289"/>
            <ac:spMk id="2" creationId="{6117A749-B1BA-E24B-8FB0-0604EF651FB3}"/>
          </ac:spMkLst>
        </pc:spChg>
        <pc:spChg chg="mod">
          <ac:chgData name="Long B Nguyen" userId="f59fb8f3-a021-417a-8bc1-65c8d471c621" providerId="ADAL" clId="{05A1C5B8-6AA9-824C-B77D-182A36FCC0A3}" dt="2019-06-14T02:15:45.959" v="28" actId="20577"/>
          <ac:spMkLst>
            <pc:docMk/>
            <pc:sldMk cId="3974060782" sldId="289"/>
            <ac:spMk id="3" creationId="{1BDC47C8-6776-7B44-9CD4-95FC91452D62}"/>
          </ac:spMkLst>
        </pc:spChg>
      </pc:sldChg>
      <pc:sldChg chg="add">
        <pc:chgData name="Long B Nguyen" userId="f59fb8f3-a021-417a-8bc1-65c8d471c621" providerId="ADAL" clId="{05A1C5B8-6AA9-824C-B77D-182A36FCC0A3}" dt="2019-06-14T01:14:32.822" v="0"/>
        <pc:sldMkLst>
          <pc:docMk/>
          <pc:sldMk cId="1581961275" sldId="293"/>
        </pc:sldMkLst>
      </pc:sldChg>
    </pc:docChg>
  </pc:docChgLst>
  <pc:docChgLst>
    <pc:chgData name="Long B Nguyen" userId="f59fb8f3-a021-417a-8bc1-65c8d471c621" providerId="ADAL" clId="{EFBCD846-B2A3-1B4C-B729-1BDD8BB3398F}"/>
    <pc:docChg chg="custSel addSld delSld modSld">
      <pc:chgData name="Long B Nguyen" userId="f59fb8f3-a021-417a-8bc1-65c8d471c621" providerId="ADAL" clId="{EFBCD846-B2A3-1B4C-B729-1BDD8BB3398F}" dt="2019-06-15T13:28:52.721" v="979" actId="20577"/>
      <pc:docMkLst>
        <pc:docMk/>
      </pc:docMkLst>
      <pc:sldChg chg="modSp">
        <pc:chgData name="Long B Nguyen" userId="f59fb8f3-a021-417a-8bc1-65c8d471c621" providerId="ADAL" clId="{EFBCD846-B2A3-1B4C-B729-1BDD8BB3398F}" dt="2019-06-15T13:28:52.721" v="979" actId="20577"/>
        <pc:sldMkLst>
          <pc:docMk/>
          <pc:sldMk cId="2207246265" sldId="257"/>
        </pc:sldMkLst>
        <pc:spChg chg="mod">
          <ac:chgData name="Long B Nguyen" userId="f59fb8f3-a021-417a-8bc1-65c8d471c621" providerId="ADAL" clId="{EFBCD846-B2A3-1B4C-B729-1BDD8BB3398F}" dt="2019-06-15T13:28:52.721" v="979" actId="20577"/>
          <ac:spMkLst>
            <pc:docMk/>
            <pc:sldMk cId="2207246265" sldId="257"/>
            <ac:spMk id="9" creationId="{E3B2E017-30B2-884B-A113-B419A2ED51AD}"/>
          </ac:spMkLst>
        </pc:spChg>
      </pc:sldChg>
      <pc:sldChg chg="delSp modSp">
        <pc:chgData name="Long B Nguyen" userId="f59fb8f3-a021-417a-8bc1-65c8d471c621" providerId="ADAL" clId="{EFBCD846-B2A3-1B4C-B729-1BDD8BB3398F}" dt="2019-06-15T12:37:48.814" v="503" actId="20577"/>
        <pc:sldMkLst>
          <pc:docMk/>
          <pc:sldMk cId="4103067120" sldId="261"/>
        </pc:sldMkLst>
        <pc:spChg chg="del">
          <ac:chgData name="Long B Nguyen" userId="f59fb8f3-a021-417a-8bc1-65c8d471c621" providerId="ADAL" clId="{EFBCD846-B2A3-1B4C-B729-1BDD8BB3398F}" dt="2019-06-15T12:33:20.052" v="122" actId="478"/>
          <ac:spMkLst>
            <pc:docMk/>
            <pc:sldMk cId="4103067120" sldId="261"/>
            <ac:spMk id="6" creationId="{76E456FD-D331-974E-9966-139D852DE6B8}"/>
          </ac:spMkLst>
        </pc:spChg>
        <pc:spChg chg="mod">
          <ac:chgData name="Long B Nguyen" userId="f59fb8f3-a021-417a-8bc1-65c8d471c621" providerId="ADAL" clId="{EFBCD846-B2A3-1B4C-B729-1BDD8BB3398F}" dt="2019-06-15T12:37:48.814" v="503" actId="20577"/>
          <ac:spMkLst>
            <pc:docMk/>
            <pc:sldMk cId="4103067120" sldId="261"/>
            <ac:spMk id="9" creationId="{E3B2E017-30B2-884B-A113-B419A2ED51AD}"/>
          </ac:spMkLst>
        </pc:spChg>
        <pc:picChg chg="del">
          <ac:chgData name="Long B Nguyen" userId="f59fb8f3-a021-417a-8bc1-65c8d471c621" providerId="ADAL" clId="{EFBCD846-B2A3-1B4C-B729-1BDD8BB3398F}" dt="2019-06-15T12:32:55.159" v="19" actId="478"/>
          <ac:picMkLst>
            <pc:docMk/>
            <pc:sldMk cId="4103067120" sldId="261"/>
            <ac:picMk id="4" creationId="{83CF82C8-FC88-4642-A338-FD014F4CAC2D}"/>
          </ac:picMkLst>
        </pc:picChg>
        <pc:picChg chg="del">
          <ac:chgData name="Long B Nguyen" userId="f59fb8f3-a021-417a-8bc1-65c8d471c621" providerId="ADAL" clId="{EFBCD846-B2A3-1B4C-B729-1BDD8BB3398F}" dt="2019-06-15T12:33:47.423" v="200" actId="478"/>
          <ac:picMkLst>
            <pc:docMk/>
            <pc:sldMk cId="4103067120" sldId="261"/>
            <ac:picMk id="5" creationId="{703FD9BD-7F29-8C40-B080-09EE1CB5D9E1}"/>
          </ac:picMkLst>
        </pc:picChg>
      </pc:sldChg>
      <pc:sldChg chg="addSp delSp modSp add">
        <pc:chgData name="Long B Nguyen" userId="f59fb8f3-a021-417a-8bc1-65c8d471c621" providerId="ADAL" clId="{EFBCD846-B2A3-1B4C-B729-1BDD8BB3398F}" dt="2019-06-15T12:53:05.508" v="927" actId="1076"/>
        <pc:sldMkLst>
          <pc:docMk/>
          <pc:sldMk cId="905114398" sldId="264"/>
        </pc:sldMkLst>
        <pc:spChg chg="add mod">
          <ac:chgData name="Long B Nguyen" userId="f59fb8f3-a021-417a-8bc1-65c8d471c621" providerId="ADAL" clId="{EFBCD846-B2A3-1B4C-B729-1BDD8BB3398F}" dt="2019-06-15T12:52:08.118" v="852" actId="20577"/>
          <ac:spMkLst>
            <pc:docMk/>
            <pc:sldMk cId="905114398" sldId="264"/>
            <ac:spMk id="3" creationId="{9851CEEB-B8D2-EA41-9A10-1BC744107E4C}"/>
          </ac:spMkLst>
        </pc:spChg>
        <pc:spChg chg="add mod">
          <ac:chgData name="Long B Nguyen" userId="f59fb8f3-a021-417a-8bc1-65c8d471c621" providerId="ADAL" clId="{EFBCD846-B2A3-1B4C-B729-1BDD8BB3398F}" dt="2019-06-15T12:52:32.879" v="864" actId="1076"/>
          <ac:spMkLst>
            <pc:docMk/>
            <pc:sldMk cId="905114398" sldId="264"/>
            <ac:spMk id="5" creationId="{3E8F7CED-693F-5A43-87EB-5E21C02FDA13}"/>
          </ac:spMkLst>
        </pc:spChg>
        <pc:spChg chg="add mod">
          <ac:chgData name="Long B Nguyen" userId="f59fb8f3-a021-417a-8bc1-65c8d471c621" providerId="ADAL" clId="{EFBCD846-B2A3-1B4C-B729-1BDD8BB3398F}" dt="2019-06-15T12:52:47.831" v="922" actId="20577"/>
          <ac:spMkLst>
            <pc:docMk/>
            <pc:sldMk cId="905114398" sldId="264"/>
            <ac:spMk id="7" creationId="{C56845F4-C671-F849-8613-50BD132A5D50}"/>
          </ac:spMkLst>
        </pc:spChg>
        <pc:spChg chg="mod">
          <ac:chgData name="Long B Nguyen" userId="f59fb8f3-a021-417a-8bc1-65c8d471c621" providerId="ADAL" clId="{EFBCD846-B2A3-1B4C-B729-1BDD8BB3398F}" dt="2019-06-15T12:44:37.697" v="710" actId="20577"/>
          <ac:spMkLst>
            <pc:docMk/>
            <pc:sldMk cId="905114398" sldId="264"/>
            <ac:spMk id="9" creationId="{E3B2E017-30B2-884B-A113-B419A2ED51AD}"/>
          </ac:spMkLst>
        </pc:spChg>
        <pc:picChg chg="add mod">
          <ac:chgData name="Long B Nguyen" userId="f59fb8f3-a021-417a-8bc1-65c8d471c621" providerId="ADAL" clId="{EFBCD846-B2A3-1B4C-B729-1BDD8BB3398F}" dt="2019-06-15T12:53:05.508" v="927" actId="1076"/>
          <ac:picMkLst>
            <pc:docMk/>
            <pc:sldMk cId="905114398" sldId="264"/>
            <ac:picMk id="6" creationId="{4FD3269E-CE30-EB4E-AFDF-1494248BF8F8}"/>
          </ac:picMkLst>
        </pc:picChg>
        <pc:picChg chg="add del mod">
          <ac:chgData name="Long B Nguyen" userId="f59fb8f3-a021-417a-8bc1-65c8d471c621" providerId="ADAL" clId="{EFBCD846-B2A3-1B4C-B729-1BDD8BB3398F}" dt="2019-06-15T12:53:00.696" v="926" actId="478"/>
          <ac:picMkLst>
            <pc:docMk/>
            <pc:sldMk cId="905114398" sldId="264"/>
            <ac:picMk id="8" creationId="{F0F0B752-3555-A843-B5E5-0B49E86B4389}"/>
          </ac:picMkLst>
        </pc:picChg>
        <pc:picChg chg="add del mod">
          <ac:chgData name="Long B Nguyen" userId="f59fb8f3-a021-417a-8bc1-65c8d471c621" providerId="ADAL" clId="{EFBCD846-B2A3-1B4C-B729-1BDD8BB3398F}" dt="2019-06-15T12:52:59.443" v="925" actId="478"/>
          <ac:picMkLst>
            <pc:docMk/>
            <pc:sldMk cId="905114398" sldId="264"/>
            <ac:picMk id="10" creationId="{3FFB2B8C-F15D-4541-8E74-DEB48CBE078C}"/>
          </ac:picMkLst>
        </pc:picChg>
      </pc:sldChg>
      <pc:sldChg chg="addSp delSp modSp add">
        <pc:chgData name="Long B Nguyen" userId="f59fb8f3-a021-417a-8bc1-65c8d471c621" providerId="ADAL" clId="{EFBCD846-B2A3-1B4C-B729-1BDD8BB3398F}" dt="2019-06-15T12:44:43.357" v="712" actId="20577"/>
        <pc:sldMkLst>
          <pc:docMk/>
          <pc:sldMk cId="2081483973" sldId="296"/>
        </pc:sldMkLst>
        <pc:spChg chg="mod">
          <ac:chgData name="Long B Nguyen" userId="f59fb8f3-a021-417a-8bc1-65c8d471c621" providerId="ADAL" clId="{EFBCD846-B2A3-1B4C-B729-1BDD8BB3398F}" dt="2019-06-15T12:40:46.852" v="572" actId="20577"/>
          <ac:spMkLst>
            <pc:docMk/>
            <pc:sldMk cId="2081483973" sldId="296"/>
            <ac:spMk id="6" creationId="{76E456FD-D331-974E-9966-139D852DE6B8}"/>
          </ac:spMkLst>
        </pc:spChg>
        <pc:spChg chg="mod">
          <ac:chgData name="Long B Nguyen" userId="f59fb8f3-a021-417a-8bc1-65c8d471c621" providerId="ADAL" clId="{EFBCD846-B2A3-1B4C-B729-1BDD8BB3398F}" dt="2019-06-15T12:44:43.357" v="712" actId="20577"/>
          <ac:spMkLst>
            <pc:docMk/>
            <pc:sldMk cId="2081483973" sldId="296"/>
            <ac:spMk id="9" creationId="{E3B2E017-30B2-884B-A113-B419A2ED51AD}"/>
          </ac:spMkLst>
        </pc:spChg>
        <pc:picChg chg="add mod">
          <ac:chgData name="Long B Nguyen" userId="f59fb8f3-a021-417a-8bc1-65c8d471c621" providerId="ADAL" clId="{EFBCD846-B2A3-1B4C-B729-1BDD8BB3398F}" dt="2019-06-15T12:40:50.154" v="588" actId="1035"/>
          <ac:picMkLst>
            <pc:docMk/>
            <pc:sldMk cId="2081483973" sldId="296"/>
            <ac:picMk id="3" creationId="{9A8E9CD0-D9B3-8E4C-9599-C519FA3BF22B}"/>
          </ac:picMkLst>
        </pc:picChg>
        <pc:picChg chg="del mod">
          <ac:chgData name="Long B Nguyen" userId="f59fb8f3-a021-417a-8bc1-65c8d471c621" providerId="ADAL" clId="{EFBCD846-B2A3-1B4C-B729-1BDD8BB3398F}" dt="2019-06-15T12:38:05.510" v="504" actId="478"/>
          <ac:picMkLst>
            <pc:docMk/>
            <pc:sldMk cId="2081483973" sldId="296"/>
            <ac:picMk id="4" creationId="{83CF82C8-FC88-4642-A338-FD014F4CAC2D}"/>
          </ac:picMkLst>
        </pc:picChg>
        <pc:picChg chg="del mod">
          <ac:chgData name="Long B Nguyen" userId="f59fb8f3-a021-417a-8bc1-65c8d471c621" providerId="ADAL" clId="{EFBCD846-B2A3-1B4C-B729-1BDD8BB3398F}" dt="2019-06-15T12:39:38.481" v="556" actId="478"/>
          <ac:picMkLst>
            <pc:docMk/>
            <pc:sldMk cId="2081483973" sldId="296"/>
            <ac:picMk id="5" creationId="{703FD9BD-7F29-8C40-B080-09EE1CB5D9E1}"/>
          </ac:picMkLst>
        </pc:picChg>
        <pc:picChg chg="add mod">
          <ac:chgData name="Long B Nguyen" userId="f59fb8f3-a021-417a-8bc1-65c8d471c621" providerId="ADAL" clId="{EFBCD846-B2A3-1B4C-B729-1BDD8BB3398F}" dt="2019-06-15T12:40:52.555" v="597" actId="1035"/>
          <ac:picMkLst>
            <pc:docMk/>
            <pc:sldMk cId="2081483973" sldId="296"/>
            <ac:picMk id="7" creationId="{09184722-0D16-5E47-A514-4348651A24BB}"/>
          </ac:picMkLst>
        </pc:picChg>
        <pc:picChg chg="add mod">
          <ac:chgData name="Long B Nguyen" userId="f59fb8f3-a021-417a-8bc1-65c8d471c621" providerId="ADAL" clId="{EFBCD846-B2A3-1B4C-B729-1BDD8BB3398F}" dt="2019-06-15T12:41:30.254" v="602" actId="1076"/>
          <ac:picMkLst>
            <pc:docMk/>
            <pc:sldMk cId="2081483973" sldId="296"/>
            <ac:picMk id="8" creationId="{778F82F4-110D-C843-8F5C-71BDAE030887}"/>
          </ac:picMkLst>
        </pc:picChg>
      </pc:sldChg>
    </pc:docChg>
  </pc:docChgLst>
  <pc:docChgLst>
    <pc:chgData name="Long B Nguyen" userId="f59fb8f3-a021-417a-8bc1-65c8d471c621" providerId="ADAL" clId="{0A2D55A0-81A8-4E44-855B-5488B777D4BD}"/>
    <pc:docChg chg="modSld">
      <pc:chgData name="Long B Nguyen" userId="f59fb8f3-a021-417a-8bc1-65c8d471c621" providerId="ADAL" clId="{0A2D55A0-81A8-4E44-855B-5488B777D4BD}" dt="2020-09-24T11:47:44.276" v="418" actId="20577"/>
      <pc:docMkLst>
        <pc:docMk/>
      </pc:docMkLst>
      <pc:sldChg chg="modSp modAnim">
        <pc:chgData name="Long B Nguyen" userId="f59fb8f3-a021-417a-8bc1-65c8d471c621" providerId="ADAL" clId="{0A2D55A0-81A8-4E44-855B-5488B777D4BD}" dt="2020-09-22T13:34:32.844" v="130" actId="20577"/>
        <pc:sldMkLst>
          <pc:docMk/>
          <pc:sldMk cId="2207246265" sldId="257"/>
        </pc:sldMkLst>
        <pc:spChg chg="mod">
          <ac:chgData name="Long B Nguyen" userId="f59fb8f3-a021-417a-8bc1-65c8d471c621" providerId="ADAL" clId="{0A2D55A0-81A8-4E44-855B-5488B777D4BD}" dt="2020-09-22T13:34:32.844" v="130" actId="20577"/>
          <ac:spMkLst>
            <pc:docMk/>
            <pc:sldMk cId="2207246265" sldId="257"/>
            <ac:spMk id="9" creationId="{E3B2E017-30B2-884B-A113-B419A2ED51AD}"/>
          </ac:spMkLst>
        </pc:spChg>
      </pc:sldChg>
      <pc:sldChg chg="modSp">
        <pc:chgData name="Long B Nguyen" userId="f59fb8f3-a021-417a-8bc1-65c8d471c621" providerId="ADAL" clId="{0A2D55A0-81A8-4E44-855B-5488B777D4BD}" dt="2020-09-24T11:45:20.841" v="278" actId="113"/>
        <pc:sldMkLst>
          <pc:docMk/>
          <pc:sldMk cId="3625497833" sldId="265"/>
        </pc:sldMkLst>
        <pc:spChg chg="mod">
          <ac:chgData name="Long B Nguyen" userId="f59fb8f3-a021-417a-8bc1-65c8d471c621" providerId="ADAL" clId="{0A2D55A0-81A8-4E44-855B-5488B777D4BD}" dt="2020-09-24T11:45:20.841" v="278" actId="113"/>
          <ac:spMkLst>
            <pc:docMk/>
            <pc:sldMk cId="3625497833" sldId="265"/>
            <ac:spMk id="9" creationId="{E3B2E017-30B2-884B-A113-B419A2ED51AD}"/>
          </ac:spMkLst>
        </pc:spChg>
      </pc:sldChg>
      <pc:sldChg chg="modSp">
        <pc:chgData name="Long B Nguyen" userId="f59fb8f3-a021-417a-8bc1-65c8d471c621" providerId="ADAL" clId="{0A2D55A0-81A8-4E44-855B-5488B777D4BD}" dt="2020-09-24T11:45:34.022" v="279" actId="113"/>
        <pc:sldMkLst>
          <pc:docMk/>
          <pc:sldMk cId="4224307978" sldId="270"/>
        </pc:sldMkLst>
        <pc:spChg chg="mod">
          <ac:chgData name="Long B Nguyen" userId="f59fb8f3-a021-417a-8bc1-65c8d471c621" providerId="ADAL" clId="{0A2D55A0-81A8-4E44-855B-5488B777D4BD}" dt="2020-09-24T11:45:34.022" v="279" actId="113"/>
          <ac:spMkLst>
            <pc:docMk/>
            <pc:sldMk cId="4224307978" sldId="270"/>
            <ac:spMk id="9" creationId="{E3B2E017-30B2-884B-A113-B419A2ED51AD}"/>
          </ac:spMkLst>
        </pc:spChg>
      </pc:sldChg>
      <pc:sldChg chg="modSp">
        <pc:chgData name="Long B Nguyen" userId="f59fb8f3-a021-417a-8bc1-65c8d471c621" providerId="ADAL" clId="{0A2D55A0-81A8-4E44-855B-5488B777D4BD}" dt="2020-09-24T11:45:51.041" v="280" actId="113"/>
        <pc:sldMkLst>
          <pc:docMk/>
          <pc:sldMk cId="2130507588" sldId="271"/>
        </pc:sldMkLst>
        <pc:spChg chg="mod">
          <ac:chgData name="Long B Nguyen" userId="f59fb8f3-a021-417a-8bc1-65c8d471c621" providerId="ADAL" clId="{0A2D55A0-81A8-4E44-855B-5488B777D4BD}" dt="2020-09-24T11:45:51.041" v="280" actId="113"/>
          <ac:spMkLst>
            <pc:docMk/>
            <pc:sldMk cId="2130507588" sldId="271"/>
            <ac:spMk id="9" creationId="{E3B2E017-30B2-884B-A113-B419A2ED51AD}"/>
          </ac:spMkLst>
        </pc:spChg>
      </pc:sldChg>
      <pc:sldChg chg="modSp">
        <pc:chgData name="Long B Nguyen" userId="f59fb8f3-a021-417a-8bc1-65c8d471c621" providerId="ADAL" clId="{0A2D55A0-81A8-4E44-855B-5488B777D4BD}" dt="2020-09-24T11:24:03.241" v="154" actId="113"/>
        <pc:sldMkLst>
          <pc:docMk/>
          <pc:sldMk cId="587435069" sldId="272"/>
        </pc:sldMkLst>
        <pc:spChg chg="mod">
          <ac:chgData name="Long B Nguyen" userId="f59fb8f3-a021-417a-8bc1-65c8d471c621" providerId="ADAL" clId="{0A2D55A0-81A8-4E44-855B-5488B777D4BD}" dt="2020-09-24T11:24:03.241" v="154" actId="113"/>
          <ac:spMkLst>
            <pc:docMk/>
            <pc:sldMk cId="587435069" sldId="272"/>
            <ac:spMk id="9" creationId="{E3B2E017-30B2-884B-A113-B419A2ED51AD}"/>
          </ac:spMkLst>
        </pc:spChg>
      </pc:sldChg>
      <pc:sldChg chg="modSp">
        <pc:chgData name="Long B Nguyen" userId="f59fb8f3-a021-417a-8bc1-65c8d471c621" providerId="ADAL" clId="{0A2D55A0-81A8-4E44-855B-5488B777D4BD}" dt="2020-09-22T04:40:52.026" v="101" actId="20577"/>
        <pc:sldMkLst>
          <pc:docMk/>
          <pc:sldMk cId="2925367410" sldId="280"/>
        </pc:sldMkLst>
        <pc:spChg chg="mod">
          <ac:chgData name="Long B Nguyen" userId="f59fb8f3-a021-417a-8bc1-65c8d471c621" providerId="ADAL" clId="{0A2D55A0-81A8-4E44-855B-5488B777D4BD}" dt="2020-09-22T04:40:52.026" v="101" actId="20577"/>
          <ac:spMkLst>
            <pc:docMk/>
            <pc:sldMk cId="2925367410" sldId="280"/>
            <ac:spMk id="9" creationId="{E3B2E017-30B2-884B-A113-B419A2ED51AD}"/>
          </ac:spMkLst>
        </pc:spChg>
      </pc:sldChg>
      <pc:sldChg chg="modSp">
        <pc:chgData name="Long B Nguyen" userId="f59fb8f3-a021-417a-8bc1-65c8d471c621" providerId="ADAL" clId="{0A2D55A0-81A8-4E44-855B-5488B777D4BD}" dt="2020-09-24T11:23:44.909" v="153" actId="113"/>
        <pc:sldMkLst>
          <pc:docMk/>
          <pc:sldMk cId="2119170476" sldId="281"/>
        </pc:sldMkLst>
        <pc:spChg chg="mod">
          <ac:chgData name="Long B Nguyen" userId="f59fb8f3-a021-417a-8bc1-65c8d471c621" providerId="ADAL" clId="{0A2D55A0-81A8-4E44-855B-5488B777D4BD}" dt="2020-09-24T11:23:44.909" v="153" actId="113"/>
          <ac:spMkLst>
            <pc:docMk/>
            <pc:sldMk cId="2119170476" sldId="281"/>
            <ac:spMk id="9" creationId="{E3B2E017-30B2-884B-A113-B419A2ED51AD}"/>
          </ac:spMkLst>
        </pc:spChg>
      </pc:sldChg>
      <pc:sldChg chg="modSp">
        <pc:chgData name="Long B Nguyen" userId="f59fb8f3-a021-417a-8bc1-65c8d471c621" providerId="ADAL" clId="{0A2D55A0-81A8-4E44-855B-5488B777D4BD}" dt="2020-09-22T13:32:11.637" v="120" actId="20577"/>
        <pc:sldMkLst>
          <pc:docMk/>
          <pc:sldMk cId="558223950" sldId="285"/>
        </pc:sldMkLst>
        <pc:spChg chg="mod">
          <ac:chgData name="Long B Nguyen" userId="f59fb8f3-a021-417a-8bc1-65c8d471c621" providerId="ADAL" clId="{0A2D55A0-81A8-4E44-855B-5488B777D4BD}" dt="2020-09-22T13:32:11.637" v="120" actId="20577"/>
          <ac:spMkLst>
            <pc:docMk/>
            <pc:sldMk cId="558223950" sldId="285"/>
            <ac:spMk id="9" creationId="{E3B2E017-30B2-884B-A113-B419A2ED51AD}"/>
          </ac:spMkLst>
        </pc:spChg>
      </pc:sldChg>
      <pc:sldChg chg="modSp mod modAnim">
        <pc:chgData name="Long B Nguyen" userId="f59fb8f3-a021-417a-8bc1-65c8d471c621" providerId="ADAL" clId="{0A2D55A0-81A8-4E44-855B-5488B777D4BD}" dt="2020-09-24T11:46:06.195" v="281" actId="113"/>
        <pc:sldMkLst>
          <pc:docMk/>
          <pc:sldMk cId="3711861066" sldId="295"/>
        </pc:sldMkLst>
        <pc:spChg chg="mod">
          <ac:chgData name="Long B Nguyen" userId="f59fb8f3-a021-417a-8bc1-65c8d471c621" providerId="ADAL" clId="{0A2D55A0-81A8-4E44-855B-5488B777D4BD}" dt="2020-09-24T11:46:06.195" v="281" actId="113"/>
          <ac:spMkLst>
            <pc:docMk/>
            <pc:sldMk cId="3711861066" sldId="295"/>
            <ac:spMk id="9" creationId="{E3B2E017-30B2-884B-A113-B419A2ED51AD}"/>
          </ac:spMkLst>
        </pc:spChg>
      </pc:sldChg>
      <pc:sldChg chg="addSp modSp mod modAnim">
        <pc:chgData name="Long B Nguyen" userId="f59fb8f3-a021-417a-8bc1-65c8d471c621" providerId="ADAL" clId="{0A2D55A0-81A8-4E44-855B-5488B777D4BD}" dt="2020-09-22T13:39:28.298" v="138" actId="14100"/>
        <pc:sldMkLst>
          <pc:docMk/>
          <pc:sldMk cId="3705756631" sldId="300"/>
        </pc:sldMkLst>
        <pc:cxnChg chg="mod">
          <ac:chgData name="Long B Nguyen" userId="f59fb8f3-a021-417a-8bc1-65c8d471c621" providerId="ADAL" clId="{0A2D55A0-81A8-4E44-855B-5488B777D4BD}" dt="2020-09-22T13:38:57.311" v="131" actId="14100"/>
          <ac:cxnSpMkLst>
            <pc:docMk/>
            <pc:sldMk cId="3705756631" sldId="300"/>
            <ac:cxnSpMk id="12" creationId="{9E356615-13B9-8146-8C06-5A99446B4AB7}"/>
          </ac:cxnSpMkLst>
        </pc:cxnChg>
        <pc:cxnChg chg="add mod">
          <ac:chgData name="Long B Nguyen" userId="f59fb8f3-a021-417a-8bc1-65c8d471c621" providerId="ADAL" clId="{0A2D55A0-81A8-4E44-855B-5488B777D4BD}" dt="2020-09-22T13:39:28.298" v="138" actId="14100"/>
          <ac:cxnSpMkLst>
            <pc:docMk/>
            <pc:sldMk cId="3705756631" sldId="300"/>
            <ac:cxnSpMk id="13" creationId="{7F2977E9-F9B1-0644-931A-CE158F3CAECE}"/>
          </ac:cxnSpMkLst>
        </pc:cxnChg>
      </pc:sldChg>
      <pc:sldChg chg="modSp">
        <pc:chgData name="Long B Nguyen" userId="f59fb8f3-a021-417a-8bc1-65c8d471c621" providerId="ADAL" clId="{0A2D55A0-81A8-4E44-855B-5488B777D4BD}" dt="2020-09-24T11:45:02.282" v="277" actId="113"/>
        <pc:sldMkLst>
          <pc:docMk/>
          <pc:sldMk cId="3618694306" sldId="301"/>
        </pc:sldMkLst>
        <pc:spChg chg="mod">
          <ac:chgData name="Long B Nguyen" userId="f59fb8f3-a021-417a-8bc1-65c8d471c621" providerId="ADAL" clId="{0A2D55A0-81A8-4E44-855B-5488B777D4BD}" dt="2020-09-24T11:45:02.282" v="277" actId="113"/>
          <ac:spMkLst>
            <pc:docMk/>
            <pc:sldMk cId="3618694306" sldId="301"/>
            <ac:spMk id="9" creationId="{E3B2E017-30B2-884B-A113-B419A2ED51AD}"/>
          </ac:spMkLst>
        </pc:spChg>
      </pc:sldChg>
      <pc:sldChg chg="modSp mod">
        <pc:chgData name="Long B Nguyen" userId="f59fb8f3-a021-417a-8bc1-65c8d471c621" providerId="ADAL" clId="{0A2D55A0-81A8-4E44-855B-5488B777D4BD}" dt="2020-09-24T11:47:44.276" v="418" actId="20577"/>
        <pc:sldMkLst>
          <pc:docMk/>
          <pc:sldMk cId="2064379448" sldId="302"/>
        </pc:sldMkLst>
        <pc:spChg chg="mod">
          <ac:chgData name="Long B Nguyen" userId="f59fb8f3-a021-417a-8bc1-65c8d471c621" providerId="ADAL" clId="{0A2D55A0-81A8-4E44-855B-5488B777D4BD}" dt="2020-09-24T11:47:44.276" v="418" actId="20577"/>
          <ac:spMkLst>
            <pc:docMk/>
            <pc:sldMk cId="2064379448" sldId="302"/>
            <ac:spMk id="9" creationId="{E3B2E017-30B2-884B-A113-B419A2ED51AD}"/>
          </ac:spMkLst>
        </pc:spChg>
      </pc:sldChg>
    </pc:docChg>
  </pc:docChgLst>
  <pc:docChgLst>
    <pc:chgData name="Long B Nguyen" userId="f59fb8f3-a021-417a-8bc1-65c8d471c621" providerId="ADAL" clId="{920E45FF-707A-564B-83B3-9BA7BB1D0D1B}"/>
    <pc:docChg chg="custSel addSld delSld modSld">
      <pc:chgData name="Long B Nguyen" userId="f59fb8f3-a021-417a-8bc1-65c8d471c621" providerId="ADAL" clId="{920E45FF-707A-564B-83B3-9BA7BB1D0D1B}" dt="2021-03-15T14:45:50.271" v="3243" actId="20577"/>
      <pc:docMkLst>
        <pc:docMk/>
      </pc:docMkLst>
      <pc:sldChg chg="del">
        <pc:chgData name="Long B Nguyen" userId="f59fb8f3-a021-417a-8bc1-65c8d471c621" providerId="ADAL" clId="{920E45FF-707A-564B-83B3-9BA7BB1D0D1B}" dt="2021-03-09T12:16:12.775" v="0" actId="2696"/>
        <pc:sldMkLst>
          <pc:docMk/>
          <pc:sldMk cId="2207246265" sldId="257"/>
        </pc:sldMkLst>
      </pc:sldChg>
      <pc:sldChg chg="del">
        <pc:chgData name="Long B Nguyen" userId="f59fb8f3-a021-417a-8bc1-65c8d471c621" providerId="ADAL" clId="{920E45FF-707A-564B-83B3-9BA7BB1D0D1B}" dt="2021-03-09T12:16:12.775" v="0" actId="2696"/>
        <pc:sldMkLst>
          <pc:docMk/>
          <pc:sldMk cId="216453293" sldId="258"/>
        </pc:sldMkLst>
      </pc:sldChg>
      <pc:sldChg chg="del">
        <pc:chgData name="Long B Nguyen" userId="f59fb8f3-a021-417a-8bc1-65c8d471c621" providerId="ADAL" clId="{920E45FF-707A-564B-83B3-9BA7BB1D0D1B}" dt="2021-03-09T12:16:12.775" v="0" actId="2696"/>
        <pc:sldMkLst>
          <pc:docMk/>
          <pc:sldMk cId="1889908786" sldId="259"/>
        </pc:sldMkLst>
      </pc:sldChg>
      <pc:sldChg chg="del">
        <pc:chgData name="Long B Nguyen" userId="f59fb8f3-a021-417a-8bc1-65c8d471c621" providerId="ADAL" clId="{920E45FF-707A-564B-83B3-9BA7BB1D0D1B}" dt="2021-03-09T12:16:12.775" v="0" actId="2696"/>
        <pc:sldMkLst>
          <pc:docMk/>
          <pc:sldMk cId="3958537657" sldId="260"/>
        </pc:sldMkLst>
      </pc:sldChg>
      <pc:sldChg chg="del">
        <pc:chgData name="Long B Nguyen" userId="f59fb8f3-a021-417a-8bc1-65c8d471c621" providerId="ADAL" clId="{920E45FF-707A-564B-83B3-9BA7BB1D0D1B}" dt="2021-03-09T12:16:12.775" v="0" actId="2696"/>
        <pc:sldMkLst>
          <pc:docMk/>
          <pc:sldMk cId="4103067120" sldId="261"/>
        </pc:sldMkLst>
      </pc:sldChg>
      <pc:sldChg chg="del">
        <pc:chgData name="Long B Nguyen" userId="f59fb8f3-a021-417a-8bc1-65c8d471c621" providerId="ADAL" clId="{920E45FF-707A-564B-83B3-9BA7BB1D0D1B}" dt="2021-03-09T12:16:12.775" v="0" actId="2696"/>
        <pc:sldMkLst>
          <pc:docMk/>
          <pc:sldMk cId="905114398" sldId="264"/>
        </pc:sldMkLst>
      </pc:sldChg>
      <pc:sldChg chg="del">
        <pc:chgData name="Long B Nguyen" userId="f59fb8f3-a021-417a-8bc1-65c8d471c621" providerId="ADAL" clId="{920E45FF-707A-564B-83B3-9BA7BB1D0D1B}" dt="2021-03-09T12:16:12.775" v="0" actId="2696"/>
        <pc:sldMkLst>
          <pc:docMk/>
          <pc:sldMk cId="3625497833" sldId="265"/>
        </pc:sldMkLst>
      </pc:sldChg>
      <pc:sldChg chg="del">
        <pc:chgData name="Long B Nguyen" userId="f59fb8f3-a021-417a-8bc1-65c8d471c621" providerId="ADAL" clId="{920E45FF-707A-564B-83B3-9BA7BB1D0D1B}" dt="2021-03-09T12:16:12.775" v="0" actId="2696"/>
        <pc:sldMkLst>
          <pc:docMk/>
          <pc:sldMk cId="1690910164" sldId="267"/>
        </pc:sldMkLst>
      </pc:sldChg>
      <pc:sldChg chg="del">
        <pc:chgData name="Long B Nguyen" userId="f59fb8f3-a021-417a-8bc1-65c8d471c621" providerId="ADAL" clId="{920E45FF-707A-564B-83B3-9BA7BB1D0D1B}" dt="2021-03-09T12:16:12.775" v="0" actId="2696"/>
        <pc:sldMkLst>
          <pc:docMk/>
          <pc:sldMk cId="3290810672" sldId="269"/>
        </pc:sldMkLst>
      </pc:sldChg>
      <pc:sldChg chg="del">
        <pc:chgData name="Long B Nguyen" userId="f59fb8f3-a021-417a-8bc1-65c8d471c621" providerId="ADAL" clId="{920E45FF-707A-564B-83B3-9BA7BB1D0D1B}" dt="2021-03-09T12:16:12.775" v="0" actId="2696"/>
        <pc:sldMkLst>
          <pc:docMk/>
          <pc:sldMk cId="4224307978" sldId="270"/>
        </pc:sldMkLst>
      </pc:sldChg>
      <pc:sldChg chg="del">
        <pc:chgData name="Long B Nguyen" userId="f59fb8f3-a021-417a-8bc1-65c8d471c621" providerId="ADAL" clId="{920E45FF-707A-564B-83B3-9BA7BB1D0D1B}" dt="2021-03-09T12:16:12.775" v="0" actId="2696"/>
        <pc:sldMkLst>
          <pc:docMk/>
          <pc:sldMk cId="2130507588" sldId="271"/>
        </pc:sldMkLst>
      </pc:sldChg>
      <pc:sldChg chg="del">
        <pc:chgData name="Long B Nguyen" userId="f59fb8f3-a021-417a-8bc1-65c8d471c621" providerId="ADAL" clId="{920E45FF-707A-564B-83B3-9BA7BB1D0D1B}" dt="2021-03-09T12:16:12.775" v="0" actId="2696"/>
        <pc:sldMkLst>
          <pc:docMk/>
          <pc:sldMk cId="587435069" sldId="272"/>
        </pc:sldMkLst>
      </pc:sldChg>
      <pc:sldChg chg="modSp add mod">
        <pc:chgData name="Long B Nguyen" userId="f59fb8f3-a021-417a-8bc1-65c8d471c621" providerId="ADAL" clId="{920E45FF-707A-564B-83B3-9BA7BB1D0D1B}" dt="2021-03-09T14:59:26.652" v="1720" actId="20577"/>
        <pc:sldMkLst>
          <pc:docMk/>
          <pc:sldMk cId="3370589591" sldId="274"/>
        </pc:sldMkLst>
        <pc:spChg chg="mod">
          <ac:chgData name="Long B Nguyen" userId="f59fb8f3-a021-417a-8bc1-65c8d471c621" providerId="ADAL" clId="{920E45FF-707A-564B-83B3-9BA7BB1D0D1B}" dt="2021-03-09T12:16:45.103" v="20" actId="1076"/>
          <ac:spMkLst>
            <pc:docMk/>
            <pc:sldMk cId="3370589591" sldId="274"/>
            <ac:spMk id="16385" creationId="{4498AE75-FAB7-A64A-B652-05526FC15FE3}"/>
          </ac:spMkLst>
        </pc:spChg>
        <pc:spChg chg="mod">
          <ac:chgData name="Long B Nguyen" userId="f59fb8f3-a021-417a-8bc1-65c8d471c621" providerId="ADAL" clId="{920E45FF-707A-564B-83B3-9BA7BB1D0D1B}" dt="2021-03-09T14:59:26.652" v="1720" actId="20577"/>
          <ac:spMkLst>
            <pc:docMk/>
            <pc:sldMk cId="3370589591" sldId="274"/>
            <ac:spMk id="171011" creationId="{A4934963-D788-7042-9063-DB3982108402}"/>
          </ac:spMkLst>
        </pc:spChg>
      </pc:sldChg>
      <pc:sldChg chg="del">
        <pc:chgData name="Long B Nguyen" userId="f59fb8f3-a021-417a-8bc1-65c8d471c621" providerId="ADAL" clId="{920E45FF-707A-564B-83B3-9BA7BB1D0D1B}" dt="2021-03-09T12:16:12.775" v="0" actId="2696"/>
        <pc:sldMkLst>
          <pc:docMk/>
          <pc:sldMk cId="2925367410" sldId="280"/>
        </pc:sldMkLst>
      </pc:sldChg>
      <pc:sldChg chg="del">
        <pc:chgData name="Long B Nguyen" userId="f59fb8f3-a021-417a-8bc1-65c8d471c621" providerId="ADAL" clId="{920E45FF-707A-564B-83B3-9BA7BB1D0D1B}" dt="2021-03-09T12:16:12.775" v="0" actId="2696"/>
        <pc:sldMkLst>
          <pc:docMk/>
          <pc:sldMk cId="2119170476" sldId="281"/>
        </pc:sldMkLst>
      </pc:sldChg>
      <pc:sldChg chg="modSp add del mod">
        <pc:chgData name="Long B Nguyen" userId="f59fb8f3-a021-417a-8bc1-65c8d471c621" providerId="ADAL" clId="{920E45FF-707A-564B-83B3-9BA7BB1D0D1B}" dt="2021-03-10T13:28:34.854" v="1983" actId="2696"/>
        <pc:sldMkLst>
          <pc:docMk/>
          <pc:sldMk cId="2464407252" sldId="281"/>
        </pc:sldMkLst>
        <pc:spChg chg="mod">
          <ac:chgData name="Long B Nguyen" userId="f59fb8f3-a021-417a-8bc1-65c8d471c621" providerId="ADAL" clId="{920E45FF-707A-564B-83B3-9BA7BB1D0D1B}" dt="2021-03-10T13:28:32.906" v="1982" actId="20577"/>
          <ac:spMkLst>
            <pc:docMk/>
            <pc:sldMk cId="2464407252" sldId="281"/>
            <ac:spMk id="34817" creationId="{11AEAF6E-9EFD-D249-8491-C28965D0E38A}"/>
          </ac:spMkLst>
        </pc:spChg>
        <pc:spChg chg="mod">
          <ac:chgData name="Long B Nguyen" userId="f59fb8f3-a021-417a-8bc1-65c8d471c621" providerId="ADAL" clId="{920E45FF-707A-564B-83B3-9BA7BB1D0D1B}" dt="2021-03-09T14:59:07.679" v="1718" actId="1076"/>
          <ac:spMkLst>
            <pc:docMk/>
            <pc:sldMk cId="2464407252" sldId="281"/>
            <ac:spMk id="34818" creationId="{E3F2A32A-6990-8744-8B08-C65BDFED5DBE}"/>
          </ac:spMkLst>
        </pc:spChg>
      </pc:sldChg>
      <pc:sldChg chg="del">
        <pc:chgData name="Long B Nguyen" userId="f59fb8f3-a021-417a-8bc1-65c8d471c621" providerId="ADAL" clId="{920E45FF-707A-564B-83B3-9BA7BB1D0D1B}" dt="2021-03-09T12:16:12.775" v="0" actId="2696"/>
        <pc:sldMkLst>
          <pc:docMk/>
          <pc:sldMk cId="1438711869" sldId="284"/>
        </pc:sldMkLst>
      </pc:sldChg>
      <pc:sldChg chg="del">
        <pc:chgData name="Long B Nguyen" userId="f59fb8f3-a021-417a-8bc1-65c8d471c621" providerId="ADAL" clId="{920E45FF-707A-564B-83B3-9BA7BB1D0D1B}" dt="2021-03-09T12:16:12.775" v="0" actId="2696"/>
        <pc:sldMkLst>
          <pc:docMk/>
          <pc:sldMk cId="558223950" sldId="285"/>
        </pc:sldMkLst>
      </pc:sldChg>
      <pc:sldChg chg="modSp mod">
        <pc:chgData name="Long B Nguyen" userId="f59fb8f3-a021-417a-8bc1-65c8d471c621" providerId="ADAL" clId="{920E45FF-707A-564B-83B3-9BA7BB1D0D1B}" dt="2021-03-09T12:16:19.398" v="16" actId="20577"/>
        <pc:sldMkLst>
          <pc:docMk/>
          <pc:sldMk cId="3974060782" sldId="289"/>
        </pc:sldMkLst>
        <pc:spChg chg="mod">
          <ac:chgData name="Long B Nguyen" userId="f59fb8f3-a021-417a-8bc1-65c8d471c621" providerId="ADAL" clId="{920E45FF-707A-564B-83B3-9BA7BB1D0D1B}" dt="2021-03-09T12:16:16.506" v="15" actId="20577"/>
          <ac:spMkLst>
            <pc:docMk/>
            <pc:sldMk cId="3974060782" sldId="289"/>
            <ac:spMk id="2" creationId="{6117A749-B1BA-E24B-8FB0-0604EF651FB3}"/>
          </ac:spMkLst>
        </pc:spChg>
        <pc:spChg chg="mod">
          <ac:chgData name="Long B Nguyen" userId="f59fb8f3-a021-417a-8bc1-65c8d471c621" providerId="ADAL" clId="{920E45FF-707A-564B-83B3-9BA7BB1D0D1B}" dt="2021-03-09T12:16:19.398" v="16" actId="20577"/>
          <ac:spMkLst>
            <pc:docMk/>
            <pc:sldMk cId="3974060782" sldId="289"/>
            <ac:spMk id="3" creationId="{1BDC47C8-6776-7B44-9CD4-95FC91452D62}"/>
          </ac:spMkLst>
        </pc:spChg>
      </pc:sldChg>
      <pc:sldChg chg="addSp modSp new mod">
        <pc:chgData name="Long B Nguyen" userId="f59fb8f3-a021-417a-8bc1-65c8d471c621" providerId="ADAL" clId="{920E45FF-707A-564B-83B3-9BA7BB1D0D1B}" dt="2021-03-09T12:30:44.527" v="166" actId="1076"/>
        <pc:sldMkLst>
          <pc:docMk/>
          <pc:sldMk cId="3060627139" sldId="290"/>
        </pc:sldMkLst>
        <pc:picChg chg="add mod">
          <ac:chgData name="Long B Nguyen" userId="f59fb8f3-a021-417a-8bc1-65c8d471c621" providerId="ADAL" clId="{920E45FF-707A-564B-83B3-9BA7BB1D0D1B}" dt="2021-03-09T12:30:44.527" v="166" actId="1076"/>
          <ac:picMkLst>
            <pc:docMk/>
            <pc:sldMk cId="3060627139" sldId="290"/>
            <ac:picMk id="4" creationId="{6F3D8FDF-8A26-D44A-94CC-CBE96B1D996C}"/>
          </ac:picMkLst>
        </pc:picChg>
      </pc:sldChg>
      <pc:sldChg chg="new del">
        <pc:chgData name="Long B Nguyen" userId="f59fb8f3-a021-417a-8bc1-65c8d471c621" providerId="ADAL" clId="{920E45FF-707A-564B-83B3-9BA7BB1D0D1B}" dt="2021-03-09T12:18:38.411" v="60" actId="2696"/>
        <pc:sldMkLst>
          <pc:docMk/>
          <pc:sldMk cId="700054667" sldId="291"/>
        </pc:sldMkLst>
      </pc:sldChg>
      <pc:sldChg chg="addSp delSp modSp new mod modAnim">
        <pc:chgData name="Long B Nguyen" userId="f59fb8f3-a021-417a-8bc1-65c8d471c621" providerId="ADAL" clId="{920E45FF-707A-564B-83B3-9BA7BB1D0D1B}" dt="2021-03-10T13:27:50.019" v="1970"/>
        <pc:sldMkLst>
          <pc:docMk/>
          <pc:sldMk cId="3188689728" sldId="291"/>
        </pc:sldMkLst>
        <pc:spChg chg="del">
          <ac:chgData name="Long B Nguyen" userId="f59fb8f3-a021-417a-8bc1-65c8d471c621" providerId="ADAL" clId="{920E45FF-707A-564B-83B3-9BA7BB1D0D1B}" dt="2021-03-09T12:18:46.248" v="65" actId="478"/>
          <ac:spMkLst>
            <pc:docMk/>
            <pc:sldMk cId="3188689728" sldId="291"/>
            <ac:spMk id="2" creationId="{BA467186-28F1-3046-8AF9-CBBDBC266CBD}"/>
          </ac:spMkLst>
        </pc:spChg>
        <pc:spChg chg="mod">
          <ac:chgData name="Long B Nguyen" userId="f59fb8f3-a021-417a-8bc1-65c8d471c621" providerId="ADAL" clId="{920E45FF-707A-564B-83B3-9BA7BB1D0D1B}" dt="2021-03-09T15:00:59.922" v="1968" actId="207"/>
          <ac:spMkLst>
            <pc:docMk/>
            <pc:sldMk cId="3188689728" sldId="291"/>
            <ac:spMk id="3" creationId="{0CCEF01D-6BE2-8B40-B73C-E8115F523D49}"/>
          </ac:spMkLst>
        </pc:spChg>
        <pc:spChg chg="add del mod">
          <ac:chgData name="Long B Nguyen" userId="f59fb8f3-a021-417a-8bc1-65c8d471c621" providerId="ADAL" clId="{920E45FF-707A-564B-83B3-9BA7BB1D0D1B}" dt="2021-03-09T15:00:06.432" v="1723" actId="478"/>
          <ac:spMkLst>
            <pc:docMk/>
            <pc:sldMk cId="3188689728" sldId="291"/>
            <ac:spMk id="4" creationId="{B5756428-57C4-C742-9489-D55E4E64446E}"/>
          </ac:spMkLst>
        </pc:spChg>
      </pc:sldChg>
      <pc:sldChg chg="addSp modSp new del mod">
        <pc:chgData name="Long B Nguyen" userId="f59fb8f3-a021-417a-8bc1-65c8d471c621" providerId="ADAL" clId="{920E45FF-707A-564B-83B3-9BA7BB1D0D1B}" dt="2021-03-09T12:30:02.789" v="162" actId="2696"/>
        <pc:sldMkLst>
          <pc:docMk/>
          <pc:sldMk cId="1409926149" sldId="292"/>
        </pc:sldMkLst>
        <pc:spChg chg="mod">
          <ac:chgData name="Long B Nguyen" userId="f59fb8f3-a021-417a-8bc1-65c8d471c621" providerId="ADAL" clId="{920E45FF-707A-564B-83B3-9BA7BB1D0D1B}" dt="2021-03-09T12:20:32.233" v="87" actId="20577"/>
          <ac:spMkLst>
            <pc:docMk/>
            <pc:sldMk cId="1409926149" sldId="292"/>
            <ac:spMk id="2" creationId="{568931FE-8405-6D44-9EC1-D987F6FE97E0}"/>
          </ac:spMkLst>
        </pc:spChg>
        <pc:picChg chg="add mod">
          <ac:chgData name="Long B Nguyen" userId="f59fb8f3-a021-417a-8bc1-65c8d471c621" providerId="ADAL" clId="{920E45FF-707A-564B-83B3-9BA7BB1D0D1B}" dt="2021-03-09T12:20:29.761" v="75" actId="1076"/>
          <ac:picMkLst>
            <pc:docMk/>
            <pc:sldMk cId="1409926149" sldId="292"/>
            <ac:picMk id="4" creationId="{1804EC61-F984-8649-A13C-49F5D0213753}"/>
          </ac:picMkLst>
        </pc:picChg>
      </pc:sldChg>
      <pc:sldChg chg="add">
        <pc:chgData name="Long B Nguyen" userId="f59fb8f3-a021-417a-8bc1-65c8d471c621" providerId="ADAL" clId="{920E45FF-707A-564B-83B3-9BA7BB1D0D1B}" dt="2021-03-09T12:30:06.907" v="163"/>
        <pc:sldMkLst>
          <pc:docMk/>
          <pc:sldMk cId="2755149540" sldId="292"/>
        </pc:sldMkLst>
      </pc:sldChg>
      <pc:sldChg chg="del">
        <pc:chgData name="Long B Nguyen" userId="f59fb8f3-a021-417a-8bc1-65c8d471c621" providerId="ADAL" clId="{920E45FF-707A-564B-83B3-9BA7BB1D0D1B}" dt="2021-03-09T12:16:12.775" v="0" actId="2696"/>
        <pc:sldMkLst>
          <pc:docMk/>
          <pc:sldMk cId="1581961275" sldId="293"/>
        </pc:sldMkLst>
      </pc:sldChg>
      <pc:sldChg chg="addSp delSp modSp new mod">
        <pc:chgData name="Long B Nguyen" userId="f59fb8f3-a021-417a-8bc1-65c8d471c621" providerId="ADAL" clId="{920E45FF-707A-564B-83B3-9BA7BB1D0D1B}" dt="2021-03-09T12:21:48.886" v="91" actId="1076"/>
        <pc:sldMkLst>
          <pc:docMk/>
          <pc:sldMk cId="1975834179" sldId="293"/>
        </pc:sldMkLst>
        <pc:spChg chg="del">
          <ac:chgData name="Long B Nguyen" userId="f59fb8f3-a021-417a-8bc1-65c8d471c621" providerId="ADAL" clId="{920E45FF-707A-564B-83B3-9BA7BB1D0D1B}" dt="2021-03-09T12:21:45.345" v="89" actId="478"/>
          <ac:spMkLst>
            <pc:docMk/>
            <pc:sldMk cId="1975834179" sldId="293"/>
            <ac:spMk id="2" creationId="{5B43D669-1C0D-8647-9EE0-ACF7592A34C1}"/>
          </ac:spMkLst>
        </pc:spChg>
        <pc:spChg chg="del">
          <ac:chgData name="Long B Nguyen" userId="f59fb8f3-a021-417a-8bc1-65c8d471c621" providerId="ADAL" clId="{920E45FF-707A-564B-83B3-9BA7BB1D0D1B}" dt="2021-03-09T12:21:46.991" v="90"/>
          <ac:spMkLst>
            <pc:docMk/>
            <pc:sldMk cId="1975834179" sldId="293"/>
            <ac:spMk id="3" creationId="{48DFA0B0-6849-A947-97E5-0B99076AA4EA}"/>
          </ac:spMkLst>
        </pc:spChg>
        <pc:picChg chg="add mod">
          <ac:chgData name="Long B Nguyen" userId="f59fb8f3-a021-417a-8bc1-65c8d471c621" providerId="ADAL" clId="{920E45FF-707A-564B-83B3-9BA7BB1D0D1B}" dt="2021-03-09T12:21:48.886" v="91" actId="1076"/>
          <ac:picMkLst>
            <pc:docMk/>
            <pc:sldMk cId="1975834179" sldId="293"/>
            <ac:picMk id="4" creationId="{4E1F62D6-4581-1640-8ED4-FBC91B065917}"/>
          </ac:picMkLst>
        </pc:picChg>
      </pc:sldChg>
      <pc:sldChg chg="addSp modSp new mod">
        <pc:chgData name="Long B Nguyen" userId="f59fb8f3-a021-417a-8bc1-65c8d471c621" providerId="ADAL" clId="{920E45FF-707A-564B-83B3-9BA7BB1D0D1B}" dt="2021-03-09T12:22:32.425" v="96" actId="1076"/>
        <pc:sldMkLst>
          <pc:docMk/>
          <pc:sldMk cId="3607987310" sldId="294"/>
        </pc:sldMkLst>
        <pc:picChg chg="add mod">
          <ac:chgData name="Long B Nguyen" userId="f59fb8f3-a021-417a-8bc1-65c8d471c621" providerId="ADAL" clId="{920E45FF-707A-564B-83B3-9BA7BB1D0D1B}" dt="2021-03-09T12:22:10.908" v="94" actId="1076"/>
          <ac:picMkLst>
            <pc:docMk/>
            <pc:sldMk cId="3607987310" sldId="294"/>
            <ac:picMk id="4" creationId="{BF99C365-AFD6-5349-BDD9-31E21D24AC2B}"/>
          </ac:picMkLst>
        </pc:picChg>
        <pc:picChg chg="add mod">
          <ac:chgData name="Long B Nguyen" userId="f59fb8f3-a021-417a-8bc1-65c8d471c621" providerId="ADAL" clId="{920E45FF-707A-564B-83B3-9BA7BB1D0D1B}" dt="2021-03-09T12:22:32.425" v="96" actId="1076"/>
          <ac:picMkLst>
            <pc:docMk/>
            <pc:sldMk cId="3607987310" sldId="294"/>
            <ac:picMk id="5" creationId="{81FBF7FA-8967-1540-B6A1-DA4AB2FE2A38}"/>
          </ac:picMkLst>
        </pc:picChg>
      </pc:sldChg>
      <pc:sldChg chg="addSp modSp new mod">
        <pc:chgData name="Long B Nguyen" userId="f59fb8f3-a021-417a-8bc1-65c8d471c621" providerId="ADAL" clId="{920E45FF-707A-564B-83B3-9BA7BB1D0D1B}" dt="2021-03-09T12:23:58.493" v="108" actId="1076"/>
        <pc:sldMkLst>
          <pc:docMk/>
          <pc:sldMk cId="3509019239" sldId="295"/>
        </pc:sldMkLst>
        <pc:picChg chg="add mod">
          <ac:chgData name="Long B Nguyen" userId="f59fb8f3-a021-417a-8bc1-65c8d471c621" providerId="ADAL" clId="{920E45FF-707A-564B-83B3-9BA7BB1D0D1B}" dt="2021-03-09T12:22:48.668" v="99" actId="1076"/>
          <ac:picMkLst>
            <pc:docMk/>
            <pc:sldMk cId="3509019239" sldId="295"/>
            <ac:picMk id="4" creationId="{44EB853C-D5A5-0142-B52F-6324DB3017B7}"/>
          </ac:picMkLst>
        </pc:picChg>
        <pc:picChg chg="add mod">
          <ac:chgData name="Long B Nguyen" userId="f59fb8f3-a021-417a-8bc1-65c8d471c621" providerId="ADAL" clId="{920E45FF-707A-564B-83B3-9BA7BB1D0D1B}" dt="2021-03-09T12:23:49.814" v="106" actId="1076"/>
          <ac:picMkLst>
            <pc:docMk/>
            <pc:sldMk cId="3509019239" sldId="295"/>
            <ac:picMk id="5" creationId="{0139728A-9217-EB47-8C88-DC64BF1AF4CA}"/>
          </ac:picMkLst>
        </pc:picChg>
        <pc:picChg chg="add mod">
          <ac:chgData name="Long B Nguyen" userId="f59fb8f3-a021-417a-8bc1-65c8d471c621" providerId="ADAL" clId="{920E45FF-707A-564B-83B3-9BA7BB1D0D1B}" dt="2021-03-09T12:23:58.493" v="108" actId="1076"/>
          <ac:picMkLst>
            <pc:docMk/>
            <pc:sldMk cId="3509019239" sldId="295"/>
            <ac:picMk id="6" creationId="{391A00DB-11B7-1C4F-A467-834357B0E5EF}"/>
          </ac:picMkLst>
        </pc:picChg>
      </pc:sldChg>
      <pc:sldChg chg="del">
        <pc:chgData name="Long B Nguyen" userId="f59fb8f3-a021-417a-8bc1-65c8d471c621" providerId="ADAL" clId="{920E45FF-707A-564B-83B3-9BA7BB1D0D1B}" dt="2021-03-09T12:16:12.775" v="0" actId="2696"/>
        <pc:sldMkLst>
          <pc:docMk/>
          <pc:sldMk cId="3711861066" sldId="295"/>
        </pc:sldMkLst>
      </pc:sldChg>
      <pc:sldChg chg="addSp delSp modSp new mod">
        <pc:chgData name="Long B Nguyen" userId="f59fb8f3-a021-417a-8bc1-65c8d471c621" providerId="ADAL" clId="{920E45FF-707A-564B-83B3-9BA7BB1D0D1B}" dt="2021-03-09T12:27:02.875" v="123" actId="1076"/>
        <pc:sldMkLst>
          <pc:docMk/>
          <pc:sldMk cId="1560082541" sldId="296"/>
        </pc:sldMkLst>
        <pc:picChg chg="add del mod">
          <ac:chgData name="Long B Nguyen" userId="f59fb8f3-a021-417a-8bc1-65c8d471c621" providerId="ADAL" clId="{920E45FF-707A-564B-83B3-9BA7BB1D0D1B}" dt="2021-03-09T12:23:47.331" v="105" actId="21"/>
          <ac:picMkLst>
            <pc:docMk/>
            <pc:sldMk cId="1560082541" sldId="296"/>
            <ac:picMk id="4" creationId="{A958929C-4D3B-F643-8AD4-9CC1765A49B1}"/>
          </ac:picMkLst>
        </pc:picChg>
        <pc:picChg chg="add mod">
          <ac:chgData name="Long B Nguyen" userId="f59fb8f3-a021-417a-8bc1-65c8d471c621" providerId="ADAL" clId="{920E45FF-707A-564B-83B3-9BA7BB1D0D1B}" dt="2021-03-09T12:27:02.875" v="123" actId="1076"/>
          <ac:picMkLst>
            <pc:docMk/>
            <pc:sldMk cId="1560082541" sldId="296"/>
            <ac:picMk id="5" creationId="{23579F0B-4635-8647-AC63-5180C63AFDF4}"/>
          </ac:picMkLst>
        </pc:picChg>
        <pc:picChg chg="add del mod">
          <ac:chgData name="Long B Nguyen" userId="f59fb8f3-a021-417a-8bc1-65c8d471c621" providerId="ADAL" clId="{920E45FF-707A-564B-83B3-9BA7BB1D0D1B}" dt="2021-03-09T12:27:01.246" v="122" actId="478"/>
          <ac:picMkLst>
            <pc:docMk/>
            <pc:sldMk cId="1560082541" sldId="296"/>
            <ac:picMk id="6" creationId="{6E4CC2A2-87AF-A149-9652-C5BEA04D1079}"/>
          </ac:picMkLst>
        </pc:picChg>
      </pc:sldChg>
      <pc:sldChg chg="del">
        <pc:chgData name="Long B Nguyen" userId="f59fb8f3-a021-417a-8bc1-65c8d471c621" providerId="ADAL" clId="{920E45FF-707A-564B-83B3-9BA7BB1D0D1B}" dt="2021-03-09T12:16:12.775" v="0" actId="2696"/>
        <pc:sldMkLst>
          <pc:docMk/>
          <pc:sldMk cId="2081483973" sldId="296"/>
        </pc:sldMkLst>
      </pc:sldChg>
      <pc:sldChg chg="addSp modSp new mod">
        <pc:chgData name="Long B Nguyen" userId="f59fb8f3-a021-417a-8bc1-65c8d471c621" providerId="ADAL" clId="{920E45FF-707A-564B-83B3-9BA7BB1D0D1B}" dt="2021-03-09T12:24:52.619" v="117" actId="14100"/>
        <pc:sldMkLst>
          <pc:docMk/>
          <pc:sldMk cId="2517486256" sldId="297"/>
        </pc:sldMkLst>
        <pc:picChg chg="add mod">
          <ac:chgData name="Long B Nguyen" userId="f59fb8f3-a021-417a-8bc1-65c8d471c621" providerId="ADAL" clId="{920E45FF-707A-564B-83B3-9BA7BB1D0D1B}" dt="2021-03-09T12:24:52.619" v="117" actId="14100"/>
          <ac:picMkLst>
            <pc:docMk/>
            <pc:sldMk cId="2517486256" sldId="297"/>
            <ac:picMk id="4" creationId="{CDEFDA8B-B992-9342-B9F8-53DAB874D5B8}"/>
          </ac:picMkLst>
        </pc:picChg>
        <pc:picChg chg="add mod">
          <ac:chgData name="Long B Nguyen" userId="f59fb8f3-a021-417a-8bc1-65c8d471c621" providerId="ADAL" clId="{920E45FF-707A-564B-83B3-9BA7BB1D0D1B}" dt="2021-03-09T12:24:49.779" v="116" actId="1076"/>
          <ac:picMkLst>
            <pc:docMk/>
            <pc:sldMk cId="2517486256" sldId="297"/>
            <ac:picMk id="5" creationId="{5AB7D984-9986-344E-974D-D888122BDC90}"/>
          </ac:picMkLst>
        </pc:picChg>
      </pc:sldChg>
      <pc:sldChg chg="addSp new">
        <pc:chgData name="Long B Nguyen" userId="f59fb8f3-a021-417a-8bc1-65c8d471c621" providerId="ADAL" clId="{920E45FF-707A-564B-83B3-9BA7BB1D0D1B}" dt="2021-03-09T12:27:16.243" v="125"/>
        <pc:sldMkLst>
          <pc:docMk/>
          <pc:sldMk cId="2398448081" sldId="298"/>
        </pc:sldMkLst>
        <pc:picChg chg="add">
          <ac:chgData name="Long B Nguyen" userId="f59fb8f3-a021-417a-8bc1-65c8d471c621" providerId="ADAL" clId="{920E45FF-707A-564B-83B3-9BA7BB1D0D1B}" dt="2021-03-09T12:27:16.243" v="125"/>
          <ac:picMkLst>
            <pc:docMk/>
            <pc:sldMk cId="2398448081" sldId="298"/>
            <ac:picMk id="4" creationId="{400A85EA-16D8-B443-B8DC-81D509B09F7F}"/>
          </ac:picMkLst>
        </pc:picChg>
      </pc:sldChg>
      <pc:sldChg chg="del">
        <pc:chgData name="Long B Nguyen" userId="f59fb8f3-a021-417a-8bc1-65c8d471c621" providerId="ADAL" clId="{920E45FF-707A-564B-83B3-9BA7BB1D0D1B}" dt="2021-03-09T12:16:12.775" v="0" actId="2696"/>
        <pc:sldMkLst>
          <pc:docMk/>
          <pc:sldMk cId="2878025650" sldId="298"/>
        </pc:sldMkLst>
      </pc:sldChg>
      <pc:sldChg chg="addSp new">
        <pc:chgData name="Long B Nguyen" userId="f59fb8f3-a021-417a-8bc1-65c8d471c621" providerId="ADAL" clId="{920E45FF-707A-564B-83B3-9BA7BB1D0D1B}" dt="2021-03-09T12:27:41.188" v="127"/>
        <pc:sldMkLst>
          <pc:docMk/>
          <pc:sldMk cId="178214256" sldId="299"/>
        </pc:sldMkLst>
        <pc:picChg chg="add">
          <ac:chgData name="Long B Nguyen" userId="f59fb8f3-a021-417a-8bc1-65c8d471c621" providerId="ADAL" clId="{920E45FF-707A-564B-83B3-9BA7BB1D0D1B}" dt="2021-03-09T12:27:41.188" v="127"/>
          <ac:picMkLst>
            <pc:docMk/>
            <pc:sldMk cId="178214256" sldId="299"/>
            <ac:picMk id="4" creationId="{CE68473D-2B77-7449-9E81-EBC05D0883F7}"/>
          </ac:picMkLst>
        </pc:picChg>
      </pc:sldChg>
      <pc:sldChg chg="del">
        <pc:chgData name="Long B Nguyen" userId="f59fb8f3-a021-417a-8bc1-65c8d471c621" providerId="ADAL" clId="{920E45FF-707A-564B-83B3-9BA7BB1D0D1B}" dt="2021-03-09T12:16:12.775" v="0" actId="2696"/>
        <pc:sldMkLst>
          <pc:docMk/>
          <pc:sldMk cId="1822161854" sldId="299"/>
        </pc:sldMkLst>
      </pc:sldChg>
      <pc:sldChg chg="del">
        <pc:chgData name="Long B Nguyen" userId="f59fb8f3-a021-417a-8bc1-65c8d471c621" providerId="ADAL" clId="{920E45FF-707A-564B-83B3-9BA7BB1D0D1B}" dt="2021-03-09T12:16:12.775" v="0" actId="2696"/>
        <pc:sldMkLst>
          <pc:docMk/>
          <pc:sldMk cId="3705756631" sldId="300"/>
        </pc:sldMkLst>
      </pc:sldChg>
      <pc:sldChg chg="addSp delSp modSp new mod">
        <pc:chgData name="Long B Nguyen" userId="f59fb8f3-a021-417a-8bc1-65c8d471c621" providerId="ADAL" clId="{920E45FF-707A-564B-83B3-9BA7BB1D0D1B}" dt="2021-03-09T12:28:25.178" v="152" actId="113"/>
        <pc:sldMkLst>
          <pc:docMk/>
          <pc:sldMk cId="4244750941" sldId="300"/>
        </pc:sldMkLst>
        <pc:spChg chg="del">
          <ac:chgData name="Long B Nguyen" userId="f59fb8f3-a021-417a-8bc1-65c8d471c621" providerId="ADAL" clId="{920E45FF-707A-564B-83B3-9BA7BB1D0D1B}" dt="2021-03-09T12:28:18.600" v="149" actId="478"/>
          <ac:spMkLst>
            <pc:docMk/>
            <pc:sldMk cId="4244750941" sldId="300"/>
            <ac:spMk id="2" creationId="{A83D8E15-C804-DE46-9686-BF4D857CF8E6}"/>
          </ac:spMkLst>
        </pc:spChg>
        <pc:spChg chg="del">
          <ac:chgData name="Long B Nguyen" userId="f59fb8f3-a021-417a-8bc1-65c8d471c621" providerId="ADAL" clId="{920E45FF-707A-564B-83B3-9BA7BB1D0D1B}" dt="2021-03-09T12:28:21.136" v="150" actId="478"/>
          <ac:spMkLst>
            <pc:docMk/>
            <pc:sldMk cId="4244750941" sldId="300"/>
            <ac:spMk id="3" creationId="{CA3D188B-CA1D-6A4C-AF47-6D4474729212}"/>
          </ac:spMkLst>
        </pc:spChg>
        <pc:spChg chg="add mod">
          <ac:chgData name="Long B Nguyen" userId="f59fb8f3-a021-417a-8bc1-65c8d471c621" providerId="ADAL" clId="{920E45FF-707A-564B-83B3-9BA7BB1D0D1B}" dt="2021-03-09T12:28:25.178" v="152" actId="113"/>
          <ac:spMkLst>
            <pc:docMk/>
            <pc:sldMk cId="4244750941" sldId="300"/>
            <ac:spMk id="5" creationId="{A7A12944-A27C-664D-B361-CA3189DBCD3F}"/>
          </ac:spMkLst>
        </pc:spChg>
        <pc:picChg chg="add mod">
          <ac:chgData name="Long B Nguyen" userId="f59fb8f3-a021-417a-8bc1-65c8d471c621" providerId="ADAL" clId="{920E45FF-707A-564B-83B3-9BA7BB1D0D1B}" dt="2021-03-09T12:28:15.187" v="147" actId="1076"/>
          <ac:picMkLst>
            <pc:docMk/>
            <pc:sldMk cId="4244750941" sldId="300"/>
            <ac:picMk id="4" creationId="{8B212309-4083-A94B-9938-897B10EFFF64}"/>
          </ac:picMkLst>
        </pc:picChg>
      </pc:sldChg>
      <pc:sldChg chg="addSp new">
        <pc:chgData name="Long B Nguyen" userId="f59fb8f3-a021-417a-8bc1-65c8d471c621" providerId="ADAL" clId="{920E45FF-707A-564B-83B3-9BA7BB1D0D1B}" dt="2021-03-09T12:28:45.949" v="154"/>
        <pc:sldMkLst>
          <pc:docMk/>
          <pc:sldMk cId="3554970501" sldId="301"/>
        </pc:sldMkLst>
        <pc:picChg chg="add">
          <ac:chgData name="Long B Nguyen" userId="f59fb8f3-a021-417a-8bc1-65c8d471c621" providerId="ADAL" clId="{920E45FF-707A-564B-83B3-9BA7BB1D0D1B}" dt="2021-03-09T12:28:45.949" v="154"/>
          <ac:picMkLst>
            <pc:docMk/>
            <pc:sldMk cId="3554970501" sldId="301"/>
            <ac:picMk id="4" creationId="{2FEBAF38-3332-1E48-8E8B-5F239F9682E8}"/>
          </ac:picMkLst>
        </pc:picChg>
      </pc:sldChg>
      <pc:sldChg chg="del">
        <pc:chgData name="Long B Nguyen" userId="f59fb8f3-a021-417a-8bc1-65c8d471c621" providerId="ADAL" clId="{920E45FF-707A-564B-83B3-9BA7BB1D0D1B}" dt="2021-03-09T12:16:12.775" v="0" actId="2696"/>
        <pc:sldMkLst>
          <pc:docMk/>
          <pc:sldMk cId="3618694306" sldId="301"/>
        </pc:sldMkLst>
      </pc:sldChg>
      <pc:sldChg chg="addSp delSp modSp new mod">
        <pc:chgData name="Long B Nguyen" userId="f59fb8f3-a021-417a-8bc1-65c8d471c621" providerId="ADAL" clId="{920E45FF-707A-564B-83B3-9BA7BB1D0D1B}" dt="2021-03-09T12:29:48.797" v="161" actId="478"/>
        <pc:sldMkLst>
          <pc:docMk/>
          <pc:sldMk cId="1398428475" sldId="302"/>
        </pc:sldMkLst>
        <pc:spChg chg="del">
          <ac:chgData name="Long B Nguyen" userId="f59fb8f3-a021-417a-8bc1-65c8d471c621" providerId="ADAL" clId="{920E45FF-707A-564B-83B3-9BA7BB1D0D1B}" dt="2021-03-09T12:29:48.797" v="161" actId="478"/>
          <ac:spMkLst>
            <pc:docMk/>
            <pc:sldMk cId="1398428475" sldId="302"/>
            <ac:spMk id="2" creationId="{AC833A82-2DA6-3648-962F-3B5CE3F19F0B}"/>
          </ac:spMkLst>
        </pc:spChg>
        <pc:spChg chg="add mod">
          <ac:chgData name="Long B Nguyen" userId="f59fb8f3-a021-417a-8bc1-65c8d471c621" providerId="ADAL" clId="{920E45FF-707A-564B-83B3-9BA7BB1D0D1B}" dt="2021-03-09T12:29:42.807" v="159" actId="20577"/>
          <ac:spMkLst>
            <pc:docMk/>
            <pc:sldMk cId="1398428475" sldId="302"/>
            <ac:spMk id="5" creationId="{8D0DC39A-C34F-D24D-96D3-762432C07CBE}"/>
          </ac:spMkLst>
        </pc:spChg>
        <pc:picChg chg="add mod">
          <ac:chgData name="Long B Nguyen" userId="f59fb8f3-a021-417a-8bc1-65c8d471c621" providerId="ADAL" clId="{920E45FF-707A-564B-83B3-9BA7BB1D0D1B}" dt="2021-03-09T12:29:44.815" v="160" actId="1076"/>
          <ac:picMkLst>
            <pc:docMk/>
            <pc:sldMk cId="1398428475" sldId="302"/>
            <ac:picMk id="4" creationId="{AC55923E-01AC-D84E-B63B-CD4FE4477586}"/>
          </ac:picMkLst>
        </pc:picChg>
      </pc:sldChg>
      <pc:sldChg chg="del">
        <pc:chgData name="Long B Nguyen" userId="f59fb8f3-a021-417a-8bc1-65c8d471c621" providerId="ADAL" clId="{920E45FF-707A-564B-83B3-9BA7BB1D0D1B}" dt="2021-03-09T12:16:12.775" v="0" actId="2696"/>
        <pc:sldMkLst>
          <pc:docMk/>
          <pc:sldMk cId="2064379448" sldId="302"/>
        </pc:sldMkLst>
      </pc:sldChg>
      <pc:sldChg chg="addSp new">
        <pc:chgData name="Long B Nguyen" userId="f59fb8f3-a021-417a-8bc1-65c8d471c621" providerId="ADAL" clId="{920E45FF-707A-564B-83B3-9BA7BB1D0D1B}" dt="2021-03-09T12:31:01.383" v="168"/>
        <pc:sldMkLst>
          <pc:docMk/>
          <pc:sldMk cId="660749694" sldId="303"/>
        </pc:sldMkLst>
        <pc:picChg chg="add">
          <ac:chgData name="Long B Nguyen" userId="f59fb8f3-a021-417a-8bc1-65c8d471c621" providerId="ADAL" clId="{920E45FF-707A-564B-83B3-9BA7BB1D0D1B}" dt="2021-03-09T12:31:01.383" v="168"/>
          <ac:picMkLst>
            <pc:docMk/>
            <pc:sldMk cId="660749694" sldId="303"/>
            <ac:picMk id="4" creationId="{92879868-FC29-0640-AF3A-B2EBCE09842F}"/>
          </ac:picMkLst>
        </pc:picChg>
      </pc:sldChg>
      <pc:sldChg chg="del">
        <pc:chgData name="Long B Nguyen" userId="f59fb8f3-a021-417a-8bc1-65c8d471c621" providerId="ADAL" clId="{920E45FF-707A-564B-83B3-9BA7BB1D0D1B}" dt="2021-03-09T12:16:12.775" v="0" actId="2696"/>
        <pc:sldMkLst>
          <pc:docMk/>
          <pc:sldMk cId="3993483693" sldId="303"/>
        </pc:sldMkLst>
      </pc:sldChg>
      <pc:sldChg chg="addSp modSp new mod">
        <pc:chgData name="Long B Nguyen" userId="f59fb8f3-a021-417a-8bc1-65c8d471c621" providerId="ADAL" clId="{920E45FF-707A-564B-83B3-9BA7BB1D0D1B}" dt="2021-03-09T12:32:01.926" v="171" actId="14100"/>
        <pc:sldMkLst>
          <pc:docMk/>
          <pc:sldMk cId="1176093166" sldId="304"/>
        </pc:sldMkLst>
        <pc:picChg chg="add mod">
          <ac:chgData name="Long B Nguyen" userId="f59fb8f3-a021-417a-8bc1-65c8d471c621" providerId="ADAL" clId="{920E45FF-707A-564B-83B3-9BA7BB1D0D1B}" dt="2021-03-09T12:32:01.926" v="171" actId="14100"/>
          <ac:picMkLst>
            <pc:docMk/>
            <pc:sldMk cId="1176093166" sldId="304"/>
            <ac:picMk id="4" creationId="{2212F94D-B8E9-9946-BD55-A5A335B8323A}"/>
          </ac:picMkLst>
        </pc:picChg>
      </pc:sldChg>
      <pc:sldChg chg="delSp modSp new del mod">
        <pc:chgData name="Long B Nguyen" userId="f59fb8f3-a021-417a-8bc1-65c8d471c621" providerId="ADAL" clId="{920E45FF-707A-564B-83B3-9BA7BB1D0D1B}" dt="2021-03-09T14:58:05.830" v="1707" actId="2696"/>
        <pc:sldMkLst>
          <pc:docMk/>
          <pc:sldMk cId="626458273" sldId="305"/>
        </pc:sldMkLst>
        <pc:spChg chg="del">
          <ac:chgData name="Long B Nguyen" userId="f59fb8f3-a021-417a-8bc1-65c8d471c621" providerId="ADAL" clId="{920E45FF-707A-564B-83B3-9BA7BB1D0D1B}" dt="2021-03-09T12:57:18.776" v="175" actId="478"/>
          <ac:spMkLst>
            <pc:docMk/>
            <pc:sldMk cId="626458273" sldId="305"/>
            <ac:spMk id="2" creationId="{B7D53956-4C9D-8F46-812E-6937C0A6C403}"/>
          </ac:spMkLst>
        </pc:spChg>
        <pc:spChg chg="mod">
          <ac:chgData name="Long B Nguyen" userId="f59fb8f3-a021-417a-8bc1-65c8d471c621" providerId="ADAL" clId="{920E45FF-707A-564B-83B3-9BA7BB1D0D1B}" dt="2021-03-09T14:30:38.573" v="668" actId="21"/>
          <ac:spMkLst>
            <pc:docMk/>
            <pc:sldMk cId="626458273" sldId="305"/>
            <ac:spMk id="3" creationId="{CBFD419E-8D9F-A048-9781-F9229F372A92}"/>
          </ac:spMkLst>
        </pc:spChg>
      </pc:sldChg>
      <pc:sldChg chg="delSp modSp new mod modAnim">
        <pc:chgData name="Long B Nguyen" userId="f59fb8f3-a021-417a-8bc1-65c8d471c621" providerId="ADAL" clId="{920E45FF-707A-564B-83B3-9BA7BB1D0D1B}" dt="2021-03-15T04:36:55.445" v="2023" actId="20577"/>
        <pc:sldMkLst>
          <pc:docMk/>
          <pc:sldMk cId="728426104" sldId="306"/>
        </pc:sldMkLst>
        <pc:spChg chg="del">
          <ac:chgData name="Long B Nguyen" userId="f59fb8f3-a021-417a-8bc1-65c8d471c621" providerId="ADAL" clId="{920E45FF-707A-564B-83B3-9BA7BB1D0D1B}" dt="2021-03-09T14:29:07.669" v="353" actId="478"/>
          <ac:spMkLst>
            <pc:docMk/>
            <pc:sldMk cId="728426104" sldId="306"/>
            <ac:spMk id="2" creationId="{5A5CE86E-01BC-4449-BFF3-D833BAD0B628}"/>
          </ac:spMkLst>
        </pc:spChg>
        <pc:spChg chg="mod">
          <ac:chgData name="Long B Nguyen" userId="f59fb8f3-a021-417a-8bc1-65c8d471c621" providerId="ADAL" clId="{920E45FF-707A-564B-83B3-9BA7BB1D0D1B}" dt="2021-03-15T04:36:55.445" v="2023" actId="20577"/>
          <ac:spMkLst>
            <pc:docMk/>
            <pc:sldMk cId="728426104" sldId="306"/>
            <ac:spMk id="3" creationId="{ED8E330A-0574-5B43-A1B4-044AE8138EBC}"/>
          </ac:spMkLst>
        </pc:spChg>
      </pc:sldChg>
      <pc:sldChg chg="delSp modSp new mod modAnim">
        <pc:chgData name="Long B Nguyen" userId="f59fb8f3-a021-417a-8bc1-65c8d471c621" providerId="ADAL" clId="{920E45FF-707A-564B-83B3-9BA7BB1D0D1B}" dt="2021-03-10T13:28:18.421" v="1976"/>
        <pc:sldMkLst>
          <pc:docMk/>
          <pc:sldMk cId="2699723502" sldId="307"/>
        </pc:sldMkLst>
        <pc:spChg chg="del">
          <ac:chgData name="Long B Nguyen" userId="f59fb8f3-a021-417a-8bc1-65c8d471c621" providerId="ADAL" clId="{920E45FF-707A-564B-83B3-9BA7BB1D0D1B}" dt="2021-03-09T14:53:35.141" v="1011" actId="478"/>
          <ac:spMkLst>
            <pc:docMk/>
            <pc:sldMk cId="2699723502" sldId="307"/>
            <ac:spMk id="2" creationId="{3C2166BD-4FA9-0B4D-A459-E30BFE8672C3}"/>
          </ac:spMkLst>
        </pc:spChg>
        <pc:spChg chg="mod">
          <ac:chgData name="Long B Nguyen" userId="f59fb8f3-a021-417a-8bc1-65c8d471c621" providerId="ADAL" clId="{920E45FF-707A-564B-83B3-9BA7BB1D0D1B}" dt="2021-03-09T14:58:41.811" v="1717" actId="20577"/>
          <ac:spMkLst>
            <pc:docMk/>
            <pc:sldMk cId="2699723502" sldId="307"/>
            <ac:spMk id="3" creationId="{07A68376-B585-E14E-9D3B-3DDBFB3E4329}"/>
          </ac:spMkLst>
        </pc:spChg>
      </pc:sldChg>
      <pc:sldChg chg="modSp new del mod">
        <pc:chgData name="Long B Nguyen" userId="f59fb8f3-a021-417a-8bc1-65c8d471c621" providerId="ADAL" clId="{920E45FF-707A-564B-83B3-9BA7BB1D0D1B}" dt="2021-03-15T12:13:25.387" v="2914" actId="2696"/>
        <pc:sldMkLst>
          <pc:docMk/>
          <pc:sldMk cId="1173666888" sldId="308"/>
        </pc:sldMkLst>
        <pc:spChg chg="mod">
          <ac:chgData name="Long B Nguyen" userId="f59fb8f3-a021-417a-8bc1-65c8d471c621" providerId="ADAL" clId="{920E45FF-707A-564B-83B3-9BA7BB1D0D1B}" dt="2021-03-15T04:38:21.619" v="2051" actId="14100"/>
          <ac:spMkLst>
            <pc:docMk/>
            <pc:sldMk cId="1173666888" sldId="308"/>
            <ac:spMk id="2" creationId="{2CAD482E-9621-034B-B5B9-A2A3E3815EBF}"/>
          </ac:spMkLst>
        </pc:spChg>
        <pc:spChg chg="mod">
          <ac:chgData name="Long B Nguyen" userId="f59fb8f3-a021-417a-8bc1-65c8d471c621" providerId="ADAL" clId="{920E45FF-707A-564B-83B3-9BA7BB1D0D1B}" dt="2021-03-15T11:59:15.087" v="2507" actId="20577"/>
          <ac:spMkLst>
            <pc:docMk/>
            <pc:sldMk cId="1173666888" sldId="308"/>
            <ac:spMk id="3" creationId="{BE9CE75A-CAA3-5646-AB61-E94C601FF013}"/>
          </ac:spMkLst>
        </pc:spChg>
      </pc:sldChg>
      <pc:sldChg chg="modSp add mod modAnim">
        <pc:chgData name="Long B Nguyen" userId="f59fb8f3-a021-417a-8bc1-65c8d471c621" providerId="ADAL" clId="{920E45FF-707A-564B-83B3-9BA7BB1D0D1B}" dt="2021-03-15T12:23:50.046" v="2954"/>
        <pc:sldMkLst>
          <pc:docMk/>
          <pc:sldMk cId="1886395027" sldId="308"/>
        </pc:sldMkLst>
        <pc:spChg chg="mod">
          <ac:chgData name="Long B Nguyen" userId="f59fb8f3-a021-417a-8bc1-65c8d471c621" providerId="ADAL" clId="{920E45FF-707A-564B-83B3-9BA7BB1D0D1B}" dt="2021-03-15T12:13:37.645" v="2937" actId="20577"/>
          <ac:spMkLst>
            <pc:docMk/>
            <pc:sldMk cId="1886395027" sldId="308"/>
            <ac:spMk id="3" creationId="{BE9CE75A-CAA3-5646-AB61-E94C601FF013}"/>
          </ac:spMkLst>
        </pc:spChg>
      </pc:sldChg>
      <pc:sldChg chg="modSp add mod modAnim">
        <pc:chgData name="Long B Nguyen" userId="f59fb8f3-a021-417a-8bc1-65c8d471c621" providerId="ADAL" clId="{920E45FF-707A-564B-83B3-9BA7BB1D0D1B}" dt="2021-03-15T12:23:06.154" v="2947"/>
        <pc:sldMkLst>
          <pc:docMk/>
          <pc:sldMk cId="2859835922" sldId="309"/>
        </pc:sldMkLst>
        <pc:spChg chg="mod">
          <ac:chgData name="Long B Nguyen" userId="f59fb8f3-a021-417a-8bc1-65c8d471c621" providerId="ADAL" clId="{920E45FF-707A-564B-83B3-9BA7BB1D0D1B}" dt="2021-03-15T12:22:45.961" v="2941" actId="20577"/>
          <ac:spMkLst>
            <pc:docMk/>
            <pc:sldMk cId="2859835922" sldId="309"/>
            <ac:spMk id="3" creationId="{BE9CE75A-CAA3-5646-AB61-E94C601FF013}"/>
          </ac:spMkLst>
        </pc:spChg>
      </pc:sldChg>
      <pc:sldChg chg="modSp add mod modAnim">
        <pc:chgData name="Long B Nguyen" userId="f59fb8f3-a021-417a-8bc1-65c8d471c621" providerId="ADAL" clId="{920E45FF-707A-564B-83B3-9BA7BB1D0D1B}" dt="2021-03-15T12:23:18.106" v="2950"/>
        <pc:sldMkLst>
          <pc:docMk/>
          <pc:sldMk cId="472026148" sldId="310"/>
        </pc:sldMkLst>
        <pc:spChg chg="mod">
          <ac:chgData name="Long B Nguyen" userId="f59fb8f3-a021-417a-8bc1-65c8d471c621" providerId="ADAL" clId="{920E45FF-707A-564B-83B3-9BA7BB1D0D1B}" dt="2021-03-15T12:05:29.835" v="2913" actId="20577"/>
          <ac:spMkLst>
            <pc:docMk/>
            <pc:sldMk cId="472026148" sldId="310"/>
            <ac:spMk id="3" creationId="{BE9CE75A-CAA3-5646-AB61-E94C601FF013}"/>
          </ac:spMkLst>
        </pc:spChg>
      </pc:sldChg>
      <pc:sldChg chg="modSp add modAnim">
        <pc:chgData name="Long B Nguyen" userId="f59fb8f3-a021-417a-8bc1-65c8d471c621" providerId="ADAL" clId="{920E45FF-707A-564B-83B3-9BA7BB1D0D1B}" dt="2021-03-15T14:45:50.271" v="3243" actId="20577"/>
        <pc:sldMkLst>
          <pc:docMk/>
          <pc:sldMk cId="2074214818" sldId="311"/>
        </pc:sldMkLst>
        <pc:spChg chg="mod">
          <ac:chgData name="Long B Nguyen" userId="f59fb8f3-a021-417a-8bc1-65c8d471c621" providerId="ADAL" clId="{920E45FF-707A-564B-83B3-9BA7BB1D0D1B}" dt="2021-03-15T14:45:50.271" v="3243" actId="20577"/>
          <ac:spMkLst>
            <pc:docMk/>
            <pc:sldMk cId="2074214818" sldId="311"/>
            <ac:spMk id="3" creationId="{BE9CE75A-CAA3-5646-AB61-E94C601FF013}"/>
          </ac:spMkLst>
        </pc:spChg>
      </pc:sldChg>
      <pc:sldChg chg="add del">
        <pc:chgData name="Long B Nguyen" userId="f59fb8f3-a021-417a-8bc1-65c8d471c621" providerId="ADAL" clId="{920E45FF-707A-564B-83B3-9BA7BB1D0D1B}" dt="2021-03-15T11:59:19.192" v="2508" actId="2696"/>
        <pc:sldMkLst>
          <pc:docMk/>
          <pc:sldMk cId="2189312620" sldId="356"/>
        </pc:sldMkLst>
      </pc:sldChg>
    </pc:docChg>
  </pc:docChgLst>
  <pc:docChgLst>
    <pc:chgData name="Long B Nguyen" userId="f59fb8f3-a021-417a-8bc1-65c8d471c621" providerId="ADAL" clId="{1AE11430-C232-BB4B-AD26-649DB56977B5}"/>
    <pc:docChg chg="undo redo custSel addSld delSld modSld">
      <pc:chgData name="Long B Nguyen" userId="f59fb8f3-a021-417a-8bc1-65c8d471c621" providerId="ADAL" clId="{1AE11430-C232-BB4B-AD26-649DB56977B5}" dt="2019-09-09T17:47:35.004" v="3847" actId="20577"/>
      <pc:docMkLst>
        <pc:docMk/>
      </pc:docMkLst>
      <pc:sldChg chg="modSp modAnim">
        <pc:chgData name="Long B Nguyen" userId="f59fb8f3-a021-417a-8bc1-65c8d471c621" providerId="ADAL" clId="{1AE11430-C232-BB4B-AD26-649DB56977B5}" dt="2019-09-08T13:43:19.919" v="3758" actId="20577"/>
        <pc:sldMkLst>
          <pc:docMk/>
          <pc:sldMk cId="2207246265" sldId="257"/>
        </pc:sldMkLst>
        <pc:spChg chg="mod">
          <ac:chgData name="Long B Nguyen" userId="f59fb8f3-a021-417a-8bc1-65c8d471c621" providerId="ADAL" clId="{1AE11430-C232-BB4B-AD26-649DB56977B5}" dt="2019-09-08T13:43:19.919" v="3758" actId="20577"/>
          <ac:spMkLst>
            <pc:docMk/>
            <pc:sldMk cId="2207246265" sldId="257"/>
            <ac:spMk id="9" creationId="{E3B2E017-30B2-884B-A113-B419A2ED51AD}"/>
          </ac:spMkLst>
        </pc:spChg>
      </pc:sldChg>
      <pc:sldChg chg="modAnim">
        <pc:chgData name="Long B Nguyen" userId="f59fb8f3-a021-417a-8bc1-65c8d471c621" providerId="ADAL" clId="{1AE11430-C232-BB4B-AD26-649DB56977B5}" dt="2019-09-06T12:00:47.170" v="1759"/>
        <pc:sldMkLst>
          <pc:docMk/>
          <pc:sldMk cId="216453293" sldId="258"/>
        </pc:sldMkLst>
      </pc:sldChg>
      <pc:sldChg chg="modSp modAnim">
        <pc:chgData name="Long B Nguyen" userId="f59fb8f3-a021-417a-8bc1-65c8d471c621" providerId="ADAL" clId="{1AE11430-C232-BB4B-AD26-649DB56977B5}" dt="2019-09-06T12:47:10.593" v="2626" actId="20577"/>
        <pc:sldMkLst>
          <pc:docMk/>
          <pc:sldMk cId="1889908786" sldId="259"/>
        </pc:sldMkLst>
        <pc:spChg chg="mod">
          <ac:chgData name="Long B Nguyen" userId="f59fb8f3-a021-417a-8bc1-65c8d471c621" providerId="ADAL" clId="{1AE11430-C232-BB4B-AD26-649DB56977B5}" dt="2019-09-06T12:47:10.593" v="2626" actId="20577"/>
          <ac:spMkLst>
            <pc:docMk/>
            <pc:sldMk cId="1889908786" sldId="259"/>
            <ac:spMk id="9" creationId="{E3B2E017-30B2-884B-A113-B419A2ED51AD}"/>
          </ac:spMkLst>
        </pc:spChg>
      </pc:sldChg>
      <pc:sldChg chg="modAnim">
        <pc:chgData name="Long B Nguyen" userId="f59fb8f3-a021-417a-8bc1-65c8d471c621" providerId="ADAL" clId="{1AE11430-C232-BB4B-AD26-649DB56977B5}" dt="2019-09-06T12:01:13.835" v="1764"/>
        <pc:sldMkLst>
          <pc:docMk/>
          <pc:sldMk cId="3958537657" sldId="260"/>
        </pc:sldMkLst>
      </pc:sldChg>
      <pc:sldChg chg="modSp modAnim">
        <pc:chgData name="Long B Nguyen" userId="f59fb8f3-a021-417a-8bc1-65c8d471c621" providerId="ADAL" clId="{1AE11430-C232-BB4B-AD26-649DB56977B5}" dt="2019-09-06T12:11:54.554" v="2202"/>
        <pc:sldMkLst>
          <pc:docMk/>
          <pc:sldMk cId="4103067120" sldId="261"/>
        </pc:sldMkLst>
        <pc:spChg chg="mod">
          <ac:chgData name="Long B Nguyen" userId="f59fb8f3-a021-417a-8bc1-65c8d471c621" providerId="ADAL" clId="{1AE11430-C232-BB4B-AD26-649DB56977B5}" dt="2019-09-06T12:11:41.807" v="2200"/>
          <ac:spMkLst>
            <pc:docMk/>
            <pc:sldMk cId="4103067120" sldId="261"/>
            <ac:spMk id="2" creationId="{AA3A228F-61D0-D949-A5E7-F83756230BF8}"/>
          </ac:spMkLst>
        </pc:spChg>
        <pc:spChg chg="mod">
          <ac:chgData name="Long B Nguyen" userId="f59fb8f3-a021-417a-8bc1-65c8d471c621" providerId="ADAL" clId="{1AE11430-C232-BB4B-AD26-649DB56977B5}" dt="2019-09-06T12:11:20.438" v="2197"/>
          <ac:spMkLst>
            <pc:docMk/>
            <pc:sldMk cId="4103067120" sldId="261"/>
            <ac:spMk id="9" creationId="{E3B2E017-30B2-884B-A113-B419A2ED51AD}"/>
          </ac:spMkLst>
        </pc:spChg>
      </pc:sldChg>
      <pc:sldChg chg="modSp modAnim">
        <pc:chgData name="Long B Nguyen" userId="f59fb8f3-a021-417a-8bc1-65c8d471c621" providerId="ADAL" clId="{1AE11430-C232-BB4B-AD26-649DB56977B5}" dt="2019-09-06T12:01:55.113" v="1772"/>
        <pc:sldMkLst>
          <pc:docMk/>
          <pc:sldMk cId="905114398" sldId="264"/>
        </pc:sldMkLst>
        <pc:spChg chg="mod">
          <ac:chgData name="Long B Nguyen" userId="f59fb8f3-a021-417a-8bc1-65c8d471c621" providerId="ADAL" clId="{1AE11430-C232-BB4B-AD26-649DB56977B5}" dt="2019-08-18T17:31:33.798" v="932" actId="1035"/>
          <ac:spMkLst>
            <pc:docMk/>
            <pc:sldMk cId="905114398" sldId="264"/>
            <ac:spMk id="5" creationId="{3E8F7CED-693F-5A43-87EB-5E21C02FDA13}"/>
          </ac:spMkLst>
        </pc:spChg>
        <pc:spChg chg="mod">
          <ac:chgData name="Long B Nguyen" userId="f59fb8f3-a021-417a-8bc1-65c8d471c621" providerId="ADAL" clId="{1AE11430-C232-BB4B-AD26-649DB56977B5}" dt="2019-08-18T17:31:30.381" v="927" actId="1036"/>
          <ac:spMkLst>
            <pc:docMk/>
            <pc:sldMk cId="905114398" sldId="264"/>
            <ac:spMk id="7" creationId="{C56845F4-C671-F849-8613-50BD132A5D50}"/>
          </ac:spMkLst>
        </pc:spChg>
      </pc:sldChg>
      <pc:sldChg chg="add modAnim">
        <pc:chgData name="Long B Nguyen" userId="f59fb8f3-a021-417a-8bc1-65c8d471c621" providerId="ADAL" clId="{1AE11430-C232-BB4B-AD26-649DB56977B5}" dt="2019-09-06T12:12:32.620" v="2209"/>
        <pc:sldMkLst>
          <pc:docMk/>
          <pc:sldMk cId="3625497833" sldId="265"/>
        </pc:sldMkLst>
      </pc:sldChg>
      <pc:sldChg chg="modSp modAnim">
        <pc:chgData name="Long B Nguyen" userId="f59fb8f3-a021-417a-8bc1-65c8d471c621" providerId="ADAL" clId="{1AE11430-C232-BB4B-AD26-649DB56977B5}" dt="2019-09-06T12:12:47.303" v="2211"/>
        <pc:sldMkLst>
          <pc:docMk/>
          <pc:sldMk cId="3290810672" sldId="269"/>
        </pc:sldMkLst>
        <pc:spChg chg="mod">
          <ac:chgData name="Long B Nguyen" userId="f59fb8f3-a021-417a-8bc1-65c8d471c621" providerId="ADAL" clId="{1AE11430-C232-BB4B-AD26-649DB56977B5}" dt="2019-08-18T12:12:17.916" v="143" actId="20577"/>
          <ac:spMkLst>
            <pc:docMk/>
            <pc:sldMk cId="3290810672" sldId="269"/>
            <ac:spMk id="2" creationId="{AA3A228F-61D0-D949-A5E7-F83756230BF8}"/>
          </ac:spMkLst>
        </pc:spChg>
        <pc:spChg chg="mod">
          <ac:chgData name="Long B Nguyen" userId="f59fb8f3-a021-417a-8bc1-65c8d471c621" providerId="ADAL" clId="{1AE11430-C232-BB4B-AD26-649DB56977B5}" dt="2019-08-18T12:12:25.863" v="146" actId="313"/>
          <ac:spMkLst>
            <pc:docMk/>
            <pc:sldMk cId="3290810672" sldId="269"/>
            <ac:spMk id="9" creationId="{E3B2E017-30B2-884B-A113-B419A2ED51AD}"/>
          </ac:spMkLst>
        </pc:spChg>
      </pc:sldChg>
      <pc:sldChg chg="modAnim">
        <pc:chgData name="Long B Nguyen" userId="f59fb8f3-a021-417a-8bc1-65c8d471c621" providerId="ADAL" clId="{1AE11430-C232-BB4B-AD26-649DB56977B5}" dt="2019-09-06T12:13:15.473" v="2214"/>
        <pc:sldMkLst>
          <pc:docMk/>
          <pc:sldMk cId="4224307978" sldId="270"/>
        </pc:sldMkLst>
      </pc:sldChg>
      <pc:sldChg chg="modAnim">
        <pc:chgData name="Long B Nguyen" userId="f59fb8f3-a021-417a-8bc1-65c8d471c621" providerId="ADAL" clId="{1AE11430-C232-BB4B-AD26-649DB56977B5}" dt="2019-09-06T12:13:26.729" v="2217"/>
        <pc:sldMkLst>
          <pc:docMk/>
          <pc:sldMk cId="2130507588" sldId="271"/>
        </pc:sldMkLst>
      </pc:sldChg>
      <pc:sldChg chg="modAnim">
        <pc:chgData name="Long B Nguyen" userId="f59fb8f3-a021-417a-8bc1-65c8d471c621" providerId="ADAL" clId="{1AE11430-C232-BB4B-AD26-649DB56977B5}" dt="2019-09-06T12:13:47.554" v="2220"/>
        <pc:sldMkLst>
          <pc:docMk/>
          <pc:sldMk cId="587435069" sldId="272"/>
        </pc:sldMkLst>
      </pc:sldChg>
      <pc:sldChg chg="add modAnim">
        <pc:chgData name="Long B Nguyen" userId="f59fb8f3-a021-417a-8bc1-65c8d471c621" providerId="ADAL" clId="{1AE11430-C232-BB4B-AD26-649DB56977B5}" dt="2019-09-09T14:37:29.949" v="3770"/>
        <pc:sldMkLst>
          <pc:docMk/>
          <pc:sldMk cId="2925367410" sldId="280"/>
        </pc:sldMkLst>
      </pc:sldChg>
      <pc:sldChg chg="addSp modSp add modAnim">
        <pc:chgData name="Long B Nguyen" userId="f59fb8f3-a021-417a-8bc1-65c8d471c621" providerId="ADAL" clId="{1AE11430-C232-BB4B-AD26-649DB56977B5}" dt="2019-09-09T14:37:22.532" v="3768"/>
        <pc:sldMkLst>
          <pc:docMk/>
          <pc:sldMk cId="2119170476" sldId="281"/>
        </pc:sldMkLst>
        <pc:spChg chg="mod">
          <ac:chgData name="Long B Nguyen" userId="f59fb8f3-a021-417a-8bc1-65c8d471c621" providerId="ADAL" clId="{1AE11430-C232-BB4B-AD26-649DB56977B5}" dt="2019-09-07T18:06:17.812" v="3666" actId="20577"/>
          <ac:spMkLst>
            <pc:docMk/>
            <pc:sldMk cId="2119170476" sldId="281"/>
            <ac:spMk id="3" creationId="{899F54E7-5FE4-EF45-9CE3-B2C76F14DE7B}"/>
          </ac:spMkLst>
        </pc:spChg>
        <pc:spChg chg="add mod">
          <ac:chgData name="Long B Nguyen" userId="f59fb8f3-a021-417a-8bc1-65c8d471c621" providerId="ADAL" clId="{1AE11430-C232-BB4B-AD26-649DB56977B5}" dt="2019-09-08T00:53:48.725" v="3683" actId="20577"/>
          <ac:spMkLst>
            <pc:docMk/>
            <pc:sldMk cId="2119170476" sldId="281"/>
            <ac:spMk id="5" creationId="{A837F494-BE4D-5645-A5EE-61E70636208A}"/>
          </ac:spMkLst>
        </pc:spChg>
      </pc:sldChg>
      <pc:sldChg chg="modSp">
        <pc:chgData name="Long B Nguyen" userId="f59fb8f3-a021-417a-8bc1-65c8d471c621" providerId="ADAL" clId="{1AE11430-C232-BB4B-AD26-649DB56977B5}" dt="2019-08-17T12:29:37.843" v="139" actId="20577"/>
        <pc:sldMkLst>
          <pc:docMk/>
          <pc:sldMk cId="1438711869" sldId="284"/>
        </pc:sldMkLst>
        <pc:spChg chg="mod">
          <ac:chgData name="Long B Nguyen" userId="f59fb8f3-a021-417a-8bc1-65c8d471c621" providerId="ADAL" clId="{1AE11430-C232-BB4B-AD26-649DB56977B5}" dt="2019-08-17T12:29:37.843" v="139" actId="20577"/>
          <ac:spMkLst>
            <pc:docMk/>
            <pc:sldMk cId="1438711869" sldId="284"/>
            <ac:spMk id="9" creationId="{E3B2E017-30B2-884B-A113-B419A2ED51AD}"/>
          </ac:spMkLst>
        </pc:spChg>
      </pc:sldChg>
      <pc:sldChg chg="modAnim">
        <pc:chgData name="Long B Nguyen" userId="f59fb8f3-a021-417a-8bc1-65c8d471c621" providerId="ADAL" clId="{1AE11430-C232-BB4B-AD26-649DB56977B5}" dt="2019-09-06T12:00:34.398" v="1756"/>
        <pc:sldMkLst>
          <pc:docMk/>
          <pc:sldMk cId="558223950" sldId="285"/>
        </pc:sldMkLst>
      </pc:sldChg>
      <pc:sldChg chg="modSp">
        <pc:chgData name="Long B Nguyen" userId="f59fb8f3-a021-417a-8bc1-65c8d471c621" providerId="ADAL" clId="{1AE11430-C232-BB4B-AD26-649DB56977B5}" dt="2019-09-08T13:30:11.346" v="3742" actId="20577"/>
        <pc:sldMkLst>
          <pc:docMk/>
          <pc:sldMk cId="3974060782" sldId="289"/>
        </pc:sldMkLst>
        <pc:spChg chg="mod">
          <ac:chgData name="Long B Nguyen" userId="f59fb8f3-a021-417a-8bc1-65c8d471c621" providerId="ADAL" clId="{1AE11430-C232-BB4B-AD26-649DB56977B5}" dt="2019-09-08T13:30:11.346" v="3742" actId="20577"/>
          <ac:spMkLst>
            <pc:docMk/>
            <pc:sldMk cId="3974060782" sldId="289"/>
            <ac:spMk id="3" creationId="{1BDC47C8-6776-7B44-9CD4-95FC91452D62}"/>
          </ac:spMkLst>
        </pc:spChg>
      </pc:sldChg>
      <pc:sldChg chg="modSp modAnim">
        <pc:chgData name="Long B Nguyen" userId="f59fb8f3-a021-417a-8bc1-65c8d471c621" providerId="ADAL" clId="{1AE11430-C232-BB4B-AD26-649DB56977B5}" dt="2019-09-06T12:14:43.144" v="2225"/>
        <pc:sldMkLst>
          <pc:docMk/>
          <pc:sldMk cId="1581961275" sldId="293"/>
        </pc:sldMkLst>
        <pc:spChg chg="mod">
          <ac:chgData name="Long B Nguyen" userId="f59fb8f3-a021-417a-8bc1-65c8d471c621" providerId="ADAL" clId="{1AE11430-C232-BB4B-AD26-649DB56977B5}" dt="2019-08-18T12:13:18.755" v="157" actId="20577"/>
          <ac:spMkLst>
            <pc:docMk/>
            <pc:sldMk cId="1581961275" sldId="293"/>
            <ac:spMk id="3" creationId="{4D0CDBB4-7D15-3740-9E57-F40B8D812406}"/>
          </ac:spMkLst>
        </pc:spChg>
      </pc:sldChg>
      <pc:sldChg chg="add del">
        <pc:chgData name="Long B Nguyen" userId="f59fb8f3-a021-417a-8bc1-65c8d471c621" providerId="ADAL" clId="{1AE11430-C232-BB4B-AD26-649DB56977B5}" dt="2019-09-08T13:30:25.596" v="3744" actId="2696"/>
        <pc:sldMkLst>
          <pc:docMk/>
          <pc:sldMk cId="1406993528" sldId="295"/>
        </pc:sldMkLst>
      </pc:sldChg>
      <pc:sldChg chg="modSp add del">
        <pc:chgData name="Long B Nguyen" userId="f59fb8f3-a021-417a-8bc1-65c8d471c621" providerId="ADAL" clId="{1AE11430-C232-BB4B-AD26-649DB56977B5}" dt="2019-09-08T03:40:41.216" v="3694"/>
        <pc:sldMkLst>
          <pc:docMk/>
          <pc:sldMk cId="3617353163" sldId="295"/>
        </pc:sldMkLst>
        <pc:spChg chg="mod">
          <ac:chgData name="Long B Nguyen" userId="f59fb8f3-a021-417a-8bc1-65c8d471c621" providerId="ADAL" clId="{1AE11430-C232-BB4B-AD26-649DB56977B5}" dt="2019-09-08T03:40:41.011" v="3693" actId="20577"/>
          <ac:spMkLst>
            <pc:docMk/>
            <pc:sldMk cId="3617353163" sldId="295"/>
            <ac:spMk id="9" creationId="{E3B2E017-30B2-884B-A113-B419A2ED51AD}"/>
          </ac:spMkLst>
        </pc:spChg>
      </pc:sldChg>
      <pc:sldChg chg="add modAnim">
        <pc:chgData name="Long B Nguyen" userId="f59fb8f3-a021-417a-8bc1-65c8d471c621" providerId="ADAL" clId="{1AE11430-C232-BB4B-AD26-649DB56977B5}" dt="2019-09-09T14:36:59.230" v="3764"/>
        <pc:sldMkLst>
          <pc:docMk/>
          <pc:sldMk cId="3711861066" sldId="295"/>
        </pc:sldMkLst>
      </pc:sldChg>
      <pc:sldChg chg="addSp modSp">
        <pc:chgData name="Long B Nguyen" userId="f59fb8f3-a021-417a-8bc1-65c8d471c621" providerId="ADAL" clId="{1AE11430-C232-BB4B-AD26-649DB56977B5}" dt="2019-09-06T12:07:28.617" v="1782" actId="1036"/>
        <pc:sldMkLst>
          <pc:docMk/>
          <pc:sldMk cId="2081483973" sldId="296"/>
        </pc:sldMkLst>
        <pc:spChg chg="mod">
          <ac:chgData name="Long B Nguyen" userId="f59fb8f3-a021-417a-8bc1-65c8d471c621" providerId="ADAL" clId="{1AE11430-C232-BB4B-AD26-649DB56977B5}" dt="2019-08-18T20:06:16.104" v="1479" actId="20577"/>
          <ac:spMkLst>
            <pc:docMk/>
            <pc:sldMk cId="2081483973" sldId="296"/>
            <ac:spMk id="6" creationId="{76E456FD-D331-974E-9966-139D852DE6B8}"/>
          </ac:spMkLst>
        </pc:spChg>
        <pc:cxnChg chg="add mod">
          <ac:chgData name="Long B Nguyen" userId="f59fb8f3-a021-417a-8bc1-65c8d471c621" providerId="ADAL" clId="{1AE11430-C232-BB4B-AD26-649DB56977B5}" dt="2019-09-06T12:07:28.617" v="1782" actId="1036"/>
          <ac:cxnSpMkLst>
            <pc:docMk/>
            <pc:sldMk cId="2081483973" sldId="296"/>
            <ac:cxnSpMk id="10" creationId="{79C2D392-8520-8A48-983C-712692DD187A}"/>
          </ac:cxnSpMkLst>
        </pc:cxnChg>
      </pc:sldChg>
      <pc:sldChg chg="addSp delSp modSp add modAnim">
        <pc:chgData name="Long B Nguyen" userId="f59fb8f3-a021-417a-8bc1-65c8d471c621" providerId="ADAL" clId="{1AE11430-C232-BB4B-AD26-649DB56977B5}" dt="2019-09-06T12:02:22.263" v="1776"/>
        <pc:sldMkLst>
          <pc:docMk/>
          <pc:sldMk cId="2878025650" sldId="298"/>
        </pc:sldMkLst>
        <pc:spChg chg="mod">
          <ac:chgData name="Long B Nguyen" userId="f59fb8f3-a021-417a-8bc1-65c8d471c621" providerId="ADAL" clId="{1AE11430-C232-BB4B-AD26-649DB56977B5}" dt="2019-08-18T17:26:04.938" v="856" actId="255"/>
          <ac:spMkLst>
            <pc:docMk/>
            <pc:sldMk cId="2878025650" sldId="298"/>
            <ac:spMk id="2" creationId="{AA3A228F-61D0-D949-A5E7-F83756230BF8}"/>
          </ac:spMkLst>
        </pc:spChg>
        <pc:spChg chg="del mod">
          <ac:chgData name="Long B Nguyen" userId="f59fb8f3-a021-417a-8bc1-65c8d471c621" providerId="ADAL" clId="{1AE11430-C232-BB4B-AD26-649DB56977B5}" dt="2019-08-18T12:22:26.382" v="342" actId="478"/>
          <ac:spMkLst>
            <pc:docMk/>
            <pc:sldMk cId="2878025650" sldId="298"/>
            <ac:spMk id="3" creationId="{9851CEEB-B8D2-EA41-9A10-1BC744107E4C}"/>
          </ac:spMkLst>
        </pc:spChg>
        <pc:spChg chg="del">
          <ac:chgData name="Long B Nguyen" userId="f59fb8f3-a021-417a-8bc1-65c8d471c621" providerId="ADAL" clId="{1AE11430-C232-BB4B-AD26-649DB56977B5}" dt="2019-08-18T12:22:29.661" v="343" actId="478"/>
          <ac:spMkLst>
            <pc:docMk/>
            <pc:sldMk cId="2878025650" sldId="298"/>
            <ac:spMk id="5" creationId="{3E8F7CED-693F-5A43-87EB-5E21C02FDA13}"/>
          </ac:spMkLst>
        </pc:spChg>
        <pc:spChg chg="del">
          <ac:chgData name="Long B Nguyen" userId="f59fb8f3-a021-417a-8bc1-65c8d471c621" providerId="ADAL" clId="{1AE11430-C232-BB4B-AD26-649DB56977B5}" dt="2019-08-18T12:22:32.011" v="344" actId="478"/>
          <ac:spMkLst>
            <pc:docMk/>
            <pc:sldMk cId="2878025650" sldId="298"/>
            <ac:spMk id="7" creationId="{C56845F4-C671-F849-8613-50BD132A5D50}"/>
          </ac:spMkLst>
        </pc:spChg>
        <pc:spChg chg="add mod">
          <ac:chgData name="Long B Nguyen" userId="f59fb8f3-a021-417a-8bc1-65c8d471c621" providerId="ADAL" clId="{1AE11430-C232-BB4B-AD26-649DB56977B5}" dt="2019-08-18T20:03:11.804" v="1337" actId="14100"/>
          <ac:spMkLst>
            <pc:docMk/>
            <pc:sldMk cId="2878025650" sldId="298"/>
            <ac:spMk id="8" creationId="{89664AE0-03B1-F343-A3F2-F049D077AF98}"/>
          </ac:spMkLst>
        </pc:spChg>
        <pc:spChg chg="mod">
          <ac:chgData name="Long B Nguyen" userId="f59fb8f3-a021-417a-8bc1-65c8d471c621" providerId="ADAL" clId="{1AE11430-C232-BB4B-AD26-649DB56977B5}" dt="2019-09-06T12:02:01.131" v="1774" actId="1076"/>
          <ac:spMkLst>
            <pc:docMk/>
            <pc:sldMk cId="2878025650" sldId="298"/>
            <ac:spMk id="9" creationId="{E3B2E017-30B2-884B-A113-B419A2ED51AD}"/>
          </ac:spMkLst>
        </pc:spChg>
        <pc:spChg chg="add mod">
          <ac:chgData name="Long B Nguyen" userId="f59fb8f3-a021-417a-8bc1-65c8d471c621" providerId="ADAL" clId="{1AE11430-C232-BB4B-AD26-649DB56977B5}" dt="2019-08-18T20:03:17.375" v="1358" actId="1038"/>
          <ac:spMkLst>
            <pc:docMk/>
            <pc:sldMk cId="2878025650" sldId="298"/>
            <ac:spMk id="13" creationId="{FEE970F2-C39B-7749-9FEC-3601AB1AE7E6}"/>
          </ac:spMkLst>
        </pc:spChg>
        <pc:spChg chg="add mod">
          <ac:chgData name="Long B Nguyen" userId="f59fb8f3-a021-417a-8bc1-65c8d471c621" providerId="ADAL" clId="{1AE11430-C232-BB4B-AD26-649DB56977B5}" dt="2019-08-18T17:26:46.916" v="866" actId="1076"/>
          <ac:spMkLst>
            <pc:docMk/>
            <pc:sldMk cId="2878025650" sldId="298"/>
            <ac:spMk id="18" creationId="{72E2D77A-5904-7544-B8AE-F3CD3EA5A4E0}"/>
          </ac:spMkLst>
        </pc:spChg>
        <pc:picChg chg="del">
          <ac:chgData name="Long B Nguyen" userId="f59fb8f3-a021-417a-8bc1-65c8d471c621" providerId="ADAL" clId="{1AE11430-C232-BB4B-AD26-649DB56977B5}" dt="2019-08-18T12:18:37.789" v="242" actId="478"/>
          <ac:picMkLst>
            <pc:docMk/>
            <pc:sldMk cId="2878025650" sldId="298"/>
            <ac:picMk id="6" creationId="{4FD3269E-CE30-EB4E-AFDF-1494248BF8F8}"/>
          </ac:picMkLst>
        </pc:picChg>
        <pc:cxnChg chg="add mod">
          <ac:chgData name="Long B Nguyen" userId="f59fb8f3-a021-417a-8bc1-65c8d471c621" providerId="ADAL" clId="{1AE11430-C232-BB4B-AD26-649DB56977B5}" dt="2019-08-18T17:26:52.269" v="867" actId="14100"/>
          <ac:cxnSpMkLst>
            <pc:docMk/>
            <pc:sldMk cId="2878025650" sldId="298"/>
            <ac:cxnSpMk id="10" creationId="{7B79EDEB-21CF-C34B-A2E5-A09E60D29E45}"/>
          </ac:cxnSpMkLst>
        </pc:cxnChg>
        <pc:cxnChg chg="add mod">
          <ac:chgData name="Long B Nguyen" userId="f59fb8f3-a021-417a-8bc1-65c8d471c621" providerId="ADAL" clId="{1AE11430-C232-BB4B-AD26-649DB56977B5}" dt="2019-08-18T17:26:55.322" v="868" actId="14100"/>
          <ac:cxnSpMkLst>
            <pc:docMk/>
            <pc:sldMk cId="2878025650" sldId="298"/>
            <ac:cxnSpMk id="14" creationId="{67BD5D1A-21FF-5E44-BC9A-F45708385466}"/>
          </ac:cxnSpMkLst>
        </pc:cxnChg>
        <pc:cxnChg chg="add mod">
          <ac:chgData name="Long B Nguyen" userId="f59fb8f3-a021-417a-8bc1-65c8d471c621" providerId="ADAL" clId="{1AE11430-C232-BB4B-AD26-649DB56977B5}" dt="2019-08-18T17:26:43.517" v="865" actId="14100"/>
          <ac:cxnSpMkLst>
            <pc:docMk/>
            <pc:sldMk cId="2878025650" sldId="298"/>
            <ac:cxnSpMk id="19" creationId="{F27838C9-39D0-B347-A820-EEA046CD6709}"/>
          </ac:cxnSpMkLst>
        </pc:cxnChg>
      </pc:sldChg>
      <pc:sldChg chg="modSp add modAnim">
        <pc:chgData name="Long B Nguyen" userId="f59fb8f3-a021-417a-8bc1-65c8d471c621" providerId="ADAL" clId="{1AE11430-C232-BB4B-AD26-649DB56977B5}" dt="2019-09-06T17:29:53.284" v="3526" actId="20577"/>
        <pc:sldMkLst>
          <pc:docMk/>
          <pc:sldMk cId="1822161854" sldId="299"/>
        </pc:sldMkLst>
        <pc:spChg chg="mod">
          <ac:chgData name="Long B Nguyen" userId="f59fb8f3-a021-417a-8bc1-65c8d471c621" providerId="ADAL" clId="{1AE11430-C232-BB4B-AD26-649DB56977B5}" dt="2019-09-06T17:29:53.284" v="3526" actId="20577"/>
          <ac:spMkLst>
            <pc:docMk/>
            <pc:sldMk cId="1822161854" sldId="299"/>
            <ac:spMk id="9" creationId="{E3B2E017-30B2-884B-A113-B419A2ED51AD}"/>
          </ac:spMkLst>
        </pc:spChg>
      </pc:sldChg>
      <pc:sldChg chg="addSp modSp add modAnim">
        <pc:chgData name="Long B Nguyen" userId="f59fb8f3-a021-417a-8bc1-65c8d471c621" providerId="ADAL" clId="{1AE11430-C232-BB4B-AD26-649DB56977B5}" dt="2019-09-06T13:03:18.321" v="3520"/>
        <pc:sldMkLst>
          <pc:docMk/>
          <pc:sldMk cId="3705756631" sldId="300"/>
        </pc:sldMkLst>
        <pc:spChg chg="mod">
          <ac:chgData name="Long B Nguyen" userId="f59fb8f3-a021-417a-8bc1-65c8d471c621" providerId="ADAL" clId="{1AE11430-C232-BB4B-AD26-649DB56977B5}" dt="2019-09-06T12:17:56.704" v="2383" actId="1076"/>
          <ac:spMkLst>
            <pc:docMk/>
            <pc:sldMk cId="3705756631" sldId="300"/>
            <ac:spMk id="6" creationId="{6BAD279A-662B-2340-A1DC-179A92D4104E}"/>
          </ac:spMkLst>
        </pc:spChg>
        <pc:spChg chg="mod">
          <ac:chgData name="Long B Nguyen" userId="f59fb8f3-a021-417a-8bc1-65c8d471c621" providerId="ADAL" clId="{1AE11430-C232-BB4B-AD26-649DB56977B5}" dt="2019-08-18T20:29:07.910" v="1659" actId="14100"/>
          <ac:spMkLst>
            <pc:docMk/>
            <pc:sldMk cId="3705756631" sldId="300"/>
            <ac:spMk id="8" creationId="{D6E9479C-6E60-544B-AB53-771C1DA554BF}"/>
          </ac:spMkLst>
        </pc:spChg>
        <pc:spChg chg="mod">
          <ac:chgData name="Long B Nguyen" userId="f59fb8f3-a021-417a-8bc1-65c8d471c621" providerId="ADAL" clId="{1AE11430-C232-BB4B-AD26-649DB56977B5}" dt="2019-09-06T12:18:48.833" v="2410" actId="20577"/>
          <ac:spMkLst>
            <pc:docMk/>
            <pc:sldMk cId="3705756631" sldId="300"/>
            <ac:spMk id="9" creationId="{E3B2E017-30B2-884B-A113-B419A2ED51AD}"/>
          </ac:spMkLst>
        </pc:spChg>
        <pc:picChg chg="mod">
          <ac:chgData name="Long B Nguyen" userId="f59fb8f3-a021-417a-8bc1-65c8d471c621" providerId="ADAL" clId="{1AE11430-C232-BB4B-AD26-649DB56977B5}" dt="2019-08-18T20:28:11.336" v="1636" actId="1038"/>
          <ac:picMkLst>
            <pc:docMk/>
            <pc:sldMk cId="3705756631" sldId="300"/>
            <ac:picMk id="4" creationId="{D25370B2-DE41-AD4B-BC83-7E699BF3BBAC}"/>
          </ac:picMkLst>
        </pc:picChg>
        <pc:picChg chg="mod">
          <ac:chgData name="Long B Nguyen" userId="f59fb8f3-a021-417a-8bc1-65c8d471c621" providerId="ADAL" clId="{1AE11430-C232-BB4B-AD26-649DB56977B5}" dt="2019-09-06T12:17:12.448" v="2333" actId="1035"/>
          <ac:picMkLst>
            <pc:docMk/>
            <pc:sldMk cId="3705756631" sldId="300"/>
            <ac:picMk id="5" creationId="{A95D34AC-544E-0747-85EC-3132C6002DB7}"/>
          </ac:picMkLst>
        </pc:picChg>
        <pc:cxnChg chg="add mod">
          <ac:chgData name="Long B Nguyen" userId="f59fb8f3-a021-417a-8bc1-65c8d471c621" providerId="ADAL" clId="{1AE11430-C232-BB4B-AD26-649DB56977B5}" dt="2019-08-18T20:28:11.336" v="1636" actId="1038"/>
          <ac:cxnSpMkLst>
            <pc:docMk/>
            <pc:sldMk cId="3705756631" sldId="300"/>
            <ac:cxnSpMk id="10" creationId="{C00F6DEC-900C-7547-B9DF-066B1FC4F965}"/>
          </ac:cxnSpMkLst>
        </pc:cxnChg>
        <pc:cxnChg chg="add mod">
          <ac:chgData name="Long B Nguyen" userId="f59fb8f3-a021-417a-8bc1-65c8d471c621" providerId="ADAL" clId="{1AE11430-C232-BB4B-AD26-649DB56977B5}" dt="2019-09-06T12:17:16.805" v="2334" actId="14100"/>
          <ac:cxnSpMkLst>
            <pc:docMk/>
            <pc:sldMk cId="3705756631" sldId="300"/>
            <ac:cxnSpMk id="11" creationId="{920B4F76-EF34-AD42-BD9F-440FD65CBAAF}"/>
          </ac:cxnSpMkLst>
        </pc:cxnChg>
        <pc:cxnChg chg="add mod">
          <ac:chgData name="Long B Nguyen" userId="f59fb8f3-a021-417a-8bc1-65c8d471c621" providerId="ADAL" clId="{1AE11430-C232-BB4B-AD26-649DB56977B5}" dt="2019-09-06T12:18:07.726" v="2388" actId="14100"/>
          <ac:cxnSpMkLst>
            <pc:docMk/>
            <pc:sldMk cId="3705756631" sldId="300"/>
            <ac:cxnSpMk id="12" creationId="{9E356615-13B9-8146-8C06-5A99446B4AB7}"/>
          </ac:cxnSpMkLst>
        </pc:cxnChg>
        <pc:cxnChg chg="add mod">
          <ac:chgData name="Long B Nguyen" userId="f59fb8f3-a021-417a-8bc1-65c8d471c621" providerId="ADAL" clId="{1AE11430-C232-BB4B-AD26-649DB56977B5}" dt="2019-09-06T12:20:47.899" v="2427" actId="14100"/>
          <ac:cxnSpMkLst>
            <pc:docMk/>
            <pc:sldMk cId="3705756631" sldId="300"/>
            <ac:cxnSpMk id="16" creationId="{4EB36C7B-D764-EA4E-A9BB-8A4FB52323FB}"/>
          </ac:cxnSpMkLst>
        </pc:cxnChg>
      </pc:sldChg>
      <pc:sldChg chg="modSp add modAnim">
        <pc:chgData name="Long B Nguyen" userId="f59fb8f3-a021-417a-8bc1-65c8d471c621" providerId="ADAL" clId="{1AE11430-C232-BB4B-AD26-649DB56977B5}" dt="2019-09-06T12:12:03.011" v="2205"/>
        <pc:sldMkLst>
          <pc:docMk/>
          <pc:sldMk cId="3618694306" sldId="301"/>
        </pc:sldMkLst>
        <pc:spChg chg="mod">
          <ac:chgData name="Long B Nguyen" userId="f59fb8f3-a021-417a-8bc1-65c8d471c621" providerId="ADAL" clId="{1AE11430-C232-BB4B-AD26-649DB56977B5}" dt="2019-09-06T12:11:29.676" v="2199" actId="20577"/>
          <ac:spMkLst>
            <pc:docMk/>
            <pc:sldMk cId="3618694306" sldId="301"/>
            <ac:spMk id="9" creationId="{E3B2E017-30B2-884B-A113-B419A2ED51AD}"/>
          </ac:spMkLst>
        </pc:spChg>
      </pc:sldChg>
      <pc:sldChg chg="delSp modSp add delAnim modAnim">
        <pc:chgData name="Long B Nguyen" userId="f59fb8f3-a021-417a-8bc1-65c8d471c621" providerId="ADAL" clId="{1AE11430-C232-BB4B-AD26-649DB56977B5}" dt="2019-09-09T17:47:35.004" v="3847" actId="20577"/>
        <pc:sldMkLst>
          <pc:docMk/>
          <pc:sldMk cId="2064379448" sldId="302"/>
        </pc:sldMkLst>
        <pc:spChg chg="mod">
          <ac:chgData name="Long B Nguyen" userId="f59fb8f3-a021-417a-8bc1-65c8d471c621" providerId="ADAL" clId="{1AE11430-C232-BB4B-AD26-649DB56977B5}" dt="2019-09-06T12:53:05.244" v="3123" actId="20577"/>
          <ac:spMkLst>
            <pc:docMk/>
            <pc:sldMk cId="2064379448" sldId="302"/>
            <ac:spMk id="2" creationId="{AA3A228F-61D0-D949-A5E7-F83756230BF8}"/>
          </ac:spMkLst>
        </pc:spChg>
        <pc:spChg chg="del mod">
          <ac:chgData name="Long B Nguyen" userId="f59fb8f3-a021-417a-8bc1-65c8d471c621" providerId="ADAL" clId="{1AE11430-C232-BB4B-AD26-649DB56977B5}" dt="2019-09-06T12:47:52.102" v="2634" actId="478"/>
          <ac:spMkLst>
            <pc:docMk/>
            <pc:sldMk cId="2064379448" sldId="302"/>
            <ac:spMk id="3" creationId="{4D0CDBB4-7D15-3740-9E57-F40B8D812406}"/>
          </ac:spMkLst>
        </pc:spChg>
        <pc:spChg chg="mod">
          <ac:chgData name="Long B Nguyen" userId="f59fb8f3-a021-417a-8bc1-65c8d471c621" providerId="ADAL" clId="{1AE11430-C232-BB4B-AD26-649DB56977B5}" dt="2019-09-09T17:47:35.004" v="3847" actId="20577"/>
          <ac:spMkLst>
            <pc:docMk/>
            <pc:sldMk cId="2064379448" sldId="302"/>
            <ac:spMk id="9" creationId="{E3B2E017-30B2-884B-A113-B419A2ED51AD}"/>
          </ac:spMkLst>
        </pc:spChg>
      </pc:sldChg>
      <pc:sldChg chg="modSp add">
        <pc:chgData name="Long B Nguyen" userId="f59fb8f3-a021-417a-8bc1-65c8d471c621" providerId="ADAL" clId="{1AE11430-C232-BB4B-AD26-649DB56977B5}" dt="2019-09-08T00:54:16.876" v="3685" actId="20577"/>
        <pc:sldMkLst>
          <pc:docMk/>
          <pc:sldMk cId="3993483693" sldId="303"/>
        </pc:sldMkLst>
        <pc:spChg chg="mod">
          <ac:chgData name="Long B Nguyen" userId="f59fb8f3-a021-417a-8bc1-65c8d471c621" providerId="ADAL" clId="{1AE11430-C232-BB4B-AD26-649DB56977B5}" dt="2019-09-06T12:53:13.798" v="3126" actId="20577"/>
          <ac:spMkLst>
            <pc:docMk/>
            <pc:sldMk cId="3993483693" sldId="303"/>
            <ac:spMk id="2" creationId="{AA3A228F-61D0-D949-A5E7-F83756230BF8}"/>
          </ac:spMkLst>
        </pc:spChg>
        <pc:spChg chg="mod">
          <ac:chgData name="Long B Nguyen" userId="f59fb8f3-a021-417a-8bc1-65c8d471c621" providerId="ADAL" clId="{1AE11430-C232-BB4B-AD26-649DB56977B5}" dt="2019-09-08T00:54:16.876" v="3685" actId="20577"/>
          <ac:spMkLst>
            <pc:docMk/>
            <pc:sldMk cId="3993483693" sldId="303"/>
            <ac:spMk id="9" creationId="{E3B2E017-30B2-884B-A113-B419A2ED51AD}"/>
          </ac:spMkLst>
        </pc:spChg>
      </pc:sldChg>
      <pc:sldChg chg="add del">
        <pc:chgData name="Long B Nguyen" userId="f59fb8f3-a021-417a-8bc1-65c8d471c621" providerId="ADAL" clId="{1AE11430-C232-BB4B-AD26-649DB56977B5}" dt="2019-09-08T03:41:42.114" v="3702" actId="2696"/>
        <pc:sldMkLst>
          <pc:docMk/>
          <pc:sldMk cId="1735411058" sldId="30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3/15/21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3/15/21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3/15/21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3/15/21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3/15/21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3/15/21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3/15/21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3/15/21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3/15/21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replit.com/@LongNguyen18/CreateTaskCipertext"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The Create Task</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834089" cy="1277135"/>
          </a:xfrm>
        </p:spPr>
        <p:txBody>
          <a:bodyPr>
            <a:normAutofit/>
          </a:bodyPr>
          <a:lstStyle/>
          <a:p>
            <a:pPr algn="l"/>
            <a:endParaRPr lang="en-US" sz="2400" b="1" dirty="0"/>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397406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F959-A0F3-6E42-8185-B93A925595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D58E2A-C135-AD46-B44F-F45F6A17AE2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00A85EA-16D8-B443-B8DC-81D509B09F7F}"/>
              </a:ext>
            </a:extLst>
          </p:cNvPr>
          <p:cNvPicPr>
            <a:picLocks noChangeAspect="1"/>
          </p:cNvPicPr>
          <p:nvPr/>
        </p:nvPicPr>
        <p:blipFill>
          <a:blip r:embed="rId2"/>
          <a:stretch>
            <a:fillRect/>
          </a:stretch>
        </p:blipFill>
        <p:spPr>
          <a:xfrm>
            <a:off x="1202972" y="0"/>
            <a:ext cx="6738056" cy="5715000"/>
          </a:xfrm>
          <a:prstGeom prst="rect">
            <a:avLst/>
          </a:prstGeom>
        </p:spPr>
      </p:pic>
    </p:spTree>
    <p:extLst>
      <p:ext uri="{BB962C8B-B14F-4D97-AF65-F5344CB8AC3E}">
        <p14:creationId xmlns:p14="http://schemas.microsoft.com/office/powerpoint/2010/main" val="2398448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29B7-2EB5-8947-9F80-F8506031E9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72E149-4B2A-944E-A1AD-7061CB904CA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CE68473D-2B77-7449-9E81-EBC05D0883F7}"/>
              </a:ext>
            </a:extLst>
          </p:cNvPr>
          <p:cNvPicPr>
            <a:picLocks noChangeAspect="1"/>
          </p:cNvPicPr>
          <p:nvPr/>
        </p:nvPicPr>
        <p:blipFill>
          <a:blip r:embed="rId2"/>
          <a:stretch>
            <a:fillRect/>
          </a:stretch>
        </p:blipFill>
        <p:spPr>
          <a:xfrm>
            <a:off x="1392261" y="0"/>
            <a:ext cx="6359478" cy="5715000"/>
          </a:xfrm>
          <a:prstGeom prst="rect">
            <a:avLst/>
          </a:prstGeom>
        </p:spPr>
      </p:pic>
    </p:spTree>
    <p:extLst>
      <p:ext uri="{BB962C8B-B14F-4D97-AF65-F5344CB8AC3E}">
        <p14:creationId xmlns:p14="http://schemas.microsoft.com/office/powerpoint/2010/main" val="17821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B212309-4083-A94B-9938-897B10EFFF64}"/>
              </a:ext>
            </a:extLst>
          </p:cNvPr>
          <p:cNvPicPr>
            <a:picLocks noChangeAspect="1"/>
          </p:cNvPicPr>
          <p:nvPr/>
        </p:nvPicPr>
        <p:blipFill>
          <a:blip r:embed="rId2"/>
          <a:stretch>
            <a:fillRect/>
          </a:stretch>
        </p:blipFill>
        <p:spPr>
          <a:xfrm>
            <a:off x="2319541" y="0"/>
            <a:ext cx="6374813" cy="5715000"/>
          </a:xfrm>
          <a:prstGeom prst="rect">
            <a:avLst/>
          </a:prstGeom>
        </p:spPr>
      </p:pic>
      <p:sp>
        <p:nvSpPr>
          <p:cNvPr id="5" name="TextBox 4">
            <a:extLst>
              <a:ext uri="{FF2B5EF4-FFF2-40B4-BE49-F238E27FC236}">
                <a16:creationId xmlns:a16="http://schemas.microsoft.com/office/drawing/2014/main" id="{A7A12944-A27C-664D-B361-CA3189DBCD3F}"/>
              </a:ext>
            </a:extLst>
          </p:cNvPr>
          <p:cNvSpPr txBox="1"/>
          <p:nvPr/>
        </p:nvSpPr>
        <p:spPr>
          <a:xfrm>
            <a:off x="195209" y="316998"/>
            <a:ext cx="1897122" cy="430887"/>
          </a:xfrm>
          <a:prstGeom prst="rect">
            <a:avLst/>
          </a:prstGeom>
          <a:noFill/>
        </p:spPr>
        <p:txBody>
          <a:bodyPr wrap="none" rtlCol="0">
            <a:spAutoFit/>
          </a:bodyPr>
          <a:lstStyle/>
          <a:p>
            <a:r>
              <a:rPr lang="en-US" sz="2200" b="1" dirty="0">
                <a:solidFill>
                  <a:srgbClr val="FF0000"/>
                </a:solidFill>
              </a:rPr>
              <a:t>3b continued</a:t>
            </a:r>
          </a:p>
        </p:txBody>
      </p:sp>
    </p:spTree>
    <p:extLst>
      <p:ext uri="{BB962C8B-B14F-4D97-AF65-F5344CB8AC3E}">
        <p14:creationId xmlns:p14="http://schemas.microsoft.com/office/powerpoint/2010/main" val="4244750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2233C-DFF7-C746-BDC1-1754C1FEA8A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9B9E1C2-9FEB-8F4C-9F4A-86F3F83642C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FEBAF38-3332-1E48-8E8B-5F239F9682E8}"/>
              </a:ext>
            </a:extLst>
          </p:cNvPr>
          <p:cNvPicPr>
            <a:picLocks noChangeAspect="1"/>
          </p:cNvPicPr>
          <p:nvPr/>
        </p:nvPicPr>
        <p:blipFill>
          <a:blip r:embed="rId2"/>
          <a:stretch>
            <a:fillRect/>
          </a:stretch>
        </p:blipFill>
        <p:spPr>
          <a:xfrm>
            <a:off x="1328886" y="0"/>
            <a:ext cx="6486228" cy="5715000"/>
          </a:xfrm>
          <a:prstGeom prst="rect">
            <a:avLst/>
          </a:prstGeom>
        </p:spPr>
      </p:pic>
    </p:spTree>
    <p:extLst>
      <p:ext uri="{BB962C8B-B14F-4D97-AF65-F5344CB8AC3E}">
        <p14:creationId xmlns:p14="http://schemas.microsoft.com/office/powerpoint/2010/main" val="3554970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BAA5B8-C4E3-B740-97C3-D82540D95C5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AC55923E-01AC-D84E-B63B-CD4FE4477586}"/>
              </a:ext>
            </a:extLst>
          </p:cNvPr>
          <p:cNvPicPr>
            <a:picLocks noChangeAspect="1"/>
          </p:cNvPicPr>
          <p:nvPr/>
        </p:nvPicPr>
        <p:blipFill>
          <a:blip r:embed="rId2"/>
          <a:stretch>
            <a:fillRect/>
          </a:stretch>
        </p:blipFill>
        <p:spPr>
          <a:xfrm>
            <a:off x="2068286" y="0"/>
            <a:ext cx="6123214" cy="5715000"/>
          </a:xfrm>
          <a:prstGeom prst="rect">
            <a:avLst/>
          </a:prstGeom>
        </p:spPr>
      </p:pic>
      <p:sp>
        <p:nvSpPr>
          <p:cNvPr id="5" name="TextBox 4">
            <a:extLst>
              <a:ext uri="{FF2B5EF4-FFF2-40B4-BE49-F238E27FC236}">
                <a16:creationId xmlns:a16="http://schemas.microsoft.com/office/drawing/2014/main" id="{8D0DC39A-C34F-D24D-96D3-762432C07CBE}"/>
              </a:ext>
            </a:extLst>
          </p:cNvPr>
          <p:cNvSpPr txBox="1"/>
          <p:nvPr/>
        </p:nvSpPr>
        <p:spPr>
          <a:xfrm>
            <a:off x="195209" y="316998"/>
            <a:ext cx="1873077" cy="430887"/>
          </a:xfrm>
          <a:prstGeom prst="rect">
            <a:avLst/>
          </a:prstGeom>
          <a:noFill/>
        </p:spPr>
        <p:txBody>
          <a:bodyPr wrap="none" rtlCol="0">
            <a:spAutoFit/>
          </a:bodyPr>
          <a:lstStyle/>
          <a:p>
            <a:r>
              <a:rPr lang="en-US" sz="2200" b="1" dirty="0">
                <a:solidFill>
                  <a:srgbClr val="FF0000"/>
                </a:solidFill>
              </a:rPr>
              <a:t>3c continued</a:t>
            </a:r>
          </a:p>
        </p:txBody>
      </p:sp>
    </p:spTree>
    <p:extLst>
      <p:ext uri="{BB962C8B-B14F-4D97-AF65-F5344CB8AC3E}">
        <p14:creationId xmlns:p14="http://schemas.microsoft.com/office/powerpoint/2010/main" val="1398428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48B10-1A67-7F4A-AE64-D40AA92B25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3DBFCB2-4908-0D4B-BE2A-CEE468594E8E}"/>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F3D8FDF-8A26-D44A-94CC-CBE96B1D996C}"/>
              </a:ext>
            </a:extLst>
          </p:cNvPr>
          <p:cNvPicPr>
            <a:picLocks noChangeAspect="1"/>
          </p:cNvPicPr>
          <p:nvPr/>
        </p:nvPicPr>
        <p:blipFill>
          <a:blip r:embed="rId2"/>
          <a:stretch>
            <a:fillRect/>
          </a:stretch>
        </p:blipFill>
        <p:spPr>
          <a:xfrm>
            <a:off x="873303" y="141666"/>
            <a:ext cx="7791322" cy="4820752"/>
          </a:xfrm>
          <a:prstGeom prst="rect">
            <a:avLst/>
          </a:prstGeom>
        </p:spPr>
      </p:pic>
    </p:spTree>
    <p:extLst>
      <p:ext uri="{BB962C8B-B14F-4D97-AF65-F5344CB8AC3E}">
        <p14:creationId xmlns:p14="http://schemas.microsoft.com/office/powerpoint/2010/main" val="3060627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B1116-589B-6248-96A4-75A18B9E62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6883B66-9AA1-F546-8627-14887A67F2BD}"/>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92879868-FC29-0640-AF3A-B2EBCE09842F}"/>
              </a:ext>
            </a:extLst>
          </p:cNvPr>
          <p:cNvPicPr>
            <a:picLocks noChangeAspect="1"/>
          </p:cNvPicPr>
          <p:nvPr/>
        </p:nvPicPr>
        <p:blipFill>
          <a:blip r:embed="rId2"/>
          <a:stretch>
            <a:fillRect/>
          </a:stretch>
        </p:blipFill>
        <p:spPr>
          <a:xfrm>
            <a:off x="1427197" y="0"/>
            <a:ext cx="6289606" cy="5715000"/>
          </a:xfrm>
          <a:prstGeom prst="rect">
            <a:avLst/>
          </a:prstGeom>
        </p:spPr>
      </p:pic>
    </p:spTree>
    <p:extLst>
      <p:ext uri="{BB962C8B-B14F-4D97-AF65-F5344CB8AC3E}">
        <p14:creationId xmlns:p14="http://schemas.microsoft.com/office/powerpoint/2010/main" val="660749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A0003-616E-2645-9839-089C8B6F22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CD5C9A-EEC0-3947-A0AD-1BECAAE5D13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212F94D-B8E9-9946-BD55-A5A335B8323A}"/>
              </a:ext>
            </a:extLst>
          </p:cNvPr>
          <p:cNvPicPr>
            <a:picLocks noChangeAspect="1"/>
          </p:cNvPicPr>
          <p:nvPr/>
        </p:nvPicPr>
        <p:blipFill>
          <a:blip r:embed="rId2"/>
          <a:stretch>
            <a:fillRect/>
          </a:stretch>
        </p:blipFill>
        <p:spPr>
          <a:xfrm>
            <a:off x="0" y="583857"/>
            <a:ext cx="9031976" cy="4491577"/>
          </a:xfrm>
          <a:prstGeom prst="rect">
            <a:avLst/>
          </a:prstGeom>
        </p:spPr>
      </p:pic>
    </p:spTree>
    <p:extLst>
      <p:ext uri="{BB962C8B-B14F-4D97-AF65-F5344CB8AC3E}">
        <p14:creationId xmlns:p14="http://schemas.microsoft.com/office/powerpoint/2010/main" val="1176093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E330A-0574-5B43-A1B4-044AE8138EBC}"/>
              </a:ext>
            </a:extLst>
          </p:cNvPr>
          <p:cNvSpPr>
            <a:spLocks noGrp="1"/>
          </p:cNvSpPr>
          <p:nvPr>
            <p:ph idx="1"/>
          </p:nvPr>
        </p:nvSpPr>
        <p:spPr>
          <a:xfrm>
            <a:off x="102741" y="226032"/>
            <a:ext cx="8825501" cy="5229546"/>
          </a:xfrm>
        </p:spPr>
        <p:txBody>
          <a:bodyPr/>
          <a:lstStyle/>
          <a:p>
            <a:pPr marL="0" indent="0">
              <a:buNone/>
            </a:pPr>
            <a:r>
              <a:rPr lang="en-US" dirty="0">
                <a:solidFill>
                  <a:srgbClr val="FF0000"/>
                </a:solidFill>
              </a:rPr>
              <a:t>If there is a game that you have always wanted to write, DON'T do it for the create task!</a:t>
            </a:r>
          </a:p>
          <a:p>
            <a:pPr marL="0" indent="0">
              <a:buNone/>
            </a:pPr>
            <a:endParaRPr lang="en-US" dirty="0"/>
          </a:p>
          <a:p>
            <a:pPr marL="0" indent="0">
              <a:buNone/>
            </a:pPr>
            <a:r>
              <a:rPr lang="en-US" dirty="0"/>
              <a:t>The create task should be as minimal as possible, satisfying all of the requirements and tailored to answer the free response questions!</a:t>
            </a:r>
          </a:p>
          <a:p>
            <a:pPr marL="0" indent="0">
              <a:buNone/>
            </a:pPr>
            <a:endParaRPr lang="en-US" dirty="0"/>
          </a:p>
          <a:p>
            <a:pPr marL="0" indent="0">
              <a:buNone/>
            </a:pPr>
            <a:r>
              <a:rPr lang="en-US" dirty="0"/>
              <a:t>As we'll see from the examples this week, it can be a very simple program(see the </a:t>
            </a:r>
            <a:r>
              <a:rPr lang="en-US" dirty="0" err="1"/>
              <a:t>replit</a:t>
            </a:r>
            <a:r>
              <a:rPr lang="en-US" dirty="0"/>
              <a:t> example </a:t>
            </a:r>
            <a:r>
              <a:rPr lang="en-US" dirty="0">
                <a:hlinkClick r:id="rId2"/>
              </a:rPr>
              <a:t>Substitution Encryption</a:t>
            </a:r>
            <a:r>
              <a:rPr lang="en-US" dirty="0"/>
              <a:t>). And it's ok if it's a boring program!</a:t>
            </a:r>
          </a:p>
          <a:p>
            <a:pPr marL="0" indent="0">
              <a:buNone/>
            </a:pPr>
            <a:endParaRPr lang="en-US" dirty="0"/>
          </a:p>
          <a:p>
            <a:pPr marL="0" indent="0">
              <a:buNone/>
            </a:pPr>
            <a:r>
              <a:rPr lang="en-US" dirty="0"/>
              <a:t>It's not the program that gives you a high score; it's the free response answers! A student in the past wrote Tetris and only got a 3!</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72842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A68376-B585-E14E-9D3B-3DDBFB3E4329}"/>
              </a:ext>
            </a:extLst>
          </p:cNvPr>
          <p:cNvSpPr>
            <a:spLocks noGrp="1"/>
          </p:cNvSpPr>
          <p:nvPr>
            <p:ph idx="1"/>
          </p:nvPr>
        </p:nvSpPr>
        <p:spPr>
          <a:xfrm>
            <a:off x="195209" y="164388"/>
            <a:ext cx="8712485" cy="5332286"/>
          </a:xfrm>
        </p:spPr>
        <p:txBody>
          <a:bodyPr/>
          <a:lstStyle/>
          <a:p>
            <a:pPr marL="0" indent="0">
              <a:buNone/>
            </a:pPr>
            <a:r>
              <a:rPr lang="en-US" dirty="0"/>
              <a:t>You can use: </a:t>
            </a:r>
          </a:p>
          <a:p>
            <a:pPr marL="0" indent="0">
              <a:buNone/>
            </a:pPr>
            <a:endParaRPr lang="en-US" dirty="0"/>
          </a:p>
          <a:p>
            <a:pPr marL="0" indent="0">
              <a:buNone/>
            </a:pPr>
            <a:r>
              <a:rPr lang="en-US" dirty="0"/>
              <a:t>1) </a:t>
            </a:r>
            <a:r>
              <a:rPr lang="en-US" dirty="0" err="1"/>
              <a:t>replit</a:t>
            </a:r>
            <a:r>
              <a:rPr lang="en-US" dirty="0"/>
              <a:t>: </a:t>
            </a:r>
            <a:r>
              <a:rPr lang="en-US" dirty="0">
                <a:solidFill>
                  <a:srgbClr val="FF0000"/>
                </a:solidFill>
              </a:rPr>
              <a:t>This is a highly recommended option for most students</a:t>
            </a:r>
            <a:r>
              <a:rPr lang="en-US" dirty="0"/>
              <a:t>. This will limit your create task to something simple without all of the debugging errors that come with Processing. </a:t>
            </a:r>
          </a:p>
          <a:p>
            <a:pPr marL="0" indent="0">
              <a:buNone/>
            </a:pPr>
            <a:endParaRPr lang="en-US" dirty="0"/>
          </a:p>
          <a:p>
            <a:pPr marL="0" indent="0">
              <a:buNone/>
            </a:pPr>
            <a:r>
              <a:rPr lang="en-US" dirty="0"/>
              <a:t>2) </a:t>
            </a:r>
            <a:r>
              <a:rPr lang="en-US" dirty="0">
                <a:solidFill>
                  <a:srgbClr val="FF0000"/>
                </a:solidFill>
              </a:rPr>
              <a:t>Processing: I don't recommend this option. </a:t>
            </a:r>
          </a:p>
          <a:p>
            <a:pPr marL="0" indent="0">
              <a:buNone/>
            </a:pPr>
            <a:endParaRPr lang="en-US" dirty="0"/>
          </a:p>
          <a:p>
            <a:pPr marL="0" indent="0">
              <a:buNone/>
            </a:pPr>
            <a:r>
              <a:rPr lang="en-US" dirty="0"/>
              <a:t>Students end up spending too much time on getting the program to work and less time on the free response answers and often score low on the task. </a:t>
            </a:r>
          </a:p>
          <a:p>
            <a:pPr marL="0" indent="0">
              <a:buNone/>
            </a:pPr>
            <a:endParaRPr lang="en-US" dirty="0"/>
          </a:p>
          <a:p>
            <a:pPr marL="0" indent="0">
              <a:buNone/>
            </a:pPr>
            <a:r>
              <a:rPr lang="en-US" dirty="0"/>
              <a:t>Use only this option if you have done all of the labs and were able to get them to work without too much help. In fact, you'll need permission from me if you like to use Processing for your create task. </a:t>
            </a:r>
          </a:p>
        </p:txBody>
      </p:sp>
    </p:spTree>
    <p:extLst>
      <p:ext uri="{BB962C8B-B14F-4D97-AF65-F5344CB8AC3E}">
        <p14:creationId xmlns:p14="http://schemas.microsoft.com/office/powerpoint/2010/main" val="269972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4498AE75-FAB7-A64A-B652-05526FC15FE3}"/>
              </a:ext>
            </a:extLst>
          </p:cNvPr>
          <p:cNvSpPr>
            <a:spLocks noGrp="1" noChangeArrowheads="1"/>
          </p:cNvSpPr>
          <p:nvPr>
            <p:ph type="title"/>
          </p:nvPr>
        </p:nvSpPr>
        <p:spPr>
          <a:xfrm>
            <a:off x="238232" y="243221"/>
            <a:ext cx="7886700" cy="648619"/>
          </a:xfrm>
        </p:spPr>
        <p:txBody>
          <a:bodyPr/>
          <a:lstStyle/>
          <a:p>
            <a:pPr eaLnBrk="1" hangingPunct="1"/>
            <a:r>
              <a:rPr lang="en-US" altLang="en-US" sz="2333" dirty="0">
                <a:ea typeface="ＭＳ Ｐゴシック" panose="020B0600070205080204" pitchFamily="34" charset="-128"/>
              </a:rPr>
              <a:t>Create Task</a:t>
            </a:r>
          </a:p>
        </p:txBody>
      </p:sp>
      <p:sp>
        <p:nvSpPr>
          <p:cNvPr id="171011" name="Rectangle 3">
            <a:extLst>
              <a:ext uri="{FF2B5EF4-FFF2-40B4-BE49-F238E27FC236}">
                <a16:creationId xmlns:a16="http://schemas.microsoft.com/office/drawing/2014/main" id="{A4934963-D788-7042-9063-DB3982108402}"/>
              </a:ext>
            </a:extLst>
          </p:cNvPr>
          <p:cNvSpPr>
            <a:spLocks noGrp="1" noChangeArrowheads="1"/>
          </p:cNvSpPr>
          <p:nvPr>
            <p:ph type="body" idx="1"/>
          </p:nvPr>
        </p:nvSpPr>
        <p:spPr>
          <a:xfrm>
            <a:off x="238232" y="891840"/>
            <a:ext cx="8277118" cy="4255629"/>
          </a:xfrm>
        </p:spPr>
        <p:txBody>
          <a:bodyPr/>
          <a:lstStyle/>
          <a:p>
            <a:pPr marL="0" indent="0">
              <a:buNone/>
              <a:defRPr/>
            </a:pPr>
            <a:endParaRPr lang="en-US" sz="1667" dirty="0"/>
          </a:p>
          <a:p>
            <a:pPr marL="0" indent="0">
              <a:buNone/>
              <a:defRPr/>
            </a:pPr>
            <a:endParaRPr lang="en-US" sz="1667" dirty="0"/>
          </a:p>
          <a:p>
            <a:pPr eaLnBrk="1" hangingPunct="1">
              <a:defRPr/>
            </a:pPr>
            <a:r>
              <a:rPr lang="en-US" sz="1667" dirty="0"/>
              <a:t>Written in Python</a:t>
            </a:r>
          </a:p>
          <a:p>
            <a:pPr eaLnBrk="1" hangingPunct="1">
              <a:defRPr/>
            </a:pPr>
            <a:r>
              <a:rPr lang="en-US" sz="1667" dirty="0"/>
              <a:t>Processing or </a:t>
            </a:r>
            <a:r>
              <a:rPr lang="en-US" sz="1667" dirty="0" err="1"/>
              <a:t>replit</a:t>
            </a:r>
            <a:endParaRPr lang="en-US" sz="1667" dirty="0"/>
          </a:p>
          <a:p>
            <a:pPr eaLnBrk="1" hangingPunct="1">
              <a:defRPr/>
            </a:pPr>
            <a:r>
              <a:rPr lang="en-US" sz="1667" dirty="0"/>
              <a:t>Game, application, or mathematical simulation.</a:t>
            </a:r>
          </a:p>
          <a:p>
            <a:pPr marL="0" indent="0">
              <a:buNone/>
              <a:defRPr/>
            </a:pPr>
            <a:endParaRPr lang="en-US" sz="1667" dirty="0"/>
          </a:p>
          <a:p>
            <a:pPr eaLnBrk="1" hangingPunct="1">
              <a:defRPr/>
            </a:pPr>
            <a:endParaRPr lang="en-US" sz="1667" dirty="0"/>
          </a:p>
        </p:txBody>
      </p:sp>
    </p:spTree>
    <p:extLst>
      <p:ext uri="{BB962C8B-B14F-4D97-AF65-F5344CB8AC3E}">
        <p14:creationId xmlns:p14="http://schemas.microsoft.com/office/powerpoint/2010/main" val="3370589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702626" cy="4651074"/>
          </a:xfrm>
        </p:spPr>
        <p:txBody>
          <a:bodyPr/>
          <a:lstStyle/>
          <a:p>
            <a:pPr marL="0" indent="0">
              <a:buNone/>
            </a:pPr>
            <a:r>
              <a:rPr lang="en-US" dirty="0"/>
              <a:t>We will walk through a full example of a Create Task. In this example, we will do a simple encryption program. Given a message </a:t>
            </a:r>
            <a:r>
              <a:rPr lang="en-US" b="1" dirty="0"/>
              <a:t>plaintext</a:t>
            </a:r>
            <a:r>
              <a:rPr lang="en-US" dirty="0"/>
              <a:t>, we like to encrypted into a secret message called </a:t>
            </a:r>
            <a:r>
              <a:rPr lang="en-US" b="1" dirty="0" err="1"/>
              <a:t>cipertext</a:t>
            </a:r>
            <a:r>
              <a:rPr lang="en-US" dirty="0"/>
              <a:t>. </a:t>
            </a:r>
          </a:p>
          <a:p>
            <a:pPr marL="0" indent="0">
              <a:buNone/>
            </a:pPr>
            <a:endParaRPr lang="en-US" dirty="0"/>
          </a:p>
          <a:p>
            <a:pPr marL="0" indent="0">
              <a:buNone/>
            </a:pPr>
            <a:r>
              <a:rPr lang="en-US" dirty="0"/>
              <a:t>We do this by simply substituting each letter with a different letter from a secret </a:t>
            </a:r>
            <a:r>
              <a:rPr lang="en-US" b="1" dirty="0"/>
              <a:t>key</a:t>
            </a:r>
            <a:r>
              <a:rPr lang="en-US" dirty="0"/>
              <a:t> which is some permutation of the alphabet.</a:t>
            </a:r>
          </a:p>
          <a:p>
            <a:pPr marL="0" indent="0">
              <a:buNone/>
            </a:pPr>
            <a:endParaRPr lang="en-US" dirty="0"/>
          </a:p>
          <a:p>
            <a:pPr marL="0" indent="0">
              <a:buNone/>
            </a:pPr>
            <a:r>
              <a:rPr lang="en-US" dirty="0"/>
              <a:t>Sample key:  YTNSHKVEFXRBAUQZCLWDMIPGJO</a:t>
            </a:r>
          </a:p>
          <a:p>
            <a:pPr marL="0" indent="0">
              <a:buNone/>
            </a:pPr>
            <a:endParaRPr lang="en-US" dirty="0"/>
          </a:p>
          <a:p>
            <a:pPr marL="0" indent="0">
              <a:buNone/>
            </a:pPr>
            <a:r>
              <a:rPr lang="en-US" dirty="0"/>
              <a:t>In this case, 'A' is replaced with 'Y', 'B' is replaced with 'T', </a:t>
            </a:r>
            <a:r>
              <a:rPr lang="en-US" dirty="0" err="1"/>
              <a:t>etc</a:t>
            </a:r>
            <a:r>
              <a:rPr lang="en-US" dirty="0"/>
              <a:t>…</a:t>
            </a:r>
          </a:p>
          <a:p>
            <a:pPr marL="0" indent="0">
              <a:buNone/>
            </a:pPr>
            <a:r>
              <a:rPr lang="en-US" dirty="0"/>
              <a:t>This substitution is case sensitive 'a' is replaced with 'y', 'b' with 't', </a:t>
            </a:r>
            <a:r>
              <a:rPr lang="en-US" dirty="0" err="1"/>
              <a:t>etc</a:t>
            </a:r>
            <a:r>
              <a:rPr lang="en-US" dirty="0"/>
              <a:t>…</a:t>
            </a:r>
          </a:p>
          <a:p>
            <a:pPr marL="0" indent="0">
              <a:buNone/>
            </a:pPr>
            <a:r>
              <a:rPr lang="en-US" dirty="0"/>
              <a:t>Any character not in the key is kept the same. </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5983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501282" cy="4487593"/>
          </a:xfrm>
        </p:spPr>
        <p:txBody>
          <a:bodyPr/>
          <a:lstStyle/>
          <a:p>
            <a:pPr marL="0" indent="0">
              <a:buNone/>
            </a:pPr>
            <a:endParaRPr lang="en-US" dirty="0"/>
          </a:p>
          <a:p>
            <a:pPr marL="0" indent="0">
              <a:buNone/>
            </a:pPr>
            <a:r>
              <a:rPr lang="en-US" dirty="0"/>
              <a:t>Sample key:  YTNSHKVEFXRBAUQZCLWDMIPGJO</a:t>
            </a:r>
          </a:p>
          <a:p>
            <a:pPr marL="0" indent="0">
              <a:buNone/>
            </a:pPr>
            <a:endParaRPr lang="en-US" dirty="0"/>
          </a:p>
          <a:p>
            <a:pPr marL="0" indent="0">
              <a:buNone/>
            </a:pPr>
            <a:r>
              <a:rPr lang="en-US" dirty="0"/>
              <a:t>If the plaintext is 'cat', the </a:t>
            </a:r>
            <a:r>
              <a:rPr lang="en-US" dirty="0" err="1"/>
              <a:t>cipertext</a:t>
            </a:r>
            <a:r>
              <a:rPr lang="en-US" dirty="0"/>
              <a:t> is '</a:t>
            </a:r>
            <a:r>
              <a:rPr lang="en-US" dirty="0" err="1"/>
              <a:t>nyd</a:t>
            </a:r>
            <a:r>
              <a:rPr lang="en-US" dirty="0"/>
              <a:t>'.</a:t>
            </a:r>
          </a:p>
          <a:p>
            <a:pPr marL="0" indent="0">
              <a:buNone/>
            </a:pPr>
            <a:endParaRPr lang="en-US" dirty="0"/>
          </a:p>
          <a:p>
            <a:pPr marL="0" indent="0">
              <a:buNone/>
            </a:pPr>
            <a:r>
              <a:rPr lang="en-US" dirty="0"/>
              <a:t>If the plaintext is 'Cat', the </a:t>
            </a:r>
            <a:r>
              <a:rPr lang="en-US" dirty="0" err="1"/>
              <a:t>cipertext</a:t>
            </a:r>
            <a:r>
              <a:rPr lang="en-US" dirty="0"/>
              <a:t> is '</a:t>
            </a:r>
            <a:r>
              <a:rPr lang="en-US" dirty="0" err="1"/>
              <a:t>Nyd</a:t>
            </a:r>
            <a:r>
              <a:rPr lang="en-US" dirty="0"/>
              <a:t>'.</a:t>
            </a:r>
          </a:p>
          <a:p>
            <a:pPr marL="0" indent="0">
              <a:buNone/>
            </a:pPr>
            <a:endParaRPr lang="en-US" dirty="0"/>
          </a:p>
          <a:p>
            <a:pPr marL="0" indent="0">
              <a:buNone/>
            </a:pPr>
            <a:r>
              <a:rPr lang="en-US" dirty="0"/>
              <a:t>If the plaintext is 'Cat123', the </a:t>
            </a:r>
            <a:r>
              <a:rPr lang="en-US" dirty="0" err="1"/>
              <a:t>cipertext</a:t>
            </a:r>
            <a:r>
              <a:rPr lang="en-US" dirty="0"/>
              <a:t> is 'Nyd123'.</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7202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501282" cy="4487593"/>
          </a:xfrm>
        </p:spPr>
        <p:txBody>
          <a:bodyPr/>
          <a:lstStyle/>
          <a:p>
            <a:pPr marL="0" indent="0">
              <a:buNone/>
            </a:pPr>
            <a:r>
              <a:rPr lang="en-US" dirty="0"/>
              <a:t>Some preliminaries:</a:t>
            </a:r>
          </a:p>
          <a:p>
            <a:pPr marL="0" indent="0">
              <a:buNone/>
            </a:pPr>
            <a:endParaRPr lang="en-US" dirty="0"/>
          </a:p>
          <a:p>
            <a:pPr marL="0" indent="0">
              <a:buNone/>
            </a:pPr>
            <a:r>
              <a:rPr lang="en-US" dirty="0" err="1"/>
              <a:t>ord</a:t>
            </a:r>
            <a:r>
              <a:rPr lang="en-US" dirty="0"/>
              <a:t>() converts a single Unicode character to its integer code point.</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In </a:t>
            </a:r>
            <a:r>
              <a:rPr lang="en-US" sz="2000" b="1" dirty="0">
                <a:latin typeface="Inconsolata" panose="020B0609030003000000" pitchFamily="49" charset="77"/>
              </a:rPr>
              <a:t>[</a:t>
            </a:r>
            <a:r>
              <a:rPr lang="en-US" sz="2000" b="1" dirty="0">
                <a:solidFill>
                  <a:srgbClr val="FF6600"/>
                </a:solidFill>
                <a:latin typeface="Inconsolata" panose="020B0609030003000000" pitchFamily="49" charset="77"/>
              </a:rPr>
              <a:t>1</a:t>
            </a:r>
            <a:r>
              <a:rPr lang="en-US" sz="2000" b="1" dirty="0">
                <a:latin typeface="Inconsolata" panose="020B0609030003000000" pitchFamily="49" charset="77"/>
              </a:rPr>
              <a:t>]: </a:t>
            </a:r>
            <a:r>
              <a:rPr lang="en-US" sz="2000" dirty="0" err="1">
                <a:solidFill>
                  <a:srgbClr val="204A87"/>
                </a:solidFill>
              </a:rPr>
              <a:t>ord</a:t>
            </a:r>
            <a:r>
              <a:rPr lang="en-US" sz="2000" dirty="0">
                <a:solidFill>
                  <a:srgbClr val="000000"/>
                </a:solidFill>
              </a:rPr>
              <a:t>('A</a:t>
            </a:r>
            <a:r>
              <a:rPr lang="en-US" sz="2000" b="1" dirty="0"/>
              <a:t>'</a:t>
            </a:r>
            <a:r>
              <a:rPr lang="en-US" sz="2000" dirty="0">
                <a:solidFill>
                  <a:srgbClr val="000000"/>
                </a:solidFill>
              </a:rPr>
              <a:t>)</a:t>
            </a:r>
          </a:p>
          <a:p>
            <a:pPr marL="0" indent="0">
              <a:buNone/>
            </a:pPr>
            <a:r>
              <a:rPr lang="en-US" sz="2000" b="1" dirty="0">
                <a:latin typeface="Inconsolata" panose="020B0609030003000000" pitchFamily="49" charset="77"/>
              </a:rPr>
              <a:t>Out [1]: 65</a:t>
            </a:r>
            <a:endParaRPr lang="en-US" sz="2000" b="1" dirty="0">
              <a:solidFill>
                <a:srgbClr val="000000"/>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In </a:t>
            </a:r>
            <a:r>
              <a:rPr lang="en-US" sz="2000" b="1" dirty="0">
                <a:latin typeface="Inconsolata" panose="020B0609030003000000" pitchFamily="49" charset="77"/>
              </a:rPr>
              <a:t>[</a:t>
            </a:r>
            <a:r>
              <a:rPr lang="en-US" sz="2000" b="1" dirty="0">
                <a:solidFill>
                  <a:srgbClr val="FF6600"/>
                </a:solidFill>
                <a:latin typeface="Inconsolata" panose="020B0609030003000000" pitchFamily="49" charset="77"/>
              </a:rPr>
              <a:t>2</a:t>
            </a:r>
            <a:r>
              <a:rPr lang="en-US" sz="2000" b="1" dirty="0">
                <a:latin typeface="Inconsolata" panose="020B0609030003000000" pitchFamily="49" charset="77"/>
              </a:rPr>
              <a:t>]: </a:t>
            </a:r>
            <a:r>
              <a:rPr lang="en-US" sz="2000" dirty="0" err="1">
                <a:solidFill>
                  <a:srgbClr val="204A87"/>
                </a:solidFill>
              </a:rPr>
              <a:t>ord</a:t>
            </a:r>
            <a:r>
              <a:rPr lang="en-US" sz="2000" dirty="0">
                <a:solidFill>
                  <a:srgbClr val="000000"/>
                </a:solidFill>
              </a:rPr>
              <a:t>('a</a:t>
            </a:r>
            <a:r>
              <a:rPr lang="en-US" sz="2000" b="1" dirty="0"/>
              <a:t>'</a:t>
            </a:r>
            <a:r>
              <a:rPr lang="en-US" sz="2000" dirty="0">
                <a:solidFill>
                  <a:srgbClr val="000000"/>
                </a:solidFill>
              </a:rPr>
              <a:t>)</a:t>
            </a:r>
          </a:p>
          <a:p>
            <a:pPr marL="0" indent="0">
              <a:buNone/>
            </a:pPr>
            <a:r>
              <a:rPr lang="en-US" sz="2000" b="1" dirty="0">
                <a:latin typeface="Inconsolata" panose="020B0609030003000000" pitchFamily="49" charset="77"/>
              </a:rPr>
              <a:t>Out [2]: 97</a:t>
            </a:r>
            <a:endParaRPr lang="en-US" sz="2000" b="1" dirty="0">
              <a:solidFill>
                <a:srgbClr val="000000"/>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In </a:t>
            </a:r>
            <a:r>
              <a:rPr lang="en-US" sz="2000" b="1" dirty="0">
                <a:latin typeface="Inconsolata" panose="020B0609030003000000" pitchFamily="49" charset="77"/>
              </a:rPr>
              <a:t>[</a:t>
            </a:r>
            <a:r>
              <a:rPr lang="en-US" sz="2000" b="1" dirty="0">
                <a:solidFill>
                  <a:srgbClr val="FF6600"/>
                </a:solidFill>
                <a:latin typeface="Inconsolata" panose="020B0609030003000000" pitchFamily="49" charset="77"/>
              </a:rPr>
              <a:t>2</a:t>
            </a:r>
            <a:r>
              <a:rPr lang="en-US" sz="2000" b="1" dirty="0">
                <a:latin typeface="Inconsolata" panose="020B0609030003000000" pitchFamily="49" charset="77"/>
              </a:rPr>
              <a:t>]: </a:t>
            </a:r>
            <a:r>
              <a:rPr lang="en-US" sz="2000" dirty="0" err="1">
                <a:solidFill>
                  <a:srgbClr val="204A87"/>
                </a:solidFill>
              </a:rPr>
              <a:t>ord</a:t>
            </a:r>
            <a:r>
              <a:rPr lang="en-US" sz="2000" dirty="0">
                <a:solidFill>
                  <a:srgbClr val="000000"/>
                </a:solidFill>
              </a:rPr>
              <a:t>('</a:t>
            </a:r>
            <a:r>
              <a:rPr lang="en-US" sz="2000" b="1" dirty="0"/>
              <a:t>😀'</a:t>
            </a:r>
            <a:r>
              <a:rPr lang="en-US" sz="2000" dirty="0">
                <a:solidFill>
                  <a:srgbClr val="000000"/>
                </a:solidFill>
              </a:rPr>
              <a:t>)</a:t>
            </a:r>
          </a:p>
          <a:p>
            <a:pPr marL="0" indent="0">
              <a:buNone/>
            </a:pPr>
            <a:r>
              <a:rPr lang="en-US" sz="2000" b="1" dirty="0">
                <a:latin typeface="Inconsolata" panose="020B0609030003000000" pitchFamily="49" charset="77"/>
              </a:rPr>
              <a:t>Out [2]: 128512</a:t>
            </a:r>
            <a:endParaRPr lang="en-US" sz="2000" b="1" dirty="0">
              <a:solidFill>
                <a:srgbClr val="000000"/>
              </a:solidFill>
              <a:latin typeface="Inconsolata" panose="020B0609030003000000" pitchFamily="49" charset="77"/>
            </a:endParaRPr>
          </a:p>
          <a:p>
            <a:pPr marL="0" indent="0">
              <a:buNone/>
            </a:pPr>
            <a:endParaRPr lang="en-US" sz="20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86395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D482E-9621-034B-B5B9-A2A3E3815EBF}"/>
              </a:ext>
            </a:extLst>
          </p:cNvPr>
          <p:cNvSpPr>
            <a:spLocks noGrp="1"/>
          </p:cNvSpPr>
          <p:nvPr>
            <p:ph type="title"/>
          </p:nvPr>
        </p:nvSpPr>
        <p:spPr>
          <a:xfrm>
            <a:off x="220687" y="191729"/>
            <a:ext cx="7886700" cy="680468"/>
          </a:xfrm>
        </p:spPr>
        <p:txBody>
          <a:bodyPr/>
          <a:lstStyle/>
          <a:p>
            <a:r>
              <a:rPr lang="en-US" dirty="0"/>
              <a:t>Create Task Example</a:t>
            </a:r>
          </a:p>
        </p:txBody>
      </p:sp>
      <p:sp>
        <p:nvSpPr>
          <p:cNvPr id="3" name="Content Placeholder 2">
            <a:extLst>
              <a:ext uri="{FF2B5EF4-FFF2-40B4-BE49-F238E27FC236}">
                <a16:creationId xmlns:a16="http://schemas.microsoft.com/office/drawing/2014/main" id="{BE9CE75A-CAA3-5646-AB61-E94C601FF013}"/>
              </a:ext>
            </a:extLst>
          </p:cNvPr>
          <p:cNvSpPr>
            <a:spLocks noGrp="1"/>
          </p:cNvSpPr>
          <p:nvPr>
            <p:ph idx="1"/>
          </p:nvPr>
        </p:nvSpPr>
        <p:spPr>
          <a:xfrm>
            <a:off x="220687" y="872197"/>
            <a:ext cx="8501282" cy="4487593"/>
          </a:xfrm>
        </p:spPr>
        <p:txBody>
          <a:bodyPr/>
          <a:lstStyle/>
          <a:p>
            <a:pPr marL="0" indent="0">
              <a:buNone/>
            </a:pPr>
            <a:endParaRPr lang="en-US" dirty="0"/>
          </a:p>
          <a:p>
            <a:pPr marL="0" indent="0">
              <a:buNone/>
            </a:pPr>
            <a:endParaRPr lang="en-US" dirty="0"/>
          </a:p>
          <a:p>
            <a:pPr marL="0" indent="0">
              <a:buNone/>
            </a:pPr>
            <a:r>
              <a:rPr lang="en-US" sz="2000" b="1" dirty="0">
                <a:latin typeface="INCONSOLATA" panose="020B0609030003000000" pitchFamily="49" charset="77"/>
              </a:rPr>
              <a:t>key = "YTNSHKVEFXRBAUQZCLWDMIPGJO"</a:t>
            </a:r>
          </a:p>
          <a:p>
            <a:pPr marL="0" indent="0">
              <a:buNone/>
            </a:pPr>
            <a:r>
              <a:rPr lang="en-US" b="1" dirty="0">
                <a:latin typeface="INCONSOLATA" panose="020B0609030003000000" pitchFamily="49" charset="77"/>
              </a:rPr>
              <a:t>letter = 's'</a:t>
            </a:r>
          </a:p>
          <a:p>
            <a:pPr marL="0" indent="0">
              <a:buNone/>
            </a:pPr>
            <a:r>
              <a:rPr lang="en-US" b="1" dirty="0">
                <a:latin typeface="INCONSOLATA" panose="020B0609030003000000" pitchFamily="49" charset="77"/>
              </a:rPr>
              <a:t>index = </a:t>
            </a:r>
            <a:r>
              <a:rPr lang="en-US" b="1" dirty="0" err="1">
                <a:latin typeface="INCONSOLATA" panose="020B0609030003000000" pitchFamily="49" charset="77"/>
              </a:rPr>
              <a:t>ord</a:t>
            </a:r>
            <a:r>
              <a:rPr lang="en-US" b="1" dirty="0">
                <a:latin typeface="INCONSOLATA" panose="020B0609030003000000" pitchFamily="49" charset="77"/>
              </a:rPr>
              <a:t>(letter) – </a:t>
            </a:r>
            <a:r>
              <a:rPr lang="en-US" b="1" dirty="0" err="1">
                <a:latin typeface="INCONSOLATA" panose="020B0609030003000000" pitchFamily="49" charset="77"/>
              </a:rPr>
              <a:t>ord</a:t>
            </a:r>
            <a:r>
              <a:rPr lang="en-US" b="1" dirty="0">
                <a:latin typeface="INCONSOLATA" panose="020B0609030003000000" pitchFamily="49" charset="77"/>
              </a:rPr>
              <a:t>('a')</a:t>
            </a:r>
          </a:p>
          <a:p>
            <a:pPr marL="0" indent="0">
              <a:buNone/>
            </a:pPr>
            <a:r>
              <a:rPr lang="en-US" b="1" dirty="0" err="1">
                <a:latin typeface="INCONSOLATA" panose="020B0609030003000000" pitchFamily="49" charset="77"/>
              </a:rPr>
              <a:t>cipherletter</a:t>
            </a:r>
            <a:r>
              <a:rPr lang="en-US" b="1" dirty="0">
                <a:latin typeface="INCONSOLATA" panose="020B0609030003000000" pitchFamily="49" charset="77"/>
              </a:rPr>
              <a:t> = key[index]</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074214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CEF01D-6BE2-8B40-B73C-E8115F523D49}"/>
              </a:ext>
            </a:extLst>
          </p:cNvPr>
          <p:cNvSpPr>
            <a:spLocks noGrp="1"/>
          </p:cNvSpPr>
          <p:nvPr>
            <p:ph idx="1"/>
          </p:nvPr>
        </p:nvSpPr>
        <p:spPr>
          <a:xfrm>
            <a:off x="184935" y="102743"/>
            <a:ext cx="8959065" cy="5198722"/>
          </a:xfrm>
        </p:spPr>
        <p:txBody>
          <a:bodyPr/>
          <a:lstStyle/>
          <a:p>
            <a:pPr marL="0" indent="0">
              <a:buNone/>
            </a:pPr>
            <a:r>
              <a:rPr lang="en-US" dirty="0"/>
              <a:t>Programming is a collaborative and creative process that brings ideas to life through the development of software. In the Create performance task, you will design and implement a program that might solve a problem, enable innovation, explore personal interests, or express creativity. Your submission must include the elements listed in the Submission Requirements section below. </a:t>
            </a:r>
          </a:p>
          <a:p>
            <a:pPr marL="0" indent="0">
              <a:buNone/>
            </a:pPr>
            <a:endParaRPr lang="en-US" dirty="0"/>
          </a:p>
          <a:p>
            <a:pPr marL="0" indent="0">
              <a:buNone/>
            </a:pPr>
            <a:endParaRPr lang="en-US" dirty="0"/>
          </a:p>
          <a:p>
            <a:pPr marL="0" indent="0">
              <a:buNone/>
            </a:pPr>
            <a:r>
              <a:rPr lang="en-US" dirty="0"/>
              <a:t>You are allowed to collaborate with your partner(s) on the development of the program only. </a:t>
            </a:r>
            <a:r>
              <a:rPr lang="en-US" b="1" dirty="0"/>
              <a:t>The written response and the video that you submit for this performance task must be completed individually, without any collaboration with your partner(s) or anyone else. </a:t>
            </a:r>
            <a:r>
              <a:rPr lang="en-US" dirty="0"/>
              <a:t>You can develop the code segments used in the written responses (parts 3b and 3c) with your partner(s) or on your own during the administration of the performance task. </a:t>
            </a:r>
          </a:p>
          <a:p>
            <a:pPr marL="0" indent="0">
              <a:buNone/>
            </a:pPr>
            <a:endParaRPr lang="en-US" dirty="0"/>
          </a:p>
          <a:p>
            <a:pPr marL="0" indent="0">
              <a:buNone/>
            </a:pPr>
            <a:r>
              <a:rPr lang="en-US" dirty="0">
                <a:solidFill>
                  <a:srgbClr val="FF0000"/>
                </a:solidFill>
              </a:rPr>
              <a:t>Note: Because of all of the citation requirements, I recommend that you work on this task individually. If the program you are writing requires help from others, consider something simpler!</a:t>
            </a:r>
          </a:p>
          <a:p>
            <a:pPr marL="0" indent="0">
              <a:buNone/>
            </a:pPr>
            <a:endParaRPr lang="en-US" dirty="0"/>
          </a:p>
        </p:txBody>
      </p:sp>
    </p:spTree>
    <p:extLst>
      <p:ext uri="{BB962C8B-B14F-4D97-AF65-F5344CB8AC3E}">
        <p14:creationId xmlns:p14="http://schemas.microsoft.com/office/powerpoint/2010/main" val="318868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931FE-8405-6D44-9EC1-D987F6FE97E0}"/>
              </a:ext>
            </a:extLst>
          </p:cNvPr>
          <p:cNvSpPr>
            <a:spLocks noGrp="1"/>
          </p:cNvSpPr>
          <p:nvPr>
            <p:ph type="title"/>
          </p:nvPr>
        </p:nvSpPr>
        <p:spPr/>
        <p:txBody>
          <a:bodyPr/>
          <a:lstStyle/>
          <a:p>
            <a:r>
              <a:rPr lang="en-US" dirty="0"/>
              <a:t>Requirements</a:t>
            </a:r>
          </a:p>
        </p:txBody>
      </p:sp>
      <p:sp>
        <p:nvSpPr>
          <p:cNvPr id="3" name="Content Placeholder 2">
            <a:extLst>
              <a:ext uri="{FF2B5EF4-FFF2-40B4-BE49-F238E27FC236}">
                <a16:creationId xmlns:a16="http://schemas.microsoft.com/office/drawing/2014/main" id="{DDB6ABED-21FA-EF4C-8D4B-7FD19CAF481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1804EC61-F984-8649-A13C-49F5D0213753}"/>
              </a:ext>
            </a:extLst>
          </p:cNvPr>
          <p:cNvPicPr>
            <a:picLocks noChangeAspect="1"/>
          </p:cNvPicPr>
          <p:nvPr/>
        </p:nvPicPr>
        <p:blipFill>
          <a:blip r:embed="rId2"/>
          <a:stretch>
            <a:fillRect/>
          </a:stretch>
        </p:blipFill>
        <p:spPr>
          <a:xfrm>
            <a:off x="0" y="2065020"/>
            <a:ext cx="9144000" cy="1584960"/>
          </a:xfrm>
          <a:prstGeom prst="rect">
            <a:avLst/>
          </a:prstGeom>
        </p:spPr>
      </p:pic>
    </p:spTree>
    <p:extLst>
      <p:ext uri="{BB962C8B-B14F-4D97-AF65-F5344CB8AC3E}">
        <p14:creationId xmlns:p14="http://schemas.microsoft.com/office/powerpoint/2010/main" val="2755149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1F62D6-4581-1640-8ED4-FBC91B065917}"/>
              </a:ext>
            </a:extLst>
          </p:cNvPr>
          <p:cNvPicPr>
            <a:picLocks noGrp="1" noChangeAspect="1"/>
          </p:cNvPicPr>
          <p:nvPr>
            <p:ph idx="1"/>
          </p:nvPr>
        </p:nvPicPr>
        <p:blipFill>
          <a:blip r:embed="rId2"/>
          <a:stretch>
            <a:fillRect/>
          </a:stretch>
        </p:blipFill>
        <p:spPr>
          <a:xfrm>
            <a:off x="207409" y="300739"/>
            <a:ext cx="7886700" cy="3273040"/>
          </a:xfrm>
          <a:prstGeom prst="rect">
            <a:avLst/>
          </a:prstGeom>
        </p:spPr>
      </p:pic>
    </p:spTree>
    <p:extLst>
      <p:ext uri="{BB962C8B-B14F-4D97-AF65-F5344CB8AC3E}">
        <p14:creationId xmlns:p14="http://schemas.microsoft.com/office/powerpoint/2010/main" val="1975834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A91FA-BEAE-514F-B805-AE74A20B59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9F261C-4908-9C44-8F48-8177C737276F}"/>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BF99C365-AFD6-5349-BDD9-31E21D24AC2B}"/>
              </a:ext>
            </a:extLst>
          </p:cNvPr>
          <p:cNvPicPr>
            <a:picLocks noChangeAspect="1"/>
          </p:cNvPicPr>
          <p:nvPr/>
        </p:nvPicPr>
        <p:blipFill>
          <a:blip r:embed="rId2"/>
          <a:stretch>
            <a:fillRect/>
          </a:stretch>
        </p:blipFill>
        <p:spPr>
          <a:xfrm>
            <a:off x="137631" y="257704"/>
            <a:ext cx="8724900" cy="2527300"/>
          </a:xfrm>
          <a:prstGeom prst="rect">
            <a:avLst/>
          </a:prstGeom>
        </p:spPr>
      </p:pic>
      <p:pic>
        <p:nvPicPr>
          <p:cNvPr id="5" name="Picture 4">
            <a:extLst>
              <a:ext uri="{FF2B5EF4-FFF2-40B4-BE49-F238E27FC236}">
                <a16:creationId xmlns:a16="http://schemas.microsoft.com/office/drawing/2014/main" id="{81FBF7FA-8967-1540-B6A1-DA4AB2FE2A38}"/>
              </a:ext>
            </a:extLst>
          </p:cNvPr>
          <p:cNvPicPr>
            <a:picLocks noChangeAspect="1"/>
          </p:cNvPicPr>
          <p:nvPr/>
        </p:nvPicPr>
        <p:blipFill>
          <a:blip r:embed="rId3"/>
          <a:stretch>
            <a:fillRect/>
          </a:stretch>
        </p:blipFill>
        <p:spPr>
          <a:xfrm>
            <a:off x="251931" y="3097801"/>
            <a:ext cx="8610600" cy="2540000"/>
          </a:xfrm>
          <a:prstGeom prst="rect">
            <a:avLst/>
          </a:prstGeom>
        </p:spPr>
      </p:pic>
    </p:spTree>
    <p:extLst>
      <p:ext uri="{BB962C8B-B14F-4D97-AF65-F5344CB8AC3E}">
        <p14:creationId xmlns:p14="http://schemas.microsoft.com/office/powerpoint/2010/main" val="3607987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1F742-8280-964E-BF27-576B613B63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387743-A120-B343-9126-1CC74379E78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4EB853C-D5A5-0142-B52F-6324DB3017B7}"/>
              </a:ext>
            </a:extLst>
          </p:cNvPr>
          <p:cNvPicPr>
            <a:picLocks noChangeAspect="1"/>
          </p:cNvPicPr>
          <p:nvPr/>
        </p:nvPicPr>
        <p:blipFill>
          <a:blip r:embed="rId2"/>
          <a:stretch>
            <a:fillRect/>
          </a:stretch>
        </p:blipFill>
        <p:spPr>
          <a:xfrm>
            <a:off x="151258" y="183722"/>
            <a:ext cx="8636000" cy="2984500"/>
          </a:xfrm>
          <a:prstGeom prst="rect">
            <a:avLst/>
          </a:prstGeom>
        </p:spPr>
      </p:pic>
      <p:pic>
        <p:nvPicPr>
          <p:cNvPr id="5" name="Picture 4">
            <a:extLst>
              <a:ext uri="{FF2B5EF4-FFF2-40B4-BE49-F238E27FC236}">
                <a16:creationId xmlns:a16="http://schemas.microsoft.com/office/drawing/2014/main" id="{0139728A-9217-EB47-8C88-DC64BF1AF4CA}"/>
              </a:ext>
            </a:extLst>
          </p:cNvPr>
          <p:cNvPicPr>
            <a:picLocks noChangeAspect="1"/>
          </p:cNvPicPr>
          <p:nvPr/>
        </p:nvPicPr>
        <p:blipFill>
          <a:blip r:embed="rId3"/>
          <a:stretch>
            <a:fillRect/>
          </a:stretch>
        </p:blipFill>
        <p:spPr>
          <a:xfrm>
            <a:off x="266700" y="4248030"/>
            <a:ext cx="8610600" cy="711200"/>
          </a:xfrm>
          <a:prstGeom prst="rect">
            <a:avLst/>
          </a:prstGeom>
        </p:spPr>
      </p:pic>
      <p:pic>
        <p:nvPicPr>
          <p:cNvPr id="6" name="Picture 5">
            <a:extLst>
              <a:ext uri="{FF2B5EF4-FFF2-40B4-BE49-F238E27FC236}">
                <a16:creationId xmlns:a16="http://schemas.microsoft.com/office/drawing/2014/main" id="{391A00DB-11B7-1C4F-A467-834357B0E5EF}"/>
              </a:ext>
            </a:extLst>
          </p:cNvPr>
          <p:cNvPicPr>
            <a:picLocks noChangeAspect="1"/>
          </p:cNvPicPr>
          <p:nvPr/>
        </p:nvPicPr>
        <p:blipFill>
          <a:blip r:embed="rId4"/>
          <a:stretch>
            <a:fillRect/>
          </a:stretch>
        </p:blipFill>
        <p:spPr>
          <a:xfrm>
            <a:off x="304800" y="3168222"/>
            <a:ext cx="8534400" cy="1155700"/>
          </a:xfrm>
          <a:prstGeom prst="rect">
            <a:avLst/>
          </a:prstGeom>
        </p:spPr>
      </p:pic>
    </p:spTree>
    <p:extLst>
      <p:ext uri="{BB962C8B-B14F-4D97-AF65-F5344CB8AC3E}">
        <p14:creationId xmlns:p14="http://schemas.microsoft.com/office/powerpoint/2010/main" val="3509019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2593-E93B-844E-8D76-1CC8CC8C80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6F9E075-4BBD-E44A-802B-E2C1907DE83F}"/>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CDEFDA8B-B992-9342-B9F8-53DAB874D5B8}"/>
              </a:ext>
            </a:extLst>
          </p:cNvPr>
          <p:cNvPicPr>
            <a:picLocks noChangeAspect="1"/>
          </p:cNvPicPr>
          <p:nvPr/>
        </p:nvPicPr>
        <p:blipFill>
          <a:blip r:embed="rId2"/>
          <a:stretch>
            <a:fillRect/>
          </a:stretch>
        </p:blipFill>
        <p:spPr>
          <a:xfrm>
            <a:off x="95250" y="0"/>
            <a:ext cx="7916690" cy="1850810"/>
          </a:xfrm>
          <a:prstGeom prst="rect">
            <a:avLst/>
          </a:prstGeom>
        </p:spPr>
      </p:pic>
      <p:pic>
        <p:nvPicPr>
          <p:cNvPr id="5" name="Picture 4">
            <a:extLst>
              <a:ext uri="{FF2B5EF4-FFF2-40B4-BE49-F238E27FC236}">
                <a16:creationId xmlns:a16="http://schemas.microsoft.com/office/drawing/2014/main" id="{5AB7D984-9986-344E-974D-D888122BDC90}"/>
              </a:ext>
            </a:extLst>
          </p:cNvPr>
          <p:cNvPicPr>
            <a:picLocks noChangeAspect="1"/>
          </p:cNvPicPr>
          <p:nvPr/>
        </p:nvPicPr>
        <p:blipFill>
          <a:blip r:embed="rId3"/>
          <a:stretch>
            <a:fillRect/>
          </a:stretch>
        </p:blipFill>
        <p:spPr>
          <a:xfrm>
            <a:off x="309723" y="1850810"/>
            <a:ext cx="5957513" cy="3838547"/>
          </a:xfrm>
          <a:prstGeom prst="rect">
            <a:avLst/>
          </a:prstGeom>
        </p:spPr>
      </p:pic>
    </p:spTree>
    <p:extLst>
      <p:ext uri="{BB962C8B-B14F-4D97-AF65-F5344CB8AC3E}">
        <p14:creationId xmlns:p14="http://schemas.microsoft.com/office/powerpoint/2010/main" val="2517486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1B1D-6D7E-F441-8992-F0BD5262FB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2BBAFA-23BA-7B45-9615-6C7B55865464}"/>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23579F0B-4635-8647-AC63-5180C63AFDF4}"/>
              </a:ext>
            </a:extLst>
          </p:cNvPr>
          <p:cNvPicPr>
            <a:picLocks noChangeAspect="1"/>
          </p:cNvPicPr>
          <p:nvPr/>
        </p:nvPicPr>
        <p:blipFill>
          <a:blip r:embed="rId2"/>
          <a:stretch>
            <a:fillRect/>
          </a:stretch>
        </p:blipFill>
        <p:spPr>
          <a:xfrm>
            <a:off x="0" y="1521354"/>
            <a:ext cx="8864600" cy="2146300"/>
          </a:xfrm>
          <a:prstGeom prst="rect">
            <a:avLst/>
          </a:prstGeom>
        </p:spPr>
      </p:pic>
    </p:spTree>
    <p:extLst>
      <p:ext uri="{BB962C8B-B14F-4D97-AF65-F5344CB8AC3E}">
        <p14:creationId xmlns:p14="http://schemas.microsoft.com/office/powerpoint/2010/main" val="15600825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1792</TotalTime>
  <Words>683</Words>
  <Application>Microsoft Macintosh PowerPoint</Application>
  <PresentationFormat>On-screen Show (16:10)</PresentationFormat>
  <Paragraphs>85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Gill Sans MT</vt:lpstr>
      <vt:lpstr>Inconsolata</vt:lpstr>
      <vt:lpstr>Inconsolata</vt:lpstr>
      <vt:lpstr>Office Theme</vt:lpstr>
      <vt:lpstr>The Create Task</vt:lpstr>
      <vt:lpstr>Create Task</vt:lpstr>
      <vt:lpstr>PowerPoint Presentation</vt:lpstr>
      <vt:lpstr>Requirements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Task Example</vt:lpstr>
      <vt:lpstr>Create Task Example</vt:lpstr>
      <vt:lpstr>Create Task Example</vt:lpstr>
      <vt:lpstr>Create Task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cp:lastPrinted>2019-09-09T17:45:40Z</cp:lastPrinted>
  <dcterms:created xsi:type="dcterms:W3CDTF">2019-05-29T16:38:51Z</dcterms:created>
  <dcterms:modified xsi:type="dcterms:W3CDTF">2021-03-15T14:45:55Z</dcterms:modified>
</cp:coreProperties>
</file>