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49" r:id="rId6"/>
    <p:sldId id="335" r:id="rId7"/>
    <p:sldId id="336" r:id="rId8"/>
    <p:sldId id="319" r:id="rId9"/>
    <p:sldId id="323" r:id="rId10"/>
    <p:sldId id="341" r:id="rId11"/>
    <p:sldId id="337" r:id="rId12"/>
    <p:sldId id="344" r:id="rId13"/>
    <p:sldId id="345" r:id="rId14"/>
    <p:sldId id="347" r:id="rId15"/>
    <p:sldId id="346" r:id="rId16"/>
    <p:sldId id="313" r:id="rId17"/>
    <p:sldId id="339" r:id="rId18"/>
    <p:sldId id="314" r:id="rId19"/>
    <p:sldId id="338" r:id="rId20"/>
    <p:sldId id="342" r:id="rId21"/>
    <p:sldId id="316" r:id="rId22"/>
    <p:sldId id="325" r:id="rId23"/>
    <p:sldId id="318" r:id="rId24"/>
    <p:sldId id="351" r:id="rId25"/>
    <p:sldId id="317" r:id="rId26"/>
    <p:sldId id="340" r:id="rId27"/>
    <p:sldId id="348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E4946-0BC6-CA47-8644-05F1F8021EAE}" v="358" dt="2021-01-06T13:00:52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02" d="100"/>
          <a:sy n="102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41EE4946-0BC6-CA47-8644-05F1F8021EAE}"/>
    <pc:docChg chg="delSld modSld">
      <pc:chgData name="Long B Nguyen" userId="f59fb8f3-a021-417a-8bc1-65c8d471c621" providerId="ADAL" clId="{41EE4946-0BC6-CA47-8644-05F1F8021EAE}" dt="2021-01-06T13:02:01.745" v="829" actId="14100"/>
      <pc:docMkLst>
        <pc:docMk/>
      </pc:docMkLst>
      <pc:sldChg chg="modSp mod">
        <pc:chgData name="Long B Nguyen" userId="f59fb8f3-a021-417a-8bc1-65c8d471c621" providerId="ADAL" clId="{41EE4946-0BC6-CA47-8644-05F1F8021EAE}" dt="2021-01-06T12:58:15.457" v="721" actId="14100"/>
        <pc:sldMkLst>
          <pc:docMk/>
          <pc:sldMk cId="114946794" sldId="313"/>
        </pc:sldMkLst>
        <pc:spChg chg="mod">
          <ac:chgData name="Long B Nguyen" userId="f59fb8f3-a021-417a-8bc1-65c8d471c621" providerId="ADAL" clId="{41EE4946-0BC6-CA47-8644-05F1F8021EAE}" dt="2021-01-06T12:58:12.633" v="720" actId="1076"/>
          <ac:spMkLst>
            <pc:docMk/>
            <pc:sldMk cId="114946794" sldId="313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15.457" v="721" actId="14100"/>
          <ac:spMkLst>
            <pc:docMk/>
            <pc:sldMk cId="114946794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8:30.932" v="725" actId="14100"/>
        <pc:sldMkLst>
          <pc:docMk/>
          <pc:sldMk cId="18163085" sldId="314"/>
        </pc:sldMkLst>
        <pc:spChg chg="mod">
          <ac:chgData name="Long B Nguyen" userId="f59fb8f3-a021-417a-8bc1-65c8d471c621" providerId="ADAL" clId="{41EE4946-0BC6-CA47-8644-05F1F8021EAE}" dt="2021-01-06T12:58:28.232" v="724" actId="1076"/>
          <ac:spMkLst>
            <pc:docMk/>
            <pc:sldMk cId="18163085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30.932" v="725" actId="14100"/>
          <ac:spMkLst>
            <pc:docMk/>
            <pc:sldMk cId="18163085" sldId="31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8:53.241" v="731" actId="14100"/>
        <pc:sldMkLst>
          <pc:docMk/>
          <pc:sldMk cId="2648987374" sldId="316"/>
        </pc:sldMkLst>
        <pc:spChg chg="mod">
          <ac:chgData name="Long B Nguyen" userId="f59fb8f3-a021-417a-8bc1-65c8d471c621" providerId="ADAL" clId="{41EE4946-0BC6-CA47-8644-05F1F8021EAE}" dt="2021-01-06T12:58:49.721" v="730" actId="1076"/>
          <ac:spMkLst>
            <pc:docMk/>
            <pc:sldMk cId="2648987374" sldId="31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53.241" v="731" actId="14100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1:28.705" v="825" actId="14100"/>
        <pc:sldMkLst>
          <pc:docMk/>
          <pc:sldMk cId="3246446892" sldId="317"/>
        </pc:sldMkLst>
        <pc:spChg chg="mod">
          <ac:chgData name="Long B Nguyen" userId="f59fb8f3-a021-417a-8bc1-65c8d471c621" providerId="ADAL" clId="{41EE4946-0BC6-CA47-8644-05F1F8021EAE}" dt="2021-01-06T13:01:17.981" v="824" actId="14100"/>
          <ac:spMkLst>
            <pc:docMk/>
            <pc:sldMk cId="3246446892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1:28.705" v="825" actId="14100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0:37.396" v="781" actId="20577"/>
        <pc:sldMkLst>
          <pc:docMk/>
          <pc:sldMk cId="67073653" sldId="318"/>
        </pc:sldMkLst>
        <pc:spChg chg="mod">
          <ac:chgData name="Long B Nguyen" userId="f59fb8f3-a021-417a-8bc1-65c8d471c621" providerId="ADAL" clId="{41EE4946-0BC6-CA47-8644-05F1F8021EAE}" dt="2021-01-06T13:00:37.396" v="781" actId="20577"/>
          <ac:spMkLst>
            <pc:docMk/>
            <pc:sldMk cId="67073653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9:56.880" v="736" actId="14100"/>
          <ac:spMkLst>
            <pc:docMk/>
            <pc:sldMk cId="67073653" sldId="31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2:02.915" v="438" actId="14100"/>
        <pc:sldMkLst>
          <pc:docMk/>
          <pc:sldMk cId="1997478848" sldId="319"/>
        </pc:sldMkLst>
        <pc:spChg chg="mod">
          <ac:chgData name="Long B Nguyen" userId="f59fb8f3-a021-417a-8bc1-65c8d471c621" providerId="ADAL" clId="{41EE4946-0BC6-CA47-8644-05F1F8021EAE}" dt="2021-01-06T12:52:00.259" v="437" actId="1076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2:02.915" v="438" actId="14100"/>
          <ac:spMkLst>
            <pc:docMk/>
            <pc:sldMk cId="1997478848" sldId="319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3:58.607" v="543" actId="20577"/>
        <pc:sldMkLst>
          <pc:docMk/>
          <pc:sldMk cId="1289346350" sldId="323"/>
        </pc:sldMkLst>
        <pc:spChg chg="mod">
          <ac:chgData name="Long B Nguyen" userId="f59fb8f3-a021-417a-8bc1-65c8d471c621" providerId="ADAL" clId="{41EE4946-0BC6-CA47-8644-05F1F8021EAE}" dt="2021-01-06T12:53:12.163" v="526" actId="1076"/>
          <ac:spMkLst>
            <pc:docMk/>
            <pc:sldMk cId="1289346350" sldId="323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2:14.239" v="441" actId="1076"/>
          <ac:spMkLst>
            <pc:docMk/>
            <pc:sldMk cId="1289346350" sldId="323"/>
            <ac:spMk id="3" creationId="{1F595A19-8A49-BF47-A3C1-91AA31CC8096}"/>
          </ac:spMkLst>
        </pc:spChg>
        <pc:spChg chg="mod">
          <ac:chgData name="Long B Nguyen" userId="f59fb8f3-a021-417a-8bc1-65c8d471c621" providerId="ADAL" clId="{41EE4946-0BC6-CA47-8644-05F1F8021EAE}" dt="2021-01-06T12:53:58.607" v="543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9:07.620" v="734" actId="14100"/>
        <pc:sldMkLst>
          <pc:docMk/>
          <pc:sldMk cId="2693651593" sldId="325"/>
        </pc:sldMkLst>
        <pc:spChg chg="mod">
          <ac:chgData name="Long B Nguyen" userId="f59fb8f3-a021-417a-8bc1-65c8d471c621" providerId="ADAL" clId="{41EE4946-0BC6-CA47-8644-05F1F8021EAE}" dt="2021-01-06T12:58:58.736" v="732" actId="1076"/>
          <ac:spMkLst>
            <pc:docMk/>
            <pc:sldMk cId="2693651593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9:07.620" v="734" actId="14100"/>
          <ac:spMkLst>
            <pc:docMk/>
            <pc:sldMk cId="2693651593" sldId="32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41EE4946-0BC6-CA47-8644-05F1F8021EAE}" dt="2021-01-05T13:49:14.642" v="47" actId="20577"/>
        <pc:sldMkLst>
          <pc:docMk/>
          <pc:sldMk cId="214403129" sldId="333"/>
        </pc:sldMkLst>
        <pc:spChg chg="mod">
          <ac:chgData name="Long B Nguyen" userId="f59fb8f3-a021-417a-8bc1-65c8d471c621" providerId="ADAL" clId="{41EE4946-0BC6-CA47-8644-05F1F8021EAE}" dt="2021-01-05T13:49:14.642" v="47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45.414" v="433" actId="14100"/>
        <pc:sldMkLst>
          <pc:docMk/>
          <pc:sldMk cId="247153204" sldId="335"/>
        </pc:sldMkLst>
        <pc:spChg chg="mod">
          <ac:chgData name="Long B Nguyen" userId="f59fb8f3-a021-417a-8bc1-65c8d471c621" providerId="ADAL" clId="{41EE4946-0BC6-CA47-8644-05F1F8021EAE}" dt="2021-01-06T12:51:42.685" v="432" actId="1076"/>
          <ac:spMkLst>
            <pc:docMk/>
            <pc:sldMk cId="247153204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45.414" v="433" actId="14100"/>
          <ac:spMkLst>
            <pc:docMk/>
            <pc:sldMk cId="247153204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38.805" v="431" actId="14100"/>
        <pc:sldMkLst>
          <pc:docMk/>
          <pc:sldMk cId="3783627139" sldId="336"/>
        </pc:sldMkLst>
        <pc:spChg chg="mod">
          <ac:chgData name="Long B Nguyen" userId="f59fb8f3-a021-417a-8bc1-65c8d471c621" providerId="ADAL" clId="{41EE4946-0BC6-CA47-8644-05F1F8021EAE}" dt="2021-01-06T12:51:34.224" v="429" actId="1076"/>
          <ac:spMkLst>
            <pc:docMk/>
            <pc:sldMk cId="3783627139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38.805" v="431" actId="14100"/>
          <ac:spMkLst>
            <pc:docMk/>
            <pc:sldMk cId="3783627139" sldId="33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41EE4946-0BC6-CA47-8644-05F1F8021EAE}" dt="2021-01-06T12:57:17.894" v="679" actId="20577"/>
        <pc:sldMkLst>
          <pc:docMk/>
          <pc:sldMk cId="2765901336" sldId="337"/>
        </pc:sldMkLst>
        <pc:spChg chg="mod">
          <ac:chgData name="Long B Nguyen" userId="f59fb8f3-a021-417a-8bc1-65c8d471c621" providerId="ADAL" clId="{41EE4946-0BC6-CA47-8644-05F1F8021EAE}" dt="2021-01-06T12:54:10.910" v="553" actId="1037"/>
          <ac:spMkLst>
            <pc:docMk/>
            <pc:sldMk cId="2765901336" sldId="337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17.894" v="679" actId="20577"/>
          <ac:spMkLst>
            <pc:docMk/>
            <pc:sldMk cId="2765901336" sldId="337"/>
            <ac:spMk id="4" creationId="{58300BDE-2B33-184F-8E31-AA4C7D6E4180}"/>
          </ac:spMkLst>
        </pc:spChg>
        <pc:spChg chg="mod">
          <ac:chgData name="Long B Nguyen" userId="f59fb8f3-a021-417a-8bc1-65c8d471c621" providerId="ADAL" clId="{41EE4946-0BC6-CA47-8644-05F1F8021EAE}" dt="2021-01-06T12:56:58.552" v="678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8:38.222" v="727" actId="14100"/>
        <pc:sldMkLst>
          <pc:docMk/>
          <pc:sldMk cId="2368568690" sldId="338"/>
        </pc:sldMkLst>
        <pc:spChg chg="mod">
          <ac:chgData name="Long B Nguyen" userId="f59fb8f3-a021-417a-8bc1-65c8d471c621" providerId="ADAL" clId="{41EE4946-0BC6-CA47-8644-05F1F8021EAE}" dt="2021-01-06T12:58:35.463" v="726" actId="1076"/>
          <ac:spMkLst>
            <pc:docMk/>
            <pc:sldMk cId="236856869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38.222" v="727" actId="14100"/>
          <ac:spMkLst>
            <pc:docMk/>
            <pc:sldMk cId="236856869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8:23.473" v="723" actId="14100"/>
        <pc:sldMkLst>
          <pc:docMk/>
          <pc:sldMk cId="3131687406" sldId="339"/>
        </pc:sldMkLst>
        <pc:spChg chg="mod">
          <ac:chgData name="Long B Nguyen" userId="f59fb8f3-a021-417a-8bc1-65c8d471c621" providerId="ADAL" clId="{41EE4946-0BC6-CA47-8644-05F1F8021EAE}" dt="2021-01-06T12:58:20.503" v="722" actId="1076"/>
          <ac:spMkLst>
            <pc:docMk/>
            <pc:sldMk cId="3131687406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23.473" v="723" actId="14100"/>
          <ac:spMkLst>
            <pc:docMk/>
            <pc:sldMk cId="3131687406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1:39.523" v="827" actId="14100"/>
        <pc:sldMkLst>
          <pc:docMk/>
          <pc:sldMk cId="994161803" sldId="340"/>
        </pc:sldMkLst>
        <pc:spChg chg="mod">
          <ac:chgData name="Long B Nguyen" userId="f59fb8f3-a021-417a-8bc1-65c8d471c621" providerId="ADAL" clId="{41EE4946-0BC6-CA47-8644-05F1F8021EAE}" dt="2021-01-06T13:01:36.231" v="826" actId="1076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1:39.523" v="827" actId="14100"/>
          <ac:spMkLst>
            <pc:docMk/>
            <pc:sldMk cId="994161803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4:01.896" v="550" actId="20577"/>
        <pc:sldMkLst>
          <pc:docMk/>
          <pc:sldMk cId="2834108163" sldId="341"/>
        </pc:sldMkLst>
        <pc:spChg chg="mod">
          <ac:chgData name="Long B Nguyen" userId="f59fb8f3-a021-417a-8bc1-65c8d471c621" providerId="ADAL" clId="{41EE4946-0BC6-CA47-8644-05F1F8021EAE}" dt="2021-01-06T12:53:37.298" v="532" actId="1076"/>
          <ac:spMkLst>
            <pc:docMk/>
            <pc:sldMk cId="2834108163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4:01.896" v="550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41EE4946-0BC6-CA47-8644-05F1F8021EAE}" dt="2021-01-06T12:58:45.510" v="729" actId="14100"/>
        <pc:sldMkLst>
          <pc:docMk/>
          <pc:sldMk cId="2283393882" sldId="342"/>
        </pc:sldMkLst>
        <pc:spChg chg="mod">
          <ac:chgData name="Long B Nguyen" userId="f59fb8f3-a021-417a-8bc1-65c8d471c621" providerId="ADAL" clId="{41EE4946-0BC6-CA47-8644-05F1F8021EAE}" dt="2021-01-06T12:58:42.551" v="728" actId="1076"/>
          <ac:spMkLst>
            <pc:docMk/>
            <pc:sldMk cId="228339388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45.510" v="729" actId="14100"/>
          <ac:spMkLst>
            <pc:docMk/>
            <pc:sldMk cId="2283393882" sldId="34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1.916" v="92" actId="2696"/>
        <pc:sldMkLst>
          <pc:docMk/>
          <pc:sldMk cId="2714252416" sldId="343"/>
        </pc:sldMkLst>
      </pc:sldChg>
      <pc:sldChg chg="modSp mod modAnim">
        <pc:chgData name="Long B Nguyen" userId="f59fb8f3-a021-417a-8bc1-65c8d471c621" providerId="ADAL" clId="{41EE4946-0BC6-CA47-8644-05F1F8021EAE}" dt="2021-01-06T12:57:34.415" v="681" actId="14100"/>
        <pc:sldMkLst>
          <pc:docMk/>
          <pc:sldMk cId="3596157879" sldId="344"/>
        </pc:sldMkLst>
        <pc:spChg chg="mod">
          <ac:chgData name="Long B Nguyen" userId="f59fb8f3-a021-417a-8bc1-65c8d471c621" providerId="ADAL" clId="{41EE4946-0BC6-CA47-8644-05F1F8021EAE}" dt="2021-01-06T12:57:27.058" v="680" actId="1076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7:34.415" v="681" actId="14100"/>
          <ac:spMkLst>
            <pc:docMk/>
            <pc:sldMk cId="3596157879" sldId="344"/>
            <ac:spMk id="9" creationId="{E3B2E017-30B2-884B-A113-B419A2ED51AD}"/>
          </ac:spMkLst>
        </pc:spChg>
      </pc:sldChg>
      <pc:sldChg chg="addSp modSp mod">
        <pc:chgData name="Long B Nguyen" userId="f59fb8f3-a021-417a-8bc1-65c8d471c621" providerId="ADAL" clId="{41EE4946-0BC6-CA47-8644-05F1F8021EAE}" dt="2021-01-06T12:57:51.945" v="715" actId="1035"/>
        <pc:sldMkLst>
          <pc:docMk/>
          <pc:sldMk cId="1211608734" sldId="345"/>
        </pc:sldMkLst>
        <pc:spChg chg="mod">
          <ac:chgData name="Long B Nguyen" userId="f59fb8f3-a021-417a-8bc1-65c8d471c621" providerId="ADAL" clId="{41EE4946-0BC6-CA47-8644-05F1F8021EAE}" dt="2021-01-06T12:57:39.649" v="682" actId="1076"/>
          <ac:spMkLst>
            <pc:docMk/>
            <pc:sldMk cId="1211608734" sldId="345"/>
            <ac:spMk id="2" creationId="{AA3A228F-61D0-D949-A5E7-F83756230BF8}"/>
          </ac:spMkLst>
        </pc:spChg>
        <pc:spChg chg="add mod">
          <ac:chgData name="Long B Nguyen" userId="f59fb8f3-a021-417a-8bc1-65c8d471c621" providerId="ADAL" clId="{41EE4946-0BC6-CA47-8644-05F1F8021EAE}" dt="2021-01-06T12:57:51.945" v="715" actId="1035"/>
          <ac:spMkLst>
            <pc:docMk/>
            <pc:sldMk cId="1211608734" sldId="345"/>
            <ac:spMk id="3" creationId="{61BCFD14-89EB-C849-9A89-08AB0AD92B9A}"/>
          </ac:spMkLst>
        </pc:spChg>
        <pc:spChg chg="mod">
          <ac:chgData name="Long B Nguyen" userId="f59fb8f3-a021-417a-8bc1-65c8d471c621" providerId="ADAL" clId="{41EE4946-0BC6-CA47-8644-05F1F8021EAE}" dt="2021-01-06T12:57:43.448" v="683" actId="14100"/>
          <ac:spMkLst>
            <pc:docMk/>
            <pc:sldMk cId="1211608734" sldId="345"/>
            <ac:spMk id="9" creationId="{E3B2E017-30B2-884B-A113-B419A2ED51AD}"/>
          </ac:spMkLst>
        </pc:spChg>
        <pc:cxnChg chg="add mod">
          <ac:chgData name="Long B Nguyen" userId="f59fb8f3-a021-417a-8bc1-65c8d471c621" providerId="ADAL" clId="{41EE4946-0BC6-CA47-8644-05F1F8021EAE}" dt="2021-01-06T12:57:51.945" v="715" actId="1035"/>
          <ac:cxnSpMkLst>
            <pc:docMk/>
            <pc:sldMk cId="1211608734" sldId="345"/>
            <ac:cxnSpMk id="5" creationId="{16CF91C8-C6D4-F242-9F06-E8AF543563B7}"/>
          </ac:cxnSpMkLst>
        </pc:cxnChg>
      </pc:sldChg>
      <pc:sldChg chg="modSp mod">
        <pc:chgData name="Long B Nguyen" userId="f59fb8f3-a021-417a-8bc1-65c8d471c621" providerId="ADAL" clId="{41EE4946-0BC6-CA47-8644-05F1F8021EAE}" dt="2021-01-06T12:58:08.252" v="719" actId="14100"/>
        <pc:sldMkLst>
          <pc:docMk/>
          <pc:sldMk cId="4020528382" sldId="346"/>
        </pc:sldMkLst>
        <pc:spChg chg="mod">
          <ac:chgData name="Long B Nguyen" userId="f59fb8f3-a021-417a-8bc1-65c8d471c621" providerId="ADAL" clId="{41EE4946-0BC6-CA47-8644-05F1F8021EAE}" dt="2021-01-06T12:58:05.328" v="718" actId="1076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08.252" v="719" actId="14100"/>
          <ac:spMkLst>
            <pc:docMk/>
            <pc:sldMk cId="4020528382" sldId="3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8:00.231" v="717" actId="14100"/>
        <pc:sldMkLst>
          <pc:docMk/>
          <pc:sldMk cId="1535116463" sldId="347"/>
        </pc:sldMkLst>
        <pc:spChg chg="mod">
          <ac:chgData name="Long B Nguyen" userId="f59fb8f3-a021-417a-8bc1-65c8d471c621" providerId="ADAL" clId="{41EE4946-0BC6-CA47-8644-05F1F8021EAE}" dt="2021-01-06T12:57:57.342" v="716" actId="1076"/>
          <ac:spMkLst>
            <pc:docMk/>
            <pc:sldMk cId="1535116463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8:00.231" v="717" actId="14100"/>
          <ac:spMkLst>
            <pc:docMk/>
            <pc:sldMk cId="1535116463" sldId="34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2:01.745" v="829" actId="14100"/>
        <pc:sldMkLst>
          <pc:docMk/>
          <pc:sldMk cId="1701624766" sldId="348"/>
        </pc:sldMkLst>
        <pc:spChg chg="mod">
          <ac:chgData name="Long B Nguyen" userId="f59fb8f3-a021-417a-8bc1-65c8d471c621" providerId="ADAL" clId="{41EE4946-0BC6-CA47-8644-05F1F8021EAE}" dt="2021-01-06T13:01:58.272" v="828" actId="1076"/>
          <ac:spMkLst>
            <pc:docMk/>
            <pc:sldMk cId="1701624766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2:01.745" v="829" actId="14100"/>
          <ac:spMkLst>
            <pc:docMk/>
            <pc:sldMk cId="1701624766" sldId="34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2:51:54.489" v="436" actId="14100"/>
        <pc:sldMkLst>
          <pc:docMk/>
          <pc:sldMk cId="1363458133" sldId="349"/>
        </pc:sldMkLst>
        <pc:spChg chg="mod">
          <ac:chgData name="Long B Nguyen" userId="f59fb8f3-a021-417a-8bc1-65c8d471c621" providerId="ADAL" clId="{41EE4946-0BC6-CA47-8644-05F1F8021EAE}" dt="2021-01-06T12:51:49.934" v="434" actId="1076"/>
          <ac:spMkLst>
            <pc:docMk/>
            <pc:sldMk cId="1363458133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2:51:54.489" v="436" actId="14100"/>
          <ac:spMkLst>
            <pc:docMk/>
            <pc:sldMk cId="1363458133" sldId="34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1EE4946-0BC6-CA47-8644-05F1F8021EAE}" dt="2021-01-06T13:00:41.905" v="791" actId="20577"/>
        <pc:sldMkLst>
          <pc:docMk/>
          <pc:sldMk cId="651500207" sldId="351"/>
        </pc:sldMkLst>
        <pc:spChg chg="mod">
          <ac:chgData name="Long B Nguyen" userId="f59fb8f3-a021-417a-8bc1-65c8d471c621" providerId="ADAL" clId="{41EE4946-0BC6-CA47-8644-05F1F8021EAE}" dt="2021-01-06T13:00:41.905" v="791" actId="20577"/>
          <ac:spMkLst>
            <pc:docMk/>
            <pc:sldMk cId="651500207" sldId="351"/>
            <ac:spMk id="2" creationId="{AA3A228F-61D0-D949-A5E7-F83756230BF8}"/>
          </ac:spMkLst>
        </pc:spChg>
        <pc:spChg chg="mod">
          <ac:chgData name="Long B Nguyen" userId="f59fb8f3-a021-417a-8bc1-65c8d471c621" providerId="ADAL" clId="{41EE4946-0BC6-CA47-8644-05F1F8021EAE}" dt="2021-01-06T13:00:21.444" v="768" actId="14100"/>
          <ac:spMkLst>
            <pc:docMk/>
            <pc:sldMk cId="651500207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1EE4946-0BC6-CA47-8644-05F1F8021EAE}" dt="2021-01-05T14:12:37.838" v="93" actId="2696"/>
        <pc:sldMkLst>
          <pc:docMk/>
          <pc:sldMk cId="2425898968" sldId="352"/>
        </pc:sldMkLst>
      </pc:sldChg>
    </pc:docChg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2T14:22:15.711" v="5396" actId="207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7:57.089" v="4552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5:27:57.089" v="4552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59.683" v="496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21T15:56:59.683" v="496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1.487" v="4944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1T15:56:31.487" v="4944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6:47:49.430" v="5182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1T16:47:49.430" v="5182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4:20.942" v="438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6ED56420-F59F-4945-BA02-53AF79C1F3AC}" dt="2019-10-21T15:24:20.942" v="438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6:54.743" v="448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5:26:54.743" v="448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5:56:50.536" v="4957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5:56:50.536" v="4957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5:58:28.940" v="5005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5:22:17.955" v="4268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modSp add modAnim">
        <pc:chgData name="Long B Nguyen" userId="f59fb8f3-a021-417a-8bc1-65c8d471c621" providerId="ADAL" clId="{6ED56420-F59F-4945-BA02-53AF79C1F3AC}" dt="2019-10-21T15:23:18.705" v="4342" actId="207"/>
        <pc:sldMkLst>
          <pc:docMk/>
          <pc:sldMk cId="3783627139" sldId="336"/>
        </pc:sldMkLst>
        <pc:spChg chg="mod">
          <ac:chgData name="Long B Nguyen" userId="f59fb8f3-a021-417a-8bc1-65c8d471c621" providerId="ADAL" clId="{6ED56420-F59F-4945-BA02-53AF79C1F3AC}" dt="2019-10-21T15:23:18.705" v="4342" actId="207"/>
          <ac:spMkLst>
            <pc:docMk/>
            <pc:sldMk cId="3783627139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00.631" v="4491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5:27:00.631" v="4491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29.879" v="4996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5:57:29.879" v="4996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47.321" v="4540" actId="20577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5:27:47.321" v="4540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5:40.610" v="4926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55:05.044" v="492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6:57.342" v="4489" actId="20577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5:26:57.342" v="4489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16.236" v="4983" actId="20577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5:57:16.236" v="4983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16.249" v="4511" actId="20577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16.249" v="45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5:27:21.428" v="4517" actId="20577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21.428" v="4517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26.280" v="4521" actId="20577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5:27:26.280" v="4521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5.888" v="4529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35.888" v="4529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0.616" v="4525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5:27:30.616" v="4525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01:07:09.945" v="5228" actId="20577"/>
        <pc:sldMkLst>
          <pc:docMk/>
          <pc:sldMk cId="1701624766" sldId="348"/>
        </pc:sldMkLst>
        <pc:spChg chg="mod">
          <ac:chgData name="Long B Nguyen" userId="f59fb8f3-a021-417a-8bc1-65c8d471c621" providerId="ADAL" clId="{6ED56420-F59F-4945-BA02-53AF79C1F3AC}" dt="2019-10-22T01:07:09.945" v="5228" actId="20577"/>
          <ac:spMkLst>
            <pc:docMk/>
            <pc:sldMk cId="170162476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2:23.898" v="427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6ED56420-F59F-4945-BA02-53AF79C1F3AC}" dt="2019-10-21T15:22:23.898" v="427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6ED56420-F59F-4945-BA02-53AF79C1F3AC}" dt="2019-10-21T17:31:15.907" v="5199" actId="2696"/>
        <pc:sldMkLst>
          <pc:docMk/>
          <pc:sldMk cId="1708348349" sldId="350"/>
        </pc:sldMkLst>
        <pc:spChg chg="mod">
          <ac:chgData name="Long B Nguyen" userId="f59fb8f3-a021-417a-8bc1-65c8d471c621" providerId="ADAL" clId="{6ED56420-F59F-4945-BA02-53AF79C1F3AC}" dt="2019-10-21T16:46:10.672" v="5122"/>
          <ac:spMkLst>
            <pc:docMk/>
            <pc:sldMk cId="1708348349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6:48:20.640" v="5198"/>
        <pc:sldMkLst>
          <pc:docMk/>
          <pc:sldMk cId="651500207" sldId="351"/>
        </pc:sldMkLst>
        <pc:spChg chg="mod">
          <ac:chgData name="Long B Nguyen" userId="f59fb8f3-a021-417a-8bc1-65c8d471c621" providerId="ADAL" clId="{6ED56420-F59F-4945-BA02-53AF79C1F3AC}" dt="2019-10-21T16:48:02.815" v="5197" actId="20577"/>
          <ac:spMkLst>
            <pc:docMk/>
            <pc:sldMk cId="651500207" sldId="35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14:22:15.711" v="5396" actId="207"/>
        <pc:sldMkLst>
          <pc:docMk/>
          <pc:sldMk cId="2425898968" sldId="352"/>
        </pc:sldMkLst>
        <pc:spChg chg="mod">
          <ac:chgData name="Long B Nguyen" userId="f59fb8f3-a021-417a-8bc1-65c8d471c621" providerId="ADAL" clId="{6ED56420-F59F-4945-BA02-53AF79C1F3AC}" dt="2019-10-22T14:22:15.711" v="5396" actId="207"/>
          <ac:spMkLst>
            <pc:docMk/>
            <pc:sldMk cId="2425898968" sldId="352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116298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800184"/>
            <a:ext cx="8427505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</a:t>
            </a:r>
          </a:p>
          <a:p>
            <a:pPr marL="0" indent="0">
              <a:buNone/>
            </a:pPr>
            <a:r>
              <a:rPr lang="en-US" dirty="0"/>
              <a:t>1) nested loop, 2)[] or 3) tuple unpacking. We will show code for all three methods in the next few slides.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2) Using []: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4" y="683886"/>
            <a:ext cx="8417550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3) Using tuple unpacking. This is most pythonic method. </a:t>
            </a: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print(name,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00BDE-2B33-184F-8E31-AA4C7D6E4180}"/>
              </a:ext>
            </a:extLst>
          </p:cNvPr>
          <p:cNvSpPr txBox="1"/>
          <p:nvPr/>
        </p:nvSpPr>
        <p:spPr>
          <a:xfrm>
            <a:off x="2775880" y="3754629"/>
            <a:ext cx="59442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Note:  We could have used a list of lists in this example.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But note that a list of tuples is a bit easier to use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more readable.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In fact, this is a common use case. </a:t>
            </a:r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34" y="10891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34" y="792797"/>
            <a:ext cx="8415140" cy="49339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The enumerate() function adds an index to elements of an </a:t>
            </a:r>
            <a:r>
              <a:rPr lang="en-US" dirty="0" err="1"/>
              <a:t>iterable</a:t>
            </a:r>
            <a:r>
              <a:rPr lang="en-US" dirty="0"/>
              <a:t> and returns it.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     print(item)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11" y="78191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12" y="762078"/>
            <a:ext cx="8375362" cy="4952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     print(index, value)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0 bread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1 milk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2 ham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CFD14-89EB-C849-9A89-08AB0AD92B9A}"/>
              </a:ext>
            </a:extLst>
          </p:cNvPr>
          <p:cNvSpPr txBox="1"/>
          <p:nvPr/>
        </p:nvSpPr>
        <p:spPr>
          <a:xfrm>
            <a:off x="3686982" y="3090236"/>
            <a:ext cx="17700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This is a tuple!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CF91C8-C6D4-F242-9F06-E8AF543563B7}"/>
              </a:ext>
            </a:extLst>
          </p:cNvPr>
          <p:cNvCxnSpPr>
            <a:cxnSpLocks/>
          </p:cNvCxnSpPr>
          <p:nvPr/>
        </p:nvCxnSpPr>
        <p:spPr>
          <a:xfrm flipH="1" flipV="1">
            <a:off x="3423138" y="2234452"/>
            <a:ext cx="820616" cy="762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72" y="141350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2" y="825236"/>
            <a:ext cx="8377401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'bread'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'milk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     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	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 print(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3" y="116298"/>
            <a:ext cx="7053542" cy="683886"/>
          </a:xfrm>
        </p:spPr>
        <p:txBody>
          <a:bodyPr/>
          <a:lstStyle/>
          <a:p>
            <a:r>
              <a:rPr lang="en-US" dirty="0"/>
              <a:t>enumerate() with 2D 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4" y="800184"/>
            <a:ext cx="8414980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useful if we want to access indices of 2D lists.  For example, we can use indices to modify the 2D list.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row </a:t>
            </a:r>
            <a:r>
              <a:rPr lang="en-US" sz="2000" b="1" dirty="0">
                <a:solidFill>
                  <a:srgbClr val="D03BFF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col_ind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value </a:t>
            </a:r>
            <a:r>
              <a:rPr lang="en-US" sz="2000" b="1" dirty="0">
                <a:solidFill>
                  <a:srgbClr val="D03BFF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(row):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             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][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col_index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Out[50]: [[3, 3, 3], [3, 3, 3], [3, 3, 3]]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25236"/>
            <a:ext cx="838992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Mike: [70,81, 84]</a:t>
            </a:r>
          </a:p>
          <a:p>
            <a:pPr marL="0" indent="0">
              <a:buNone/>
            </a:pPr>
            <a:r>
              <a:rPr lang="en-US" dirty="0"/>
              <a:t>Sarah: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</a:t>
            </a:r>
            <a:r>
              <a:rPr lang="en-US" dirty="0" err="1"/>
              <a:t>nam</a:t>
            </a:r>
            <a:r>
              <a:rPr lang="en-US" dirty="0"/>
              <a:t>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25236"/>
            <a:ext cx="8339824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are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"one"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"two"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"three"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"two"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2 </a:t>
            </a: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16298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00184"/>
            <a:ext cx="8389928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"one"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"two"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"three"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'ninety'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90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{'one': 1, 'two': 2, 'three': 3, 'ninety': 90}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'four'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KeyError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, 'four' not set as key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45" y="128824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46" y="812710"/>
            <a:ext cx="8389928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"one"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"two"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"three"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20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{'one': 1, 'two': 20, 'three': 3}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'one'</a:t>
            </a:r>
            <a:r>
              <a:rPr lang="en-US" b="1" dirty="0">
                <a:latin typeface="Inconsolata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{'one': 6, 'two': 20, 'three': 3} 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1" y="116298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2" y="800184"/>
            <a:ext cx="8440032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keys and values of dictionaries can be different types. However, a dictionary key must be immutable(int, float, bool, str, tuple).  A dictionary value can be any object.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(3, 5)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4.5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True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[1],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(1, 5)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True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[1]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(3, 5)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4.5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misc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"a"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(1, 5)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7" y="141350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98" y="825236"/>
            <a:ext cx="8364876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keys and values can be extracted from a dictionary via keys() and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"one"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"two"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"three"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numbers.keys</a:t>
            </a:r>
            <a:r>
              <a:rPr lang="en-US" b="1" dirty="0">
                <a:latin typeface="Inconsolata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 print</a:t>
            </a:r>
            <a:r>
              <a:rPr lang="en-US" b="1" dirty="0">
                <a:latin typeface="Inconsolata" panose="020B0609030003000000" pitchFamily="49" charset="77"/>
              </a:rPr>
              <a:t>(k)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['one, 'two, 'three']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numbers.values</a:t>
            </a:r>
            <a:r>
              <a:rPr lang="en-US" b="1" dirty="0">
                <a:latin typeface="Inconsolata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 print</a:t>
            </a:r>
            <a:r>
              <a:rPr lang="en-US" b="1" dirty="0">
                <a:latin typeface="Inconsolata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7" y="12349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98" y="807383"/>
            <a:ext cx="836487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checks keys </a:t>
            </a:r>
            <a:r>
              <a:rPr lang="en-US" dirty="0">
                <a:latin typeface="Gill Sans MT" panose="020B0502020104020203" pitchFamily="34" charset="77"/>
              </a:rPr>
              <a:t>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'one'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'three'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'one' in numbers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1 in numbers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1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9" y="141350"/>
            <a:ext cx="7053542" cy="683886"/>
          </a:xfrm>
        </p:spPr>
        <p:txBody>
          <a:bodyPr/>
          <a:lstStyle/>
          <a:p>
            <a:r>
              <a:rPr lang="en-US" dirty="0"/>
              <a:t>Iterating over keys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6" y="825236"/>
            <a:ext cx="8297578" cy="4889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'one'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'three'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numbers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two three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3" y="116298"/>
            <a:ext cx="7053542" cy="683886"/>
          </a:xfrm>
        </p:spPr>
        <p:txBody>
          <a:bodyPr/>
          <a:lstStyle/>
          <a:p>
            <a:r>
              <a:rPr lang="en-US" dirty="0"/>
              <a:t>Iterating over values of a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4" y="800184"/>
            <a:ext cx="8414980" cy="49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iterate over values of the dictionary use,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numbers.values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use indexing.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'one'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'three'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numbers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numbers[x], end="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71" y="128824"/>
            <a:ext cx="8377402" cy="683886"/>
          </a:xfrm>
        </p:spPr>
        <p:txBody>
          <a:bodyPr/>
          <a:lstStyle/>
          <a:p>
            <a:r>
              <a:rPr lang="en-US" dirty="0"/>
              <a:t>Iterating over keys and values of </a:t>
            </a:r>
            <a:r>
              <a:rPr lang="en-US" dirty="0" err="1"/>
              <a:t>adictionary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2" y="812710"/>
            <a:ext cx="8377402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both keys and values of the dictionary.  Use the method items() and tuple unpacking.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'one'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'three'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k, v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numbers.items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k, v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1</a:t>
            </a:r>
          </a:p>
          <a:p>
            <a:pPr marL="0" indent="0">
              <a:buNone/>
            </a:pPr>
            <a:r>
              <a:rPr lang="en-US" dirty="0"/>
              <a:t>two 2</a:t>
            </a:r>
          </a:p>
          <a:p>
            <a:pPr marL="0" indent="0">
              <a:buNone/>
            </a:pPr>
            <a:r>
              <a:rPr lang="en-US" dirty="0"/>
              <a:t>three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24"/>
            <a:ext cx="7053542" cy="683886"/>
          </a:xfrm>
        </p:spPr>
        <p:txBody>
          <a:bodyPr/>
          <a:lstStyle/>
          <a:p>
            <a:r>
              <a:rPr lang="en-US" dirty="0"/>
              <a:t>Example of a Use for 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812710"/>
            <a:ext cx="8385261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Let's manually add test scores to a database.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[70]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[88]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75</a:t>
            </a:r>
            <a:r>
              <a:rPr lang="en-US" b="1" dirty="0">
                <a:latin typeface="Inconsolata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90</a:t>
            </a:r>
            <a:r>
              <a:rPr lang="en-US" b="1" dirty="0">
                <a:latin typeface="Inconsolata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# unpacking Sarah's info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score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[0]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# since 'Sarah' is already in database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database[name].append(score)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# add Sarah's score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				    # to her record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# since 'John' is not in database, need to initialize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database['John'] = []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database['John'].append(90)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7" y="128824"/>
            <a:ext cx="7053542" cy="683886"/>
          </a:xfrm>
        </p:spPr>
        <p:txBody>
          <a:bodyPr/>
          <a:lstStyle/>
          <a:p>
            <a:r>
              <a:rPr lang="en-US" dirty="0"/>
              <a:t>Example of a Use for 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812710"/>
            <a:ext cx="8427506" cy="4902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automate the previous example using a for loop. </a:t>
            </a:r>
            <a:endParaRPr lang="en-US" sz="20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[70]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[88]</a:t>
            </a:r>
            <a:r>
              <a:rPr lang="en-US" b="1" dirty="0">
                <a:latin typeface="Inconsolata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75</a:t>
            </a:r>
            <a:r>
              <a:rPr lang="en-US" b="1" dirty="0">
                <a:latin typeface="Inconsolata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90</a:t>
            </a:r>
            <a:r>
              <a:rPr lang="en-US" b="1" dirty="0">
                <a:latin typeface="Inconsolata" panose="020B0609030003000000" pitchFamily="49" charset="77"/>
              </a:rPr>
              <a:t>),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'Mike'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,81</a:t>
            </a:r>
            <a:r>
              <a:rPr lang="en-US" b="1" dirty="0">
                <a:latin typeface="Inconsolata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names_to_add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	name, score = student  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# tuple unpacking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 not in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[name] = [] # create new key/value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) # add score to list 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	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length, and individual elements can be extracted using square-bracket indexing. Slicing is also supported.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access a tuple is the same as a list!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0:2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slicing is the same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(1, 2)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7" y="12349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27" y="807383"/>
            <a:ext cx="8522365" cy="4784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 = 1  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 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34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01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02" y="807385"/>
            <a:ext cx="8314772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an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</a:t>
            </a:r>
            <a:r>
              <a:rPr lang="en-US" b="1" dirty="0">
                <a:latin typeface="Inconsolata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“Mike Smith”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3.2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5" y="123498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5" y="807385"/>
            <a:ext cx="8685203" cy="478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b, a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2 1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Note: In Java, you would need a temporary variable for this. </a:t>
            </a: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9" y="153876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50" y="837762"/>
            <a:ext cx="8339824" cy="487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tuple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(t)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(1, 2, 3)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(s)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8" y="0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8" y="551146"/>
            <a:ext cx="8427505" cy="51638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</a:t>
            </a:r>
          </a:p>
          <a:p>
            <a:pPr marL="0" indent="0">
              <a:buNone/>
            </a:pPr>
            <a:r>
              <a:rPr lang="en-US" dirty="0"/>
              <a:t>1) nested loop, 2)[] or 3) tuple unpacking. We will show code for all three methods in the next few slides.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Method 1) Using nested loop: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student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data </a:t>
            </a:r>
            <a:r>
              <a:rPr lang="en-US" sz="2000" b="1" dirty="0"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95A19-8A49-BF47-A3C1-91AA31CC8096}"/>
              </a:ext>
            </a:extLst>
          </p:cNvPr>
          <p:cNvSpPr txBox="1"/>
          <p:nvPr/>
        </p:nvSpPr>
        <p:spPr>
          <a:xfrm>
            <a:off x="3181610" y="4105358"/>
            <a:ext cx="4511171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We can use a list of lists in this example.</a:t>
            </a:r>
          </a:p>
          <a:p>
            <a:r>
              <a:rPr lang="en-US" dirty="0"/>
              <a:t>But this is a case where a list of tuples is a bit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4340</TotalTime>
  <Words>2298</Words>
  <Application>Microsoft Macintosh PowerPoint</Application>
  <PresentationFormat>On-screen Show (16:10)</PresentationFormat>
  <Paragraphs>357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Gill Sans MT</vt:lpstr>
      <vt:lpstr>Inconsolata</vt:lpstr>
      <vt:lpstr>Office Theme</vt:lpstr>
      <vt:lpstr>Introduction to Python</vt:lpstr>
      <vt:lpstr>Topics</vt:lpstr>
      <vt:lpstr>Tuples</vt:lpstr>
      <vt:lpstr>Tuples</vt:lpstr>
      <vt:lpstr>Tuples</vt:lpstr>
      <vt:lpstr>Tuple Unpacking</vt:lpstr>
      <vt:lpstr>Tuple Unpacking</vt:lpstr>
      <vt:lpstr>list(), tuple()</vt:lpstr>
      <vt:lpstr>List of Tuples</vt:lpstr>
      <vt:lpstr>List of Tuples</vt:lpstr>
      <vt:lpstr>List of Tuples</vt:lpstr>
      <vt:lpstr>enumerate()</vt:lpstr>
      <vt:lpstr>enumerate()</vt:lpstr>
      <vt:lpstr>enumerate()</vt:lpstr>
      <vt:lpstr>enumerate() with 2D lists</vt:lpstr>
      <vt:lpstr>Dictionaries</vt:lpstr>
      <vt:lpstr>Dictionaries</vt:lpstr>
      <vt:lpstr>Dictionaries</vt:lpstr>
      <vt:lpstr>Dictionaries</vt:lpstr>
      <vt:lpstr>Dictionaries</vt:lpstr>
      <vt:lpstr>Dictionaries</vt:lpstr>
      <vt:lpstr>Membership Operations</vt:lpstr>
      <vt:lpstr>Iterating over keys a dictionary</vt:lpstr>
      <vt:lpstr>Iterating over values of a dictionary</vt:lpstr>
      <vt:lpstr>Iterating over keys and values of adictionary</vt:lpstr>
      <vt:lpstr>Example of a Use for Dictionaries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2019-10-21T15:57:52Z</cp:lastPrinted>
  <dcterms:created xsi:type="dcterms:W3CDTF">2019-05-29T16:38:51Z</dcterms:created>
  <dcterms:modified xsi:type="dcterms:W3CDTF">2021-01-06T13:02:11Z</dcterms:modified>
</cp:coreProperties>
</file>