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278" r:id="rId9"/>
    <p:sldId id="279" r:id="rId10"/>
    <p:sldId id="301" r:id="rId11"/>
    <p:sldId id="311" r:id="rId12"/>
    <p:sldId id="292" r:id="rId13"/>
    <p:sldId id="310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BD3C4-A72C-C34E-A2E2-4164CEFFD187}" v="713" dt="2019-10-08T13:50:00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92"/>
    <p:restoredTop sz="93692"/>
  </p:normalViewPr>
  <p:slideViewPr>
    <p:cSldViewPr snapToGrid="0" snapToObjects="1">
      <p:cViewPr>
        <p:scale>
          <a:sx n="125" d="100"/>
          <a:sy n="125" d="100"/>
        </p:scale>
        <p:origin x="1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</pc:docChgLst>
  <pc:docChgLst>
    <pc:chgData name="Long B Nguyen" userId="f59fb8f3-a021-417a-8bc1-65c8d471c621" providerId="ADAL" clId="{EFBCD846-B2A3-1B4C-B729-1BDD8BB3398F}"/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10-08T13:50:00.053" v="721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10-08T13:02:33.560" v="7074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10-08T13:02:33.560" v="7074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10-08T13:50:00.053" v="7219" actId="20577"/>
        <pc:sldMkLst>
          <pc:docMk/>
          <pc:sldMk cId="4209926949" sldId="311"/>
        </pc:sldMkLst>
        <pc:spChg chg="mod">
          <ac:chgData name="Long B Nguyen" userId="f59fb8f3-a021-417a-8bc1-65c8d471c621" providerId="ADAL" clId="{2C9BD3C4-A72C-C34E-A2E2-4164CEFFD187}" dt="2019-10-08T13:50:00.053" v="7219" actId="20577"/>
          <ac:spMkLst>
            <pc:docMk/>
            <pc:sldMk cId="4209926949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[13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2:5:-1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[13]: ‘’ 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5:2:-1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[14]: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87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step size is negative, the default starting index is the last element and the default end is the first inclusive.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The default start index is the last element.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:-3:-1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characters reversed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[14]: ‘no’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The default stop index is the first element inclusive.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1::-1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characters reversed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[14]: ‘</a:t>
            </a:r>
            <a:r>
              <a:rPr lang="en-US" sz="1900" b="1" dirty="0" err="1">
                <a:latin typeface="Inconsolata Medium" panose="020B0609030003000000" pitchFamily="49" charset="77"/>
              </a:rPr>
              <a:t>yp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2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A</a:t>
            </a:r>
            <a:r>
              <a:rPr lang="en-US" dirty="0"/>
              <a:t>n f-string is denoted by preceding the opening quotation mark with the lowercase f character.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I am Mike with a 3.2 </a:t>
            </a:r>
            <a:r>
              <a:rPr lang="en-US" b="1" dirty="0" err="1"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2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grade1 = 1.5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grade2 = 2.5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‘</a:t>
            </a:r>
            <a:r>
              <a:rPr lang="en-US" b="1" dirty="0">
                <a:latin typeface="Inconsolata Medium" panose="020B0609030003000000" pitchFamily="49" charset="77"/>
              </a:rPr>
              <a:t>average is 2.0.'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import math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3.141592653589793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“{x:.2f}”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3.14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“{x:.3f}”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function str() can be construct string objects from integer or float literals.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y will be '2'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3.0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z will be '3.0'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8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sz="20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‘that’s not legal’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  File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"&lt;ipython-input-7-2762381d46b7&gt;"</a:t>
            </a: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, line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    'that's not legal'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^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33720"/>
                </a:solidFill>
                <a:latin typeface="Inconsolata Medium" panose="020B0609030003000000" pitchFamily="49" charset="77"/>
              </a:rPr>
              <a:t>SyntaxError</a:t>
            </a: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invalid syntax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Instead, we can use double quotes outside the string.</a:t>
            </a:r>
          </a:p>
          <a:p>
            <a:pPr marL="0" indent="0">
              <a:buNone/>
            </a:pPr>
            <a:endParaRPr lang="en-US" sz="17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[2]: print(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“It’s legal to do this.”</a:t>
            </a:r>
            <a:r>
              <a:rPr lang="en-US" sz="1700" b="1" dirty="0">
                <a:latin typeface="Inconsolata Medium" panose="020B0609030003000000" pitchFamily="49" charset="77"/>
              </a:rPr>
              <a:t>,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‘And he said, “This is ok.”’</a:t>
            </a: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It’s legal to do this. And he said, “this is ok.” </a:t>
            </a: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88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2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9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 Medium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shown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Multiline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39091"/>
            <a:ext cx="8497782" cy="455241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dirty="0"/>
              <a:t>To span multiple lines, put three single quotes or three double quotes around the string instead of one. The string can then span as many lines as you want:</a:t>
            </a:r>
            <a:endParaRPr lang="en-GB" sz="2000" b="1" dirty="0">
              <a:solidFill>
                <a:srgbClr val="34A327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'''three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lines 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of 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       output’’’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'three\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nlines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nof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noutput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’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Notice that the string Python creates contains a \n sequence everywhere our input started a new line. Each newline is a character in the string.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Multiline strings are often used in documentation strings as we will see later.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4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 vs Slicing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13804"/>
              </p:ext>
            </p:extLst>
          </p:nvPr>
        </p:nvGraphicFramePr>
        <p:xfrm>
          <a:off x="483848" y="2120900"/>
          <a:ext cx="82931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times value appears in the string.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with all leading and trailing whitespace and newline('\n) characters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replace(old,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replacing every occurrence of old substring with new substring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3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</a:t>
            </a:r>
            <a:r>
              <a:rPr lang="en-US" sz="24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hellohihellohihello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s.count</a:t>
            </a:r>
            <a:r>
              <a:rPr lang="en-US" sz="2400" b="1" dirty="0">
                <a:latin typeface="Inconsolata Medium" panose="020B0609030003000000" pitchFamily="49" charset="77"/>
              </a:rPr>
              <a:t>("hello")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s.find</a:t>
            </a:r>
            <a:r>
              <a:rPr lang="en-US" sz="2400" b="1" dirty="0">
                <a:latin typeface="Inconsolata Medium" panose="020B0609030003000000" pitchFamily="49" charset="77"/>
              </a:rPr>
              <a:t>("chao")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[3]: -1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s.find</a:t>
            </a:r>
            <a:r>
              <a:rPr lang="en-US" sz="2400" b="1" dirty="0">
                <a:latin typeface="Inconsolata Medium" panose="020B0609030003000000" pitchFamily="49" charset="77"/>
              </a:rPr>
              <a:t>("hi")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s.upper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"</a:t>
            </a:r>
            <a:r>
              <a:rPr lang="en-US" sz="2400" b="1" dirty="0" err="1">
                <a:latin typeface="Inconsolata Medium" panose="020B0609030003000000" pitchFamily="49" charset="77"/>
              </a:rPr>
              <a:t>HELLO".lower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[3]: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  \n   hello\n     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s.strip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"hi, Sarah, I like the name Sarah!"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s.replace</a:t>
            </a:r>
            <a:r>
              <a:rPr lang="en-US" sz="2400" b="1" dirty="0">
                <a:latin typeface="Inconsolata Medium" panose="020B0609030003000000" pitchFamily="49" charset="77"/>
              </a:rPr>
              <a:t>("Sarah", "John")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[4]: 'hi, John, I like the name John!'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these string methods returns a new string rather than modifying the original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s.replace</a:t>
            </a:r>
            <a:r>
              <a:rPr lang="en-US" sz="2000" b="1" dirty="0">
                <a:latin typeface="Inconsolata Medium" panose="020B0609030003000000" pitchFamily="49" charset="77"/>
              </a:rPr>
              <a:t>("Mike", "John")</a:t>
            </a:r>
            <a:endParaRPr lang="en-US" sz="20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'hi, John!'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s</a:t>
            </a:r>
            <a:endParaRPr lang="en-US" sz="20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'hi, Mike!'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"hello"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  print(x)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Extracting characters from a string can be done with a for loop or slicing. For example, consider the problem of exacting every other character from a string.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Using a for loop and concatenation: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6 characters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extract = ""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initializes to an empty string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for </a:t>
            </a:r>
            <a:r>
              <a:rPr lang="en-US" sz="2000" b="1" dirty="0" err="1"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latin typeface="Inconsolata Medium" panose="020B0609030003000000" pitchFamily="49" charset="77"/>
              </a:rPr>
              <a:t> in 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range(</a:t>
            </a:r>
            <a:r>
              <a:rPr lang="en-US" sz="2000" b="1" dirty="0" err="1">
                <a:solidFill>
                  <a:schemeClr val="accent2"/>
                </a:solidFill>
                <a:latin typeface="Inconsolata Medium" panose="020B0609030003000000" pitchFamily="49" charset="77"/>
              </a:rPr>
              <a:t>len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(s))</a:t>
            </a:r>
            <a:r>
              <a:rPr lang="en-US" sz="2000" b="1" dirty="0">
                <a:latin typeface="Inconsolata Medium" panose="020B0609030003000000" pitchFamily="49" charset="77"/>
              </a:rPr>
              <a:t>: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range(6) = 0,1,..,5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  </a:t>
            </a:r>
            <a:r>
              <a:rPr lang="en-US" sz="2000" b="1" dirty="0"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 % 2 == 0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000" b="1" dirty="0">
                <a:latin typeface="Inconsolata Medium" panose="020B0609030003000000" pitchFamily="49" charset="77"/>
              </a:rPr>
              <a:t>extract += s[</a:t>
            </a:r>
            <a:r>
              <a:rPr lang="en-US" sz="2000" b="1" dirty="0" err="1"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concatenate </a:t>
            </a:r>
            <a:r>
              <a:rPr lang="en-US" sz="2000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ith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character</a:t>
            </a: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[25]: '</a:t>
            </a:r>
            <a:r>
              <a:rPr lang="en-US" sz="2000" b="1" dirty="0" err="1">
                <a:latin typeface="Inconsolata Medium" panose="020B0609030003000000" pitchFamily="49" charset="77"/>
              </a:rPr>
              <a:t>hlo</a:t>
            </a:r>
            <a:r>
              <a:rPr lang="en-US" sz="2000" b="1" dirty="0">
                <a:latin typeface="Inconsolata Medium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could also have done the previous problem with slicing. Note this solution is simpler and uses no loops.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Slicing: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6 characters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extract = s[::2]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'</a:t>
            </a:r>
            <a:r>
              <a:rPr lang="en-US" sz="2000" b="1" dirty="0" err="1">
                <a:latin typeface="Inconsolata Medium" panose="020B0609030003000000" pitchFamily="49" charset="77"/>
              </a:rPr>
              <a:t>hlo</a:t>
            </a:r>
            <a:r>
              <a:rPr lang="en-US" sz="2000" b="1" dirty="0">
                <a:latin typeface="Inconsolata Medium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If you're used to using loops in a language Java or C. You'll appreciate, as we will see later, data structures in Python that can do parallel computations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loops(</a:t>
            </a:r>
            <a:r>
              <a:rPr lang="en-US" dirty="0" err="1"/>
              <a:t>Numpy</a:t>
            </a:r>
            <a:r>
              <a:rPr lang="en-US" dirty="0"/>
              <a:t> arrays, Panda's </a:t>
            </a:r>
            <a:r>
              <a:rPr lang="en-US" dirty="0" err="1"/>
              <a:t>dataframes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128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Strings in Python are created with single , double quotes or triple quotes.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"""spam"""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concatenation with +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[1]: ‘what do you 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like?spam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’ </a:t>
            </a: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multiplication is multiple concatenation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[2]: ‘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spamspamspamspamspam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"what do you like?"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character is at index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'w'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b="1" dirty="0">
                <a:latin typeface="Inconsolata Medium" panose="020B0609030003000000" pitchFamily="49" charset="77"/>
              </a:rPr>
              <a:t>]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‘?'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0 up to but not including index 4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0:5:2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step size of 2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[3]: ‘</a:t>
            </a:r>
            <a:r>
              <a:rPr lang="en-US" sz="1900" b="1" dirty="0" err="1">
                <a:latin typeface="Inconsolata Medium" panose="020B0609030003000000" pitchFamily="49" charset="77"/>
              </a:rPr>
              <a:t>pto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start index is 0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[5]: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end index is length of string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4: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[6]: ‘on’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</a:t>
            </a:r>
            <a:r>
              <a:rPr lang="en-US" sz="1900" b="1" dirty="0">
                <a:latin typeface="Inconsolata Medium" panose="020B0609030003000000" pitchFamily="49" charset="77"/>
              </a:rPr>
              <a:t>]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0 to end of string</a:t>
            </a:r>
            <a:endParaRPr lang="en-US" sz="1900" b="1" i="1" dirty="0">
              <a:solidFill>
                <a:schemeClr val="accent5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[7]: ‘python’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936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1900" b="1" dirty="0">
                <a:latin typeface="Inconsolata Medium" panose="020B0609030003000000" pitchFamily="49" charset="77"/>
              </a:rPr>
              <a:t>] 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[9]: ‘n'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all except the last character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[10]: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pytho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[11]: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nohtyp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4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4153</TotalTime>
  <Words>1283</Words>
  <Application>Microsoft Macintosh PowerPoint</Application>
  <PresentationFormat>On-screen Show (16:10)</PresentationFormat>
  <Paragraphs>372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UbuntuMono</vt:lpstr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Slicing</vt:lpstr>
      <vt:lpstr>Slicing</vt:lpstr>
      <vt:lpstr>Slicing</vt:lpstr>
      <vt:lpstr>f-Strings</vt:lpstr>
      <vt:lpstr>f-Strings</vt:lpstr>
      <vt:lpstr>f-Strings Precision</vt:lpstr>
      <vt:lpstr>str()</vt:lpstr>
      <vt:lpstr>Special Characters</vt:lpstr>
      <vt:lpstr>Escape Sequence</vt:lpstr>
      <vt:lpstr>Escape Sequence</vt:lpstr>
      <vt:lpstr>Multiline String</vt:lpstr>
      <vt:lpstr>String Methods</vt:lpstr>
      <vt:lpstr>String Methods</vt:lpstr>
      <vt:lpstr>String Methods</vt:lpstr>
      <vt:lpstr>String Methods</vt:lpstr>
      <vt:lpstr>String Methods</vt:lpstr>
      <vt:lpstr>For Loops with Strings</vt:lpstr>
      <vt:lpstr>Extracting Strings</vt:lpstr>
      <vt:lpstr>Extracting Strings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2019-10-08T13:48:39Z</cp:lastPrinted>
  <dcterms:created xsi:type="dcterms:W3CDTF">2019-05-29T16:38:51Z</dcterms:created>
  <dcterms:modified xsi:type="dcterms:W3CDTF">2019-10-08T13:50:09Z</dcterms:modified>
</cp:coreProperties>
</file>