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42" r:id="rId16"/>
    <p:sldId id="343" r:id="rId17"/>
    <p:sldId id="344" r:id="rId18"/>
    <p:sldId id="319" r:id="rId19"/>
    <p:sldId id="329" r:id="rId20"/>
    <p:sldId id="321" r:id="rId21"/>
    <p:sldId id="333" r:id="rId22"/>
    <p:sldId id="322" r:id="rId23"/>
    <p:sldId id="330" r:id="rId24"/>
    <p:sldId id="315" r:id="rId25"/>
    <p:sldId id="337" r:id="rId26"/>
    <p:sldId id="338" r:id="rId27"/>
    <p:sldId id="324" r:id="rId28"/>
    <p:sldId id="325" r:id="rId29"/>
    <p:sldId id="334" r:id="rId30"/>
    <p:sldId id="288" r:id="rId31"/>
    <p:sldId id="266" r:id="rId32"/>
    <p:sldId id="339" r:id="rId33"/>
    <p:sldId id="340" r:id="rId34"/>
    <p:sldId id="335" r:id="rId35"/>
    <p:sldId id="341" r:id="rId36"/>
    <p:sldId id="284" r:id="rId3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3769" dt="2019-10-28T15:41:4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3692"/>
  </p:normalViewPr>
  <p:slideViewPr>
    <p:cSldViewPr snapToGrid="0" snapToObjects="1">
      <p:cViewPr varScale="1">
        <p:scale>
          <a:sx n="103" d="100"/>
          <a:sy n="103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5277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400" b="1" dirty="0">
                <a:latin typeface="Inconsolata Medium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400" b="1" dirty="0">
                <a:latin typeface="Inconsolata Medium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		</a:t>
            </a:r>
            <a:r>
              <a:rPr lang="en-US" sz="2400" b="1" dirty="0" err="1">
                <a:latin typeface="Inconsolata Medium" panose="020B0609030003000000" pitchFamily="49" charset="77"/>
              </a:rPr>
              <a:t>lst.remove</a:t>
            </a:r>
            <a:r>
              <a:rPr lang="en-US" sz="2400" b="1" dirty="0">
                <a:latin typeface="Inconsolata Medium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   print(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sz="2400" b="1" dirty="0">
                <a:latin typeface="Inconsolata Medium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)-1, -1, -1</a:t>
            </a:r>
            <a:r>
              <a:rPr lang="en-US" sz="2400" b="1" dirty="0">
                <a:latin typeface="Inconsolata Medium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400" b="1" dirty="0">
                <a:latin typeface="Inconsolata Medium" panose="020B0609030003000000" pitchFamily="49" charset="77"/>
              </a:rPr>
              <a:t> if 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 err="1">
                <a:latin typeface="Inconsolata Medium" panose="020B0609030003000000" pitchFamily="49" charset="77"/>
              </a:rPr>
              <a:t>i</a:t>
            </a:r>
            <a:r>
              <a:rPr lang="en-US" sz="2400" b="1" dirty="0">
                <a:latin typeface="Inconsolata Medium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		</a:t>
            </a:r>
            <a:r>
              <a:rPr lang="en-US" sz="2400" b="1" dirty="0" err="1">
                <a:latin typeface="Inconsolata Medium" panose="020B0609030003000000" pitchFamily="49" charset="77"/>
              </a:rPr>
              <a:t>lst.pop</a:t>
            </a:r>
            <a:r>
              <a:rPr lang="en-US" sz="2400" b="1" dirty="0">
                <a:latin typeface="Inconsolata Medium" panose="020B0609030003000000" pitchFamily="49" charset="77"/>
              </a:rPr>
              <a:t>(</a:t>
            </a:r>
            <a:r>
              <a:rPr lang="en-US" sz="2400" b="1" dirty="0" err="1">
                <a:latin typeface="Inconsolata Medium" panose="020B0609030003000000" pitchFamily="49" charset="77"/>
              </a:rPr>
              <a:t>i</a:t>
            </a:r>
            <a:r>
              <a:rPr lang="en-US" sz="2400" b="1" dirty="0">
                <a:latin typeface="Inconsolata Medium" panose="020B0609030003000000" pitchFamily="49" charset="77"/>
              </a:rPr>
              <a:t>)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   print(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42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3, 4, 5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	</a:t>
            </a:r>
            <a:r>
              <a:rPr lang="en-US" b="1" dirty="0" err="1">
                <a:latin typeface="Inconsolata Medium" panose="020B0609030003000000" pitchFamily="49" charset="77"/>
              </a:rPr>
              <a:t>lst.insert</a:t>
            </a:r>
            <a:r>
              <a:rPr lang="en-US" b="1" dirty="0">
                <a:latin typeface="Inconsolata Medium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print(</a:t>
            </a:r>
            <a:r>
              <a:rPr lang="en-US" b="1" dirty="0" err="1"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 + </a:t>
            </a:r>
            <a:r>
              <a:rPr lang="en-US"/>
              <a:t>make copies </a:t>
            </a:r>
            <a:r>
              <a:rPr lang="en-US" dirty="0"/>
              <a:t>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r>
              <a:rPr lang="en-US" dirty="0"/>
              <a:t>Calling a list constructor on another list will make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that list.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= [1,2,3]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= list(a)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 is 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 == 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address or reference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 is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print(x, 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867878" y="2617347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</a:t>
            </a:r>
            <a:r>
              <a:rPr lang="en-US"/>
              <a:t>or addresses </a:t>
            </a:r>
            <a:r>
              <a:rPr lang="en-US" dirty="0"/>
              <a:t>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</a:t>
            </a:r>
            <a:r>
              <a:rPr lang="en-US" b="1">
                <a:latin typeface="Inconsolata Medium" panose="020B0609030003000000" pitchFamily="49" charset="77"/>
              </a:rPr>
              <a:t>2D list: </a:t>
            </a:r>
            <a:r>
              <a:rPr lang="en-US" b="1" dirty="0">
                <a:latin typeface="Inconsolata Medium" panose="020B0609030003000000" pitchFamily="49" charset="77"/>
              </a:rPr>
              <a:t>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</a:t>
            </a:r>
            <a:r>
              <a:rPr lang="en-US" b="1">
                <a:latin typeface="Inconsolata Medium" panose="020B0609030003000000" pitchFamily="49" charset="77"/>
              </a:rPr>
              <a:t>]: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</TotalTime>
  <Words>2029</Words>
  <Application>Microsoft Macintosh PowerPoint</Application>
  <PresentationFormat>On-screen Show (16:10)</PresentationFormat>
  <Paragraphs>401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 + make copies of a list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Mutable vs Immutable</vt:lpstr>
      <vt:lpstr>Mutable vs Immutable</vt:lpstr>
      <vt:lpstr>List items hold references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2019-10-28T15:42:03Z</dcterms:modified>
</cp:coreProperties>
</file>