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336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1741" dt="2019-11-10T12:28:21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/>
    <p:restoredTop sz="93692"/>
  </p:normalViewPr>
  <p:slideViewPr>
    <p:cSldViewPr snapToGrid="0" snapToObjects="1">
      <p:cViewPr varScale="1">
        <p:scale>
          <a:sx n="95" d="100"/>
          <a:sy n="95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10T12:28:21.195" v="10467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10T12:28:21.195" v="10467" actId="20577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10T12:28:21.195" v="10467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6T15:27:05.673" v="10456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6T15:27:05.673" v="10456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</a:t>
            </a:r>
            <a:r>
              <a:rPr lang="en-US" b="1" dirty="0"/>
              <a:t>script </a:t>
            </a:r>
            <a:r>
              <a:rPr lang="en-US" b="1"/>
              <a:t>or module</a:t>
            </a:r>
            <a:r>
              <a:rPr lang="en-US"/>
              <a:t>: </a:t>
            </a:r>
            <a:r>
              <a:rPr lang="en-US" dirty="0"/>
              <a:t>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replit</a:t>
            </a:r>
            <a:r>
              <a:rPr lang="en-US" dirty="0"/>
              <a:t>. Write the following functions:</a:t>
            </a:r>
          </a:p>
          <a:p>
            <a:pPr marL="0" indent="0">
              <a:buNone/>
            </a:pPr>
            <a:r>
              <a:rPr lang="en-US" dirty="0"/>
              <a:t>reverse(str): This function returns str but reversed.  Do TWO versions of this: reverse1 and reverse2. The first uses a for loop. The second uses no loop. </a:t>
            </a:r>
          </a:p>
          <a:p>
            <a:pPr marL="0" indent="0">
              <a:buNone/>
            </a:pPr>
            <a:r>
              <a:rPr lang="en-US" dirty="0" err="1"/>
              <a:t>special_sum</a:t>
            </a:r>
            <a:r>
              <a:rPr lang="en-US" dirty="0"/>
              <a:t>(a, b, c): This </a:t>
            </a:r>
            <a:r>
              <a:rPr lang="en-US"/>
              <a:t>function sums </a:t>
            </a:r>
            <a:r>
              <a:rPr lang="en-US" dirty="0"/>
              <a:t>all integers from a to b inclusive that are multiples of c. Use a default keyword parameter with c=1. </a:t>
            </a:r>
          </a:p>
          <a:p>
            <a:pPr marL="0" indent="0">
              <a:buNone/>
            </a:pPr>
            <a:r>
              <a:rPr lang="en-US" dirty="0" err="1"/>
              <a:t>every_other</a:t>
            </a:r>
            <a:r>
              <a:rPr lang="en-US" dirty="0"/>
              <a:t>(str): This function accepts a string and returns the new string that is every other character of the original string. </a:t>
            </a:r>
          </a:p>
          <a:p>
            <a:pPr marL="0" indent="0">
              <a:buNone/>
            </a:pPr>
            <a:r>
              <a:rPr lang="en-US" dirty="0" err="1"/>
              <a:t>zero_list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, num): This function accepts a list and a number and return a new list where every occurrence of num to set to 0. DO NOT modify the original list but rather return a new list. </a:t>
            </a:r>
          </a:p>
          <a:p>
            <a:pPr marL="0" indent="0">
              <a:buNone/>
            </a:pPr>
            <a:r>
              <a:rPr lang="en-US" dirty="0"/>
              <a:t>average(dt): This function accepts a dictionary and returns the average of its values. </a:t>
            </a:r>
          </a:p>
        </p:txBody>
      </p:sp>
    </p:spTree>
    <p:extLst>
      <p:ext uri="{BB962C8B-B14F-4D97-AF65-F5344CB8AC3E}">
        <p14:creationId xmlns:p14="http://schemas.microsoft.com/office/powerpoint/2010/main" val="25528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H="1">
            <a:off x="2618072" y="3356909"/>
            <a:ext cx="308008" cy="64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3039</Words>
  <Application>Microsoft Macintosh PowerPoint</Application>
  <PresentationFormat>On-screen Show (16:10)</PresentationFormat>
  <Paragraphs>406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2019-11-10T12:28:24Z</dcterms:modified>
</cp:coreProperties>
</file>