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84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644" dt="2019-09-06T12:20:5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3692"/>
  </p:normalViewPr>
  <p:slideViewPr>
    <p:cSldViewPr snapToGrid="0" snapToObjects="1">
      <p:cViewPr varScale="1">
        <p:scale>
          <a:sx n="117" d="100"/>
          <a:sy n="117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custSel addSld delSld modSld">
      <pc:chgData name="Long B Nguyen" userId="f59fb8f3-a021-417a-8bc1-65c8d471c621" providerId="ADAL" clId="{1AE11430-C232-BB4B-AD26-649DB56977B5}" dt="2019-09-06T12:20:55.424" v="2429"/>
      <pc:docMkLst>
        <pc:docMk/>
      </pc:docMkLst>
      <pc:sldChg chg="modSp modAnim">
        <pc:chgData name="Long B Nguyen" userId="f59fb8f3-a021-417a-8bc1-65c8d471c621" providerId="ADAL" clId="{1AE11430-C232-BB4B-AD26-649DB56977B5}" dt="2019-09-06T12:15:42.472" v="2263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6T12:15:42.472" v="2263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Anim">
        <pc:chgData name="Long B Nguyen" userId="f59fb8f3-a021-417a-8bc1-65c8d471c621" providerId="ADAL" clId="{1AE11430-C232-BB4B-AD26-649DB56977B5}" dt="2019-09-06T12:00:57.777" v="1761"/>
        <pc:sldMkLst>
          <pc:docMk/>
          <pc:sldMk cId="1889908786" sldId="259"/>
        </pc:sldMkLst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8-25T11:28:10.897" v="174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8-25T11:28:10.897" v="1749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02:57.297" v="1778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8-18T20:06:02.005" v="1477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2:20:55.424" v="2429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del modAnim">
        <pc:chgData name="Long B Nguyen" userId="f59fb8f3-a021-417a-8bc1-65c8d471c621" providerId="ADAL" clId="{1AE11430-C232-BB4B-AD26-649DB56977B5}" dt="2019-09-06T12:08:38.674" v="1800" actId="2696"/>
        <pc:sldMkLst>
          <pc:docMk/>
          <pc:sldMk cId="2966313050" sldId="301"/>
        </pc:sldMkLst>
        <pc:spChg chg="mod">
          <ac:chgData name="Long B Nguyen" userId="f59fb8f3-a021-417a-8bc1-65c8d471c621" providerId="ADAL" clId="{1AE11430-C232-BB4B-AD26-649DB56977B5}" dt="2019-09-06T12:08:23.461" v="1799" actId="20577"/>
          <ac:spMkLst>
            <pc:docMk/>
            <pc:sldMk cId="2966313050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Basic Syntax </a:t>
            </a:r>
            <a:endParaRPr lang="en-US" sz="2400" b="1" dirty="0"/>
          </a:p>
          <a:p>
            <a:pPr algn="l"/>
            <a:r>
              <a:rPr lang="en-US" sz="2400" b="1" dirty="0"/>
              <a:t>Datatypes I: Integers and Floats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 or command prompt(Windows).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974</Words>
  <Application>Microsoft Macintosh PowerPoint</Application>
  <PresentationFormat>On-screen Show (16:10)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2019-09-06T12:21:01Z</dcterms:modified>
</cp:coreProperties>
</file>