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127"/>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573" r:id="rId56"/>
    <p:sldId id="584" r:id="rId57"/>
    <p:sldId id="686" r:id="rId58"/>
    <p:sldId id="687" r:id="rId59"/>
    <p:sldId id="688" r:id="rId60"/>
    <p:sldId id="689" r:id="rId61"/>
    <p:sldId id="593" r:id="rId62"/>
    <p:sldId id="691" r:id="rId63"/>
    <p:sldId id="601" r:id="rId64"/>
    <p:sldId id="602" r:id="rId65"/>
    <p:sldId id="683" r:id="rId66"/>
    <p:sldId id="604" r:id="rId67"/>
    <p:sldId id="632" r:id="rId68"/>
    <p:sldId id="684" r:id="rId69"/>
    <p:sldId id="634" r:id="rId70"/>
    <p:sldId id="685" r:id="rId71"/>
    <p:sldId id="635" r:id="rId72"/>
    <p:sldId id="636" r:id="rId73"/>
    <p:sldId id="637" r:id="rId74"/>
    <p:sldId id="638" r:id="rId75"/>
    <p:sldId id="639" r:id="rId76"/>
    <p:sldId id="640" r:id="rId77"/>
    <p:sldId id="577" r:id="rId78"/>
    <p:sldId id="578" r:id="rId79"/>
    <p:sldId id="579" r:id="rId80"/>
    <p:sldId id="580" r:id="rId81"/>
    <p:sldId id="581" r:id="rId82"/>
    <p:sldId id="570" r:id="rId83"/>
    <p:sldId id="582" r:id="rId84"/>
    <p:sldId id="583" r:id="rId85"/>
    <p:sldId id="572" r:id="rId86"/>
    <p:sldId id="585" r:id="rId87"/>
    <p:sldId id="586" r:id="rId88"/>
    <p:sldId id="574" r:id="rId89"/>
    <p:sldId id="587" r:id="rId90"/>
    <p:sldId id="588" r:id="rId91"/>
    <p:sldId id="589" r:id="rId92"/>
    <p:sldId id="590" r:id="rId93"/>
    <p:sldId id="625" r:id="rId94"/>
    <p:sldId id="628" r:id="rId95"/>
    <p:sldId id="629" r:id="rId96"/>
    <p:sldId id="630" r:id="rId97"/>
    <p:sldId id="627" r:id="rId98"/>
    <p:sldId id="626" r:id="rId99"/>
    <p:sldId id="592" r:id="rId100"/>
    <p:sldId id="605" r:id="rId101"/>
    <p:sldId id="658" r:id="rId102"/>
    <p:sldId id="657" r:id="rId103"/>
    <p:sldId id="659" r:id="rId104"/>
    <p:sldId id="660" r:id="rId105"/>
    <p:sldId id="661" r:id="rId106"/>
    <p:sldId id="662" r:id="rId107"/>
    <p:sldId id="663" r:id="rId108"/>
    <p:sldId id="664" r:id="rId109"/>
    <p:sldId id="666" r:id="rId110"/>
    <p:sldId id="665" r:id="rId111"/>
    <p:sldId id="667" r:id="rId112"/>
    <p:sldId id="668" r:id="rId113"/>
    <p:sldId id="669" r:id="rId114"/>
    <p:sldId id="670" r:id="rId115"/>
    <p:sldId id="673" r:id="rId116"/>
    <p:sldId id="672" r:id="rId117"/>
    <p:sldId id="674" r:id="rId118"/>
    <p:sldId id="624" r:id="rId119"/>
    <p:sldId id="676" r:id="rId120"/>
    <p:sldId id="677" r:id="rId121"/>
    <p:sldId id="679" r:id="rId122"/>
    <p:sldId id="680" r:id="rId123"/>
    <p:sldId id="681" r:id="rId124"/>
    <p:sldId id="682" r:id="rId125"/>
    <p:sldId id="549" r:id="rId1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35109B-7929-8743-89BA-471CE6310637}" v="97" dt="2022-04-11T11:49:53.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microsoft.com/office/2016/11/relationships/changesInfo" Target="changesInfos/changesInfo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6-01T12:06:07.791" v="9674" actId="20577"/>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31T17:31:58.885" v="8793"/>
        <pc:sldMkLst>
          <pc:docMk/>
          <pc:sldMk cId="2179424705" sldId="605"/>
        </pc:sldMkLst>
        <pc:spChg chg="mod">
          <ac:chgData name="Long B Nguyen" userId="f59fb8f3-a021-417a-8bc1-65c8d471c621" providerId="ADAL" clId="{09EBCD6D-3E32-1447-A1AF-87925F52689B}" dt="2021-05-31T17:31:58.885" v="879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modSp add">
        <pc:chgData name="Long B Nguyen" userId="f59fb8f3-a021-417a-8bc1-65c8d471c621" providerId="ADAL" clId="{09EBCD6D-3E32-1447-A1AF-87925F52689B}" dt="2021-05-31T19:31:00.002" v="9463"/>
        <pc:sldMkLst>
          <pc:docMk/>
          <pc:sldMk cId="4223814934" sldId="624"/>
        </pc:sldMkLst>
        <pc:spChg chg="mod">
          <ac:chgData name="Long B Nguyen" userId="f59fb8f3-a021-417a-8bc1-65c8d471c621" providerId="ADAL" clId="{09EBCD6D-3E32-1447-A1AF-87925F52689B}" dt="2021-05-31T19:31:00.002" v="9463"/>
          <ac:spMkLst>
            <pc:docMk/>
            <pc:sldMk cId="4223814934" sldId="624"/>
            <ac:spMk id="26625" creationId="{D38D7ADF-E686-184F-A04A-069F9601FE24}"/>
          </ac:spMkLst>
        </pc:spChg>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5T13:34:08.367" v="8791" actId="1038"/>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add mod">
          <ac:chgData name="Long B Nguyen" userId="f59fb8f3-a021-417a-8bc1-65c8d471c621" providerId="ADAL" clId="{09EBCD6D-3E32-1447-A1AF-87925F52689B}" dt="2021-05-25T13:34:08.367" v="8791" actId="1038"/>
          <ac:picMkLst>
            <pc:docMk/>
            <pc:sldMk cId="390817172" sldId="633"/>
            <ac:picMk id="6" creationId="{7E46ADD9-ABE1-7E4E-A928-7EB614FBD5D7}"/>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5T13:31:40.419" v="8686" actId="103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cxnChg chg="add mod">
          <ac:chgData name="Long B Nguyen" userId="f59fb8f3-a021-417a-8bc1-65c8d471c621" providerId="ADAL" clId="{09EBCD6D-3E32-1447-A1AF-87925F52689B}" dt="2021-05-25T13:31:40.419" v="8686" actId="1036"/>
          <ac:cxnSpMkLst>
            <pc:docMk/>
            <pc:sldMk cId="3717689186" sldId="635"/>
            <ac:cxnSpMk id="12" creationId="{B0C7D7B6-55E9-AE4F-A583-B73A55C8BBD4}"/>
          </ac:cxnSpMkLst>
        </pc:cxn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5T13:32:01.405" v="8705" actId="1036"/>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mod">
          <ac:chgData name="Long B Nguyen" userId="f59fb8f3-a021-417a-8bc1-65c8d471c621" providerId="ADAL" clId="{09EBCD6D-3E32-1447-A1AF-87925F52689B}" dt="2021-05-25T13:03:18.424" v="8616" actId="1076"/>
          <ac:picMkLst>
            <pc:docMk/>
            <pc:sldMk cId="3221876358" sldId="636"/>
            <ac:picMk id="6" creationId="{31870A4D-7297-F14C-9BF8-476369050B1A}"/>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del mod">
          <ac:chgData name="Long B Nguyen" userId="f59fb8f3-a021-417a-8bc1-65c8d471c621" providerId="ADAL" clId="{09EBCD6D-3E32-1447-A1AF-87925F52689B}" dt="2021-05-25T13:03:13.080" v="8614" actId="478"/>
          <ac:picMkLst>
            <pc:docMk/>
            <pc:sldMk cId="3221876358" sldId="636"/>
            <ac:picMk id="7" creationId="{C5EAF51D-233B-C249-88B9-5A10D54B452F}"/>
          </ac:picMkLst>
        </pc:picChg>
        <pc:picChg chg="add del mod">
          <ac:chgData name="Long B Nguyen" userId="f59fb8f3-a021-417a-8bc1-65c8d471c621" providerId="ADAL" clId="{09EBCD6D-3E32-1447-A1AF-87925F52689B}" dt="2021-05-25T13:02:54.510" v="8609" actId="478"/>
          <ac:picMkLst>
            <pc:docMk/>
            <pc:sldMk cId="3221876358" sldId="636"/>
            <ac:picMk id="8" creationId="{98E5BF41-0331-524A-980D-28782C5D9CC3}"/>
          </ac:picMkLst>
        </pc:picChg>
        <pc:picChg chg="add mod">
          <ac:chgData name="Long B Nguyen" userId="f59fb8f3-a021-417a-8bc1-65c8d471c621" providerId="ADAL" clId="{09EBCD6D-3E32-1447-A1AF-87925F52689B}" dt="2021-05-25T13:03:17.073" v="8615" actId="1076"/>
          <ac:picMkLst>
            <pc:docMk/>
            <pc:sldMk cId="3221876358" sldId="636"/>
            <ac:picMk id="9" creationId="{5B870091-6031-DF40-A653-313598B083A0}"/>
          </ac:picMkLst>
        </pc:picChg>
        <pc:picChg chg="add mod">
          <ac:chgData name="Long B Nguyen" userId="f59fb8f3-a021-417a-8bc1-65c8d471c621" providerId="ADAL" clId="{09EBCD6D-3E32-1447-A1AF-87925F52689B}" dt="2021-05-25T13:02:57.698" v="8610" actId="1076"/>
          <ac:picMkLst>
            <pc:docMk/>
            <pc:sldMk cId="3221876358" sldId="636"/>
            <ac:picMk id="10" creationId="{97D77703-60B7-2F45-A909-4020B59D21D0}"/>
          </ac:picMkLst>
        </pc:picChg>
        <pc:picChg chg="add mod">
          <ac:chgData name="Long B Nguyen" userId="f59fb8f3-a021-417a-8bc1-65c8d471c621" providerId="ADAL" clId="{09EBCD6D-3E32-1447-A1AF-87925F52689B}" dt="2021-05-25T13:03:23.604" v="8617" actId="1076"/>
          <ac:picMkLst>
            <pc:docMk/>
            <pc:sldMk cId="3221876358" sldId="636"/>
            <ac:picMk id="11" creationId="{66D4F52A-E567-A940-88C3-2610771A6E00}"/>
          </ac:picMkLst>
        </pc:picChg>
        <pc:cxnChg chg="add mod">
          <ac:chgData name="Long B Nguyen" userId="f59fb8f3-a021-417a-8bc1-65c8d471c621" providerId="ADAL" clId="{09EBCD6D-3E32-1447-A1AF-87925F52689B}" dt="2021-05-25T13:32:01.405" v="8705" actId="1036"/>
          <ac:cxnSpMkLst>
            <pc:docMk/>
            <pc:sldMk cId="3221876358" sldId="636"/>
            <ac:cxnSpMk id="12" creationId="{D3E4155D-97CA-6743-9072-16CF458BD022}"/>
          </ac:cxnSpMkLst>
        </pc:cxnChg>
      </pc:sldChg>
      <pc:sldChg chg="addSp delSp modSp add mod modAnim">
        <pc:chgData name="Long B Nguyen" userId="f59fb8f3-a021-417a-8bc1-65c8d471c621" providerId="ADAL" clId="{09EBCD6D-3E32-1447-A1AF-87925F52689B}" dt="2021-05-25T13:32:20.472" v="8742" actId="1036"/>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cxnChg chg="add mod">
          <ac:chgData name="Long B Nguyen" userId="f59fb8f3-a021-417a-8bc1-65c8d471c621" providerId="ADAL" clId="{09EBCD6D-3E32-1447-A1AF-87925F52689B}" dt="2021-05-25T13:32:20.472" v="8742" actId="1036"/>
          <ac:cxnSpMkLst>
            <pc:docMk/>
            <pc:sldMk cId="2208213074" sldId="637"/>
            <ac:cxnSpMk id="7" creationId="{A1EB075F-2343-8B43-825C-539125AC94BE}"/>
          </ac:cxnSpMkLst>
        </pc:cxn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5T13:33:06.406" v="8757" actId="1037"/>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cxnChg chg="add mod">
          <ac:chgData name="Long B Nguyen" userId="f59fb8f3-a021-417a-8bc1-65c8d471c621" providerId="ADAL" clId="{09EBCD6D-3E32-1447-A1AF-87925F52689B}" dt="2021-05-25T13:32:57.673" v="8750" actId="1036"/>
          <ac:cxnSpMkLst>
            <pc:docMk/>
            <pc:sldMk cId="1296861205" sldId="638"/>
            <ac:cxnSpMk id="7" creationId="{FF1348A0-776D-9A40-9F62-A2D0C186E577}"/>
          </ac:cxnSpMkLst>
        </pc:cxnChg>
        <pc:cxnChg chg="add mod">
          <ac:chgData name="Long B Nguyen" userId="f59fb8f3-a021-417a-8bc1-65c8d471c621" providerId="ADAL" clId="{09EBCD6D-3E32-1447-A1AF-87925F52689B}" dt="2021-05-25T13:33:06.406" v="8757" actId="1037"/>
          <ac:cxnSpMkLst>
            <pc:docMk/>
            <pc:sldMk cId="1296861205" sldId="638"/>
            <ac:cxnSpMk id="9" creationId="{1DFABF50-7BB0-0E43-B815-E91ADEF46637}"/>
          </ac:cxnSpMkLst>
        </pc:cxnChg>
      </pc:sldChg>
      <pc:sldChg chg="addSp delSp modSp add mod">
        <pc:chgData name="Long B Nguyen" userId="f59fb8f3-a021-417a-8bc1-65c8d471c621" providerId="ADAL" clId="{09EBCD6D-3E32-1447-A1AF-87925F52689B}" dt="2021-05-25T13:33:19.909" v="8783" actId="1036"/>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cxnChg chg="add mod">
          <ac:chgData name="Long B Nguyen" userId="f59fb8f3-a021-417a-8bc1-65c8d471c621" providerId="ADAL" clId="{09EBCD6D-3E32-1447-A1AF-87925F52689B}" dt="2021-05-25T13:33:19.909" v="8783" actId="1036"/>
          <ac:cxnSpMkLst>
            <pc:docMk/>
            <pc:sldMk cId="1885070025" sldId="639"/>
            <ac:cxnSpMk id="6" creationId="{42671960-01DF-D644-9621-0126550943E2}"/>
          </ac:cxnSpMkLst>
        </pc:cxn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sldChg chg="modSp new mod modAnim">
        <pc:chgData name="Long B Nguyen" userId="f59fb8f3-a021-417a-8bc1-65c8d471c621" providerId="ADAL" clId="{09EBCD6D-3E32-1447-A1AF-87925F52689B}" dt="2021-06-01T11:52:50.172" v="9583"/>
        <pc:sldMkLst>
          <pc:docMk/>
          <pc:sldMk cId="469267058" sldId="657"/>
        </pc:sldMkLst>
        <pc:spChg chg="mod">
          <ac:chgData name="Long B Nguyen" userId="f59fb8f3-a021-417a-8bc1-65c8d471c621" providerId="ADAL" clId="{09EBCD6D-3E32-1447-A1AF-87925F52689B}" dt="2021-05-31T17:42:11.884" v="8883" actId="20577"/>
          <ac:spMkLst>
            <pc:docMk/>
            <pc:sldMk cId="469267058" sldId="657"/>
            <ac:spMk id="2" creationId="{7EBA3FED-EEF1-464C-A9A0-7EBDB1DA46E8}"/>
          </ac:spMkLst>
        </pc:spChg>
        <pc:spChg chg="mod">
          <ac:chgData name="Long B Nguyen" userId="f59fb8f3-a021-417a-8bc1-65c8d471c621" providerId="ADAL" clId="{09EBCD6D-3E32-1447-A1AF-87925F52689B}" dt="2021-05-31T17:43:53.431" v="8898" actId="20577"/>
          <ac:spMkLst>
            <pc:docMk/>
            <pc:sldMk cId="469267058" sldId="657"/>
            <ac:spMk id="3" creationId="{3770FE9B-403E-D54D-910D-E86CFE4C2FAF}"/>
          </ac:spMkLst>
        </pc:spChg>
      </pc:sldChg>
      <pc:sldChg chg="addSp delSp modSp add mod">
        <pc:chgData name="Long B Nguyen" userId="f59fb8f3-a021-417a-8bc1-65c8d471c621" providerId="ADAL" clId="{09EBCD6D-3E32-1447-A1AF-87925F52689B}" dt="2021-05-31T17:41:24.021" v="8833" actId="1076"/>
        <pc:sldMkLst>
          <pc:docMk/>
          <pc:sldMk cId="2232575206" sldId="658"/>
        </pc:sldMkLst>
        <pc:spChg chg="mod">
          <ac:chgData name="Long B Nguyen" userId="f59fb8f3-a021-417a-8bc1-65c8d471c621" providerId="ADAL" clId="{09EBCD6D-3E32-1447-A1AF-87925F52689B}" dt="2021-05-31T17:38:18.523" v="8829" actId="20577"/>
          <ac:spMkLst>
            <pc:docMk/>
            <pc:sldMk cId="2232575206" sldId="658"/>
            <ac:spMk id="2" creationId="{DFC6737B-C2EF-3F44-90BB-2743686986C3}"/>
          </ac:spMkLst>
        </pc:spChg>
        <pc:picChg chg="add mod">
          <ac:chgData name="Long B Nguyen" userId="f59fb8f3-a021-417a-8bc1-65c8d471c621" providerId="ADAL" clId="{09EBCD6D-3E32-1447-A1AF-87925F52689B}" dt="2021-05-31T17:41:24.021" v="8833" actId="1076"/>
          <ac:picMkLst>
            <pc:docMk/>
            <pc:sldMk cId="2232575206" sldId="658"/>
            <ac:picMk id="3" creationId="{B210FD03-9900-694E-B070-C24875B8B9C8}"/>
          </ac:picMkLst>
        </pc:picChg>
        <pc:picChg chg="del">
          <ac:chgData name="Long B Nguyen" userId="f59fb8f3-a021-417a-8bc1-65c8d471c621" providerId="ADAL" clId="{09EBCD6D-3E32-1447-A1AF-87925F52689B}" dt="2021-05-31T17:38:20.759" v="8830" actId="478"/>
          <ac:picMkLst>
            <pc:docMk/>
            <pc:sldMk cId="2232575206" sldId="658"/>
            <ac:picMk id="5" creationId="{6EDB77B3-DC80-0942-8B49-9AC0B78BDB1E}"/>
          </ac:picMkLst>
        </pc:picChg>
      </pc:sldChg>
      <pc:sldChg chg="modSp add mod modAnim">
        <pc:chgData name="Long B Nguyen" userId="f59fb8f3-a021-417a-8bc1-65c8d471c621" providerId="ADAL" clId="{09EBCD6D-3E32-1447-A1AF-87925F52689B}" dt="2021-06-01T11:55:04.336" v="9587"/>
        <pc:sldMkLst>
          <pc:docMk/>
          <pc:sldMk cId="1494335352" sldId="659"/>
        </pc:sldMkLst>
        <pc:spChg chg="mod">
          <ac:chgData name="Long B Nguyen" userId="f59fb8f3-a021-417a-8bc1-65c8d471c621" providerId="ADAL" clId="{09EBCD6D-3E32-1447-A1AF-87925F52689B}" dt="2021-05-31T17:44:55.323" v="8911" actId="1076"/>
          <ac:spMkLst>
            <pc:docMk/>
            <pc:sldMk cId="1494335352" sldId="659"/>
            <ac:spMk id="2" creationId="{7EBA3FED-EEF1-464C-A9A0-7EBDB1DA46E8}"/>
          </ac:spMkLst>
        </pc:spChg>
        <pc:spChg chg="mod">
          <ac:chgData name="Long B Nguyen" userId="f59fb8f3-a021-417a-8bc1-65c8d471c621" providerId="ADAL" clId="{09EBCD6D-3E32-1447-A1AF-87925F52689B}" dt="2021-06-01T11:53:08.100" v="9585" actId="113"/>
          <ac:spMkLst>
            <pc:docMk/>
            <pc:sldMk cId="1494335352" sldId="659"/>
            <ac:spMk id="3" creationId="{3770FE9B-403E-D54D-910D-E86CFE4C2FAF}"/>
          </ac:spMkLst>
        </pc:spChg>
      </pc:sldChg>
      <pc:sldChg chg="add del">
        <pc:chgData name="Long B Nguyen" userId="f59fb8f3-a021-417a-8bc1-65c8d471c621" providerId="ADAL" clId="{09EBCD6D-3E32-1447-A1AF-87925F52689B}" dt="2021-05-31T17:41:28.390" v="8834" actId="2696"/>
        <pc:sldMkLst>
          <pc:docMk/>
          <pc:sldMk cId="1789260868" sldId="659"/>
        </pc:sldMkLst>
      </pc:sldChg>
      <pc:sldChg chg="addSp delSp modSp add mod modAnim">
        <pc:chgData name="Long B Nguyen" userId="f59fb8f3-a021-417a-8bc1-65c8d471c621" providerId="ADAL" clId="{09EBCD6D-3E32-1447-A1AF-87925F52689B}" dt="2021-06-01T11:55:13.513" v="9590"/>
        <pc:sldMkLst>
          <pc:docMk/>
          <pc:sldMk cId="764318037" sldId="660"/>
        </pc:sldMkLst>
        <pc:spChg chg="mod">
          <ac:chgData name="Long B Nguyen" userId="f59fb8f3-a021-417a-8bc1-65c8d471c621" providerId="ADAL" clId="{09EBCD6D-3E32-1447-A1AF-87925F52689B}" dt="2021-05-31T17:47:36.030" v="8933" actId="20577"/>
          <ac:spMkLst>
            <pc:docMk/>
            <pc:sldMk cId="764318037" sldId="660"/>
            <ac:spMk id="3" creationId="{3770FE9B-403E-D54D-910D-E86CFE4C2FAF}"/>
          </ac:spMkLst>
        </pc:spChg>
        <pc:spChg chg="add del mod">
          <ac:chgData name="Long B Nguyen" userId="f59fb8f3-a021-417a-8bc1-65c8d471c621" providerId="ADAL" clId="{09EBCD6D-3E32-1447-A1AF-87925F52689B}" dt="2021-05-31T17:47:09.823" v="8930"/>
          <ac:spMkLst>
            <pc:docMk/>
            <pc:sldMk cId="764318037" sldId="660"/>
            <ac:spMk id="5" creationId="{E1F3F0E8-0EC3-9646-969A-0360A0E97D3C}"/>
          </ac:spMkLst>
        </pc:spChg>
      </pc:sldChg>
      <pc:sldChg chg="modSp add mod modAnim">
        <pc:chgData name="Long B Nguyen" userId="f59fb8f3-a021-417a-8bc1-65c8d471c621" providerId="ADAL" clId="{09EBCD6D-3E32-1447-A1AF-87925F52689B}" dt="2021-06-01T11:55:51.593" v="9596" actId="113"/>
        <pc:sldMkLst>
          <pc:docMk/>
          <pc:sldMk cId="1963086115" sldId="661"/>
        </pc:sldMkLst>
        <pc:spChg chg="mod">
          <ac:chgData name="Long B Nguyen" userId="f59fb8f3-a021-417a-8bc1-65c8d471c621" providerId="ADAL" clId="{09EBCD6D-3E32-1447-A1AF-87925F52689B}" dt="2021-06-01T11:55:51.593" v="9596" actId="113"/>
          <ac:spMkLst>
            <pc:docMk/>
            <pc:sldMk cId="1963086115" sldId="661"/>
            <ac:spMk id="3" creationId="{3770FE9B-403E-D54D-910D-E86CFE4C2FAF}"/>
          </ac:spMkLst>
        </pc:spChg>
      </pc:sldChg>
      <pc:sldChg chg="modSp add mod modAnim">
        <pc:chgData name="Long B Nguyen" userId="f59fb8f3-a021-417a-8bc1-65c8d471c621" providerId="ADAL" clId="{09EBCD6D-3E32-1447-A1AF-87925F52689B}" dt="2021-06-01T11:56:01.119" v="9598"/>
        <pc:sldMkLst>
          <pc:docMk/>
          <pc:sldMk cId="4142331081" sldId="662"/>
        </pc:sldMkLst>
        <pc:spChg chg="mod">
          <ac:chgData name="Long B Nguyen" userId="f59fb8f3-a021-417a-8bc1-65c8d471c621" providerId="ADAL" clId="{09EBCD6D-3E32-1447-A1AF-87925F52689B}" dt="2021-05-31T17:52:55.559" v="8976" actId="20577"/>
          <ac:spMkLst>
            <pc:docMk/>
            <pc:sldMk cId="4142331081" sldId="662"/>
            <ac:spMk id="3" creationId="{3770FE9B-403E-D54D-910D-E86CFE4C2FAF}"/>
          </ac:spMkLst>
        </pc:spChg>
      </pc:sldChg>
      <pc:sldChg chg="modSp add mod modAnim">
        <pc:chgData name="Long B Nguyen" userId="f59fb8f3-a021-417a-8bc1-65c8d471c621" providerId="ADAL" clId="{09EBCD6D-3E32-1447-A1AF-87925F52689B}" dt="2021-06-01T11:57:00.825" v="9602"/>
        <pc:sldMkLst>
          <pc:docMk/>
          <pc:sldMk cId="3550438817" sldId="663"/>
        </pc:sldMkLst>
        <pc:spChg chg="mod">
          <ac:chgData name="Long B Nguyen" userId="f59fb8f3-a021-417a-8bc1-65c8d471c621" providerId="ADAL" clId="{09EBCD6D-3E32-1447-A1AF-87925F52689B}" dt="2021-06-01T11:56:51.902" v="9600" actId="113"/>
          <ac:spMkLst>
            <pc:docMk/>
            <pc:sldMk cId="3550438817" sldId="663"/>
            <ac:spMk id="3" creationId="{3770FE9B-403E-D54D-910D-E86CFE4C2FAF}"/>
          </ac:spMkLst>
        </pc:spChg>
      </pc:sldChg>
      <pc:sldChg chg="addSp modSp add mod modAnim">
        <pc:chgData name="Long B Nguyen" userId="f59fb8f3-a021-417a-8bc1-65c8d471c621" providerId="ADAL" clId="{09EBCD6D-3E32-1447-A1AF-87925F52689B}" dt="2021-06-01T11:57:07.486" v="9604"/>
        <pc:sldMkLst>
          <pc:docMk/>
          <pc:sldMk cId="1723668777" sldId="664"/>
        </pc:sldMkLst>
        <pc:spChg chg="mod">
          <ac:chgData name="Long B Nguyen" userId="f59fb8f3-a021-417a-8bc1-65c8d471c621" providerId="ADAL" clId="{09EBCD6D-3E32-1447-A1AF-87925F52689B}" dt="2021-05-31T17:57:49.737" v="9014" actId="20577"/>
          <ac:spMkLst>
            <pc:docMk/>
            <pc:sldMk cId="1723668777" sldId="664"/>
            <ac:spMk id="3" creationId="{3770FE9B-403E-D54D-910D-E86CFE4C2FAF}"/>
          </ac:spMkLst>
        </pc:spChg>
        <pc:picChg chg="add mod">
          <ac:chgData name="Long B Nguyen" userId="f59fb8f3-a021-417a-8bc1-65c8d471c621" providerId="ADAL" clId="{09EBCD6D-3E32-1447-A1AF-87925F52689B}" dt="2021-05-31T17:57:54.543" v="9016" actId="1076"/>
          <ac:picMkLst>
            <pc:docMk/>
            <pc:sldMk cId="1723668777" sldId="664"/>
            <ac:picMk id="5" creationId="{F1E7E57D-4CDC-AC45-8FB0-5FFC1FAAD931}"/>
          </ac:picMkLst>
        </pc:picChg>
      </pc:sldChg>
      <pc:sldChg chg="addSp modSp add mod modAnim">
        <pc:chgData name="Long B Nguyen" userId="f59fb8f3-a021-417a-8bc1-65c8d471c621" providerId="ADAL" clId="{09EBCD6D-3E32-1447-A1AF-87925F52689B}" dt="2021-06-01T11:57:18.248" v="9607"/>
        <pc:sldMkLst>
          <pc:docMk/>
          <pc:sldMk cId="548205039" sldId="665"/>
        </pc:sldMkLst>
        <pc:spChg chg="mod">
          <ac:chgData name="Long B Nguyen" userId="f59fb8f3-a021-417a-8bc1-65c8d471c621" providerId="ADAL" clId="{09EBCD6D-3E32-1447-A1AF-87925F52689B}" dt="2021-05-31T18:00:57.865" v="9091" actId="20577"/>
          <ac:spMkLst>
            <pc:docMk/>
            <pc:sldMk cId="548205039" sldId="665"/>
            <ac:spMk id="3" creationId="{3770FE9B-403E-D54D-910D-E86CFE4C2FAF}"/>
          </ac:spMkLst>
        </pc:spChg>
        <pc:picChg chg="add mod">
          <ac:chgData name="Long B Nguyen" userId="f59fb8f3-a021-417a-8bc1-65c8d471c621" providerId="ADAL" clId="{09EBCD6D-3E32-1447-A1AF-87925F52689B}" dt="2021-05-31T18:00:51.291" v="9081" actId="1036"/>
          <ac:picMkLst>
            <pc:docMk/>
            <pc:sldMk cId="548205039" sldId="665"/>
            <ac:picMk id="5" creationId="{0250FDB6-FCA8-9549-A4F4-08FD0633C8A0}"/>
          </ac:picMkLst>
        </pc:picChg>
      </pc:sldChg>
      <pc:sldChg chg="addSp delSp modSp add mod modAnim">
        <pc:chgData name="Long B Nguyen" userId="f59fb8f3-a021-417a-8bc1-65c8d471c621" providerId="ADAL" clId="{09EBCD6D-3E32-1447-A1AF-87925F52689B}" dt="2021-06-01T11:57:13.518" v="9606"/>
        <pc:sldMkLst>
          <pc:docMk/>
          <pc:sldMk cId="4290814165" sldId="666"/>
        </pc:sldMkLst>
        <pc:spChg chg="mod">
          <ac:chgData name="Long B Nguyen" userId="f59fb8f3-a021-417a-8bc1-65c8d471c621" providerId="ADAL" clId="{09EBCD6D-3E32-1447-A1AF-87925F52689B}" dt="2021-05-31T17:59:00.026" v="9066" actId="20577"/>
          <ac:spMkLst>
            <pc:docMk/>
            <pc:sldMk cId="4290814165" sldId="666"/>
            <ac:spMk id="3" creationId="{3770FE9B-403E-D54D-910D-E86CFE4C2FAF}"/>
          </ac:spMkLst>
        </pc:spChg>
        <pc:picChg chg="del">
          <ac:chgData name="Long B Nguyen" userId="f59fb8f3-a021-417a-8bc1-65c8d471c621" providerId="ADAL" clId="{09EBCD6D-3E32-1447-A1AF-87925F52689B}" dt="2021-05-31T17:58:10.874" v="9018" actId="478"/>
          <ac:picMkLst>
            <pc:docMk/>
            <pc:sldMk cId="4290814165" sldId="666"/>
            <ac:picMk id="5" creationId="{F1E7E57D-4CDC-AC45-8FB0-5FFC1FAAD931}"/>
          </ac:picMkLst>
        </pc:picChg>
        <pc:picChg chg="add mod">
          <ac:chgData name="Long B Nguyen" userId="f59fb8f3-a021-417a-8bc1-65c8d471c621" providerId="ADAL" clId="{09EBCD6D-3E32-1447-A1AF-87925F52689B}" dt="2021-05-31T17:58:43.162" v="9054" actId="1035"/>
          <ac:picMkLst>
            <pc:docMk/>
            <pc:sldMk cId="4290814165" sldId="666"/>
            <ac:picMk id="6" creationId="{73823EA6-7238-0748-A6A0-164BD038FCF2}"/>
          </ac:picMkLst>
        </pc:picChg>
      </pc:sldChg>
      <pc:sldChg chg="modSp add mod modAnim">
        <pc:chgData name="Long B Nguyen" userId="f59fb8f3-a021-417a-8bc1-65c8d471c621" providerId="ADAL" clId="{09EBCD6D-3E32-1447-A1AF-87925F52689B}" dt="2021-06-01T11:57:24.441" v="9609"/>
        <pc:sldMkLst>
          <pc:docMk/>
          <pc:sldMk cId="674914638" sldId="667"/>
        </pc:sldMkLst>
        <pc:spChg chg="mod">
          <ac:chgData name="Long B Nguyen" userId="f59fb8f3-a021-417a-8bc1-65c8d471c621" providerId="ADAL" clId="{09EBCD6D-3E32-1447-A1AF-87925F52689B}" dt="2021-05-31T18:03:31.260" v="9102" actId="20577"/>
          <ac:spMkLst>
            <pc:docMk/>
            <pc:sldMk cId="674914638" sldId="667"/>
            <ac:spMk id="3" creationId="{3770FE9B-403E-D54D-910D-E86CFE4C2FAF}"/>
          </ac:spMkLst>
        </pc:spChg>
      </pc:sldChg>
      <pc:sldChg chg="new del">
        <pc:chgData name="Long B Nguyen" userId="f59fb8f3-a021-417a-8bc1-65c8d471c621" providerId="ADAL" clId="{09EBCD6D-3E32-1447-A1AF-87925F52689B}" dt="2021-05-31T17:59:59.497" v="9068" actId="2696"/>
        <pc:sldMkLst>
          <pc:docMk/>
          <pc:sldMk cId="2326370841" sldId="667"/>
        </pc:sldMkLst>
      </pc:sldChg>
      <pc:sldChg chg="modSp add mod modAnim">
        <pc:chgData name="Long B Nguyen" userId="f59fb8f3-a021-417a-8bc1-65c8d471c621" providerId="ADAL" clId="{09EBCD6D-3E32-1447-A1AF-87925F52689B}" dt="2021-06-01T11:57:32.522" v="9612"/>
        <pc:sldMkLst>
          <pc:docMk/>
          <pc:sldMk cId="1851026642" sldId="668"/>
        </pc:sldMkLst>
        <pc:spChg chg="mod">
          <ac:chgData name="Long B Nguyen" userId="f59fb8f3-a021-417a-8bc1-65c8d471c621" providerId="ADAL" clId="{09EBCD6D-3E32-1447-A1AF-87925F52689B}" dt="2021-05-31T18:04:00.075" v="9111" actId="20577"/>
          <ac:spMkLst>
            <pc:docMk/>
            <pc:sldMk cId="1851026642" sldId="668"/>
            <ac:spMk id="3" creationId="{3770FE9B-403E-D54D-910D-E86CFE4C2FAF}"/>
          </ac:spMkLst>
        </pc:spChg>
      </pc:sldChg>
      <pc:sldChg chg="addSp delSp modSp add mod">
        <pc:chgData name="Long B Nguyen" userId="f59fb8f3-a021-417a-8bc1-65c8d471c621" providerId="ADAL" clId="{09EBCD6D-3E32-1447-A1AF-87925F52689B}" dt="2021-05-31T18:05:11.536" v="9139" actId="20577"/>
        <pc:sldMkLst>
          <pc:docMk/>
          <pc:sldMk cId="3179411414" sldId="669"/>
        </pc:sldMkLst>
        <pc:spChg chg="mod">
          <ac:chgData name="Long B Nguyen" userId="f59fb8f3-a021-417a-8bc1-65c8d471c621" providerId="ADAL" clId="{09EBCD6D-3E32-1447-A1AF-87925F52689B}" dt="2021-05-31T18:05:11.536" v="9139" actId="20577"/>
          <ac:spMkLst>
            <pc:docMk/>
            <pc:sldMk cId="3179411414" sldId="669"/>
            <ac:spMk id="2" creationId="{DFC6737B-C2EF-3F44-90BB-2743686986C3}"/>
          </ac:spMkLst>
        </pc:spChg>
        <pc:picChg chg="del">
          <ac:chgData name="Long B Nguyen" userId="f59fb8f3-a021-417a-8bc1-65c8d471c621" providerId="ADAL" clId="{09EBCD6D-3E32-1447-A1AF-87925F52689B}" dt="2021-05-31T18:04:18.257" v="9113" actId="478"/>
          <ac:picMkLst>
            <pc:docMk/>
            <pc:sldMk cId="3179411414" sldId="669"/>
            <ac:picMk id="3" creationId="{B210FD03-9900-694E-B070-C24875B8B9C8}"/>
          </ac:picMkLst>
        </pc:picChg>
        <pc:picChg chg="add mod">
          <ac:chgData name="Long B Nguyen" userId="f59fb8f3-a021-417a-8bc1-65c8d471c621" providerId="ADAL" clId="{09EBCD6D-3E32-1447-A1AF-87925F52689B}" dt="2021-05-31T18:05:00.539" v="9116" actId="1076"/>
          <ac:picMkLst>
            <pc:docMk/>
            <pc:sldMk cId="3179411414" sldId="669"/>
            <ac:picMk id="5" creationId="{33D7B1DB-3B30-6C42-8064-9F51328ECCD2}"/>
          </ac:picMkLst>
        </pc:picChg>
      </pc:sldChg>
      <pc:sldChg chg="modSp add mod modAnim">
        <pc:chgData name="Long B Nguyen" userId="f59fb8f3-a021-417a-8bc1-65c8d471c621" providerId="ADAL" clId="{09EBCD6D-3E32-1447-A1AF-87925F52689B}" dt="2021-06-01T11:57:53.104" v="9615"/>
        <pc:sldMkLst>
          <pc:docMk/>
          <pc:sldMk cId="2396694308" sldId="670"/>
        </pc:sldMkLst>
        <pc:spChg chg="mod">
          <ac:chgData name="Long B Nguyen" userId="f59fb8f3-a021-417a-8bc1-65c8d471c621" providerId="ADAL" clId="{09EBCD6D-3E32-1447-A1AF-87925F52689B}" dt="2021-05-31T18:05:25.310" v="9163" actId="20577"/>
          <ac:spMkLst>
            <pc:docMk/>
            <pc:sldMk cId="2396694308" sldId="670"/>
            <ac:spMk id="2" creationId="{7EBA3FED-EEF1-464C-A9A0-7EBDB1DA46E8}"/>
          </ac:spMkLst>
        </pc:spChg>
        <pc:spChg chg="mod">
          <ac:chgData name="Long B Nguyen" userId="f59fb8f3-a021-417a-8bc1-65c8d471c621" providerId="ADAL" clId="{09EBCD6D-3E32-1447-A1AF-87925F52689B}" dt="2021-05-31T19:16:04.163" v="9172" actId="113"/>
          <ac:spMkLst>
            <pc:docMk/>
            <pc:sldMk cId="2396694308" sldId="670"/>
            <ac:spMk id="3" creationId="{3770FE9B-403E-D54D-910D-E86CFE4C2FAF}"/>
          </ac:spMkLst>
        </pc:spChg>
      </pc:sldChg>
      <pc:sldChg chg="modSp new del mod">
        <pc:chgData name="Long B Nguyen" userId="f59fb8f3-a021-417a-8bc1-65c8d471c621" providerId="ADAL" clId="{09EBCD6D-3E32-1447-A1AF-87925F52689B}" dt="2021-05-31T19:36:53.278" v="9479" actId="2696"/>
        <pc:sldMkLst>
          <pc:docMk/>
          <pc:sldMk cId="1560317742" sldId="671"/>
        </pc:sldMkLst>
        <pc:spChg chg="mod">
          <ac:chgData name="Long B Nguyen" userId="f59fb8f3-a021-417a-8bc1-65c8d471c621" providerId="ADAL" clId="{09EBCD6D-3E32-1447-A1AF-87925F52689B}" dt="2021-05-31T19:23:15.690" v="9207" actId="20577"/>
          <ac:spMkLst>
            <pc:docMk/>
            <pc:sldMk cId="1560317742" sldId="671"/>
            <ac:spMk id="3" creationId="{384D2316-DC9B-5843-89D0-8D3E2737195E}"/>
          </ac:spMkLst>
        </pc:spChg>
      </pc:sldChg>
      <pc:sldChg chg="modSp add del mod">
        <pc:chgData name="Long B Nguyen" userId="f59fb8f3-a021-417a-8bc1-65c8d471c621" providerId="ADAL" clId="{09EBCD6D-3E32-1447-A1AF-87925F52689B}" dt="2021-06-01T11:58:21.885" v="9619" actId="2696"/>
        <pc:sldMkLst>
          <pc:docMk/>
          <pc:sldMk cId="2223653801" sldId="672"/>
        </pc:sldMkLst>
        <pc:spChg chg="mod">
          <ac:chgData name="Long B Nguyen" userId="f59fb8f3-a021-417a-8bc1-65c8d471c621" providerId="ADAL" clId="{09EBCD6D-3E32-1447-A1AF-87925F52689B}" dt="2021-06-01T11:58:09.627" v="9617" actId="20577"/>
          <ac:spMkLst>
            <pc:docMk/>
            <pc:sldMk cId="2223653801" sldId="672"/>
            <ac:spMk id="3" creationId="{3770FE9B-403E-D54D-910D-E86CFE4C2FAF}"/>
          </ac:spMkLst>
        </pc:spChg>
      </pc:sldChg>
      <pc:sldChg chg="add modAnim">
        <pc:chgData name="Long B Nguyen" userId="f59fb8f3-a021-417a-8bc1-65c8d471c621" providerId="ADAL" clId="{09EBCD6D-3E32-1447-A1AF-87925F52689B}" dt="2021-06-01T11:59:17.787" v="9627"/>
        <pc:sldMkLst>
          <pc:docMk/>
          <pc:sldMk cId="3832706411" sldId="672"/>
        </pc:sldMkLst>
      </pc:sldChg>
      <pc:sldChg chg="addSp modSp add mod modAnim">
        <pc:chgData name="Long B Nguyen" userId="f59fb8f3-a021-417a-8bc1-65c8d471c621" providerId="ADAL" clId="{09EBCD6D-3E32-1447-A1AF-87925F52689B}" dt="2021-06-01T11:59:04.308" v="9625"/>
        <pc:sldMkLst>
          <pc:docMk/>
          <pc:sldMk cId="587377709" sldId="673"/>
        </pc:sldMkLst>
        <pc:spChg chg="mod">
          <ac:chgData name="Long B Nguyen" userId="f59fb8f3-a021-417a-8bc1-65c8d471c621" providerId="ADAL" clId="{09EBCD6D-3E32-1447-A1AF-87925F52689B}" dt="2021-06-01T11:58:19.636" v="9618" actId="113"/>
          <ac:spMkLst>
            <pc:docMk/>
            <pc:sldMk cId="587377709" sldId="673"/>
            <ac:spMk id="3" creationId="{3770FE9B-403E-D54D-910D-E86CFE4C2FAF}"/>
          </ac:spMkLst>
        </pc:spChg>
        <pc:picChg chg="add mod">
          <ac:chgData name="Long B Nguyen" userId="f59fb8f3-a021-417a-8bc1-65c8d471c621" providerId="ADAL" clId="{09EBCD6D-3E32-1447-A1AF-87925F52689B}" dt="2021-05-31T19:18:33.942" v="9193" actId="1076"/>
          <ac:picMkLst>
            <pc:docMk/>
            <pc:sldMk cId="587377709" sldId="673"/>
            <ac:picMk id="5" creationId="{FBED0713-ABB0-3245-9C1E-4FF8AA0BBE0C}"/>
          </ac:picMkLst>
        </pc:picChg>
        <pc:picChg chg="add mod">
          <ac:chgData name="Long B Nguyen" userId="f59fb8f3-a021-417a-8bc1-65c8d471c621" providerId="ADAL" clId="{09EBCD6D-3E32-1447-A1AF-87925F52689B}" dt="2021-05-31T19:19:03.826" v="9198" actId="1035"/>
          <ac:picMkLst>
            <pc:docMk/>
            <pc:sldMk cId="587377709" sldId="673"/>
            <ac:picMk id="6" creationId="{984F14B2-79FB-6E4A-BBA0-4AC54D4F31EE}"/>
          </ac:picMkLst>
        </pc:picChg>
        <pc:picChg chg="add mod">
          <ac:chgData name="Long B Nguyen" userId="f59fb8f3-a021-417a-8bc1-65c8d471c621" providerId="ADAL" clId="{09EBCD6D-3E32-1447-A1AF-87925F52689B}" dt="2021-05-31T19:19:02.702" v="9197" actId="1076"/>
          <ac:picMkLst>
            <pc:docMk/>
            <pc:sldMk cId="587377709" sldId="673"/>
            <ac:picMk id="7" creationId="{756B2BF6-CDF1-EF45-A76C-322382E06A3E}"/>
          </ac:picMkLst>
        </pc:picChg>
      </pc:sldChg>
      <pc:sldChg chg="modSp add mod modAnim">
        <pc:chgData name="Long B Nguyen" userId="f59fb8f3-a021-417a-8bc1-65c8d471c621" providerId="ADAL" clId="{09EBCD6D-3E32-1447-A1AF-87925F52689B}" dt="2021-06-01T11:59:23.698" v="9629"/>
        <pc:sldMkLst>
          <pc:docMk/>
          <pc:sldMk cId="3005322827" sldId="674"/>
        </pc:sldMkLst>
        <pc:spChg chg="mod">
          <ac:chgData name="Long B Nguyen" userId="f59fb8f3-a021-417a-8bc1-65c8d471c621" providerId="ADAL" clId="{09EBCD6D-3E32-1447-A1AF-87925F52689B}" dt="2021-06-01T11:58:42.722" v="9622" actId="113"/>
          <ac:spMkLst>
            <pc:docMk/>
            <pc:sldMk cId="3005322827" sldId="674"/>
            <ac:spMk id="3" creationId="{3770FE9B-403E-D54D-910D-E86CFE4C2FAF}"/>
          </ac:spMkLst>
        </pc:spChg>
      </pc:sldChg>
      <pc:sldChg chg="modSp add del mod">
        <pc:chgData name="Long B Nguyen" userId="f59fb8f3-a021-417a-8bc1-65c8d471c621" providerId="ADAL" clId="{09EBCD6D-3E32-1447-A1AF-87925F52689B}" dt="2021-05-31T19:49:09.982" v="9566" actId="2696"/>
        <pc:sldMkLst>
          <pc:docMk/>
          <pc:sldMk cId="69096210" sldId="675"/>
        </pc:sldMkLst>
        <pc:spChg chg="mod">
          <ac:chgData name="Long B Nguyen" userId="f59fb8f3-a021-417a-8bc1-65c8d471c621" providerId="ADAL" clId="{09EBCD6D-3E32-1447-A1AF-87925F52689B}" dt="2021-05-31T19:48:46.086" v="9560" actId="21"/>
          <ac:spMkLst>
            <pc:docMk/>
            <pc:sldMk cId="69096210" sldId="675"/>
            <ac:spMk id="3" creationId="{3770FE9B-403E-D54D-910D-E86CFE4C2FAF}"/>
          </ac:spMkLst>
        </pc:spChg>
      </pc:sldChg>
      <pc:sldChg chg="addSp modSp add mod modAnim">
        <pc:chgData name="Long B Nguyen" userId="f59fb8f3-a021-417a-8bc1-65c8d471c621" providerId="ADAL" clId="{09EBCD6D-3E32-1447-A1AF-87925F52689B}" dt="2021-06-01T11:59:57.811" v="9635" actId="113"/>
        <pc:sldMkLst>
          <pc:docMk/>
          <pc:sldMk cId="2438674098" sldId="676"/>
        </pc:sldMkLst>
        <pc:spChg chg="mod">
          <ac:chgData name="Long B Nguyen" userId="f59fb8f3-a021-417a-8bc1-65c8d471c621" providerId="ADAL" clId="{09EBCD6D-3E32-1447-A1AF-87925F52689B}" dt="2021-06-01T11:59:57.811" v="9635" actId="113"/>
          <ac:spMkLst>
            <pc:docMk/>
            <pc:sldMk cId="2438674098" sldId="676"/>
            <ac:spMk id="3" creationId="{3770FE9B-403E-D54D-910D-E86CFE4C2FAF}"/>
          </ac:spMkLst>
        </pc:spChg>
        <pc:picChg chg="add mod">
          <ac:chgData name="Long B Nguyen" userId="f59fb8f3-a021-417a-8bc1-65c8d471c621" providerId="ADAL" clId="{09EBCD6D-3E32-1447-A1AF-87925F52689B}" dt="2021-05-31T19:34:28.822" v="9474" actId="1076"/>
          <ac:picMkLst>
            <pc:docMk/>
            <pc:sldMk cId="2438674098" sldId="676"/>
            <ac:picMk id="5" creationId="{15D7B97F-DF09-4042-8BBF-63B865B0EDAA}"/>
          </ac:picMkLst>
        </pc:picChg>
        <pc:picChg chg="add mod">
          <ac:chgData name="Long B Nguyen" userId="f59fb8f3-a021-417a-8bc1-65c8d471c621" providerId="ADAL" clId="{09EBCD6D-3E32-1447-A1AF-87925F52689B}" dt="2021-05-31T19:34:39.481" v="9476" actId="1076"/>
          <ac:picMkLst>
            <pc:docMk/>
            <pc:sldMk cId="2438674098" sldId="676"/>
            <ac:picMk id="6" creationId="{92A1D1F3-D2EB-2848-BF7F-60CC84C45F51}"/>
          </ac:picMkLst>
        </pc:picChg>
      </pc:sldChg>
      <pc:sldChg chg="modSp add mod modAnim">
        <pc:chgData name="Long B Nguyen" userId="f59fb8f3-a021-417a-8bc1-65c8d471c621" providerId="ADAL" clId="{09EBCD6D-3E32-1447-A1AF-87925F52689B}" dt="2021-06-01T12:00:06.765" v="9636" actId="113"/>
        <pc:sldMkLst>
          <pc:docMk/>
          <pc:sldMk cId="2330243084" sldId="677"/>
        </pc:sldMkLst>
        <pc:spChg chg="mod">
          <ac:chgData name="Long B Nguyen" userId="f59fb8f3-a021-417a-8bc1-65c8d471c621" providerId="ADAL" clId="{09EBCD6D-3E32-1447-A1AF-87925F52689B}" dt="2021-06-01T12:00:06.765" v="9636" actId="113"/>
          <ac:spMkLst>
            <pc:docMk/>
            <pc:sldMk cId="2330243084" sldId="677"/>
            <ac:spMk id="3" creationId="{3770FE9B-403E-D54D-910D-E86CFE4C2FAF}"/>
          </ac:spMkLst>
        </pc:spChg>
      </pc:sldChg>
      <pc:sldChg chg="modSp add del mod">
        <pc:chgData name="Long B Nguyen" userId="f59fb8f3-a021-417a-8bc1-65c8d471c621" providerId="ADAL" clId="{09EBCD6D-3E32-1447-A1AF-87925F52689B}" dt="2021-05-31T19:49:43.185" v="9573" actId="2696"/>
        <pc:sldMkLst>
          <pc:docMk/>
          <pc:sldMk cId="2817983511" sldId="678"/>
        </pc:sldMkLst>
        <pc:spChg chg="mod">
          <ac:chgData name="Long B Nguyen" userId="f59fb8f3-a021-417a-8bc1-65c8d471c621" providerId="ADAL" clId="{09EBCD6D-3E32-1447-A1AF-87925F52689B}" dt="2021-05-31T19:49:22.276" v="9567" actId="21"/>
          <ac:spMkLst>
            <pc:docMk/>
            <pc:sldMk cId="2817983511" sldId="678"/>
            <ac:spMk id="3" creationId="{3770FE9B-403E-D54D-910D-E86CFE4C2FAF}"/>
          </ac:spMkLst>
        </pc:spChg>
        <pc:spChg chg="mod">
          <ac:chgData name="Long B Nguyen" userId="f59fb8f3-a021-417a-8bc1-65c8d471c621" providerId="ADAL" clId="{09EBCD6D-3E32-1447-A1AF-87925F52689B}" dt="2021-05-31T19:45:43.435" v="9529" actId="20577"/>
          <ac:spMkLst>
            <pc:docMk/>
            <pc:sldMk cId="2817983511" sldId="678"/>
            <ac:spMk id="4" creationId="{AD4E55E8-1CA4-A544-9032-E81BBD4E2B1F}"/>
          </ac:spMkLst>
        </pc:spChg>
      </pc:sldChg>
      <pc:sldChg chg="modSp add mod modAnim">
        <pc:chgData name="Long B Nguyen" userId="f59fb8f3-a021-417a-8bc1-65c8d471c621" providerId="ADAL" clId="{09EBCD6D-3E32-1447-A1AF-87925F52689B}" dt="2021-06-01T12:00:36.292" v="9639"/>
        <pc:sldMkLst>
          <pc:docMk/>
          <pc:sldMk cId="619972637" sldId="679"/>
        </pc:sldMkLst>
        <pc:spChg chg="mod">
          <ac:chgData name="Long B Nguyen" userId="f59fb8f3-a021-417a-8bc1-65c8d471c621" providerId="ADAL" clId="{09EBCD6D-3E32-1447-A1AF-87925F52689B}" dt="2021-06-01T12:00:23.430" v="9637" actId="113"/>
          <ac:spMkLst>
            <pc:docMk/>
            <pc:sldMk cId="619972637" sldId="679"/>
            <ac:spMk id="3" creationId="{3770FE9B-403E-D54D-910D-E86CFE4C2FAF}"/>
          </ac:spMkLst>
        </pc:spChg>
      </pc:sldChg>
      <pc:sldChg chg="modSp add mod modAnim">
        <pc:chgData name="Long B Nguyen" userId="f59fb8f3-a021-417a-8bc1-65c8d471c621" providerId="ADAL" clId="{09EBCD6D-3E32-1447-A1AF-87925F52689B}" dt="2021-06-01T12:01:56.156" v="9651"/>
        <pc:sldMkLst>
          <pc:docMk/>
          <pc:sldMk cId="703136257" sldId="680"/>
        </pc:sldMkLst>
        <pc:spChg chg="mod">
          <ac:chgData name="Long B Nguyen" userId="f59fb8f3-a021-417a-8bc1-65c8d471c621" providerId="ADAL" clId="{09EBCD6D-3E32-1447-A1AF-87925F52689B}" dt="2021-06-01T12:01:46.563" v="9649" actId="113"/>
          <ac:spMkLst>
            <pc:docMk/>
            <pc:sldMk cId="703136257" sldId="680"/>
            <ac:spMk id="3" creationId="{3770FE9B-403E-D54D-910D-E86CFE4C2FAF}"/>
          </ac:spMkLst>
        </pc:spChg>
      </pc:sldChg>
      <pc:sldChg chg="modSp add mod">
        <pc:chgData name="Long B Nguyen" userId="f59fb8f3-a021-417a-8bc1-65c8d471c621" providerId="ADAL" clId="{09EBCD6D-3E32-1447-A1AF-87925F52689B}" dt="2021-06-01T12:06:07.791" v="9674" actId="20577"/>
        <pc:sldMkLst>
          <pc:docMk/>
          <pc:sldMk cId="393581662" sldId="681"/>
        </pc:sldMkLst>
        <pc:spChg chg="mod">
          <ac:chgData name="Long B Nguyen" userId="f59fb8f3-a021-417a-8bc1-65c8d471c621" providerId="ADAL" clId="{09EBCD6D-3E32-1447-A1AF-87925F52689B}" dt="2021-06-01T12:06:07.791" v="9674" actId="20577"/>
          <ac:spMkLst>
            <pc:docMk/>
            <pc:sldMk cId="393581662" sldId="681"/>
            <ac:spMk id="3" creationId="{3770FE9B-403E-D54D-910D-E86CFE4C2FAF}"/>
          </ac:spMkLst>
        </pc:spChg>
      </pc:sldChg>
      <pc:sldChg chg="modSp add del mod">
        <pc:chgData name="Long B Nguyen" userId="f59fb8f3-a021-417a-8bc1-65c8d471c621" providerId="ADAL" clId="{09EBCD6D-3E32-1447-A1AF-87925F52689B}" dt="2021-05-31T19:47:35.864" v="9556" actId="2696"/>
        <pc:sldMkLst>
          <pc:docMk/>
          <pc:sldMk cId="2824012676" sldId="681"/>
        </pc:sldMkLst>
        <pc:spChg chg="mod">
          <ac:chgData name="Long B Nguyen" userId="f59fb8f3-a021-417a-8bc1-65c8d471c621" providerId="ADAL" clId="{09EBCD6D-3E32-1447-A1AF-87925F52689B}" dt="2021-05-31T19:46:12.694" v="9545" actId="20577"/>
          <ac:spMkLst>
            <pc:docMk/>
            <pc:sldMk cId="2824012676" sldId="681"/>
            <ac:spMk id="3" creationId="{3770FE9B-403E-D54D-910D-E86CFE4C2FAF}"/>
          </ac:spMkLst>
        </pc:spChg>
      </pc:sldChg>
      <pc:sldChg chg="modSp add mod">
        <pc:chgData name="Long B Nguyen" userId="f59fb8f3-a021-417a-8bc1-65c8d471c621" providerId="ADAL" clId="{09EBCD6D-3E32-1447-A1AF-87925F52689B}" dt="2021-06-01T12:05:59.667" v="9672" actId="113"/>
        <pc:sldMkLst>
          <pc:docMk/>
          <pc:sldMk cId="128763582" sldId="682"/>
        </pc:sldMkLst>
        <pc:spChg chg="mod">
          <ac:chgData name="Long B Nguyen" userId="f59fb8f3-a021-417a-8bc1-65c8d471c621" providerId="ADAL" clId="{09EBCD6D-3E32-1447-A1AF-87925F52689B}" dt="2021-06-01T12:05:59.667" v="9672" actId="113"/>
          <ac:spMkLst>
            <pc:docMk/>
            <pc:sldMk cId="128763582" sldId="682"/>
            <ac:spMk id="3" creationId="{3770FE9B-403E-D54D-910D-E86CFE4C2FAF}"/>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DF35109B-7929-8743-89BA-471CE6310637}"/>
    <pc:docChg chg="undo custSel addSld delSld modSld">
      <pc:chgData name="Long Nguyen" userId="f59fb8f3-a021-417a-8bc1-65c8d471c621" providerId="ADAL" clId="{DF35109B-7929-8743-89BA-471CE6310637}" dt="2022-04-11T11:50:25.277" v="2472" actId="1076"/>
      <pc:docMkLst>
        <pc:docMk/>
      </pc:docMkLst>
      <pc:sldChg chg="modSp mod">
        <pc:chgData name="Long Nguyen" userId="f59fb8f3-a021-417a-8bc1-65c8d471c621" providerId="ADAL" clId="{DF35109B-7929-8743-89BA-471CE6310637}" dt="2022-04-08T17:06:08.646" v="8" actId="27636"/>
        <pc:sldMkLst>
          <pc:docMk/>
          <pc:sldMk cId="2441235609" sldId="552"/>
        </pc:sldMkLst>
        <pc:spChg chg="mod">
          <ac:chgData name="Long Nguyen" userId="f59fb8f3-a021-417a-8bc1-65c8d471c621" providerId="ADAL" clId="{DF35109B-7929-8743-89BA-471CE6310637}" dt="2022-04-08T17:06:08.646" v="8" actId="27636"/>
          <ac:spMkLst>
            <pc:docMk/>
            <pc:sldMk cId="2441235609" sldId="552"/>
            <ac:spMk id="3" creationId="{8EE44610-8AB0-B84C-9003-2B8BA850F328}"/>
          </ac:spMkLst>
        </pc:spChg>
      </pc:sldChg>
      <pc:sldChg chg="modSp mod">
        <pc:chgData name="Long Nguyen" userId="f59fb8f3-a021-417a-8bc1-65c8d471c621" providerId="ADAL" clId="{DF35109B-7929-8743-89BA-471CE6310637}" dt="2022-04-11T11:42:18.295" v="2392" actId="113"/>
        <pc:sldMkLst>
          <pc:docMk/>
          <pc:sldMk cId="2551255002" sldId="563"/>
        </pc:sldMkLst>
        <pc:spChg chg="mod">
          <ac:chgData name="Long Nguyen" userId="f59fb8f3-a021-417a-8bc1-65c8d471c621" providerId="ADAL" clId="{DF35109B-7929-8743-89BA-471CE6310637}" dt="2022-04-11T11:42:18.295" v="2392" actId="113"/>
          <ac:spMkLst>
            <pc:docMk/>
            <pc:sldMk cId="2551255002" sldId="563"/>
            <ac:spMk id="3" creationId="{8EE44610-8AB0-B84C-9003-2B8BA850F328}"/>
          </ac:spMkLst>
        </pc:spChg>
      </pc:sldChg>
      <pc:sldChg chg="modSp mod">
        <pc:chgData name="Long Nguyen" userId="f59fb8f3-a021-417a-8bc1-65c8d471c621" providerId="ADAL" clId="{DF35109B-7929-8743-89BA-471CE6310637}" dt="2022-04-11T11:48:42.931" v="2420" actId="1036"/>
        <pc:sldMkLst>
          <pc:docMk/>
          <pc:sldMk cId="2343131900" sldId="570"/>
        </pc:sldMkLst>
        <pc:spChg chg="mod">
          <ac:chgData name="Long Nguyen" userId="f59fb8f3-a021-417a-8bc1-65c8d471c621" providerId="ADAL" clId="{DF35109B-7929-8743-89BA-471CE6310637}" dt="2022-04-11T11:48:42.931" v="2420" actId="1036"/>
          <ac:spMkLst>
            <pc:docMk/>
            <pc:sldMk cId="2343131900" sldId="570"/>
            <ac:spMk id="3" creationId="{39F63C40-C1B9-5E43-822C-1EE1EE79D949}"/>
          </ac:spMkLst>
        </pc:spChg>
      </pc:sldChg>
      <pc:sldChg chg="add">
        <pc:chgData name="Long Nguyen" userId="f59fb8f3-a021-417a-8bc1-65c8d471c621" providerId="ADAL" clId="{DF35109B-7929-8743-89BA-471CE6310637}" dt="2022-04-11T11:49:23.007" v="2422"/>
        <pc:sldMkLst>
          <pc:docMk/>
          <pc:sldMk cId="674573297" sldId="573"/>
        </pc:sldMkLst>
      </pc:sldChg>
      <pc:sldChg chg="del">
        <pc:chgData name="Long Nguyen" userId="f59fb8f3-a021-417a-8bc1-65c8d471c621" providerId="ADAL" clId="{DF35109B-7929-8743-89BA-471CE6310637}" dt="2022-04-11T11:49:06.221" v="2421" actId="2696"/>
        <pc:sldMkLst>
          <pc:docMk/>
          <pc:sldMk cId="1063104711" sldId="573"/>
        </pc:sldMkLst>
      </pc:sldChg>
      <pc:sldChg chg="del">
        <pc:chgData name="Long Nguyen" userId="f59fb8f3-a021-417a-8bc1-65c8d471c621" providerId="ADAL" clId="{DF35109B-7929-8743-89BA-471CE6310637}" dt="2022-04-11T11:49:06.221" v="2421" actId="2696"/>
        <pc:sldMkLst>
          <pc:docMk/>
          <pc:sldMk cId="1126682757" sldId="584"/>
        </pc:sldMkLst>
      </pc:sldChg>
      <pc:sldChg chg="add">
        <pc:chgData name="Long Nguyen" userId="f59fb8f3-a021-417a-8bc1-65c8d471c621" providerId="ADAL" clId="{DF35109B-7929-8743-89BA-471CE6310637}" dt="2022-04-11T11:49:23.007" v="2422"/>
        <pc:sldMkLst>
          <pc:docMk/>
          <pc:sldMk cId="3112879688" sldId="584"/>
        </pc:sldMkLst>
      </pc:sldChg>
      <pc:sldChg chg="add del">
        <pc:chgData name="Long Nguyen" userId="f59fb8f3-a021-417a-8bc1-65c8d471c621" providerId="ADAL" clId="{DF35109B-7929-8743-89BA-471CE6310637}" dt="2022-04-11T11:49:43.348" v="2425" actId="2696"/>
        <pc:sldMkLst>
          <pc:docMk/>
          <pc:sldMk cId="899424772" sldId="593"/>
        </pc:sldMkLst>
      </pc:sldChg>
      <pc:sldChg chg="modSp add mod">
        <pc:chgData name="Long Nguyen" userId="f59fb8f3-a021-417a-8bc1-65c8d471c621" providerId="ADAL" clId="{DF35109B-7929-8743-89BA-471CE6310637}" dt="2022-04-11T11:50:25.277" v="2472" actId="1076"/>
        <pc:sldMkLst>
          <pc:docMk/>
          <pc:sldMk cId="1196607856" sldId="593"/>
        </pc:sldMkLst>
        <pc:spChg chg="mod">
          <ac:chgData name="Long Nguyen" userId="f59fb8f3-a021-417a-8bc1-65c8d471c621" providerId="ADAL" clId="{DF35109B-7929-8743-89BA-471CE6310637}" dt="2022-04-11T11:50:19.467" v="2471" actId="20577"/>
          <ac:spMkLst>
            <pc:docMk/>
            <pc:sldMk cId="1196607856" sldId="593"/>
            <ac:spMk id="2" creationId="{AF9F685D-4E97-3F4B-B208-BC6ABCBD76D3}"/>
          </ac:spMkLst>
        </pc:spChg>
        <pc:spChg chg="mod">
          <ac:chgData name="Long Nguyen" userId="f59fb8f3-a021-417a-8bc1-65c8d471c621" providerId="ADAL" clId="{DF35109B-7929-8743-89BA-471CE6310637}" dt="2022-04-11T11:50:25.277" v="2472" actId="1076"/>
          <ac:spMkLst>
            <pc:docMk/>
            <pc:sldMk cId="1196607856" sldId="593"/>
            <ac:spMk id="3" creationId="{A03D9AF4-CD64-DD4B-BF55-28F2A337D450}"/>
          </ac:spMkLst>
        </pc:spChg>
        <pc:picChg chg="mod">
          <ac:chgData name="Long Nguyen" userId="f59fb8f3-a021-417a-8bc1-65c8d471c621" providerId="ADAL" clId="{DF35109B-7929-8743-89BA-471CE6310637}" dt="2022-04-11T11:49:59.138" v="2432" actId="1076"/>
          <ac:picMkLst>
            <pc:docMk/>
            <pc:sldMk cId="1196607856" sldId="593"/>
            <ac:picMk id="5" creationId="{B3E5530E-CEAB-6346-951D-FCA5BFF6901A}"/>
          </ac:picMkLst>
        </pc:picChg>
      </pc:sldChg>
      <pc:sldChg chg="add del">
        <pc:chgData name="Long Nguyen" userId="f59fb8f3-a021-417a-8bc1-65c8d471c621" providerId="ADAL" clId="{DF35109B-7929-8743-89BA-471CE6310637}" dt="2022-04-11T11:49:34.498" v="2423" actId="2696"/>
        <pc:sldMkLst>
          <pc:docMk/>
          <pc:sldMk cId="1623860042" sldId="593"/>
        </pc:sldMkLst>
      </pc:sldChg>
      <pc:sldChg chg="modSp del mod">
        <pc:chgData name="Long Nguyen" userId="f59fb8f3-a021-417a-8bc1-65c8d471c621" providerId="ADAL" clId="{DF35109B-7929-8743-89BA-471CE6310637}" dt="2022-04-11T11:49:06.221" v="2421" actId="2696"/>
        <pc:sldMkLst>
          <pc:docMk/>
          <pc:sldMk cId="3064516433" sldId="593"/>
        </pc:sldMkLst>
        <pc:spChg chg="mod">
          <ac:chgData name="Long Nguyen" userId="f59fb8f3-a021-417a-8bc1-65c8d471c621" providerId="ADAL" clId="{DF35109B-7929-8743-89BA-471CE6310637}" dt="2022-04-08T17:06:08.557" v="2" actId="27636"/>
          <ac:spMkLst>
            <pc:docMk/>
            <pc:sldMk cId="3064516433" sldId="593"/>
            <ac:spMk id="3" creationId="{A03D9AF4-CD64-DD4B-BF55-28F2A337D450}"/>
          </ac:spMkLst>
        </pc:spChg>
        <pc:picChg chg="mod">
          <ac:chgData name="Long Nguyen" userId="f59fb8f3-a021-417a-8bc1-65c8d471c621" providerId="ADAL" clId="{DF35109B-7929-8743-89BA-471CE6310637}" dt="2022-04-08T17:22:43.210" v="818" actId="14100"/>
          <ac:picMkLst>
            <pc:docMk/>
            <pc:sldMk cId="3064516433" sldId="593"/>
            <ac:picMk id="5" creationId="{B3E5530E-CEAB-6346-951D-FCA5BFF6901A}"/>
          </ac:picMkLst>
        </pc:picChg>
      </pc:sldChg>
      <pc:sldChg chg="addSp delSp modSp del mod setBg">
        <pc:chgData name="Long Nguyen" userId="f59fb8f3-a021-417a-8bc1-65c8d471c621" providerId="ADAL" clId="{DF35109B-7929-8743-89BA-471CE6310637}" dt="2022-04-08T17:21:25.809" v="817" actId="2696"/>
        <pc:sldMkLst>
          <pc:docMk/>
          <pc:sldMk cId="1522800028" sldId="603"/>
        </pc:sldMkLst>
        <pc:spChg chg="del">
          <ac:chgData name="Long Nguyen" userId="f59fb8f3-a021-417a-8bc1-65c8d471c621" providerId="ADAL" clId="{DF35109B-7929-8743-89BA-471CE6310637}" dt="2022-04-08T17:19:18.857" v="752" actId="478"/>
          <ac:spMkLst>
            <pc:docMk/>
            <pc:sldMk cId="1522800028" sldId="603"/>
            <ac:spMk id="2" creationId="{FBE09E28-608C-9244-A4DA-83DBD8C4FE7E}"/>
          </ac:spMkLst>
        </pc:spChg>
        <pc:spChg chg="mod ord">
          <ac:chgData name="Long Nguyen" userId="f59fb8f3-a021-417a-8bc1-65c8d471c621" providerId="ADAL" clId="{DF35109B-7929-8743-89BA-471CE6310637}" dt="2022-04-08T17:19:58.752" v="767" actId="26606"/>
          <ac:spMkLst>
            <pc:docMk/>
            <pc:sldMk cId="1522800028" sldId="603"/>
            <ac:spMk id="3" creationId="{C23CF70F-004B-CB4C-B658-A18B90D95303}"/>
          </ac:spMkLst>
        </pc:spChg>
        <pc:spChg chg="mod ord">
          <ac:chgData name="Long Nguyen" userId="f59fb8f3-a021-417a-8bc1-65c8d471c621" providerId="ADAL" clId="{DF35109B-7929-8743-89BA-471CE6310637}" dt="2022-04-08T17:19:58.752" v="767" actId="26606"/>
          <ac:spMkLst>
            <pc:docMk/>
            <pc:sldMk cId="1522800028" sldId="603"/>
            <ac:spMk id="4" creationId="{55E1B514-E21B-DC41-90D2-62CDE32CE2CD}"/>
          </ac:spMkLst>
        </pc:spChg>
        <pc:spChg chg="add del">
          <ac:chgData name="Long Nguyen" userId="f59fb8f3-a021-417a-8bc1-65c8d471c621" providerId="ADAL" clId="{DF35109B-7929-8743-89BA-471CE6310637}" dt="2022-04-08T17:19:58.752" v="767" actId="26606"/>
          <ac:spMkLst>
            <pc:docMk/>
            <pc:sldMk cId="1522800028" sldId="603"/>
            <ac:spMk id="14" creationId="{33CD251C-A887-4D2F-925B-FC097198538B}"/>
          </ac:spMkLst>
        </pc:spChg>
        <pc:spChg chg="add del">
          <ac:chgData name="Long Nguyen" userId="f59fb8f3-a021-417a-8bc1-65c8d471c621" providerId="ADAL" clId="{DF35109B-7929-8743-89BA-471CE6310637}" dt="2022-04-08T17:19:58.752" v="767" actId="26606"/>
          <ac:spMkLst>
            <pc:docMk/>
            <pc:sldMk cId="1522800028" sldId="603"/>
            <ac:spMk id="16" creationId="{C0919D08-D2D5-4C18-961F-BDD0AB19C345}"/>
          </ac:spMkLst>
        </pc:spChg>
        <pc:picChg chg="mod ord">
          <ac:chgData name="Long Nguyen" userId="f59fb8f3-a021-417a-8bc1-65c8d471c621" providerId="ADAL" clId="{DF35109B-7929-8743-89BA-471CE6310637}" dt="2022-04-08T17:19:58.752" v="767" actId="26606"/>
          <ac:picMkLst>
            <pc:docMk/>
            <pc:sldMk cId="1522800028" sldId="603"/>
            <ac:picMk id="5" creationId="{73BEF1C2-4974-2E4C-8E8E-A3D772FAE714}"/>
          </ac:picMkLst>
        </pc:picChg>
        <pc:picChg chg="add mod ord">
          <ac:chgData name="Long Nguyen" userId="f59fb8f3-a021-417a-8bc1-65c8d471c621" providerId="ADAL" clId="{DF35109B-7929-8743-89BA-471CE6310637}" dt="2022-04-08T17:19:58.752" v="767" actId="26606"/>
          <ac:picMkLst>
            <pc:docMk/>
            <pc:sldMk cId="1522800028" sldId="603"/>
            <ac:picMk id="6" creationId="{98BF413C-201C-6642-8E75-917578108DC4}"/>
          </ac:picMkLst>
        </pc:picChg>
        <pc:picChg chg="add mod">
          <ac:chgData name="Long Nguyen" userId="f59fb8f3-a021-417a-8bc1-65c8d471c621" providerId="ADAL" clId="{DF35109B-7929-8743-89BA-471CE6310637}" dt="2022-04-08T17:19:58.752" v="767" actId="26606"/>
          <ac:picMkLst>
            <pc:docMk/>
            <pc:sldMk cId="1522800028" sldId="603"/>
            <ac:picMk id="7" creationId="{C25D195D-7134-7D41-9754-D49DD7966C97}"/>
          </ac:picMkLst>
        </pc:picChg>
        <pc:picChg chg="add del mod">
          <ac:chgData name="Long Nguyen" userId="f59fb8f3-a021-417a-8bc1-65c8d471c621" providerId="ADAL" clId="{DF35109B-7929-8743-89BA-471CE6310637}" dt="2022-04-08T17:19:40.064" v="756" actId="478"/>
          <ac:picMkLst>
            <pc:docMk/>
            <pc:sldMk cId="1522800028" sldId="603"/>
            <ac:picMk id="8" creationId="{9DCE85B0-C55F-7F4B-9C8B-45A610527E39}"/>
          </ac:picMkLst>
        </pc:picChg>
        <pc:picChg chg="add del mod">
          <ac:chgData name="Long Nguyen" userId="f59fb8f3-a021-417a-8bc1-65c8d471c621" providerId="ADAL" clId="{DF35109B-7929-8743-89BA-471CE6310637}" dt="2022-04-08T17:20:02.349" v="768" actId="21"/>
          <ac:picMkLst>
            <pc:docMk/>
            <pc:sldMk cId="1522800028" sldId="603"/>
            <ac:picMk id="9" creationId="{3F6E1FBF-7EAC-D640-B95F-8BE451FCF57A}"/>
          </ac:picMkLst>
        </pc:picChg>
        <pc:picChg chg="add del">
          <ac:chgData name="Long Nguyen" userId="f59fb8f3-a021-417a-8bc1-65c8d471c621" providerId="ADAL" clId="{DF35109B-7929-8743-89BA-471CE6310637}" dt="2022-04-08T17:20:13.610" v="771" actId="21"/>
          <ac:picMkLst>
            <pc:docMk/>
            <pc:sldMk cId="1522800028" sldId="603"/>
            <ac:picMk id="10" creationId="{7533CA58-A3B1-1341-9A02-506EE30E7CB9}"/>
          </ac:picMkLst>
        </pc:picChg>
      </pc:sldChg>
      <pc:sldChg chg="addSp delSp modSp mod delAnim modAnim">
        <pc:chgData name="Long Nguyen" userId="f59fb8f3-a021-417a-8bc1-65c8d471c621" providerId="ADAL" clId="{DF35109B-7929-8743-89BA-471CE6310637}" dt="2022-04-08T17:18:42.420" v="750"/>
        <pc:sldMkLst>
          <pc:docMk/>
          <pc:sldMk cId="1582772439" sldId="604"/>
        </pc:sldMkLst>
        <pc:spChg chg="del">
          <ac:chgData name="Long Nguyen" userId="f59fb8f3-a021-417a-8bc1-65c8d471c621" providerId="ADAL" clId="{DF35109B-7929-8743-89BA-471CE6310637}" dt="2022-04-08T17:13:58.753" v="316" actId="478"/>
          <ac:spMkLst>
            <pc:docMk/>
            <pc:sldMk cId="1582772439" sldId="604"/>
            <ac:spMk id="2" creationId="{9731503B-EC54-C944-B2E0-9BE5611D43A8}"/>
          </ac:spMkLst>
        </pc:spChg>
        <pc:spChg chg="del">
          <ac:chgData name="Long Nguyen" userId="f59fb8f3-a021-417a-8bc1-65c8d471c621" providerId="ADAL" clId="{DF35109B-7929-8743-89BA-471CE6310637}" dt="2022-04-08T17:14:00.256" v="317" actId="478"/>
          <ac:spMkLst>
            <pc:docMk/>
            <pc:sldMk cId="1582772439" sldId="604"/>
            <ac:spMk id="3" creationId="{AD09D2D1-6D09-6042-B2B5-B2F8C39D539C}"/>
          </ac:spMkLst>
        </pc:spChg>
        <pc:spChg chg="mod">
          <ac:chgData name="Long Nguyen" userId="f59fb8f3-a021-417a-8bc1-65c8d471c621" providerId="ADAL" clId="{DF35109B-7929-8743-89BA-471CE6310637}" dt="2022-04-08T17:14:23.578" v="338" actId="1036"/>
          <ac:spMkLst>
            <pc:docMk/>
            <pc:sldMk cId="1582772439" sldId="604"/>
            <ac:spMk id="4" creationId="{FD5E6E63-5EB5-CA47-8C3D-9870524B2670}"/>
          </ac:spMkLst>
        </pc:spChg>
        <pc:spChg chg="add mod">
          <ac:chgData name="Long Nguyen" userId="f59fb8f3-a021-417a-8bc1-65c8d471c621" providerId="ADAL" clId="{DF35109B-7929-8743-89BA-471CE6310637}" dt="2022-04-08T17:14:23.578" v="338" actId="1036"/>
          <ac:spMkLst>
            <pc:docMk/>
            <pc:sldMk cId="1582772439" sldId="604"/>
            <ac:spMk id="7" creationId="{A8C8329B-7F88-6A4C-B9E2-DCDF5B90373C}"/>
          </ac:spMkLst>
        </pc:spChg>
        <pc:spChg chg="add mod">
          <ac:chgData name="Long Nguyen" userId="f59fb8f3-a021-417a-8bc1-65c8d471c621" providerId="ADAL" clId="{DF35109B-7929-8743-89BA-471CE6310637}" dt="2022-04-08T17:14:23.578" v="338" actId="1036"/>
          <ac:spMkLst>
            <pc:docMk/>
            <pc:sldMk cId="1582772439" sldId="604"/>
            <ac:spMk id="9" creationId="{C85E3CCA-3237-1B46-86F8-E3BF268309D5}"/>
          </ac:spMkLst>
        </pc:spChg>
        <pc:spChg chg="add mod">
          <ac:chgData name="Long Nguyen" userId="f59fb8f3-a021-417a-8bc1-65c8d471c621" providerId="ADAL" clId="{DF35109B-7929-8743-89BA-471CE6310637}" dt="2022-04-08T17:15:31.984" v="407" actId="1037"/>
          <ac:spMkLst>
            <pc:docMk/>
            <pc:sldMk cId="1582772439" sldId="604"/>
            <ac:spMk id="10" creationId="{BDEEB2CD-68CF-4E43-8CF1-C187ACF02450}"/>
          </ac:spMkLst>
        </pc:spChg>
        <pc:spChg chg="add mod">
          <ac:chgData name="Long Nguyen" userId="f59fb8f3-a021-417a-8bc1-65c8d471c621" providerId="ADAL" clId="{DF35109B-7929-8743-89BA-471CE6310637}" dt="2022-04-08T17:14:23.578" v="338" actId="1036"/>
          <ac:spMkLst>
            <pc:docMk/>
            <pc:sldMk cId="1582772439" sldId="604"/>
            <ac:spMk id="12" creationId="{4E1955F5-09BC-544F-9BA5-A8F9807F3DB8}"/>
          </ac:spMkLst>
        </pc:spChg>
        <pc:spChg chg="add mod">
          <ac:chgData name="Long Nguyen" userId="f59fb8f3-a021-417a-8bc1-65c8d471c621" providerId="ADAL" clId="{DF35109B-7929-8743-89BA-471CE6310637}" dt="2022-04-08T17:15:34.699" v="411" actId="1038"/>
          <ac:spMkLst>
            <pc:docMk/>
            <pc:sldMk cId="1582772439" sldId="604"/>
            <ac:spMk id="13" creationId="{2AD7AF5E-441E-994C-85F4-59FC3A55A596}"/>
          </ac:spMkLst>
        </pc:spChg>
        <pc:spChg chg="add mod">
          <ac:chgData name="Long Nguyen" userId="f59fb8f3-a021-417a-8bc1-65c8d471c621" providerId="ADAL" clId="{DF35109B-7929-8743-89BA-471CE6310637}" dt="2022-04-08T17:15:05.346" v="379" actId="1036"/>
          <ac:spMkLst>
            <pc:docMk/>
            <pc:sldMk cId="1582772439" sldId="604"/>
            <ac:spMk id="14" creationId="{BF1CB500-2212-BC4A-8E65-762C2645EA7D}"/>
          </ac:spMkLst>
        </pc:spChg>
        <pc:spChg chg="add mod">
          <ac:chgData name="Long Nguyen" userId="f59fb8f3-a021-417a-8bc1-65c8d471c621" providerId="ADAL" clId="{DF35109B-7929-8743-89BA-471CE6310637}" dt="2022-04-08T17:14:50.872" v="362" actId="1076"/>
          <ac:spMkLst>
            <pc:docMk/>
            <pc:sldMk cId="1582772439" sldId="604"/>
            <ac:spMk id="19" creationId="{95B9D095-80D4-624F-A150-54E6DAAB8946}"/>
          </ac:spMkLst>
        </pc:spChg>
        <pc:spChg chg="add mod">
          <ac:chgData name="Long Nguyen" userId="f59fb8f3-a021-417a-8bc1-65c8d471c621" providerId="ADAL" clId="{DF35109B-7929-8743-89BA-471CE6310637}" dt="2022-04-08T17:17:26.875" v="728" actId="207"/>
          <ac:spMkLst>
            <pc:docMk/>
            <pc:sldMk cId="1582772439" sldId="604"/>
            <ac:spMk id="24" creationId="{4F201175-31C3-1745-A15C-C34119DBFA8E}"/>
          </ac:spMkLst>
        </pc:spChg>
        <pc:spChg chg="add mod">
          <ac:chgData name="Long Nguyen" userId="f59fb8f3-a021-417a-8bc1-65c8d471c621" providerId="ADAL" clId="{DF35109B-7929-8743-89BA-471CE6310637}" dt="2022-04-08T17:18:15.137" v="748" actId="207"/>
          <ac:spMkLst>
            <pc:docMk/>
            <pc:sldMk cId="1582772439" sldId="604"/>
            <ac:spMk id="25" creationId="{A266F0CB-5452-5247-AB02-DD3645FD4063}"/>
          </ac:spMkLst>
        </pc:spChg>
        <pc:picChg chg="del mod">
          <ac:chgData name="Long Nguyen" userId="f59fb8f3-a021-417a-8bc1-65c8d471c621" providerId="ADAL" clId="{DF35109B-7929-8743-89BA-471CE6310637}" dt="2022-04-08T17:13:55.118" v="315" actId="478"/>
          <ac:picMkLst>
            <pc:docMk/>
            <pc:sldMk cId="1582772439" sldId="604"/>
            <ac:picMk id="5" creationId="{698620B2-722F-D747-B2F1-9B36EF906554}"/>
          </ac:picMkLst>
        </pc:picChg>
        <pc:picChg chg="del mod">
          <ac:chgData name="Long Nguyen" userId="f59fb8f3-a021-417a-8bc1-65c8d471c621" providerId="ADAL" clId="{DF35109B-7929-8743-89BA-471CE6310637}" dt="2022-04-08T17:15:00.567" v="363" actId="478"/>
          <ac:picMkLst>
            <pc:docMk/>
            <pc:sldMk cId="1582772439" sldId="604"/>
            <ac:picMk id="6" creationId="{559B7FF2-65E0-984B-8406-3B01D674EC51}"/>
          </ac:picMkLst>
        </pc:picChg>
        <pc:picChg chg="add mod">
          <ac:chgData name="Long Nguyen" userId="f59fb8f3-a021-417a-8bc1-65c8d471c621" providerId="ADAL" clId="{DF35109B-7929-8743-89BA-471CE6310637}" dt="2022-04-08T17:14:23.578" v="338" actId="1036"/>
          <ac:picMkLst>
            <pc:docMk/>
            <pc:sldMk cId="1582772439" sldId="604"/>
            <ac:picMk id="8" creationId="{9A610DEE-65BC-4945-B25B-6FB233B9FB23}"/>
          </ac:picMkLst>
        </pc:picChg>
        <pc:picChg chg="add mod">
          <ac:chgData name="Long Nguyen" userId="f59fb8f3-a021-417a-8bc1-65c8d471c621" providerId="ADAL" clId="{DF35109B-7929-8743-89BA-471CE6310637}" dt="2022-04-08T17:14:23.578" v="338" actId="1036"/>
          <ac:picMkLst>
            <pc:docMk/>
            <pc:sldMk cId="1582772439" sldId="604"/>
            <ac:picMk id="11" creationId="{95F4D163-4874-254C-B086-073E1F81FD2C}"/>
          </ac:picMkLst>
        </pc:picChg>
        <pc:picChg chg="add mod">
          <ac:chgData name="Long Nguyen" userId="f59fb8f3-a021-417a-8bc1-65c8d471c621" providerId="ADAL" clId="{DF35109B-7929-8743-89BA-471CE6310637}" dt="2022-04-08T17:15:14.827" v="399" actId="1036"/>
          <ac:picMkLst>
            <pc:docMk/>
            <pc:sldMk cId="1582772439" sldId="604"/>
            <ac:picMk id="15" creationId="{7EA51CE6-EF06-4A44-8078-EEE073BD606C}"/>
          </ac:picMkLst>
        </pc:picChg>
        <pc:picChg chg="add mod">
          <ac:chgData name="Long Nguyen" userId="f59fb8f3-a021-417a-8bc1-65c8d471c621" providerId="ADAL" clId="{DF35109B-7929-8743-89BA-471CE6310637}" dt="2022-04-08T17:15:14.827" v="399" actId="1036"/>
          <ac:picMkLst>
            <pc:docMk/>
            <pc:sldMk cId="1582772439" sldId="604"/>
            <ac:picMk id="16" creationId="{5D846CC9-97A9-3846-A9BC-D138B2F10F21}"/>
          </ac:picMkLst>
        </pc:picChg>
        <pc:picChg chg="add mod">
          <ac:chgData name="Long Nguyen" userId="f59fb8f3-a021-417a-8bc1-65c8d471c621" providerId="ADAL" clId="{DF35109B-7929-8743-89BA-471CE6310637}" dt="2022-04-08T17:17:39.914" v="730" actId="1076"/>
          <ac:picMkLst>
            <pc:docMk/>
            <pc:sldMk cId="1582772439" sldId="604"/>
            <ac:picMk id="17" creationId="{33D5DD91-58ED-C743-92F6-1F9D69F8A91A}"/>
          </ac:picMkLst>
        </pc:picChg>
        <pc:cxnChg chg="add mod">
          <ac:chgData name="Long Nguyen" userId="f59fb8f3-a021-417a-8bc1-65c8d471c621" providerId="ADAL" clId="{DF35109B-7929-8743-89BA-471CE6310637}" dt="2022-04-08T17:15:43.856" v="418" actId="692"/>
          <ac:cxnSpMkLst>
            <pc:docMk/>
            <pc:sldMk cId="1582772439" sldId="604"/>
            <ac:cxnSpMk id="21" creationId="{3482DE5B-C0E3-8547-A90B-2D17F56DB199}"/>
          </ac:cxnSpMkLst>
        </pc:cxnChg>
      </pc:sldChg>
      <pc:sldChg chg="modSp mod">
        <pc:chgData name="Long Nguyen" userId="f59fb8f3-a021-417a-8bc1-65c8d471c621" providerId="ADAL" clId="{DF35109B-7929-8743-89BA-471CE6310637}" dt="2022-04-08T17:06:08.587" v="4" actId="27636"/>
        <pc:sldMkLst>
          <pc:docMk/>
          <pc:sldMk cId="2179424705" sldId="605"/>
        </pc:sldMkLst>
        <pc:spChg chg="mod">
          <ac:chgData name="Long Nguyen" userId="f59fb8f3-a021-417a-8bc1-65c8d471c621" providerId="ADAL" clId="{DF35109B-7929-8743-89BA-471CE6310637}" dt="2022-04-08T17:06:08.587" v="4" actId="27636"/>
          <ac:spMkLst>
            <pc:docMk/>
            <pc:sldMk cId="2179424705" sldId="605"/>
            <ac:spMk id="3" creationId="{1C4C3784-BDB6-584A-AFB0-C1D2E1193CE9}"/>
          </ac:spMkLst>
        </pc:spChg>
      </pc:sldChg>
      <pc:sldChg chg="del">
        <pc:chgData name="Long Nguyen" userId="f59fb8f3-a021-417a-8bc1-65c8d471c621" providerId="ADAL" clId="{DF35109B-7929-8743-89BA-471CE6310637}" dt="2022-04-08T17:27:32.082" v="905" actId="2696"/>
        <pc:sldMkLst>
          <pc:docMk/>
          <pc:sldMk cId="1910378510" sldId="631"/>
        </pc:sldMkLst>
      </pc:sldChg>
      <pc:sldChg chg="modSp add del mod">
        <pc:chgData name="Long Nguyen" userId="f59fb8f3-a021-417a-8bc1-65c8d471c621" providerId="ADAL" clId="{DF35109B-7929-8743-89BA-471CE6310637}" dt="2022-04-11T11:34:31.356" v="2168" actId="2696"/>
        <pc:sldMkLst>
          <pc:docMk/>
          <pc:sldMk cId="1115615929" sldId="632"/>
        </pc:sldMkLst>
        <pc:spChg chg="mod">
          <ac:chgData name="Long Nguyen" userId="f59fb8f3-a021-417a-8bc1-65c8d471c621" providerId="ADAL" clId="{DF35109B-7929-8743-89BA-471CE6310637}" dt="2022-04-08T17:06:08.567" v="3" actId="27636"/>
          <ac:spMkLst>
            <pc:docMk/>
            <pc:sldMk cId="1115615929" sldId="632"/>
            <ac:spMk id="3" creationId="{B93BCAAE-8D74-EC4D-8C11-E4FC3D47A755}"/>
          </ac:spMkLst>
        </pc:spChg>
      </pc:sldChg>
      <pc:sldChg chg="add">
        <pc:chgData name="Long Nguyen" userId="f59fb8f3-a021-417a-8bc1-65c8d471c621" providerId="ADAL" clId="{DF35109B-7929-8743-89BA-471CE6310637}" dt="2022-04-11T11:34:49.261" v="2169"/>
        <pc:sldMkLst>
          <pc:docMk/>
          <pc:sldMk cId="1327652361" sldId="632"/>
        </pc:sldMkLst>
      </pc:sldChg>
      <pc:sldChg chg="del">
        <pc:chgData name="Long Nguyen" userId="f59fb8f3-a021-417a-8bc1-65c8d471c621" providerId="ADAL" clId="{DF35109B-7929-8743-89BA-471CE6310637}" dt="2022-04-08T17:40:40.630" v="1195" actId="2696"/>
        <pc:sldMkLst>
          <pc:docMk/>
          <pc:sldMk cId="390817172" sldId="633"/>
        </pc:sldMkLst>
      </pc:sldChg>
      <pc:sldChg chg="add">
        <pc:chgData name="Long Nguyen" userId="f59fb8f3-a021-417a-8bc1-65c8d471c621" providerId="ADAL" clId="{DF35109B-7929-8743-89BA-471CE6310637}" dt="2022-04-11T11:34:49.261" v="2169"/>
        <pc:sldMkLst>
          <pc:docMk/>
          <pc:sldMk cId="1713981679" sldId="634"/>
        </pc:sldMkLst>
      </pc:sldChg>
      <pc:sldChg chg="addSp delSp modSp add del mod delAnim">
        <pc:chgData name="Long Nguyen" userId="f59fb8f3-a021-417a-8bc1-65c8d471c621" providerId="ADAL" clId="{DF35109B-7929-8743-89BA-471CE6310637}" dt="2022-04-11T11:34:31.356" v="2168" actId="2696"/>
        <pc:sldMkLst>
          <pc:docMk/>
          <pc:sldMk cId="3972071686" sldId="634"/>
        </pc:sldMkLst>
        <pc:picChg chg="del">
          <ac:chgData name="Long Nguyen" userId="f59fb8f3-a021-417a-8bc1-65c8d471c621" providerId="ADAL" clId="{DF35109B-7929-8743-89BA-471CE6310637}" dt="2022-04-08T17:25:14.720" v="828" actId="478"/>
          <ac:picMkLst>
            <pc:docMk/>
            <pc:sldMk cId="3972071686" sldId="634"/>
            <ac:picMk id="5" creationId="{126574B2-0F95-054C-BFD1-E3E82D200CA4}"/>
          </ac:picMkLst>
        </pc:picChg>
        <pc:picChg chg="add mod">
          <ac:chgData name="Long Nguyen" userId="f59fb8f3-a021-417a-8bc1-65c8d471c621" providerId="ADAL" clId="{DF35109B-7929-8743-89BA-471CE6310637}" dt="2022-04-08T17:25:35.392" v="866" actId="1037"/>
          <ac:picMkLst>
            <pc:docMk/>
            <pc:sldMk cId="3972071686" sldId="634"/>
            <ac:picMk id="6" creationId="{57F7151E-2B07-334F-A613-1E1AEFEF05A6}"/>
          </ac:picMkLst>
        </pc:picChg>
        <pc:picChg chg="del">
          <ac:chgData name="Long Nguyen" userId="f59fb8f3-a021-417a-8bc1-65c8d471c621" providerId="ADAL" clId="{DF35109B-7929-8743-89BA-471CE6310637}" dt="2022-04-08T17:25:13.858" v="827" actId="478"/>
          <ac:picMkLst>
            <pc:docMk/>
            <pc:sldMk cId="3972071686" sldId="634"/>
            <ac:picMk id="7" creationId="{5425D90D-03EF-A947-A255-F7539497946D}"/>
          </ac:picMkLst>
        </pc:picChg>
        <pc:picChg chg="del">
          <ac:chgData name="Long Nguyen" userId="f59fb8f3-a021-417a-8bc1-65c8d471c621" providerId="ADAL" clId="{DF35109B-7929-8743-89BA-471CE6310637}" dt="2022-04-08T17:25:15.506" v="829" actId="478"/>
          <ac:picMkLst>
            <pc:docMk/>
            <pc:sldMk cId="3972071686" sldId="634"/>
            <ac:picMk id="8" creationId="{FEA6E2D4-FD02-8241-962D-AC247B686734}"/>
          </ac:picMkLst>
        </pc:picChg>
        <pc:picChg chg="add mod">
          <ac:chgData name="Long Nguyen" userId="f59fb8f3-a021-417a-8bc1-65c8d471c621" providerId="ADAL" clId="{DF35109B-7929-8743-89BA-471CE6310637}" dt="2022-04-08T17:25:35.392" v="866" actId="1037"/>
          <ac:picMkLst>
            <pc:docMk/>
            <pc:sldMk cId="3972071686" sldId="634"/>
            <ac:picMk id="9" creationId="{A8BA79FC-4878-0A4B-B1F7-DC82F1A53C23}"/>
          </ac:picMkLst>
        </pc:picChg>
        <pc:picChg chg="del">
          <ac:chgData name="Long Nguyen" userId="f59fb8f3-a021-417a-8bc1-65c8d471c621" providerId="ADAL" clId="{DF35109B-7929-8743-89BA-471CE6310637}" dt="2022-04-08T17:25:13.014" v="826" actId="478"/>
          <ac:picMkLst>
            <pc:docMk/>
            <pc:sldMk cId="3972071686" sldId="634"/>
            <ac:picMk id="11" creationId="{C0E5CA17-49B6-3F4E-98E3-E65A6FF37588}"/>
          </ac:picMkLst>
        </pc:picChg>
        <pc:picChg chg="del">
          <ac:chgData name="Long Nguyen" userId="f59fb8f3-a021-417a-8bc1-65c8d471c621" providerId="ADAL" clId="{DF35109B-7929-8743-89BA-471CE6310637}" dt="2022-04-08T17:25:16.671" v="830" actId="478"/>
          <ac:picMkLst>
            <pc:docMk/>
            <pc:sldMk cId="3972071686" sldId="634"/>
            <ac:picMk id="13" creationId="{42CC63B5-611A-EC4A-A524-CEEA86A1FCE6}"/>
          </ac:picMkLst>
        </pc:picChg>
      </pc:sldChg>
      <pc:sldChg chg="add">
        <pc:chgData name="Long Nguyen" userId="f59fb8f3-a021-417a-8bc1-65c8d471c621" providerId="ADAL" clId="{DF35109B-7929-8743-89BA-471CE6310637}" dt="2022-04-11T11:34:49.261" v="2169"/>
        <pc:sldMkLst>
          <pc:docMk/>
          <pc:sldMk cId="377049389" sldId="635"/>
        </pc:sldMkLst>
      </pc:sldChg>
      <pc:sldChg chg="addSp delSp modSp add del mod">
        <pc:chgData name="Long Nguyen" userId="f59fb8f3-a021-417a-8bc1-65c8d471c621" providerId="ADAL" clId="{DF35109B-7929-8743-89BA-471CE6310637}" dt="2022-04-11T11:34:31.356" v="2168" actId="2696"/>
        <pc:sldMkLst>
          <pc:docMk/>
          <pc:sldMk cId="3717689186" sldId="635"/>
        </pc:sldMkLst>
        <pc:picChg chg="add mod">
          <ac:chgData name="Long Nguyen" userId="f59fb8f3-a021-417a-8bc1-65c8d471c621" providerId="ADAL" clId="{DF35109B-7929-8743-89BA-471CE6310637}" dt="2022-04-08T17:42:14.312" v="1270" actId="1038"/>
          <ac:picMkLst>
            <pc:docMk/>
            <pc:sldMk cId="3717689186" sldId="635"/>
            <ac:picMk id="6" creationId="{4EED4926-2E61-A64D-95F4-586D988EAB8F}"/>
          </ac:picMkLst>
        </pc:picChg>
        <pc:picChg chg="del mod">
          <ac:chgData name="Long Nguyen" userId="f59fb8f3-a021-417a-8bc1-65c8d471c621" providerId="ADAL" clId="{DF35109B-7929-8743-89BA-471CE6310637}" dt="2022-04-08T17:41:56.813" v="1230" actId="478"/>
          <ac:picMkLst>
            <pc:docMk/>
            <pc:sldMk cId="3717689186" sldId="635"/>
            <ac:picMk id="10" creationId="{E95AD5B5-4071-654A-B30D-16A1684D9881}"/>
          </ac:picMkLst>
        </pc:picChg>
        <pc:picChg chg="del">
          <ac:chgData name="Long Nguyen" userId="f59fb8f3-a021-417a-8bc1-65c8d471c621" providerId="ADAL" clId="{DF35109B-7929-8743-89BA-471CE6310637}" dt="2022-04-08T17:43:03.492" v="1282" actId="478"/>
          <ac:picMkLst>
            <pc:docMk/>
            <pc:sldMk cId="3717689186" sldId="635"/>
            <ac:picMk id="11" creationId="{E55A0C12-4F89-EE44-A89B-614832C525D1}"/>
          </ac:picMkLst>
        </pc:picChg>
        <pc:picChg chg="add mod">
          <ac:chgData name="Long Nguyen" userId="f59fb8f3-a021-417a-8bc1-65c8d471c621" providerId="ADAL" clId="{DF35109B-7929-8743-89BA-471CE6310637}" dt="2022-04-08T17:42:20.261" v="1272" actId="14100"/>
          <ac:picMkLst>
            <pc:docMk/>
            <pc:sldMk cId="3717689186" sldId="635"/>
            <ac:picMk id="13" creationId="{B6EC1D26-C046-9649-A617-9AEA381A9027}"/>
          </ac:picMkLst>
        </pc:picChg>
        <pc:picChg chg="add mod">
          <ac:chgData name="Long Nguyen" userId="f59fb8f3-a021-417a-8bc1-65c8d471c621" providerId="ADAL" clId="{DF35109B-7929-8743-89BA-471CE6310637}" dt="2022-04-08T17:42:38.762" v="1279" actId="1036"/>
          <ac:picMkLst>
            <pc:docMk/>
            <pc:sldMk cId="3717689186" sldId="635"/>
            <ac:picMk id="14" creationId="{EE4F0ADD-EC0A-5641-9A82-5125AE7EC2C0}"/>
          </ac:picMkLst>
        </pc:picChg>
        <pc:picChg chg="add mod">
          <ac:chgData name="Long Nguyen" userId="f59fb8f3-a021-417a-8bc1-65c8d471c621" providerId="ADAL" clId="{DF35109B-7929-8743-89BA-471CE6310637}" dt="2022-04-08T17:43:15.716" v="1307" actId="1035"/>
          <ac:picMkLst>
            <pc:docMk/>
            <pc:sldMk cId="3717689186" sldId="635"/>
            <ac:picMk id="15" creationId="{FC867182-B629-414E-A13C-C154B5C0C940}"/>
          </ac:picMkLst>
        </pc:picChg>
        <pc:picChg chg="add mod">
          <ac:chgData name="Long Nguyen" userId="f59fb8f3-a021-417a-8bc1-65c8d471c621" providerId="ADAL" clId="{DF35109B-7929-8743-89BA-471CE6310637}" dt="2022-04-08T17:43:25.394" v="1316" actId="14100"/>
          <ac:picMkLst>
            <pc:docMk/>
            <pc:sldMk cId="3717689186" sldId="635"/>
            <ac:picMk id="16" creationId="{52001A2D-4AF4-BF43-83DC-1475FBE7E512}"/>
          </ac:picMkLst>
        </pc:picChg>
        <pc:cxnChg chg="mod">
          <ac:chgData name="Long Nguyen" userId="f59fb8f3-a021-417a-8bc1-65c8d471c621" providerId="ADAL" clId="{DF35109B-7929-8743-89BA-471CE6310637}" dt="2022-04-08T17:42:06.943" v="1260" actId="1037"/>
          <ac:cxnSpMkLst>
            <pc:docMk/>
            <pc:sldMk cId="3717689186" sldId="635"/>
            <ac:cxnSpMk id="12" creationId="{B0C7D7B6-55E9-AE4F-A583-B73A55C8BBD4}"/>
          </ac:cxnSpMkLst>
        </pc:cxnChg>
      </pc:sldChg>
      <pc:sldChg chg="add">
        <pc:chgData name="Long Nguyen" userId="f59fb8f3-a021-417a-8bc1-65c8d471c621" providerId="ADAL" clId="{DF35109B-7929-8743-89BA-471CE6310637}" dt="2022-04-11T11:34:49.261" v="2169"/>
        <pc:sldMkLst>
          <pc:docMk/>
          <pc:sldMk cId="2052418655" sldId="636"/>
        </pc:sldMkLst>
      </pc:sldChg>
      <pc:sldChg chg="addSp delSp modSp add del mod">
        <pc:chgData name="Long Nguyen" userId="f59fb8f3-a021-417a-8bc1-65c8d471c621" providerId="ADAL" clId="{DF35109B-7929-8743-89BA-471CE6310637}" dt="2022-04-11T11:34:31.356" v="2168" actId="2696"/>
        <pc:sldMkLst>
          <pc:docMk/>
          <pc:sldMk cId="3221876358" sldId="636"/>
        </pc:sldMkLst>
        <pc:spChg chg="del">
          <ac:chgData name="Long Nguyen" userId="f59fb8f3-a021-417a-8bc1-65c8d471c621" providerId="ADAL" clId="{DF35109B-7929-8743-89BA-471CE6310637}" dt="2022-04-08T17:44:46.382" v="1324" actId="478"/>
          <ac:spMkLst>
            <pc:docMk/>
            <pc:sldMk cId="3221876358" sldId="636"/>
            <ac:spMk id="4" creationId="{AC08A953-CBA9-B944-8ADC-C994B47CB6F3}"/>
          </ac:spMkLst>
        </pc:spChg>
        <pc:spChg chg="add mod">
          <ac:chgData name="Long Nguyen" userId="f59fb8f3-a021-417a-8bc1-65c8d471c621" providerId="ADAL" clId="{DF35109B-7929-8743-89BA-471CE6310637}" dt="2022-04-08T17:51:15.629" v="1469" actId="1035"/>
          <ac:spMkLst>
            <pc:docMk/>
            <pc:sldMk cId="3221876358" sldId="636"/>
            <ac:spMk id="20" creationId="{3AAFF40B-E505-6344-9DAA-4EE26DD4FC24}"/>
          </ac:spMkLst>
        </pc:spChg>
        <pc:spChg chg="add mod">
          <ac:chgData name="Long Nguyen" userId="f59fb8f3-a021-417a-8bc1-65c8d471c621" providerId="ADAL" clId="{DF35109B-7929-8743-89BA-471CE6310637}" dt="2022-04-08T17:52:03.902" v="1538" actId="1036"/>
          <ac:spMkLst>
            <pc:docMk/>
            <pc:sldMk cId="3221876358" sldId="636"/>
            <ac:spMk id="23" creationId="{A7189EED-B8F1-7D4B-BAEC-AC8DC7CF2358}"/>
          </ac:spMkLst>
        </pc:spChg>
        <pc:picChg chg="del">
          <ac:chgData name="Long Nguyen" userId="f59fb8f3-a021-417a-8bc1-65c8d471c621" providerId="ADAL" clId="{DF35109B-7929-8743-89BA-471CE6310637}" dt="2022-04-08T17:45:23.789" v="1331" actId="478"/>
          <ac:picMkLst>
            <pc:docMk/>
            <pc:sldMk cId="3221876358" sldId="636"/>
            <ac:picMk id="5" creationId="{EAC18EDF-1B77-084B-880D-A52440DE888D}"/>
          </ac:picMkLst>
        </pc:picChg>
        <pc:picChg chg="del mod">
          <ac:chgData name="Long Nguyen" userId="f59fb8f3-a021-417a-8bc1-65c8d471c621" providerId="ADAL" clId="{DF35109B-7929-8743-89BA-471CE6310637}" dt="2022-04-08T17:47:10.036" v="1349" actId="478"/>
          <ac:picMkLst>
            <pc:docMk/>
            <pc:sldMk cId="3221876358" sldId="636"/>
            <ac:picMk id="6" creationId="{31870A4D-7297-F14C-9BF8-476369050B1A}"/>
          </ac:picMkLst>
        </pc:picChg>
        <pc:picChg chg="add del mod">
          <ac:chgData name="Long Nguyen" userId="f59fb8f3-a021-417a-8bc1-65c8d471c621" providerId="ADAL" clId="{DF35109B-7929-8743-89BA-471CE6310637}" dt="2022-04-08T17:46:51.726" v="1341" actId="478"/>
          <ac:picMkLst>
            <pc:docMk/>
            <pc:sldMk cId="3221876358" sldId="636"/>
            <ac:picMk id="7" creationId="{614E5050-94B3-324A-BCEE-12E34D1A7C4A}"/>
          </ac:picMkLst>
        </pc:picChg>
        <pc:picChg chg="add mod">
          <ac:chgData name="Long Nguyen" userId="f59fb8f3-a021-417a-8bc1-65c8d471c621" providerId="ADAL" clId="{DF35109B-7929-8743-89BA-471CE6310637}" dt="2022-04-08T17:50:58.421" v="1452" actId="1036"/>
          <ac:picMkLst>
            <pc:docMk/>
            <pc:sldMk cId="3221876358" sldId="636"/>
            <ac:picMk id="8" creationId="{61E13992-342B-3F43-9905-D5C2783E953F}"/>
          </ac:picMkLst>
        </pc:picChg>
        <pc:picChg chg="del">
          <ac:chgData name="Long Nguyen" userId="f59fb8f3-a021-417a-8bc1-65c8d471c621" providerId="ADAL" clId="{DF35109B-7929-8743-89BA-471CE6310637}" dt="2022-04-08T17:45:21.338" v="1330" actId="478"/>
          <ac:picMkLst>
            <pc:docMk/>
            <pc:sldMk cId="3221876358" sldId="636"/>
            <ac:picMk id="9" creationId="{5B870091-6031-DF40-A653-313598B083A0}"/>
          </ac:picMkLst>
        </pc:picChg>
        <pc:picChg chg="del">
          <ac:chgData name="Long Nguyen" userId="f59fb8f3-a021-417a-8bc1-65c8d471c621" providerId="ADAL" clId="{DF35109B-7929-8743-89BA-471CE6310637}" dt="2022-04-08T17:45:25.146" v="1332" actId="478"/>
          <ac:picMkLst>
            <pc:docMk/>
            <pc:sldMk cId="3221876358" sldId="636"/>
            <ac:picMk id="10" creationId="{97D77703-60B7-2F45-A909-4020B59D21D0}"/>
          </ac:picMkLst>
        </pc:picChg>
        <pc:picChg chg="del mod">
          <ac:chgData name="Long Nguyen" userId="f59fb8f3-a021-417a-8bc1-65c8d471c621" providerId="ADAL" clId="{DF35109B-7929-8743-89BA-471CE6310637}" dt="2022-04-08T17:47:56.310" v="1374" actId="478"/>
          <ac:picMkLst>
            <pc:docMk/>
            <pc:sldMk cId="3221876358" sldId="636"/>
            <ac:picMk id="11" creationId="{66D4F52A-E567-A940-88C3-2610771A6E00}"/>
          </ac:picMkLst>
        </pc:picChg>
        <pc:picChg chg="add mod">
          <ac:chgData name="Long Nguyen" userId="f59fb8f3-a021-417a-8bc1-65c8d471c621" providerId="ADAL" clId="{DF35109B-7929-8743-89BA-471CE6310637}" dt="2022-04-08T17:50:58.421" v="1452" actId="1036"/>
          <ac:picMkLst>
            <pc:docMk/>
            <pc:sldMk cId="3221876358" sldId="636"/>
            <ac:picMk id="13" creationId="{225EC6C4-E14D-664C-8E1D-55FFBDA41F27}"/>
          </ac:picMkLst>
        </pc:picChg>
        <pc:picChg chg="add mod">
          <ac:chgData name="Long Nguyen" userId="f59fb8f3-a021-417a-8bc1-65c8d471c621" providerId="ADAL" clId="{DF35109B-7929-8743-89BA-471CE6310637}" dt="2022-04-08T17:50:58.421" v="1452" actId="1036"/>
          <ac:picMkLst>
            <pc:docMk/>
            <pc:sldMk cId="3221876358" sldId="636"/>
            <ac:picMk id="14" creationId="{184622FE-4CAA-3A4E-8EC8-16E94AAD8A62}"/>
          </ac:picMkLst>
        </pc:picChg>
        <pc:picChg chg="add mod">
          <ac:chgData name="Long Nguyen" userId="f59fb8f3-a021-417a-8bc1-65c8d471c621" providerId="ADAL" clId="{DF35109B-7929-8743-89BA-471CE6310637}" dt="2022-04-08T17:51:11.825" v="1462" actId="1035"/>
          <ac:picMkLst>
            <pc:docMk/>
            <pc:sldMk cId="3221876358" sldId="636"/>
            <ac:picMk id="15" creationId="{F7CF937C-9DF3-A848-BD0B-F882089CA644}"/>
          </ac:picMkLst>
        </pc:picChg>
        <pc:picChg chg="add mod">
          <ac:chgData name="Long Nguyen" userId="f59fb8f3-a021-417a-8bc1-65c8d471c621" providerId="ADAL" clId="{DF35109B-7929-8743-89BA-471CE6310637}" dt="2022-04-08T17:52:26.300" v="1551" actId="1035"/>
          <ac:picMkLst>
            <pc:docMk/>
            <pc:sldMk cId="3221876358" sldId="636"/>
            <ac:picMk id="16" creationId="{2B3957C8-B57C-0441-9A3E-AD721B1724E7}"/>
          </ac:picMkLst>
        </pc:picChg>
        <pc:picChg chg="add mod">
          <ac:chgData name="Long Nguyen" userId="f59fb8f3-a021-417a-8bc1-65c8d471c621" providerId="ADAL" clId="{DF35109B-7929-8743-89BA-471CE6310637}" dt="2022-04-08T17:51:46.352" v="1518" actId="1035"/>
          <ac:picMkLst>
            <pc:docMk/>
            <pc:sldMk cId="3221876358" sldId="636"/>
            <ac:picMk id="17" creationId="{234EC555-8570-3049-B12C-A52871A93048}"/>
          </ac:picMkLst>
        </pc:picChg>
        <pc:picChg chg="add mod">
          <ac:chgData name="Long Nguyen" userId="f59fb8f3-a021-417a-8bc1-65c8d471c621" providerId="ADAL" clId="{DF35109B-7929-8743-89BA-471CE6310637}" dt="2022-04-08T17:51:35.823" v="1493" actId="1036"/>
          <ac:picMkLst>
            <pc:docMk/>
            <pc:sldMk cId="3221876358" sldId="636"/>
            <ac:picMk id="18" creationId="{BD627C9B-7B07-BA4A-9B6B-19CD49E193C1}"/>
          </ac:picMkLst>
        </pc:picChg>
        <pc:picChg chg="add mod">
          <ac:chgData name="Long Nguyen" userId="f59fb8f3-a021-417a-8bc1-65c8d471c621" providerId="ADAL" clId="{DF35109B-7929-8743-89BA-471CE6310637}" dt="2022-04-08T17:51:41.660" v="1511" actId="1036"/>
          <ac:picMkLst>
            <pc:docMk/>
            <pc:sldMk cId="3221876358" sldId="636"/>
            <ac:picMk id="19" creationId="{F587046F-9F11-BA46-9D06-03D5ADE0C69B}"/>
          </ac:picMkLst>
        </pc:picChg>
        <pc:cxnChg chg="mod">
          <ac:chgData name="Long Nguyen" userId="f59fb8f3-a021-417a-8bc1-65c8d471c621" providerId="ADAL" clId="{DF35109B-7929-8743-89BA-471CE6310637}" dt="2022-04-08T17:50:58.421" v="1452" actId="1036"/>
          <ac:cxnSpMkLst>
            <pc:docMk/>
            <pc:sldMk cId="3221876358" sldId="636"/>
            <ac:cxnSpMk id="12" creationId="{D3E4155D-97CA-6743-9072-16CF458BD022}"/>
          </ac:cxnSpMkLst>
        </pc:cxnChg>
        <pc:cxnChg chg="add mod">
          <ac:chgData name="Long Nguyen" userId="f59fb8f3-a021-417a-8bc1-65c8d471c621" providerId="ADAL" clId="{DF35109B-7929-8743-89BA-471CE6310637}" dt="2022-04-08T17:51:15.629" v="1469" actId="1035"/>
          <ac:cxnSpMkLst>
            <pc:docMk/>
            <pc:sldMk cId="3221876358" sldId="636"/>
            <ac:cxnSpMk id="21" creationId="{DB16CF04-808C-C04B-919C-11D47B59BF8C}"/>
          </ac:cxnSpMkLst>
        </pc:cxnChg>
        <pc:cxnChg chg="add mod">
          <ac:chgData name="Long Nguyen" userId="f59fb8f3-a021-417a-8bc1-65c8d471c621" providerId="ADAL" clId="{DF35109B-7929-8743-89BA-471CE6310637}" dt="2022-04-08T17:52:13.317" v="1545" actId="1036"/>
          <ac:cxnSpMkLst>
            <pc:docMk/>
            <pc:sldMk cId="3221876358" sldId="636"/>
            <ac:cxnSpMk id="24" creationId="{D754C82B-28DA-454E-9339-DC10C74B07F7}"/>
          </ac:cxnSpMkLst>
        </pc:cxnChg>
      </pc:sldChg>
      <pc:sldChg chg="add">
        <pc:chgData name="Long Nguyen" userId="f59fb8f3-a021-417a-8bc1-65c8d471c621" providerId="ADAL" clId="{DF35109B-7929-8743-89BA-471CE6310637}" dt="2022-04-11T11:34:49.261" v="2169"/>
        <pc:sldMkLst>
          <pc:docMk/>
          <pc:sldMk cId="344393271" sldId="637"/>
        </pc:sldMkLst>
      </pc:sldChg>
      <pc:sldChg chg="addSp delSp modSp add del mod">
        <pc:chgData name="Long Nguyen" userId="f59fb8f3-a021-417a-8bc1-65c8d471c621" providerId="ADAL" clId="{DF35109B-7929-8743-89BA-471CE6310637}" dt="2022-04-11T11:34:31.356" v="2168" actId="2696"/>
        <pc:sldMkLst>
          <pc:docMk/>
          <pc:sldMk cId="2208213074" sldId="637"/>
        </pc:sldMkLst>
        <pc:picChg chg="add del mod">
          <ac:chgData name="Long Nguyen" userId="f59fb8f3-a021-417a-8bc1-65c8d471c621" providerId="ADAL" clId="{DF35109B-7929-8743-89BA-471CE6310637}" dt="2022-04-08T17:54:44.251" v="1568" actId="478"/>
          <ac:picMkLst>
            <pc:docMk/>
            <pc:sldMk cId="2208213074" sldId="637"/>
            <ac:picMk id="5" creationId="{75735420-027E-7D48-82DF-85E815D5CB93}"/>
          </ac:picMkLst>
        </pc:picChg>
        <pc:picChg chg="add mod">
          <ac:chgData name="Long Nguyen" userId="f59fb8f3-a021-417a-8bc1-65c8d471c621" providerId="ADAL" clId="{DF35109B-7929-8743-89BA-471CE6310637}" dt="2022-04-08T17:55:24.847" v="1582" actId="1076"/>
          <ac:picMkLst>
            <pc:docMk/>
            <pc:sldMk cId="2208213074" sldId="637"/>
            <ac:picMk id="6" creationId="{30007BA2-31C6-9B48-9674-D40C304B877A}"/>
          </ac:picMkLst>
        </pc:picChg>
        <pc:picChg chg="add mod">
          <ac:chgData name="Long Nguyen" userId="f59fb8f3-a021-417a-8bc1-65c8d471c621" providerId="ADAL" clId="{DF35109B-7929-8743-89BA-471CE6310637}" dt="2022-04-08T17:55:21.441" v="1580" actId="1076"/>
          <ac:picMkLst>
            <pc:docMk/>
            <pc:sldMk cId="2208213074" sldId="637"/>
            <ac:picMk id="8" creationId="{649FE077-4EB3-3944-8DC4-82ED81D97235}"/>
          </ac:picMkLst>
        </pc:picChg>
        <pc:picChg chg="del">
          <ac:chgData name="Long Nguyen" userId="f59fb8f3-a021-417a-8bc1-65c8d471c621" providerId="ADAL" clId="{DF35109B-7929-8743-89BA-471CE6310637}" dt="2022-04-08T17:54:01.160" v="1556" actId="478"/>
          <ac:picMkLst>
            <pc:docMk/>
            <pc:sldMk cId="2208213074" sldId="637"/>
            <ac:picMk id="9" creationId="{EAE9FFBA-A88E-6C44-A08E-65AA1B1FE801}"/>
          </ac:picMkLst>
        </pc:picChg>
        <pc:picChg chg="mod">
          <ac:chgData name="Long Nguyen" userId="f59fb8f3-a021-417a-8bc1-65c8d471c621" providerId="ADAL" clId="{DF35109B-7929-8743-89BA-471CE6310637}" dt="2022-04-08T17:55:47.350" v="1583" actId="1076"/>
          <ac:picMkLst>
            <pc:docMk/>
            <pc:sldMk cId="2208213074" sldId="637"/>
            <ac:picMk id="10" creationId="{927F59CF-CE6D-B84A-BFA0-3B50A02D4311}"/>
          </ac:picMkLst>
        </pc:picChg>
        <pc:picChg chg="add mod">
          <ac:chgData name="Long Nguyen" userId="f59fb8f3-a021-417a-8bc1-65c8d471c621" providerId="ADAL" clId="{DF35109B-7929-8743-89BA-471CE6310637}" dt="2022-04-08T17:55:15.709" v="1578" actId="14100"/>
          <ac:picMkLst>
            <pc:docMk/>
            <pc:sldMk cId="2208213074" sldId="637"/>
            <ac:picMk id="11" creationId="{43D9CB86-968B-C249-83D6-7425596E5320}"/>
          </ac:picMkLst>
        </pc:picChg>
        <pc:cxnChg chg="del">
          <ac:chgData name="Long Nguyen" userId="f59fb8f3-a021-417a-8bc1-65c8d471c621" providerId="ADAL" clId="{DF35109B-7929-8743-89BA-471CE6310637}" dt="2022-04-08T17:54:19.601" v="1562" actId="478"/>
          <ac:cxnSpMkLst>
            <pc:docMk/>
            <pc:sldMk cId="2208213074" sldId="637"/>
            <ac:cxnSpMk id="7" creationId="{A1EB075F-2343-8B43-825C-539125AC94BE}"/>
          </ac:cxnSpMkLst>
        </pc:cxnChg>
      </pc:sldChg>
      <pc:sldChg chg="add">
        <pc:chgData name="Long Nguyen" userId="f59fb8f3-a021-417a-8bc1-65c8d471c621" providerId="ADAL" clId="{DF35109B-7929-8743-89BA-471CE6310637}" dt="2022-04-11T11:34:49.261" v="2169"/>
        <pc:sldMkLst>
          <pc:docMk/>
          <pc:sldMk cId="114122793" sldId="638"/>
        </pc:sldMkLst>
      </pc:sldChg>
      <pc:sldChg chg="addSp delSp modSp add del mod">
        <pc:chgData name="Long Nguyen" userId="f59fb8f3-a021-417a-8bc1-65c8d471c621" providerId="ADAL" clId="{DF35109B-7929-8743-89BA-471CE6310637}" dt="2022-04-11T11:34:31.356" v="2168" actId="2696"/>
        <pc:sldMkLst>
          <pc:docMk/>
          <pc:sldMk cId="1296861205" sldId="638"/>
        </pc:sldMkLst>
        <pc:spChg chg="add mod">
          <ac:chgData name="Long Nguyen" userId="f59fb8f3-a021-417a-8bc1-65c8d471c621" providerId="ADAL" clId="{DF35109B-7929-8743-89BA-471CE6310637}" dt="2022-04-08T18:02:08.238" v="1768" actId="1076"/>
          <ac:spMkLst>
            <pc:docMk/>
            <pc:sldMk cId="1296861205" sldId="638"/>
            <ac:spMk id="10" creationId="{1E3C63B3-CB0F-6A48-A184-D59D47D946FB}"/>
          </ac:spMkLst>
        </pc:spChg>
        <pc:picChg chg="del">
          <ac:chgData name="Long Nguyen" userId="f59fb8f3-a021-417a-8bc1-65c8d471c621" providerId="ADAL" clId="{DF35109B-7929-8743-89BA-471CE6310637}" dt="2022-04-08T18:01:53.974" v="1765" actId="478"/>
          <ac:picMkLst>
            <pc:docMk/>
            <pc:sldMk cId="1296861205" sldId="638"/>
            <ac:picMk id="5" creationId="{09030700-33B7-3748-AE37-E8B08CE55B6B}"/>
          </ac:picMkLst>
        </pc:picChg>
        <pc:picChg chg="mod">
          <ac:chgData name="Long Nguyen" userId="f59fb8f3-a021-417a-8bc1-65c8d471c621" providerId="ADAL" clId="{DF35109B-7929-8743-89BA-471CE6310637}" dt="2022-04-08T18:02:10.821" v="1769" actId="1076"/>
          <ac:picMkLst>
            <pc:docMk/>
            <pc:sldMk cId="1296861205" sldId="638"/>
            <ac:picMk id="6" creationId="{3CA0BA11-981B-8145-8345-6940775558E9}"/>
          </ac:picMkLst>
        </pc:picChg>
        <pc:picChg chg="add mod">
          <ac:chgData name="Long Nguyen" userId="f59fb8f3-a021-417a-8bc1-65c8d471c621" providerId="ADAL" clId="{DF35109B-7929-8743-89BA-471CE6310637}" dt="2022-04-08T18:02:08.238" v="1768" actId="1076"/>
          <ac:picMkLst>
            <pc:docMk/>
            <pc:sldMk cId="1296861205" sldId="638"/>
            <ac:picMk id="11" creationId="{ECE962E9-8DD1-2C47-A667-B46AEB4B8647}"/>
          </ac:picMkLst>
        </pc:picChg>
        <pc:picChg chg="add mod">
          <ac:chgData name="Long Nguyen" userId="f59fb8f3-a021-417a-8bc1-65c8d471c621" providerId="ADAL" clId="{DF35109B-7929-8743-89BA-471CE6310637}" dt="2022-04-08T18:02:08.238" v="1768" actId="1076"/>
          <ac:picMkLst>
            <pc:docMk/>
            <pc:sldMk cId="1296861205" sldId="638"/>
            <ac:picMk id="12" creationId="{24C979FD-0455-F048-8F54-3DAB83AB8933}"/>
          </ac:picMkLst>
        </pc:picChg>
        <pc:picChg chg="add mod">
          <ac:chgData name="Long Nguyen" userId="f59fb8f3-a021-417a-8bc1-65c8d471c621" providerId="ADAL" clId="{DF35109B-7929-8743-89BA-471CE6310637}" dt="2022-04-08T18:02:08.238" v="1768" actId="1076"/>
          <ac:picMkLst>
            <pc:docMk/>
            <pc:sldMk cId="1296861205" sldId="638"/>
            <ac:picMk id="13" creationId="{DB30B97A-DCC0-E543-B4F6-9E49931556E1}"/>
          </ac:picMkLst>
        </pc:picChg>
        <pc:cxnChg chg="del">
          <ac:chgData name="Long Nguyen" userId="f59fb8f3-a021-417a-8bc1-65c8d471c621" providerId="ADAL" clId="{DF35109B-7929-8743-89BA-471CE6310637}" dt="2022-04-08T18:01:55.831" v="1766" actId="478"/>
          <ac:cxnSpMkLst>
            <pc:docMk/>
            <pc:sldMk cId="1296861205" sldId="638"/>
            <ac:cxnSpMk id="7" creationId="{FF1348A0-776D-9A40-9F62-A2D0C186E577}"/>
          </ac:cxnSpMkLst>
        </pc:cxnChg>
        <pc:cxnChg chg="del">
          <ac:chgData name="Long Nguyen" userId="f59fb8f3-a021-417a-8bc1-65c8d471c621" providerId="ADAL" clId="{DF35109B-7929-8743-89BA-471CE6310637}" dt="2022-04-08T18:01:57.020" v="1767" actId="478"/>
          <ac:cxnSpMkLst>
            <pc:docMk/>
            <pc:sldMk cId="1296861205" sldId="638"/>
            <ac:cxnSpMk id="9" creationId="{1DFABF50-7BB0-0E43-B815-E91ADEF46637}"/>
          </ac:cxnSpMkLst>
        </pc:cxnChg>
      </pc:sldChg>
      <pc:sldChg chg="addSp delSp modSp add del mod">
        <pc:chgData name="Long Nguyen" userId="f59fb8f3-a021-417a-8bc1-65c8d471c621" providerId="ADAL" clId="{DF35109B-7929-8743-89BA-471CE6310637}" dt="2022-04-11T11:34:31.356" v="2168" actId="2696"/>
        <pc:sldMkLst>
          <pc:docMk/>
          <pc:sldMk cId="1885070025" sldId="639"/>
        </pc:sldMkLst>
        <pc:spChg chg="del">
          <ac:chgData name="Long Nguyen" userId="f59fb8f3-a021-417a-8bc1-65c8d471c621" providerId="ADAL" clId="{DF35109B-7929-8743-89BA-471CE6310637}" dt="2022-04-08T18:03:30.446" v="1779" actId="478"/>
          <ac:spMkLst>
            <pc:docMk/>
            <pc:sldMk cId="1885070025" sldId="639"/>
            <ac:spMk id="4" creationId="{AC08A953-CBA9-B944-8ADC-C994B47CB6F3}"/>
          </ac:spMkLst>
        </pc:spChg>
        <pc:spChg chg="add mod">
          <ac:chgData name="Long Nguyen" userId="f59fb8f3-a021-417a-8bc1-65c8d471c621" providerId="ADAL" clId="{DF35109B-7929-8743-89BA-471CE6310637}" dt="2022-04-08T18:03:36.724" v="1780" actId="1076"/>
          <ac:spMkLst>
            <pc:docMk/>
            <pc:sldMk cId="1885070025" sldId="639"/>
            <ac:spMk id="8" creationId="{CCF89D1D-BD89-AA4D-9793-43ECD3AD302A}"/>
          </ac:spMkLst>
        </pc:spChg>
        <pc:picChg chg="del">
          <ac:chgData name="Long Nguyen" userId="f59fb8f3-a021-417a-8bc1-65c8d471c621" providerId="ADAL" clId="{DF35109B-7929-8743-89BA-471CE6310637}" dt="2022-04-08T18:03:21.453" v="1777" actId="478"/>
          <ac:picMkLst>
            <pc:docMk/>
            <pc:sldMk cId="1885070025" sldId="639"/>
            <ac:picMk id="7" creationId="{6A22383F-E38A-AE44-B689-5E142DA78BE2}"/>
          </ac:picMkLst>
        </pc:picChg>
        <pc:picChg chg="add mod">
          <ac:chgData name="Long Nguyen" userId="f59fb8f3-a021-417a-8bc1-65c8d471c621" providerId="ADAL" clId="{DF35109B-7929-8743-89BA-471CE6310637}" dt="2022-04-08T18:03:36.724" v="1780" actId="1076"/>
          <ac:picMkLst>
            <pc:docMk/>
            <pc:sldMk cId="1885070025" sldId="639"/>
            <ac:picMk id="9" creationId="{2FFF7F82-0962-7642-9C97-3D3AD6E3DB48}"/>
          </ac:picMkLst>
        </pc:picChg>
        <pc:picChg chg="add mod">
          <ac:chgData name="Long Nguyen" userId="f59fb8f3-a021-417a-8bc1-65c8d471c621" providerId="ADAL" clId="{DF35109B-7929-8743-89BA-471CE6310637}" dt="2022-04-08T18:03:36.724" v="1780" actId="1076"/>
          <ac:picMkLst>
            <pc:docMk/>
            <pc:sldMk cId="1885070025" sldId="639"/>
            <ac:picMk id="10" creationId="{54E6213A-EDD4-794C-BCD2-0034E1DA08A3}"/>
          </ac:picMkLst>
        </pc:picChg>
        <pc:picChg chg="add del mod">
          <ac:chgData name="Long Nguyen" userId="f59fb8f3-a021-417a-8bc1-65c8d471c621" providerId="ADAL" clId="{DF35109B-7929-8743-89BA-471CE6310637}" dt="2022-04-08T18:03:10.528" v="1773" actId="478"/>
          <ac:picMkLst>
            <pc:docMk/>
            <pc:sldMk cId="1885070025" sldId="639"/>
            <ac:picMk id="11" creationId="{1CDCA2FF-C1B1-584C-8D6A-3933FAA1C61F}"/>
          </ac:picMkLst>
        </pc:picChg>
        <pc:cxnChg chg="del">
          <ac:chgData name="Long Nguyen" userId="f59fb8f3-a021-417a-8bc1-65c8d471c621" providerId="ADAL" clId="{DF35109B-7929-8743-89BA-471CE6310637}" dt="2022-04-08T18:03:24.319" v="1778" actId="478"/>
          <ac:cxnSpMkLst>
            <pc:docMk/>
            <pc:sldMk cId="1885070025" sldId="639"/>
            <ac:cxnSpMk id="6" creationId="{42671960-01DF-D644-9621-0126550943E2}"/>
          </ac:cxnSpMkLst>
        </pc:cxnChg>
      </pc:sldChg>
      <pc:sldChg chg="add">
        <pc:chgData name="Long Nguyen" userId="f59fb8f3-a021-417a-8bc1-65c8d471c621" providerId="ADAL" clId="{DF35109B-7929-8743-89BA-471CE6310637}" dt="2022-04-11T11:34:49.261" v="2169"/>
        <pc:sldMkLst>
          <pc:docMk/>
          <pc:sldMk cId="4293863489" sldId="639"/>
        </pc:sldMkLst>
      </pc:sldChg>
      <pc:sldChg chg="add">
        <pc:chgData name="Long Nguyen" userId="f59fb8f3-a021-417a-8bc1-65c8d471c621" providerId="ADAL" clId="{DF35109B-7929-8743-89BA-471CE6310637}" dt="2022-04-11T11:34:49.261" v="2169"/>
        <pc:sldMkLst>
          <pc:docMk/>
          <pc:sldMk cId="419854033" sldId="640"/>
        </pc:sldMkLst>
      </pc:sldChg>
      <pc:sldChg chg="addSp delSp modSp add del mod">
        <pc:chgData name="Long Nguyen" userId="f59fb8f3-a021-417a-8bc1-65c8d471c621" providerId="ADAL" clId="{DF35109B-7929-8743-89BA-471CE6310637}" dt="2022-04-11T11:34:31.356" v="2168" actId="2696"/>
        <pc:sldMkLst>
          <pc:docMk/>
          <pc:sldMk cId="3354169107" sldId="640"/>
        </pc:sldMkLst>
        <pc:spChg chg="mod">
          <ac:chgData name="Long Nguyen" userId="f59fb8f3-a021-417a-8bc1-65c8d471c621" providerId="ADAL" clId="{DF35109B-7929-8743-89BA-471CE6310637}" dt="2022-04-08T18:08:01.672" v="1961" actId="1076"/>
          <ac:spMkLst>
            <pc:docMk/>
            <pc:sldMk cId="3354169107" sldId="640"/>
            <ac:spMk id="7" creationId="{114BD19E-4EF5-6C4C-9385-20455A059377}"/>
          </ac:spMkLst>
        </pc:spChg>
        <pc:spChg chg="add mod">
          <ac:chgData name="Long Nguyen" userId="f59fb8f3-a021-417a-8bc1-65c8d471c621" providerId="ADAL" clId="{DF35109B-7929-8743-89BA-471CE6310637}" dt="2022-04-08T18:08:32.928" v="1992" actId="20577"/>
          <ac:spMkLst>
            <pc:docMk/>
            <pc:sldMk cId="3354169107" sldId="640"/>
            <ac:spMk id="11" creationId="{BE62E06D-8CB7-714E-916C-7D96ACAAD5B3}"/>
          </ac:spMkLst>
        </pc:spChg>
        <pc:picChg chg="del">
          <ac:chgData name="Long Nguyen" userId="f59fb8f3-a021-417a-8bc1-65c8d471c621" providerId="ADAL" clId="{DF35109B-7929-8743-89BA-471CE6310637}" dt="2022-04-08T18:07:19.905" v="1935" actId="478"/>
          <ac:picMkLst>
            <pc:docMk/>
            <pc:sldMk cId="3354169107" sldId="640"/>
            <ac:picMk id="5" creationId="{FBE9F1FC-6FE3-AA4A-B5F1-6A8BA3377DA2}"/>
          </ac:picMkLst>
        </pc:picChg>
        <pc:picChg chg="del">
          <ac:chgData name="Long Nguyen" userId="f59fb8f3-a021-417a-8bc1-65c8d471c621" providerId="ADAL" clId="{DF35109B-7929-8743-89BA-471CE6310637}" dt="2022-04-08T18:07:18.604" v="1934" actId="478"/>
          <ac:picMkLst>
            <pc:docMk/>
            <pc:sldMk cId="3354169107" sldId="640"/>
            <ac:picMk id="6" creationId="{E2816C7C-C1D0-DC4D-B375-976BDFC61755}"/>
          </ac:picMkLst>
        </pc:picChg>
        <pc:picChg chg="del">
          <ac:chgData name="Long Nguyen" userId="f59fb8f3-a021-417a-8bc1-65c8d471c621" providerId="ADAL" clId="{DF35109B-7929-8743-89BA-471CE6310637}" dt="2022-04-08T18:07:18.604" v="1934" actId="478"/>
          <ac:picMkLst>
            <pc:docMk/>
            <pc:sldMk cId="3354169107" sldId="640"/>
            <ac:picMk id="8" creationId="{27C5DC64-4EAE-904F-BE21-B5FEF5EC0C56}"/>
          </ac:picMkLst>
        </pc:picChg>
        <pc:picChg chg="del">
          <ac:chgData name="Long Nguyen" userId="f59fb8f3-a021-417a-8bc1-65c8d471c621" providerId="ADAL" clId="{DF35109B-7929-8743-89BA-471CE6310637}" dt="2022-04-08T18:07:18.604" v="1934" actId="478"/>
          <ac:picMkLst>
            <pc:docMk/>
            <pc:sldMk cId="3354169107" sldId="640"/>
            <ac:picMk id="9" creationId="{7F7187DF-EE17-A74B-B3B0-7B6648C297ED}"/>
          </ac:picMkLst>
        </pc:picChg>
        <pc:picChg chg="del">
          <ac:chgData name="Long Nguyen" userId="f59fb8f3-a021-417a-8bc1-65c8d471c621" providerId="ADAL" clId="{DF35109B-7929-8743-89BA-471CE6310637}" dt="2022-04-08T18:07:18.604" v="1934" actId="478"/>
          <ac:picMkLst>
            <pc:docMk/>
            <pc:sldMk cId="3354169107" sldId="640"/>
            <ac:picMk id="10" creationId="{E4776530-B3AD-6247-943D-225865B7A538}"/>
          </ac:picMkLst>
        </pc:picChg>
        <pc:picChg chg="add mod">
          <ac:chgData name="Long Nguyen" userId="f59fb8f3-a021-417a-8bc1-65c8d471c621" providerId="ADAL" clId="{DF35109B-7929-8743-89BA-471CE6310637}" dt="2022-04-08T18:08:09.521" v="1965" actId="1038"/>
          <ac:picMkLst>
            <pc:docMk/>
            <pc:sldMk cId="3354169107" sldId="640"/>
            <ac:picMk id="12" creationId="{E2FC998F-5A89-5E49-85F2-45ADD01E6853}"/>
          </ac:picMkLst>
        </pc:picChg>
        <pc:picChg chg="add mod">
          <ac:chgData name="Long Nguyen" userId="f59fb8f3-a021-417a-8bc1-65c8d471c621" providerId="ADAL" clId="{DF35109B-7929-8743-89BA-471CE6310637}" dt="2022-04-08T18:08:38.055" v="2000" actId="1038"/>
          <ac:picMkLst>
            <pc:docMk/>
            <pc:sldMk cId="3354169107" sldId="640"/>
            <ac:picMk id="13" creationId="{FFD23275-AE49-1144-9E50-B6BF0E99D71C}"/>
          </ac:picMkLst>
        </pc:picChg>
      </pc:sldChg>
      <pc:sldChg chg="modSp mod">
        <pc:chgData name="Long Nguyen" userId="f59fb8f3-a021-417a-8bc1-65c8d471c621" providerId="ADAL" clId="{DF35109B-7929-8743-89BA-471CE6310637}" dt="2022-04-08T17:06:08.664" v="9" actId="27636"/>
        <pc:sldMkLst>
          <pc:docMk/>
          <pc:sldMk cId="3244400540" sldId="641"/>
        </pc:sldMkLst>
        <pc:spChg chg="mod">
          <ac:chgData name="Long Nguyen" userId="f59fb8f3-a021-417a-8bc1-65c8d471c621" providerId="ADAL" clId="{DF35109B-7929-8743-89BA-471CE6310637}" dt="2022-04-08T17:06:08.664" v="9" actId="27636"/>
          <ac:spMkLst>
            <pc:docMk/>
            <pc:sldMk cId="3244400540" sldId="641"/>
            <ac:spMk id="3" creationId="{8EE44610-8AB0-B84C-9003-2B8BA850F328}"/>
          </ac:spMkLst>
        </pc:spChg>
      </pc:sldChg>
      <pc:sldChg chg="modSp mod">
        <pc:chgData name="Long Nguyen" userId="f59fb8f3-a021-417a-8bc1-65c8d471c621" providerId="ADAL" clId="{DF35109B-7929-8743-89BA-471CE6310637}" dt="2022-04-08T17:06:08.672" v="10" actId="27636"/>
        <pc:sldMkLst>
          <pc:docMk/>
          <pc:sldMk cId="778751158" sldId="647"/>
        </pc:sldMkLst>
        <pc:spChg chg="mod">
          <ac:chgData name="Long Nguyen" userId="f59fb8f3-a021-417a-8bc1-65c8d471c621" providerId="ADAL" clId="{DF35109B-7929-8743-89BA-471CE6310637}" dt="2022-04-08T17:06:08.672" v="10" actId="27636"/>
          <ac:spMkLst>
            <pc:docMk/>
            <pc:sldMk cId="778751158" sldId="647"/>
            <ac:spMk id="3" creationId="{8EE44610-8AB0-B84C-9003-2B8BA850F328}"/>
          </ac:spMkLst>
        </pc:spChg>
      </pc:sldChg>
      <pc:sldChg chg="modSp mod">
        <pc:chgData name="Long Nguyen" userId="f59fb8f3-a021-417a-8bc1-65c8d471c621" providerId="ADAL" clId="{DF35109B-7929-8743-89BA-471CE6310637}" dt="2022-04-08T17:06:08.685" v="11" actId="27636"/>
        <pc:sldMkLst>
          <pc:docMk/>
          <pc:sldMk cId="3019769695" sldId="652"/>
        </pc:sldMkLst>
        <pc:spChg chg="mod">
          <ac:chgData name="Long Nguyen" userId="f59fb8f3-a021-417a-8bc1-65c8d471c621" providerId="ADAL" clId="{DF35109B-7929-8743-89BA-471CE6310637}" dt="2022-04-08T17:06:08.685" v="11" actId="27636"/>
          <ac:spMkLst>
            <pc:docMk/>
            <pc:sldMk cId="3019769695" sldId="652"/>
            <ac:spMk id="3" creationId="{8EE44610-8AB0-B84C-9003-2B8BA850F328}"/>
          </ac:spMkLst>
        </pc:spChg>
      </pc:sldChg>
      <pc:sldChg chg="modSp mod">
        <pc:chgData name="Long Nguyen" userId="f59fb8f3-a021-417a-8bc1-65c8d471c621" providerId="ADAL" clId="{DF35109B-7929-8743-89BA-471CE6310637}" dt="2022-04-08T17:06:08.609" v="5" actId="27636"/>
        <pc:sldMkLst>
          <pc:docMk/>
          <pc:sldMk cId="3005322827" sldId="674"/>
        </pc:sldMkLst>
        <pc:spChg chg="mod">
          <ac:chgData name="Long Nguyen" userId="f59fb8f3-a021-417a-8bc1-65c8d471c621" providerId="ADAL" clId="{DF35109B-7929-8743-89BA-471CE6310637}" dt="2022-04-08T17:06:08.609" v="5" actId="27636"/>
          <ac:spMkLst>
            <pc:docMk/>
            <pc:sldMk cId="3005322827" sldId="674"/>
            <ac:spMk id="3" creationId="{3770FE9B-403E-D54D-910D-E86CFE4C2FAF}"/>
          </ac:spMkLst>
        </pc:spChg>
      </pc:sldChg>
      <pc:sldChg chg="modSp mod">
        <pc:chgData name="Long Nguyen" userId="f59fb8f3-a021-417a-8bc1-65c8d471c621" providerId="ADAL" clId="{DF35109B-7929-8743-89BA-471CE6310637}" dt="2022-04-08T17:06:08.620" v="6" actId="27636"/>
        <pc:sldMkLst>
          <pc:docMk/>
          <pc:sldMk cId="703136257" sldId="680"/>
        </pc:sldMkLst>
        <pc:spChg chg="mod">
          <ac:chgData name="Long Nguyen" userId="f59fb8f3-a021-417a-8bc1-65c8d471c621" providerId="ADAL" clId="{DF35109B-7929-8743-89BA-471CE6310637}" dt="2022-04-08T17:06:08.620" v="6" actId="27636"/>
          <ac:spMkLst>
            <pc:docMk/>
            <pc:sldMk cId="703136257" sldId="680"/>
            <ac:spMk id="3" creationId="{3770FE9B-403E-D54D-910D-E86CFE4C2FAF}"/>
          </ac:spMkLst>
        </pc:spChg>
      </pc:sldChg>
      <pc:sldChg chg="modSp mod">
        <pc:chgData name="Long Nguyen" userId="f59fb8f3-a021-417a-8bc1-65c8d471c621" providerId="ADAL" clId="{DF35109B-7929-8743-89BA-471CE6310637}" dt="2022-04-08T17:06:08.625" v="7" actId="27636"/>
        <pc:sldMkLst>
          <pc:docMk/>
          <pc:sldMk cId="128763582" sldId="682"/>
        </pc:sldMkLst>
        <pc:spChg chg="mod">
          <ac:chgData name="Long Nguyen" userId="f59fb8f3-a021-417a-8bc1-65c8d471c621" providerId="ADAL" clId="{DF35109B-7929-8743-89BA-471CE6310637}" dt="2022-04-08T17:06:08.625" v="7" actId="27636"/>
          <ac:spMkLst>
            <pc:docMk/>
            <pc:sldMk cId="128763582" sldId="682"/>
            <ac:spMk id="3" creationId="{3770FE9B-403E-D54D-910D-E86CFE4C2FAF}"/>
          </ac:spMkLst>
        </pc:spChg>
      </pc:sldChg>
      <pc:sldChg chg="addSp delSp modSp add mod">
        <pc:chgData name="Long Nguyen" userId="f59fb8f3-a021-417a-8bc1-65c8d471c621" providerId="ADAL" clId="{DF35109B-7929-8743-89BA-471CE6310637}" dt="2022-04-08T17:21:21.205" v="816" actId="1037"/>
        <pc:sldMkLst>
          <pc:docMk/>
          <pc:sldMk cId="238172017" sldId="683"/>
        </pc:sldMkLst>
        <pc:spChg chg="mod">
          <ac:chgData name="Long Nguyen" userId="f59fb8f3-a021-417a-8bc1-65c8d471c621" providerId="ADAL" clId="{DF35109B-7929-8743-89BA-471CE6310637}" dt="2022-04-08T17:20:51.612" v="786" actId="27636"/>
          <ac:spMkLst>
            <pc:docMk/>
            <pc:sldMk cId="238172017" sldId="683"/>
            <ac:spMk id="3" creationId="{C23CF70F-004B-CB4C-B658-A18B90D95303}"/>
          </ac:spMkLst>
        </pc:spChg>
        <pc:picChg chg="add mod">
          <ac:chgData name="Long Nguyen" userId="f59fb8f3-a021-417a-8bc1-65c8d471c621" providerId="ADAL" clId="{DF35109B-7929-8743-89BA-471CE6310637}" dt="2022-04-08T17:21:11.958" v="808" actId="1036"/>
          <ac:picMkLst>
            <pc:docMk/>
            <pc:sldMk cId="238172017" sldId="683"/>
            <ac:picMk id="2" creationId="{55F015AD-5D1E-0E4C-87FA-2570DA06C5C2}"/>
          </ac:picMkLst>
        </pc:picChg>
        <pc:picChg chg="del mod">
          <ac:chgData name="Long Nguyen" userId="f59fb8f3-a021-417a-8bc1-65c8d471c621" providerId="ADAL" clId="{DF35109B-7929-8743-89BA-471CE6310637}" dt="2022-04-08T17:20:27.877" v="774" actId="478"/>
          <ac:picMkLst>
            <pc:docMk/>
            <pc:sldMk cId="238172017" sldId="683"/>
            <ac:picMk id="5" creationId="{73BEF1C2-4974-2E4C-8E8E-A3D772FAE714}"/>
          </ac:picMkLst>
        </pc:picChg>
        <pc:picChg chg="mod">
          <ac:chgData name="Long Nguyen" userId="f59fb8f3-a021-417a-8bc1-65c8d471c621" providerId="ADAL" clId="{DF35109B-7929-8743-89BA-471CE6310637}" dt="2022-04-08T17:20:36.356" v="778" actId="1076"/>
          <ac:picMkLst>
            <pc:docMk/>
            <pc:sldMk cId="238172017" sldId="683"/>
            <ac:picMk id="8" creationId="{9DCE85B0-C55F-7F4B-9C8B-45A610527E39}"/>
          </ac:picMkLst>
        </pc:picChg>
        <pc:picChg chg="add mod">
          <ac:chgData name="Long Nguyen" userId="f59fb8f3-a021-417a-8bc1-65c8d471c621" providerId="ADAL" clId="{DF35109B-7929-8743-89BA-471CE6310637}" dt="2022-04-08T17:21:21.205" v="816" actId="1037"/>
          <ac:picMkLst>
            <pc:docMk/>
            <pc:sldMk cId="238172017" sldId="683"/>
            <ac:picMk id="9" creationId="{3D276F2B-2021-A047-A908-42BCD43E9452}"/>
          </ac:picMkLst>
        </pc:picChg>
        <pc:picChg chg="add mod">
          <ac:chgData name="Long Nguyen" userId="f59fb8f3-a021-417a-8bc1-65c8d471c621" providerId="ADAL" clId="{DF35109B-7929-8743-89BA-471CE6310637}" dt="2022-04-08T17:20:40.887" v="780" actId="1076"/>
          <ac:picMkLst>
            <pc:docMk/>
            <pc:sldMk cId="238172017" sldId="683"/>
            <ac:picMk id="10" creationId="{AC9BF027-68C3-B348-837F-3D3F8630117D}"/>
          </ac:picMkLst>
        </pc:picChg>
      </pc:sldChg>
      <pc:sldChg chg="add del">
        <pc:chgData name="Long Nguyen" userId="f59fb8f3-a021-417a-8bc1-65c8d471c621" providerId="ADAL" clId="{DF35109B-7929-8743-89BA-471CE6310637}" dt="2022-04-08T17:18:53.362" v="751" actId="2696"/>
        <pc:sldMkLst>
          <pc:docMk/>
          <pc:sldMk cId="4170273331" sldId="683"/>
        </pc:sldMkLst>
      </pc:sldChg>
      <pc:sldChg chg="delSp modSp add del mod delAnim">
        <pc:chgData name="Long Nguyen" userId="f59fb8f3-a021-417a-8bc1-65c8d471c621" providerId="ADAL" clId="{DF35109B-7929-8743-89BA-471CE6310637}" dt="2022-04-11T11:34:31.356" v="2168" actId="2696"/>
        <pc:sldMkLst>
          <pc:docMk/>
          <pc:sldMk cId="3313922833" sldId="684"/>
        </pc:sldMkLst>
        <pc:spChg chg="mod">
          <ac:chgData name="Long Nguyen" userId="f59fb8f3-a021-417a-8bc1-65c8d471c621" providerId="ADAL" clId="{DF35109B-7929-8743-89BA-471CE6310637}" dt="2022-04-08T17:27:11.721" v="903" actId="1076"/>
          <ac:spMkLst>
            <pc:docMk/>
            <pc:sldMk cId="3313922833" sldId="684"/>
            <ac:spMk id="4" creationId="{FD5E6E63-5EB5-CA47-8C3D-9870524B2670}"/>
          </ac:spMkLst>
        </pc:spChg>
        <pc:spChg chg="del">
          <ac:chgData name="Long Nguyen" userId="f59fb8f3-a021-417a-8bc1-65c8d471c621" providerId="ADAL" clId="{DF35109B-7929-8743-89BA-471CE6310637}" dt="2022-04-08T17:26:54.352" v="896" actId="478"/>
          <ac:spMkLst>
            <pc:docMk/>
            <pc:sldMk cId="3313922833" sldId="684"/>
            <ac:spMk id="7" creationId="{A8C8329B-7F88-6A4C-B9E2-DCDF5B90373C}"/>
          </ac:spMkLst>
        </pc:spChg>
        <pc:spChg chg="del">
          <ac:chgData name="Long Nguyen" userId="f59fb8f3-a021-417a-8bc1-65c8d471c621" providerId="ADAL" clId="{DF35109B-7929-8743-89BA-471CE6310637}" dt="2022-04-08T17:26:54.352" v="896" actId="478"/>
          <ac:spMkLst>
            <pc:docMk/>
            <pc:sldMk cId="3313922833" sldId="684"/>
            <ac:spMk id="9" creationId="{C85E3CCA-3237-1B46-86F8-E3BF268309D5}"/>
          </ac:spMkLst>
        </pc:spChg>
        <pc:spChg chg="del">
          <ac:chgData name="Long Nguyen" userId="f59fb8f3-a021-417a-8bc1-65c8d471c621" providerId="ADAL" clId="{DF35109B-7929-8743-89BA-471CE6310637}" dt="2022-04-08T17:26:54.352" v="896" actId="478"/>
          <ac:spMkLst>
            <pc:docMk/>
            <pc:sldMk cId="3313922833" sldId="684"/>
            <ac:spMk id="10" creationId="{BDEEB2CD-68CF-4E43-8CF1-C187ACF02450}"/>
          </ac:spMkLst>
        </pc:spChg>
        <pc:spChg chg="del">
          <ac:chgData name="Long Nguyen" userId="f59fb8f3-a021-417a-8bc1-65c8d471c621" providerId="ADAL" clId="{DF35109B-7929-8743-89BA-471CE6310637}" dt="2022-04-08T17:26:54.352" v="896" actId="478"/>
          <ac:spMkLst>
            <pc:docMk/>
            <pc:sldMk cId="3313922833" sldId="684"/>
            <ac:spMk id="12" creationId="{4E1955F5-09BC-544F-9BA5-A8F9807F3DB8}"/>
          </ac:spMkLst>
        </pc:spChg>
        <pc:spChg chg="del">
          <ac:chgData name="Long Nguyen" userId="f59fb8f3-a021-417a-8bc1-65c8d471c621" providerId="ADAL" clId="{DF35109B-7929-8743-89BA-471CE6310637}" dt="2022-04-08T17:26:54.352" v="896" actId="478"/>
          <ac:spMkLst>
            <pc:docMk/>
            <pc:sldMk cId="3313922833" sldId="684"/>
            <ac:spMk id="13" creationId="{2AD7AF5E-441E-994C-85F4-59FC3A55A596}"/>
          </ac:spMkLst>
        </pc:spChg>
        <pc:spChg chg="mod">
          <ac:chgData name="Long Nguyen" userId="f59fb8f3-a021-417a-8bc1-65c8d471c621" providerId="ADAL" clId="{DF35109B-7929-8743-89BA-471CE6310637}" dt="2022-04-08T17:27:11.721" v="903" actId="1076"/>
          <ac:spMkLst>
            <pc:docMk/>
            <pc:sldMk cId="3313922833" sldId="684"/>
            <ac:spMk id="14" creationId="{BF1CB500-2212-BC4A-8E65-762C2645EA7D}"/>
          </ac:spMkLst>
        </pc:spChg>
        <pc:spChg chg="mod">
          <ac:chgData name="Long Nguyen" userId="f59fb8f3-a021-417a-8bc1-65c8d471c621" providerId="ADAL" clId="{DF35109B-7929-8743-89BA-471CE6310637}" dt="2022-04-08T17:59:19.535" v="1596" actId="255"/>
          <ac:spMkLst>
            <pc:docMk/>
            <pc:sldMk cId="3313922833" sldId="684"/>
            <ac:spMk id="19" creationId="{95B9D095-80D4-624F-A150-54E6DAAB8946}"/>
          </ac:spMkLst>
        </pc:spChg>
        <pc:spChg chg="del">
          <ac:chgData name="Long Nguyen" userId="f59fb8f3-a021-417a-8bc1-65c8d471c621" providerId="ADAL" clId="{DF35109B-7929-8743-89BA-471CE6310637}" dt="2022-04-08T17:26:58.603" v="899" actId="478"/>
          <ac:spMkLst>
            <pc:docMk/>
            <pc:sldMk cId="3313922833" sldId="684"/>
            <ac:spMk id="24" creationId="{4F201175-31C3-1745-A15C-C34119DBFA8E}"/>
          </ac:spMkLst>
        </pc:spChg>
        <pc:spChg chg="del">
          <ac:chgData name="Long Nguyen" userId="f59fb8f3-a021-417a-8bc1-65c8d471c621" providerId="ADAL" clId="{DF35109B-7929-8743-89BA-471CE6310637}" dt="2022-04-08T17:26:54.352" v="896" actId="478"/>
          <ac:spMkLst>
            <pc:docMk/>
            <pc:sldMk cId="3313922833" sldId="684"/>
            <ac:spMk id="25" creationId="{A266F0CB-5452-5247-AB02-DD3645FD4063}"/>
          </ac:spMkLst>
        </pc:spChg>
        <pc:picChg chg="del">
          <ac:chgData name="Long Nguyen" userId="f59fb8f3-a021-417a-8bc1-65c8d471c621" providerId="ADAL" clId="{DF35109B-7929-8743-89BA-471CE6310637}" dt="2022-04-08T17:26:56.764" v="898" actId="478"/>
          <ac:picMkLst>
            <pc:docMk/>
            <pc:sldMk cId="3313922833" sldId="684"/>
            <ac:picMk id="8" creationId="{9A610DEE-65BC-4945-B25B-6FB233B9FB23}"/>
          </ac:picMkLst>
        </pc:picChg>
        <pc:picChg chg="del">
          <ac:chgData name="Long Nguyen" userId="f59fb8f3-a021-417a-8bc1-65c8d471c621" providerId="ADAL" clId="{DF35109B-7929-8743-89BA-471CE6310637}" dt="2022-04-08T17:26:54.352" v="896" actId="478"/>
          <ac:picMkLst>
            <pc:docMk/>
            <pc:sldMk cId="3313922833" sldId="684"/>
            <ac:picMk id="11" creationId="{95F4D163-4874-254C-B086-073E1F81FD2C}"/>
          </ac:picMkLst>
        </pc:picChg>
        <pc:picChg chg="mod">
          <ac:chgData name="Long Nguyen" userId="f59fb8f3-a021-417a-8bc1-65c8d471c621" providerId="ADAL" clId="{DF35109B-7929-8743-89BA-471CE6310637}" dt="2022-04-08T17:27:11.721" v="903" actId="1076"/>
          <ac:picMkLst>
            <pc:docMk/>
            <pc:sldMk cId="3313922833" sldId="684"/>
            <ac:picMk id="15" creationId="{7EA51CE6-EF06-4A44-8078-EEE073BD606C}"/>
          </ac:picMkLst>
        </pc:picChg>
        <pc:picChg chg="mod">
          <ac:chgData name="Long Nguyen" userId="f59fb8f3-a021-417a-8bc1-65c8d471c621" providerId="ADAL" clId="{DF35109B-7929-8743-89BA-471CE6310637}" dt="2022-04-08T17:27:11.721" v="903" actId="1076"/>
          <ac:picMkLst>
            <pc:docMk/>
            <pc:sldMk cId="3313922833" sldId="684"/>
            <ac:picMk id="16" creationId="{5D846CC9-97A9-3846-A9BC-D138B2F10F21}"/>
          </ac:picMkLst>
        </pc:picChg>
        <pc:picChg chg="del">
          <ac:chgData name="Long Nguyen" userId="f59fb8f3-a021-417a-8bc1-65c8d471c621" providerId="ADAL" clId="{DF35109B-7929-8743-89BA-471CE6310637}" dt="2022-04-08T17:27:00.277" v="900" actId="478"/>
          <ac:picMkLst>
            <pc:docMk/>
            <pc:sldMk cId="3313922833" sldId="684"/>
            <ac:picMk id="17" creationId="{33D5DD91-58ED-C743-92F6-1F9D69F8A91A}"/>
          </ac:picMkLst>
        </pc:picChg>
        <pc:cxnChg chg="del">
          <ac:chgData name="Long Nguyen" userId="f59fb8f3-a021-417a-8bc1-65c8d471c621" providerId="ADAL" clId="{DF35109B-7929-8743-89BA-471CE6310637}" dt="2022-04-08T17:26:55.555" v="897" actId="478"/>
          <ac:cxnSpMkLst>
            <pc:docMk/>
            <pc:sldMk cId="3313922833" sldId="684"/>
            <ac:cxnSpMk id="21" creationId="{3482DE5B-C0E3-8547-A90B-2D17F56DB199}"/>
          </ac:cxnSpMkLst>
        </pc:cxnChg>
      </pc:sldChg>
      <pc:sldChg chg="add">
        <pc:chgData name="Long Nguyen" userId="f59fb8f3-a021-417a-8bc1-65c8d471c621" providerId="ADAL" clId="{DF35109B-7929-8743-89BA-471CE6310637}" dt="2022-04-11T11:34:49.261" v="2169"/>
        <pc:sldMkLst>
          <pc:docMk/>
          <pc:sldMk cId="3961384057" sldId="684"/>
        </pc:sldMkLst>
      </pc:sldChg>
      <pc:sldChg chg="addSp delSp modSp add del mod">
        <pc:chgData name="Long Nguyen" userId="f59fb8f3-a021-417a-8bc1-65c8d471c621" providerId="ADAL" clId="{DF35109B-7929-8743-89BA-471CE6310637}" dt="2022-04-11T11:34:31.356" v="2168" actId="2696"/>
        <pc:sldMkLst>
          <pc:docMk/>
          <pc:sldMk cId="2426742447" sldId="685"/>
        </pc:sldMkLst>
        <pc:spChg chg="add mod">
          <ac:chgData name="Long Nguyen" userId="f59fb8f3-a021-417a-8bc1-65c8d471c621" providerId="ADAL" clId="{DF35109B-7929-8743-89BA-471CE6310637}" dt="2022-04-08T17:40:25.478" v="1194" actId="1076"/>
          <ac:spMkLst>
            <pc:docMk/>
            <pc:sldMk cId="2426742447" sldId="685"/>
            <ac:spMk id="11" creationId="{EEBCAA59-5807-DF4A-A9D9-FD5D400282D2}"/>
          </ac:spMkLst>
        </pc:spChg>
        <pc:spChg chg="mod">
          <ac:chgData name="Long Nguyen" userId="f59fb8f3-a021-417a-8bc1-65c8d471c621" providerId="ADAL" clId="{DF35109B-7929-8743-89BA-471CE6310637}" dt="2022-04-08T17:41:00.569" v="1224" actId="1036"/>
          <ac:spMkLst>
            <pc:docMk/>
            <pc:sldMk cId="2426742447" sldId="685"/>
            <ac:spMk id="14" creationId="{BF1CB500-2212-BC4A-8E65-762C2645EA7D}"/>
          </ac:spMkLst>
        </pc:spChg>
        <pc:spChg chg="mod">
          <ac:chgData name="Long Nguyen" userId="f59fb8f3-a021-417a-8bc1-65c8d471c621" providerId="ADAL" clId="{DF35109B-7929-8743-89BA-471CE6310637}" dt="2022-04-08T17:40:17.086" v="1191" actId="1076"/>
          <ac:spMkLst>
            <pc:docMk/>
            <pc:sldMk cId="2426742447" sldId="685"/>
            <ac:spMk id="19" creationId="{95B9D095-80D4-624F-A150-54E6DAAB8946}"/>
          </ac:spMkLst>
        </pc:spChg>
        <pc:picChg chg="add mod">
          <ac:chgData name="Long Nguyen" userId="f59fb8f3-a021-417a-8bc1-65c8d471c621" providerId="ADAL" clId="{DF35109B-7929-8743-89BA-471CE6310637}" dt="2022-04-08T17:41:00.569" v="1224" actId="1036"/>
          <ac:picMkLst>
            <pc:docMk/>
            <pc:sldMk cId="2426742447" sldId="685"/>
            <ac:picMk id="7" creationId="{D2C132E4-6BDD-384D-9FA3-9B25ABE9DE6A}"/>
          </ac:picMkLst>
        </pc:picChg>
        <pc:picChg chg="add mod">
          <ac:chgData name="Long Nguyen" userId="f59fb8f3-a021-417a-8bc1-65c8d471c621" providerId="ADAL" clId="{DF35109B-7929-8743-89BA-471CE6310637}" dt="2022-04-08T17:41:00.569" v="1224" actId="1036"/>
          <ac:picMkLst>
            <pc:docMk/>
            <pc:sldMk cId="2426742447" sldId="685"/>
            <ac:picMk id="8" creationId="{0222D3BD-C3C5-9844-AB9C-D1B16CEC774B}"/>
          </ac:picMkLst>
        </pc:picChg>
        <pc:picChg chg="add del mod">
          <ac:chgData name="Long Nguyen" userId="f59fb8f3-a021-417a-8bc1-65c8d471c621" providerId="ADAL" clId="{DF35109B-7929-8743-89BA-471CE6310637}" dt="2022-04-08T17:39:31.894" v="1159" actId="478"/>
          <ac:picMkLst>
            <pc:docMk/>
            <pc:sldMk cId="2426742447" sldId="685"/>
            <ac:picMk id="9" creationId="{4B38D283-8938-E449-91D3-54F4754D0A99}"/>
          </ac:picMkLst>
        </pc:picChg>
        <pc:picChg chg="mod">
          <ac:chgData name="Long Nguyen" userId="f59fb8f3-a021-417a-8bc1-65c8d471c621" providerId="ADAL" clId="{DF35109B-7929-8743-89BA-471CE6310637}" dt="2022-04-08T17:41:00.569" v="1224" actId="1036"/>
          <ac:picMkLst>
            <pc:docMk/>
            <pc:sldMk cId="2426742447" sldId="685"/>
            <ac:picMk id="15" creationId="{7EA51CE6-EF06-4A44-8078-EEE073BD606C}"/>
          </ac:picMkLst>
        </pc:picChg>
        <pc:picChg chg="add del mod">
          <ac:chgData name="Long Nguyen" userId="f59fb8f3-a021-417a-8bc1-65c8d471c621" providerId="ADAL" clId="{DF35109B-7929-8743-89BA-471CE6310637}" dt="2022-04-08T17:38:11.921" v="1106" actId="478"/>
          <ac:picMkLst>
            <pc:docMk/>
            <pc:sldMk cId="2426742447" sldId="685"/>
            <ac:picMk id="16" creationId="{5D846CC9-97A9-3846-A9BC-D138B2F10F21}"/>
          </ac:picMkLst>
        </pc:picChg>
      </pc:sldChg>
      <pc:sldChg chg="addSp delSp modSp add">
        <pc:chgData name="Long Nguyen" userId="f59fb8f3-a021-417a-8bc1-65c8d471c621" providerId="ADAL" clId="{DF35109B-7929-8743-89BA-471CE6310637}" dt="2022-04-11T11:35:46.204" v="2189"/>
        <pc:sldMkLst>
          <pc:docMk/>
          <pc:sldMk cId="2728134279" sldId="685"/>
        </pc:sldMkLst>
        <pc:spChg chg="add del mod">
          <ac:chgData name="Long Nguyen" userId="f59fb8f3-a021-417a-8bc1-65c8d471c621" providerId="ADAL" clId="{DF35109B-7929-8743-89BA-471CE6310637}" dt="2022-04-11T11:35:40.507" v="2187"/>
          <ac:spMkLst>
            <pc:docMk/>
            <pc:sldMk cId="2728134279" sldId="685"/>
            <ac:spMk id="9" creationId="{9587A6CE-2B55-C248-B12C-ECF5C61BE285}"/>
          </ac:spMkLst>
        </pc:spChg>
        <pc:spChg chg="add del mod">
          <ac:chgData name="Long Nguyen" userId="f59fb8f3-a021-417a-8bc1-65c8d471c621" providerId="ADAL" clId="{DF35109B-7929-8743-89BA-471CE6310637}" dt="2022-04-11T11:35:46.204" v="2189"/>
          <ac:spMkLst>
            <pc:docMk/>
            <pc:sldMk cId="2728134279" sldId="685"/>
            <ac:spMk id="10" creationId="{F16FB86E-496D-0448-B8E5-177BA1F90986}"/>
          </ac:spMkLst>
        </pc:spChg>
      </pc:sldChg>
      <pc:sldChg chg="addSp modSp new mod">
        <pc:chgData name="Long Nguyen" userId="f59fb8f3-a021-417a-8bc1-65c8d471c621" providerId="ADAL" clId="{DF35109B-7929-8743-89BA-471CE6310637}" dt="2022-04-11T11:25:51.641" v="2023" actId="1076"/>
        <pc:sldMkLst>
          <pc:docMk/>
          <pc:sldMk cId="2541800070" sldId="686"/>
        </pc:sldMkLst>
        <pc:spChg chg="mod">
          <ac:chgData name="Long Nguyen" userId="f59fb8f3-a021-417a-8bc1-65c8d471c621" providerId="ADAL" clId="{DF35109B-7929-8743-89BA-471CE6310637}" dt="2022-04-11T11:25:19.940" v="2016" actId="1076"/>
          <ac:spMkLst>
            <pc:docMk/>
            <pc:sldMk cId="2541800070" sldId="686"/>
            <ac:spMk id="2" creationId="{BCE44B0E-E83F-7B4B-B832-F443C99FA95B}"/>
          </ac:spMkLst>
        </pc:spChg>
        <pc:picChg chg="add mod">
          <ac:chgData name="Long Nguyen" userId="f59fb8f3-a021-417a-8bc1-65c8d471c621" providerId="ADAL" clId="{DF35109B-7929-8743-89BA-471CE6310637}" dt="2022-04-11T11:25:51.641" v="2023" actId="1076"/>
          <ac:picMkLst>
            <pc:docMk/>
            <pc:sldMk cId="2541800070" sldId="686"/>
            <ac:picMk id="5" creationId="{6639603D-D999-F841-92E4-5490469D9F61}"/>
          </ac:picMkLst>
        </pc:picChg>
        <pc:picChg chg="add mod">
          <ac:chgData name="Long Nguyen" userId="f59fb8f3-a021-417a-8bc1-65c8d471c621" providerId="ADAL" clId="{DF35109B-7929-8743-89BA-471CE6310637}" dt="2022-04-11T11:25:46.157" v="2021" actId="1076"/>
          <ac:picMkLst>
            <pc:docMk/>
            <pc:sldMk cId="2541800070" sldId="686"/>
            <ac:picMk id="6" creationId="{56132510-7B25-F54D-B024-2938939ABE23}"/>
          </ac:picMkLst>
        </pc:picChg>
      </pc:sldChg>
      <pc:sldChg chg="addSp delSp modSp add mod">
        <pc:chgData name="Long Nguyen" userId="f59fb8f3-a021-417a-8bc1-65c8d471c621" providerId="ADAL" clId="{DF35109B-7929-8743-89BA-471CE6310637}" dt="2022-04-11T11:28:31.327" v="2075" actId="20577"/>
        <pc:sldMkLst>
          <pc:docMk/>
          <pc:sldMk cId="1653005264" sldId="687"/>
        </pc:sldMkLst>
        <pc:spChg chg="mod">
          <ac:chgData name="Long Nguyen" userId="f59fb8f3-a021-417a-8bc1-65c8d471c621" providerId="ADAL" clId="{DF35109B-7929-8743-89BA-471CE6310637}" dt="2022-04-11T11:28:31.327" v="2075" actId="20577"/>
          <ac:spMkLst>
            <pc:docMk/>
            <pc:sldMk cId="1653005264" sldId="687"/>
            <ac:spMk id="2" creationId="{BCE44B0E-E83F-7B4B-B832-F443C99FA95B}"/>
          </ac:spMkLst>
        </pc:spChg>
        <pc:spChg chg="mod">
          <ac:chgData name="Long Nguyen" userId="f59fb8f3-a021-417a-8bc1-65c8d471c621" providerId="ADAL" clId="{DF35109B-7929-8743-89BA-471CE6310637}" dt="2022-04-11T11:27:34.330" v="2031" actId="20577"/>
          <ac:spMkLst>
            <pc:docMk/>
            <pc:sldMk cId="1653005264" sldId="687"/>
            <ac:spMk id="3" creationId="{617496A9-175F-A24C-9726-F8EDA5EE6192}"/>
          </ac:spMkLst>
        </pc:spChg>
        <pc:picChg chg="del">
          <ac:chgData name="Long Nguyen" userId="f59fb8f3-a021-417a-8bc1-65c8d471c621" providerId="ADAL" clId="{DF35109B-7929-8743-89BA-471CE6310637}" dt="2022-04-11T11:27:10.143" v="2024" actId="478"/>
          <ac:picMkLst>
            <pc:docMk/>
            <pc:sldMk cId="1653005264" sldId="687"/>
            <ac:picMk id="5" creationId="{6639603D-D999-F841-92E4-5490469D9F61}"/>
          </ac:picMkLst>
        </pc:picChg>
        <pc:picChg chg="add mod">
          <ac:chgData name="Long Nguyen" userId="f59fb8f3-a021-417a-8bc1-65c8d471c621" providerId="ADAL" clId="{DF35109B-7929-8743-89BA-471CE6310637}" dt="2022-04-11T11:27:36.243" v="2032" actId="1076"/>
          <ac:picMkLst>
            <pc:docMk/>
            <pc:sldMk cId="1653005264" sldId="687"/>
            <ac:picMk id="6" creationId="{247C1823-A6CE-8543-82E8-30932A1D79C4}"/>
          </ac:picMkLst>
        </pc:picChg>
        <pc:picChg chg="add del">
          <ac:chgData name="Long Nguyen" userId="f59fb8f3-a021-417a-8bc1-65c8d471c621" providerId="ADAL" clId="{DF35109B-7929-8743-89BA-471CE6310637}" dt="2022-04-11T11:28:27.345" v="2072" actId="478"/>
          <ac:picMkLst>
            <pc:docMk/>
            <pc:sldMk cId="1653005264" sldId="687"/>
            <ac:picMk id="7" creationId="{4A631EFE-427C-274B-BC44-446FED4061EE}"/>
          </ac:picMkLst>
        </pc:picChg>
      </pc:sldChg>
      <pc:sldChg chg="addSp delSp modSp add mod">
        <pc:chgData name="Long Nguyen" userId="f59fb8f3-a021-417a-8bc1-65c8d471c621" providerId="ADAL" clId="{DF35109B-7929-8743-89BA-471CE6310637}" dt="2022-04-11T11:29:42.935" v="2112"/>
        <pc:sldMkLst>
          <pc:docMk/>
          <pc:sldMk cId="1270277591" sldId="688"/>
        </pc:sldMkLst>
        <pc:spChg chg="mod">
          <ac:chgData name="Long Nguyen" userId="f59fb8f3-a021-417a-8bc1-65c8d471c621" providerId="ADAL" clId="{DF35109B-7929-8743-89BA-471CE6310637}" dt="2022-04-11T11:28:46.445" v="2095" actId="20577"/>
          <ac:spMkLst>
            <pc:docMk/>
            <pc:sldMk cId="1270277591" sldId="688"/>
            <ac:spMk id="2" creationId="{BCE44B0E-E83F-7B4B-B832-F443C99FA95B}"/>
          </ac:spMkLst>
        </pc:spChg>
        <pc:spChg chg="mod">
          <ac:chgData name="Long Nguyen" userId="f59fb8f3-a021-417a-8bc1-65c8d471c621" providerId="ADAL" clId="{DF35109B-7929-8743-89BA-471CE6310637}" dt="2022-04-11T11:29:42.935" v="2112"/>
          <ac:spMkLst>
            <pc:docMk/>
            <pc:sldMk cId="1270277591" sldId="688"/>
            <ac:spMk id="3" creationId="{617496A9-175F-A24C-9726-F8EDA5EE6192}"/>
          </ac:spMkLst>
        </pc:spChg>
        <pc:spChg chg="add mod">
          <ac:chgData name="Long Nguyen" userId="f59fb8f3-a021-417a-8bc1-65c8d471c621" providerId="ADAL" clId="{DF35109B-7929-8743-89BA-471CE6310637}" dt="2022-04-11T11:29:29.674" v="2109" actId="207"/>
          <ac:spMkLst>
            <pc:docMk/>
            <pc:sldMk cId="1270277591" sldId="688"/>
            <ac:spMk id="5" creationId="{853138BB-819E-2545-8AB0-FBAD491B7713}"/>
          </ac:spMkLst>
        </pc:spChg>
        <pc:picChg chg="del">
          <ac:chgData name="Long Nguyen" userId="f59fb8f3-a021-417a-8bc1-65c8d471c621" providerId="ADAL" clId="{DF35109B-7929-8743-89BA-471CE6310637}" dt="2022-04-11T11:28:37.315" v="2079" actId="478"/>
          <ac:picMkLst>
            <pc:docMk/>
            <pc:sldMk cId="1270277591" sldId="688"/>
            <ac:picMk id="6" creationId="{247C1823-A6CE-8543-82E8-30932A1D79C4}"/>
          </ac:picMkLst>
        </pc:picChg>
        <pc:picChg chg="mod">
          <ac:chgData name="Long Nguyen" userId="f59fb8f3-a021-417a-8bc1-65c8d471c621" providerId="ADAL" clId="{DF35109B-7929-8743-89BA-471CE6310637}" dt="2022-04-11T11:29:08.700" v="2099" actId="1076"/>
          <ac:picMkLst>
            <pc:docMk/>
            <pc:sldMk cId="1270277591" sldId="688"/>
            <ac:picMk id="7" creationId="{4A631EFE-427C-274B-BC44-446FED4061EE}"/>
          </ac:picMkLst>
        </pc:picChg>
      </pc:sldChg>
      <pc:sldChg chg="addSp delSp modSp add mod">
        <pc:chgData name="Long Nguyen" userId="f59fb8f3-a021-417a-8bc1-65c8d471c621" providerId="ADAL" clId="{DF35109B-7929-8743-89BA-471CE6310637}" dt="2022-04-11T11:31:38.736" v="2161" actId="20577"/>
        <pc:sldMkLst>
          <pc:docMk/>
          <pc:sldMk cId="1166645991" sldId="689"/>
        </pc:sldMkLst>
        <pc:spChg chg="mod">
          <ac:chgData name="Long Nguyen" userId="f59fb8f3-a021-417a-8bc1-65c8d471c621" providerId="ADAL" clId="{DF35109B-7929-8743-89BA-471CE6310637}" dt="2022-04-11T11:30:19.666" v="2139" actId="20577"/>
          <ac:spMkLst>
            <pc:docMk/>
            <pc:sldMk cId="1166645991" sldId="689"/>
            <ac:spMk id="2" creationId="{BCE44B0E-E83F-7B4B-B832-F443C99FA95B}"/>
          </ac:spMkLst>
        </pc:spChg>
        <pc:spChg chg="mod">
          <ac:chgData name="Long Nguyen" userId="f59fb8f3-a021-417a-8bc1-65c8d471c621" providerId="ADAL" clId="{DF35109B-7929-8743-89BA-471CE6310637}" dt="2022-04-11T11:31:38.736" v="2161" actId="20577"/>
          <ac:spMkLst>
            <pc:docMk/>
            <pc:sldMk cId="1166645991" sldId="689"/>
            <ac:spMk id="3" creationId="{617496A9-175F-A24C-9726-F8EDA5EE6192}"/>
          </ac:spMkLst>
        </pc:spChg>
        <pc:picChg chg="add mod">
          <ac:chgData name="Long Nguyen" userId="f59fb8f3-a021-417a-8bc1-65c8d471c621" providerId="ADAL" clId="{DF35109B-7929-8743-89BA-471CE6310637}" dt="2022-04-11T11:31:33.651" v="2157" actId="1036"/>
          <ac:picMkLst>
            <pc:docMk/>
            <pc:sldMk cId="1166645991" sldId="689"/>
            <ac:picMk id="5" creationId="{C6676BC3-A8B8-F142-982E-55D8DD78BF03}"/>
          </ac:picMkLst>
        </pc:picChg>
        <pc:picChg chg="del">
          <ac:chgData name="Long Nguyen" userId="f59fb8f3-a021-417a-8bc1-65c8d471c621" providerId="ADAL" clId="{DF35109B-7929-8743-89BA-471CE6310637}" dt="2022-04-11T11:30:48.511" v="2140" actId="478"/>
          <ac:picMkLst>
            <pc:docMk/>
            <pc:sldMk cId="1166645991" sldId="689"/>
            <ac:picMk id="6" creationId="{247C1823-A6CE-8543-82E8-30932A1D79C4}"/>
          </ac:picMkLst>
        </pc:picChg>
      </pc:sldChg>
      <pc:sldChg chg="addSp delSp modSp add del mod">
        <pc:chgData name="Long Nguyen" userId="f59fb8f3-a021-417a-8bc1-65c8d471c621" providerId="ADAL" clId="{DF35109B-7929-8743-89BA-471CE6310637}" dt="2022-04-11T11:38:24.867" v="2389" actId="2696"/>
        <pc:sldMkLst>
          <pc:docMk/>
          <pc:sldMk cId="156572940" sldId="690"/>
        </pc:sldMkLst>
        <pc:spChg chg="mod">
          <ac:chgData name="Long Nguyen" userId="f59fb8f3-a021-417a-8bc1-65c8d471c621" providerId="ADAL" clId="{DF35109B-7929-8743-89BA-471CE6310637}" dt="2022-04-11T11:35:13.216" v="2185" actId="27636"/>
          <ac:spMkLst>
            <pc:docMk/>
            <pc:sldMk cId="156572940" sldId="690"/>
            <ac:spMk id="2" creationId="{BCE44B0E-E83F-7B4B-B832-F443C99FA95B}"/>
          </ac:spMkLst>
        </pc:spChg>
        <pc:spChg chg="add del mod">
          <ac:chgData name="Long Nguyen" userId="f59fb8f3-a021-417a-8bc1-65c8d471c621" providerId="ADAL" clId="{DF35109B-7929-8743-89BA-471CE6310637}" dt="2022-04-11T11:35:59.161" v="2193"/>
          <ac:spMkLst>
            <pc:docMk/>
            <pc:sldMk cId="156572940" sldId="690"/>
            <ac:spMk id="3" creationId="{617496A9-175F-A24C-9726-F8EDA5EE6192}"/>
          </ac:spMkLst>
        </pc:spChg>
        <pc:spChg chg="add del mod">
          <ac:chgData name="Long Nguyen" userId="f59fb8f3-a021-417a-8bc1-65c8d471c621" providerId="ADAL" clId="{DF35109B-7929-8743-89BA-471CE6310637}" dt="2022-04-11T11:35:59.161" v="2193"/>
          <ac:spMkLst>
            <pc:docMk/>
            <pc:sldMk cId="156572940" sldId="690"/>
            <ac:spMk id="6" creationId="{57AC701C-715F-9F4E-A79D-0CF64C59BF84}"/>
          </ac:spMkLst>
        </pc:spChg>
        <pc:picChg chg="del">
          <ac:chgData name="Long Nguyen" userId="f59fb8f3-a021-417a-8bc1-65c8d471c621" providerId="ADAL" clId="{DF35109B-7929-8743-89BA-471CE6310637}" dt="2022-04-11T11:35:51.096" v="2190" actId="478"/>
          <ac:picMkLst>
            <pc:docMk/>
            <pc:sldMk cId="156572940" sldId="690"/>
            <ac:picMk id="5" creationId="{C6676BC3-A8B8-F142-982E-55D8DD78BF03}"/>
          </ac:picMkLst>
        </pc:picChg>
      </pc:sldChg>
      <pc:sldChg chg="modSp add mod">
        <pc:chgData name="Long Nguyen" userId="f59fb8f3-a021-417a-8bc1-65c8d471c621" providerId="ADAL" clId="{DF35109B-7929-8743-89BA-471CE6310637}" dt="2022-04-11T11:38:17.364" v="2388" actId="20577"/>
        <pc:sldMkLst>
          <pc:docMk/>
          <pc:sldMk cId="37831961" sldId="691"/>
        </pc:sldMkLst>
        <pc:spChg chg="mod">
          <ac:chgData name="Long Nguyen" userId="f59fb8f3-a021-417a-8bc1-65c8d471c621" providerId="ADAL" clId="{DF35109B-7929-8743-89BA-471CE6310637}" dt="2022-04-11T11:38:02.985" v="2334" actId="1036"/>
          <ac:spMkLst>
            <pc:docMk/>
            <pc:sldMk cId="37831961" sldId="691"/>
            <ac:spMk id="4" creationId="{FD5E6E63-5EB5-CA47-8C3D-9870524B2670}"/>
          </ac:spMkLst>
        </pc:spChg>
        <pc:spChg chg="mod">
          <ac:chgData name="Long Nguyen" userId="f59fb8f3-a021-417a-8bc1-65c8d471c621" providerId="ADAL" clId="{DF35109B-7929-8743-89BA-471CE6310637}" dt="2022-04-11T11:38:17.364" v="2388" actId="20577"/>
          <ac:spMkLst>
            <pc:docMk/>
            <pc:sldMk cId="37831961" sldId="691"/>
            <ac:spMk id="11" creationId="{EEBCAA59-5807-DF4A-A9D9-FD5D400282D2}"/>
          </ac:spMkLst>
        </pc:spChg>
        <pc:spChg chg="mod">
          <ac:chgData name="Long Nguyen" userId="f59fb8f3-a021-417a-8bc1-65c8d471c621" providerId="ADAL" clId="{DF35109B-7929-8743-89BA-471CE6310637}" dt="2022-04-11T11:38:02.985" v="2334" actId="1036"/>
          <ac:spMkLst>
            <pc:docMk/>
            <pc:sldMk cId="37831961" sldId="691"/>
            <ac:spMk id="14" creationId="{BF1CB500-2212-BC4A-8E65-762C2645EA7D}"/>
          </ac:spMkLst>
        </pc:spChg>
        <pc:spChg chg="mod">
          <ac:chgData name="Long Nguyen" userId="f59fb8f3-a021-417a-8bc1-65c8d471c621" providerId="ADAL" clId="{DF35109B-7929-8743-89BA-471CE6310637}" dt="2022-04-11T11:36:29.163" v="2196" actId="14100"/>
          <ac:spMkLst>
            <pc:docMk/>
            <pc:sldMk cId="37831961" sldId="691"/>
            <ac:spMk id="19" creationId="{95B9D095-80D4-624F-A150-54E6DAAB8946}"/>
          </ac:spMkLst>
        </pc:spChg>
        <pc:picChg chg="mod">
          <ac:chgData name="Long Nguyen" userId="f59fb8f3-a021-417a-8bc1-65c8d471c621" providerId="ADAL" clId="{DF35109B-7929-8743-89BA-471CE6310637}" dt="2022-04-11T11:38:02.985" v="2334" actId="1036"/>
          <ac:picMkLst>
            <pc:docMk/>
            <pc:sldMk cId="37831961" sldId="691"/>
            <ac:picMk id="7" creationId="{D2C132E4-6BDD-384D-9FA3-9B25ABE9DE6A}"/>
          </ac:picMkLst>
        </pc:picChg>
        <pc:picChg chg="mod">
          <ac:chgData name="Long Nguyen" userId="f59fb8f3-a021-417a-8bc1-65c8d471c621" providerId="ADAL" clId="{DF35109B-7929-8743-89BA-471CE6310637}" dt="2022-04-11T11:38:02.985" v="2334" actId="1036"/>
          <ac:picMkLst>
            <pc:docMk/>
            <pc:sldMk cId="37831961" sldId="691"/>
            <ac:picMk id="8" creationId="{0222D3BD-C3C5-9844-AB9C-D1B16CEC774B}"/>
          </ac:picMkLst>
        </pc:picChg>
        <pc:picChg chg="mod">
          <ac:chgData name="Long Nguyen" userId="f59fb8f3-a021-417a-8bc1-65c8d471c621" providerId="ADAL" clId="{DF35109B-7929-8743-89BA-471CE6310637}" dt="2022-04-11T11:38:02.985" v="2334" actId="1036"/>
          <ac:picMkLst>
            <pc:docMk/>
            <pc:sldMk cId="37831961" sldId="691"/>
            <ac:picMk id="15" creationId="{7EA51CE6-EF06-4A44-8078-EEE073BD606C}"/>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4/11/22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564F60CE-40E8-8D4F-A57C-292CFD3E30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AB34E33-6D03-AA4F-B16B-52DEBA44FAAB}" type="slidenum">
              <a:rPr lang="en-US" altLang="en-US"/>
              <a:pPr/>
              <a:t>118</a:t>
            </a:fld>
            <a:endParaRPr lang="en-US" altLang="en-US"/>
          </a:p>
        </p:txBody>
      </p:sp>
      <p:sp>
        <p:nvSpPr>
          <p:cNvPr id="27650" name="Rectangle 2">
            <a:extLst>
              <a:ext uri="{FF2B5EF4-FFF2-40B4-BE49-F238E27FC236}">
                <a16:creationId xmlns:a16="http://schemas.microsoft.com/office/drawing/2014/main" id="{66CA89A8-73FD-214D-AD03-01BE1F185E6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492DBFA1-631A-6F43-A17C-6B403067B5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https://www.smartgrid.gov/the_smart_grid/smart_grid.html</a:t>
            </a:r>
          </a:p>
        </p:txBody>
      </p:sp>
    </p:spTree>
    <p:extLst>
      <p:ext uri="{BB962C8B-B14F-4D97-AF65-F5344CB8AC3E}">
        <p14:creationId xmlns:p14="http://schemas.microsoft.com/office/powerpoint/2010/main" val="412271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4/11/22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4/11/22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4/11/22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4/11/22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4/11/22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4/11/22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119.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6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image" Target="../media/image78.png"/><Relationship Id="rId9" Type="http://schemas.openxmlformats.org/officeDocument/2006/relationships/image" Target="../media/image83.png"/></Relationships>
</file>

<file path=ppt/slides/_rels/slide72.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7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8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2.xml"/><Relationship Id="rId4" Type="http://schemas.openxmlformats.org/officeDocument/2006/relationships/image" Target="../media/image106.png"/></Relationships>
</file>

<file path=ppt/slides/_rels/slide8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2.xml"/><Relationship Id="rId4" Type="http://schemas.openxmlformats.org/officeDocument/2006/relationships/image" Target="../media/image109.png"/></Relationships>
</file>

<file path=ppt/slides/_rels/slide85.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12.png"/><Relationship Id="rId4" Type="http://schemas.openxmlformats.org/officeDocument/2006/relationships/image" Target="../media/image111.png"/></Relationships>
</file>

<file path=ppt/slides/_rels/slide86.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normAutofit fontScale="92500" lnSpcReduction="10000"/>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r>
              <a:rPr lang="en-US" dirty="0"/>
              <a:t>﻿A computing device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err="1"/>
              <a:t>Reichelson</a:t>
            </a:r>
            <a:r>
              <a:rPr lang="en-US" dirty="0"/>
              <a:t>, Seth. AP Computer Science Principles Premium with 6 Practice Tests (Barron's Test Prep) (p. 321). </a:t>
            </a:r>
            <a:r>
              <a:rPr lang="en-US" dirty="0" err="1"/>
              <a:t>Barrons</a:t>
            </a:r>
            <a:r>
              <a:rPr lang="en-US" dirty="0"/>
              <a:t> Educational Series. Kindle Edition. </a:t>
            </a:r>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100</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4: Computer Systems and Network</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101</a:t>
            </a:fld>
            <a:endParaRPr lang="en-US" dirty="0"/>
          </a:p>
        </p:txBody>
      </p:sp>
      <p:pic>
        <p:nvPicPr>
          <p:cNvPr id="3" name="Picture 2">
            <a:extLst>
              <a:ext uri="{FF2B5EF4-FFF2-40B4-BE49-F238E27FC236}">
                <a16:creationId xmlns:a16="http://schemas.microsoft.com/office/drawing/2014/main" id="{B210FD03-9900-694E-B070-C24875B8B9C8}"/>
              </a:ext>
            </a:extLst>
          </p:cNvPr>
          <p:cNvPicPr>
            <a:picLocks noChangeAspect="1"/>
          </p:cNvPicPr>
          <p:nvPr/>
        </p:nvPicPr>
        <p:blipFill>
          <a:blip r:embed="rId2"/>
          <a:stretch>
            <a:fillRect/>
          </a:stretch>
        </p:blipFill>
        <p:spPr>
          <a:xfrm>
            <a:off x="87876" y="1119849"/>
            <a:ext cx="9093200" cy="3987800"/>
          </a:xfrm>
          <a:prstGeom prst="rect">
            <a:avLst/>
          </a:prstGeom>
        </p:spPr>
      </p:pic>
    </p:spTree>
    <p:extLst>
      <p:ext uri="{BB962C8B-B14F-4D97-AF65-F5344CB8AC3E}">
        <p14:creationId xmlns:p14="http://schemas.microsoft.com/office/powerpoint/2010/main" val="223257520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device</a:t>
            </a:r>
            <a:r>
              <a:rPr lang="en-US" dirty="0"/>
              <a:t> is a physical artifact that can run a program. Some examples include computers, tablets, servers, routers, and smart sensors. The device must be able to take inputs, process the inputs, and then calculate results based on those inputs.</a:t>
            </a:r>
          </a:p>
          <a:p>
            <a:pPr marL="0" indent="0">
              <a:buNone/>
            </a:pPr>
            <a:endParaRPr lang="en-US" dirty="0"/>
          </a:p>
          <a:p>
            <a:pPr marL="0" indent="0">
              <a:buNone/>
            </a:pPr>
            <a:r>
              <a:rPr lang="en-US" dirty="0"/>
              <a:t>﻿A </a:t>
            </a:r>
            <a:r>
              <a:rPr lang="en-US" b="1" dirty="0"/>
              <a:t>computing system </a:t>
            </a:r>
            <a:r>
              <a:rPr lang="en-US" dirty="0"/>
              <a:t>is a group of computing devices and programs working together for a common purpose. A type of computing system is a computer network. A computer network is a group of interconnected computing devices capable of sending or receiving data.</a:t>
            </a:r>
          </a:p>
          <a:p>
            <a:pPr marL="0" indent="0">
              <a:buNone/>
            </a:pPr>
            <a:endParaRPr lang="en-US" dirty="0"/>
          </a:p>
          <a:p>
            <a:pPr marL="0" indent="0">
              <a:buNone/>
            </a:pPr>
            <a:r>
              <a:rPr lang="en-US" dirty="0"/>
              <a:t>﻿The </a:t>
            </a:r>
            <a:r>
              <a:rPr lang="en-US" b="1" dirty="0"/>
              <a:t>bandwidth</a:t>
            </a:r>
            <a:r>
              <a:rPr lang="en-US" dirty="0"/>
              <a:t> of a computer network is the maximum amount of data that can be sent in a fixed amount of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102</a:t>
            </a:fld>
            <a:endParaRPr lang="en-US" dirty="0"/>
          </a:p>
        </p:txBody>
      </p:sp>
    </p:spTree>
    <p:extLst>
      <p:ext uri="{BB962C8B-B14F-4D97-AF65-F5344CB8AC3E}">
        <p14:creationId xmlns:p14="http://schemas.microsoft.com/office/powerpoint/2010/main" val="4692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0" y="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36478" y="573206"/>
            <a:ext cx="8842896" cy="5028024"/>
          </a:xfrm>
        </p:spPr>
        <p:txBody>
          <a:bodyPr/>
          <a:lstStyle/>
          <a:p>
            <a:pPr marL="0" indent="0">
              <a:buNone/>
            </a:pPr>
            <a:r>
              <a:rPr lang="en-US" dirty="0"/>
              <a:t>﻿A </a:t>
            </a:r>
            <a:r>
              <a:rPr lang="en-US" b="1" dirty="0"/>
              <a:t>path</a:t>
            </a:r>
            <a:r>
              <a:rPr lang="en-US" dirty="0"/>
              <a:t> between two computing devices on a computer network (a sender and receiver) is a sequence of directly connected computing devices that begins at the sender and ends at the receiver. </a:t>
            </a:r>
            <a:r>
              <a:rPr lang="en-US" b="1" dirty="0"/>
              <a:t>Routing</a:t>
            </a:r>
            <a:r>
              <a:rPr lang="en-US" dirty="0"/>
              <a:t> is the process of finding a path from sender to receiver.</a:t>
            </a:r>
          </a:p>
          <a:p>
            <a:pPr marL="0" indent="0">
              <a:buNone/>
            </a:pPr>
            <a:endParaRPr lang="en-US" dirty="0"/>
          </a:p>
          <a:p>
            <a:pPr marL="0" indent="0">
              <a:buNone/>
            </a:pPr>
            <a:r>
              <a:rPr lang="en-US" dirty="0"/>
              <a:t>﻿If the path from sender to receiver is broken, the path will be rerouted. This fault-tolerant nature of the internet makes connections between computing devices more reliable.</a:t>
            </a:r>
          </a:p>
          <a:p>
            <a:pPr marL="0" indent="0">
              <a:buNone/>
            </a:pPr>
            <a:endParaRPr lang="en-US" dirty="0"/>
          </a:p>
          <a:p>
            <a:pPr marL="0" indent="0">
              <a:buNone/>
            </a:pPr>
            <a:r>
              <a:rPr lang="en-US" dirty="0"/>
              <a:t>﻿The internet connects devices and networks from all over the world. The internet is a physical network of fiber optics, radio transmitters, and cabling. Devices and networks that make up the internet are connected and communicate using standardized, open communication protocols. </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103</a:t>
            </a:fld>
            <a:endParaRPr lang="en-US" dirty="0"/>
          </a:p>
        </p:txBody>
      </p:sp>
    </p:spTree>
    <p:extLst>
      <p:ext uri="{BB962C8B-B14F-4D97-AF65-F5344CB8AC3E}">
        <p14:creationId xmlns:p14="http://schemas.microsoft.com/office/powerpoint/2010/main" val="1494335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protocol</a:t>
            </a:r>
            <a:r>
              <a:rPr lang="en-US" dirty="0"/>
              <a:t> is an agreed-upon set of rules that specify the behavior of a system. </a:t>
            </a:r>
          </a:p>
          <a:p>
            <a:pPr marL="0" indent="0">
              <a:buNone/>
            </a:pPr>
            <a:endParaRPr lang="en-US" dirty="0"/>
          </a:p>
          <a:p>
            <a:pPr marL="0" indent="0">
              <a:buNone/>
            </a:pPr>
            <a:r>
              <a:rPr lang="en-US" dirty="0"/>
              <a:t>These internet protocols, including those for addresses and names, have evolved to allow for the internet to be scalable. </a:t>
            </a:r>
          </a:p>
          <a:p>
            <a:pPr marL="0" indent="0">
              <a:buNone/>
            </a:pPr>
            <a:endParaRPr lang="en-US" dirty="0"/>
          </a:p>
          <a:p>
            <a:pPr marL="0" indent="0">
              <a:buNone/>
            </a:pPr>
            <a:r>
              <a:rPr lang="en-US" dirty="0"/>
              <a:t>The </a:t>
            </a:r>
            <a:r>
              <a:rPr lang="en-US" b="1" dirty="0"/>
              <a:t>scalability</a:t>
            </a:r>
            <a:r>
              <a:rPr lang="en-US" dirty="0"/>
              <a:t> of a system is the capacity for the system to change in size and scale to meet new demands.</a:t>
            </a:r>
          </a:p>
          <a:p>
            <a:pPr marL="0" indent="0">
              <a:buNone/>
            </a:pPr>
            <a:endParaRPr lang="en-US" dirty="0"/>
          </a:p>
          <a:p>
            <a:pPr marL="0" indent="0">
              <a:buNone/>
            </a:pPr>
            <a:r>
              <a:rPr lang="en-US" dirty="0"/>
              <a:t>﻿</a:t>
            </a:r>
            <a:r>
              <a:rPr lang="en-US" b="1" dirty="0"/>
              <a:t>Internet protocol (IP)</a:t>
            </a:r>
            <a:r>
              <a:rPr lang="en-US" dirty="0"/>
              <a:t> is responsible for addressing and routing your online requests. For a device to connect to the internet, it is first assigned an internet protocol address.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104</a:t>
            </a:fld>
            <a:endParaRPr lang="en-US" dirty="0"/>
          </a:p>
        </p:txBody>
      </p:sp>
    </p:spTree>
    <p:extLst>
      <p:ext uri="{BB962C8B-B14F-4D97-AF65-F5344CB8AC3E}">
        <p14:creationId xmlns:p14="http://schemas.microsoft.com/office/powerpoint/2010/main" val="76431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﻿Currently, we are switching between the fourth and sixth versions of the internet protocol. </a:t>
            </a:r>
          </a:p>
          <a:p>
            <a:pPr marL="0" indent="0">
              <a:buNone/>
            </a:pPr>
            <a:endParaRPr lang="en-US" dirty="0"/>
          </a:p>
          <a:p>
            <a:pPr marL="0" indent="0">
              <a:buNone/>
            </a:pPr>
            <a:r>
              <a:rPr lang="en-US" dirty="0"/>
              <a:t>The fourth version (IPv4) uses 32 bits to store IP addresses. These 32 bits can hold 2^32 IP addresses. When multiplied out, 2^32 is actually 4,294,967,296 unique addresses. </a:t>
            </a:r>
          </a:p>
          <a:p>
            <a:pPr marL="0" indent="0">
              <a:buNone/>
            </a:pPr>
            <a:endParaRPr lang="en-US" dirty="0"/>
          </a:p>
          <a:p>
            <a:pPr marL="0" indent="0">
              <a:buNone/>
            </a:pPr>
            <a:r>
              <a:rPr lang="en-US" dirty="0"/>
              <a:t>The newer version, IPv6, uses 128 bits, which can hold 2^128 IP addresses.</a:t>
            </a:r>
          </a:p>
          <a:p>
            <a:pPr marL="0" indent="0">
              <a:buNone/>
            </a:pPr>
            <a:endParaRPr lang="en-US" b="1" dirty="0"/>
          </a:p>
          <a:p>
            <a:pPr marL="0" indent="0">
              <a:buNone/>
            </a:pPr>
            <a:r>
              <a:rPr lang="en-US" b="1" dirty="0"/>
              <a:t>﻿Transmission control protocol (TCP)</a:t>
            </a:r>
            <a:r>
              <a:rPr lang="en-US" dirty="0"/>
              <a:t> is a protocol that defines how computers send packets of data to each other. Data traveling in the internet is broken down into small chunks of data called </a:t>
            </a:r>
            <a:r>
              <a:rPr lang="en-US" b="1" dirty="0"/>
              <a:t>packets</a:t>
            </a:r>
            <a:r>
              <a:rPr lang="en-US" dirty="0"/>
              <a:t>. TCP protocols guide the rules on how data are subdivided into packets before transmission.</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105</a:t>
            </a:fld>
            <a:endParaRPr lang="en-US" dirty="0"/>
          </a:p>
        </p:txBody>
      </p:sp>
    </p:spTree>
    <p:extLst>
      <p:ext uri="{BB962C8B-B14F-4D97-AF65-F5344CB8AC3E}">
        <p14:creationId xmlns:p14="http://schemas.microsoft.com/office/powerpoint/2010/main" val="1963086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b="1" dirty="0"/>
              <a:t>﻿User datagram protocol (UDP)</a:t>
            </a:r>
            <a:r>
              <a:rPr lang="en-US" dirty="0"/>
              <a:t> is a protocol that allows computer applications to send messages without checking for missing packets to save on time needed to retransmit missing packets. UDP is not as reliable as TCP, which does resend packets lost when transmitting.</a:t>
            </a:r>
          </a:p>
          <a:p>
            <a:pPr marL="0" indent="0">
              <a:buNone/>
            </a:pPr>
            <a:endParaRPr lang="en-US" dirty="0"/>
          </a:p>
          <a:p>
            <a:pPr marL="0" indent="0">
              <a:buNone/>
            </a:pPr>
            <a:r>
              <a:rPr lang="en-US" dirty="0"/>
              <a:t>﻿The internet has been engineered to be </a:t>
            </a:r>
            <a:r>
              <a:rPr lang="en-US" b="1" dirty="0"/>
              <a:t>fault tolerant</a:t>
            </a:r>
            <a:r>
              <a:rPr lang="en-US" dirty="0"/>
              <a:t>. If a system fails, a different path can be chosen between the sending computer and the receiving computer. </a:t>
            </a:r>
          </a:p>
          <a:p>
            <a:pPr marL="0" indent="0">
              <a:buNone/>
            </a:pPr>
            <a:endParaRPr lang="en-US" dirty="0"/>
          </a:p>
          <a:p>
            <a:pPr marL="0" indent="0">
              <a:buNone/>
            </a:pPr>
            <a:r>
              <a:rPr lang="en-US" b="1" dirty="0"/>
              <a:t>Redundancy</a:t>
            </a:r>
            <a:r>
              <a:rPr lang="en-US" dirty="0"/>
              <a:t> is the inclusion of extra paths that can mitigate the failure of a system if other components fail. This is important because elements can fail at any time, and fault tolerance allows users to continue to use the network.</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106</a:t>
            </a:fld>
            <a:endParaRPr lang="en-US" dirty="0"/>
          </a:p>
        </p:txBody>
      </p:sp>
    </p:spTree>
    <p:extLst>
      <p:ext uri="{BB962C8B-B14F-4D97-AF65-F5344CB8AC3E}">
        <p14:creationId xmlns:p14="http://schemas.microsoft.com/office/powerpoint/2010/main" val="414233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internet</a:t>
            </a:r>
            <a:r>
              <a:rPr lang="en-US" dirty="0"/>
              <a:t> refers to the hardware. It is made up of the computers, cables, routers, and many more components that make up the entire network. It is a global decentralized network connecting millions of computers. </a:t>
            </a:r>
          </a:p>
          <a:p>
            <a:pPr marL="0" indent="0">
              <a:buNone/>
            </a:pPr>
            <a:endParaRPr lang="en-US" dirty="0"/>
          </a:p>
          <a:p>
            <a:pPr marL="0" indent="0">
              <a:buNone/>
            </a:pPr>
            <a:r>
              <a:rPr lang="en-US" dirty="0"/>
              <a:t>The </a:t>
            </a:r>
            <a:r>
              <a:rPr lang="en-US" b="1" dirty="0"/>
              <a:t>World Wide Web</a:t>
            </a:r>
            <a:r>
              <a:rPr lang="en-US" dirty="0"/>
              <a:t>, in contrast, refers to the software used on the internet. HTTP is a protocol used by the World Wide Web to transmit data. </a:t>
            </a:r>
          </a:p>
          <a:p>
            <a:pPr marL="0" indent="0">
              <a:buNone/>
            </a:pPr>
            <a:endParaRPr lang="en-US" dirty="0"/>
          </a:p>
          <a:p>
            <a:pPr marL="0" indent="0">
              <a:buNone/>
            </a:pPr>
            <a:r>
              <a:rPr lang="en-US" dirty="0"/>
              <a:t>The internet allows access to the World Wide Web, which is a system of linked pages, programs, and files.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107</a:t>
            </a:fld>
            <a:endParaRPr lang="en-US" dirty="0"/>
          </a:p>
        </p:txBody>
      </p:sp>
    </p:spTree>
    <p:extLst>
      <p:ext uri="{BB962C8B-B14F-4D97-AF65-F5344CB8AC3E}">
        <p14:creationId xmlns:p14="http://schemas.microsoft.com/office/powerpoint/2010/main" val="3550438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Sequential computing </a:t>
            </a:r>
            <a:r>
              <a:rPr lang="en-US" dirty="0"/>
              <a:t>is a computational model in which operations are performed in order one at a time. A sequential solution takes as long as the sum of all of the steps.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sequential computing solution takes as long as the sum of all its steps. In the above example, the total processing time is 4 + 1 + 6 + 2 + 3 + 1 + 5 + 1 = 23 seconds.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108</a:t>
            </a:fld>
            <a:endParaRPr lang="en-US" dirty="0"/>
          </a:p>
        </p:txBody>
      </p:sp>
      <p:pic>
        <p:nvPicPr>
          <p:cNvPr id="5" name="Picture 4">
            <a:extLst>
              <a:ext uri="{FF2B5EF4-FFF2-40B4-BE49-F238E27FC236}">
                <a16:creationId xmlns:a16="http://schemas.microsoft.com/office/drawing/2014/main" id="{F1E7E57D-4CDC-AC45-8FB0-5FFC1FAAD931}"/>
              </a:ext>
            </a:extLst>
          </p:cNvPr>
          <p:cNvPicPr>
            <a:picLocks noChangeAspect="1"/>
          </p:cNvPicPr>
          <p:nvPr/>
        </p:nvPicPr>
        <p:blipFill>
          <a:blip r:embed="rId2"/>
          <a:stretch>
            <a:fillRect/>
          </a:stretch>
        </p:blipFill>
        <p:spPr>
          <a:xfrm>
            <a:off x="942490" y="1776957"/>
            <a:ext cx="7108836" cy="2161086"/>
          </a:xfrm>
          <a:prstGeom prst="rect">
            <a:avLst/>
          </a:prstGeom>
        </p:spPr>
      </p:pic>
    </p:spTree>
    <p:extLst>
      <p:ext uri="{BB962C8B-B14F-4D97-AF65-F5344CB8AC3E}">
        <p14:creationId xmlns:p14="http://schemas.microsoft.com/office/powerpoint/2010/main" val="172366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In contrast, </a:t>
            </a:r>
            <a:r>
              <a:rPr lang="en-US" b="1" dirty="0"/>
              <a:t>parallel computing </a:t>
            </a:r>
            <a:r>
              <a:rPr lang="en-US" dirty="0"/>
              <a:t>involves breaking up a task into smaller, sequential pieces. Then those sequential pieces are all executed at the same time, each on its own processor or on a set of computers that have been networked together.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 parallel solution takes at least as long as the longest branch in the program. ﻿In the above example, the total processing time is 9 seconds.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109</a:t>
            </a:fld>
            <a:endParaRPr lang="en-US" dirty="0"/>
          </a:p>
        </p:txBody>
      </p:sp>
      <p:pic>
        <p:nvPicPr>
          <p:cNvPr id="6" name="Picture 5">
            <a:extLst>
              <a:ext uri="{FF2B5EF4-FFF2-40B4-BE49-F238E27FC236}">
                <a16:creationId xmlns:a16="http://schemas.microsoft.com/office/drawing/2014/main" id="{73823EA6-7238-0748-A6A0-164BD038FCF2}"/>
              </a:ext>
            </a:extLst>
          </p:cNvPr>
          <p:cNvPicPr>
            <a:picLocks noChangeAspect="1"/>
          </p:cNvPicPr>
          <p:nvPr/>
        </p:nvPicPr>
        <p:blipFill>
          <a:blip r:embed="rId2"/>
          <a:stretch>
            <a:fillRect/>
          </a:stretch>
        </p:blipFill>
        <p:spPr>
          <a:xfrm>
            <a:off x="1441450" y="2125481"/>
            <a:ext cx="6261100" cy="2463800"/>
          </a:xfrm>
          <a:prstGeom prst="rect">
            <a:avLst/>
          </a:prstGeom>
        </p:spPr>
      </p:pic>
    </p:spTree>
    <p:extLst>
      <p:ext uri="{BB962C8B-B14F-4D97-AF65-F5344CB8AC3E}">
        <p14:creationId xmlns:p14="http://schemas.microsoft.com/office/powerpoint/2010/main" val="429081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﻿Parallel computing can consist of a parallel portion and a sequential portion. A parallel computing solution takes as long as its sequential tasks plus the longest of its parallel tasks. Most modern computers are parallel in architecture with multiple processors.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the above example, the total processing time is 2 + 1 + 4 + 3 + 1 = 11 seconds.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110</a:t>
            </a:fld>
            <a:endParaRPr lang="en-US" dirty="0"/>
          </a:p>
        </p:txBody>
      </p:sp>
      <p:pic>
        <p:nvPicPr>
          <p:cNvPr id="5" name="Picture 4">
            <a:extLst>
              <a:ext uri="{FF2B5EF4-FFF2-40B4-BE49-F238E27FC236}">
                <a16:creationId xmlns:a16="http://schemas.microsoft.com/office/drawing/2014/main" id="{0250FDB6-FCA8-9549-A4F4-08FD0633C8A0}"/>
              </a:ext>
            </a:extLst>
          </p:cNvPr>
          <p:cNvPicPr>
            <a:picLocks noChangeAspect="1"/>
          </p:cNvPicPr>
          <p:nvPr/>
        </p:nvPicPr>
        <p:blipFill>
          <a:blip r:embed="rId2"/>
          <a:stretch>
            <a:fillRect/>
          </a:stretch>
        </p:blipFill>
        <p:spPr>
          <a:xfrm>
            <a:off x="1289050" y="2023358"/>
            <a:ext cx="6565900" cy="2578100"/>
          </a:xfrm>
          <a:prstGeom prst="rect">
            <a:avLst/>
          </a:prstGeom>
        </p:spPr>
      </p:pic>
    </p:spTree>
    <p:extLst>
      <p:ext uri="{BB962C8B-B14F-4D97-AF65-F5344CB8AC3E}">
        <p14:creationId xmlns:p14="http://schemas.microsoft.com/office/powerpoint/2010/main" val="5482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﻿Some examples of complex computer simulations that benefit from parallel computing include weather forecasting, flight simulators, car crash modeling, seismic surveying, and so on. </a:t>
            </a:r>
          </a:p>
          <a:p>
            <a:pPr marL="0" indent="0">
              <a:buNone/>
            </a:pPr>
            <a:endParaRPr lang="en-US" dirty="0"/>
          </a:p>
          <a:p>
            <a:pPr marL="0" indent="0">
              <a:buNone/>
            </a:pPr>
            <a:r>
              <a:rPr lang="en-US" dirty="0"/>
              <a:t>The </a:t>
            </a:r>
            <a:r>
              <a:rPr lang="en-US" b="1" dirty="0"/>
              <a:t>“speedup”</a:t>
            </a:r>
            <a:r>
              <a:rPr lang="en-US" dirty="0"/>
              <a:t> of a parallel solution is measured in the time to complete the task sequentially divided by the time to complete the task when done in parallel: </a:t>
            </a:r>
          </a:p>
          <a:p>
            <a:pPr marL="0" indent="0">
              <a:buNone/>
            </a:pPr>
            <a:r>
              <a:rPr lang="en-US" dirty="0"/>
              <a:t>	Speedup = (sequential run time)/(parallel run time)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111</a:t>
            </a:fld>
            <a:endParaRPr lang="en-US" dirty="0"/>
          </a:p>
        </p:txBody>
      </p:sp>
    </p:spTree>
    <p:extLst>
      <p:ext uri="{BB962C8B-B14F-4D97-AF65-F5344CB8AC3E}">
        <p14:creationId xmlns:p14="http://schemas.microsoft.com/office/powerpoint/2010/main" val="6749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4: Computer Systems and Networks</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﻿Many problems are so large and complex that it is impractical to solve them on a single computer, especially given limited computer memory. </a:t>
            </a:r>
            <a:r>
              <a:rPr lang="en-US" b="1" dirty="0"/>
              <a:t>Distributed computing</a:t>
            </a:r>
            <a:r>
              <a:rPr lang="en-US" dirty="0"/>
              <a:t> 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Much larger problems can be solved more quickly using distributed computing than using a single computer. </a:t>
            </a:r>
          </a:p>
          <a:p>
            <a:pPr marL="0" indent="0">
              <a:buNone/>
            </a:pPr>
            <a:endParaRPr lang="en-US" dirty="0"/>
          </a:p>
          <a:p>
            <a:pPr marL="0" indent="0">
              <a:buNone/>
            </a:pPr>
            <a:r>
              <a:rPr lang="en-US" dirty="0"/>
              <a:t>Parallel computing uses a single computer with multiple processors. Distributed computing uses multiple computing devices to process those tasks.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112</a:t>
            </a:fld>
            <a:endParaRPr lang="en-US" dirty="0"/>
          </a:p>
        </p:txBody>
      </p:sp>
    </p:spTree>
    <p:extLst>
      <p:ext uri="{BB962C8B-B14F-4D97-AF65-F5344CB8AC3E}">
        <p14:creationId xmlns:p14="http://schemas.microsoft.com/office/powerpoint/2010/main" val="185102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5: Impact of Computing</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113</a:t>
            </a:fld>
            <a:endParaRPr lang="en-US" dirty="0"/>
          </a:p>
        </p:txBody>
      </p:sp>
      <p:pic>
        <p:nvPicPr>
          <p:cNvPr id="5" name="Picture 4">
            <a:extLst>
              <a:ext uri="{FF2B5EF4-FFF2-40B4-BE49-F238E27FC236}">
                <a16:creationId xmlns:a16="http://schemas.microsoft.com/office/drawing/2014/main" id="{33D7B1DB-3B30-6C42-8064-9F51328ECCD2}"/>
              </a:ext>
            </a:extLst>
          </p:cNvPr>
          <p:cNvPicPr>
            <a:picLocks noChangeAspect="1"/>
          </p:cNvPicPr>
          <p:nvPr/>
        </p:nvPicPr>
        <p:blipFill>
          <a:blip r:embed="rId2"/>
          <a:stretch>
            <a:fillRect/>
          </a:stretch>
        </p:blipFill>
        <p:spPr>
          <a:xfrm>
            <a:off x="1169424" y="1029332"/>
            <a:ext cx="6012149" cy="4670455"/>
          </a:xfrm>
          <a:prstGeom prst="rect">
            <a:avLst/>
          </a:prstGeom>
        </p:spPr>
      </p:pic>
    </p:spTree>
    <p:extLst>
      <p:ext uri="{BB962C8B-B14F-4D97-AF65-F5344CB8AC3E}">
        <p14:creationId xmlns:p14="http://schemas.microsoft.com/office/powerpoint/2010/main" val="31794114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﻿The </a:t>
            </a:r>
            <a:r>
              <a:rPr lang="en-US" b="1" dirty="0"/>
              <a:t>digital divide</a:t>
            </a:r>
            <a:r>
              <a:rPr lang="en-US" dirty="0"/>
              <a:t> is the difference in access to technology including access to computers and the internet. </a:t>
            </a:r>
          </a:p>
          <a:p>
            <a:pPr marL="0" indent="0">
              <a:buNone/>
            </a:pPr>
            <a:endParaRPr lang="en-US" dirty="0"/>
          </a:p>
          <a:p>
            <a:pPr marL="0" indent="0">
              <a:buNone/>
            </a:pPr>
            <a:r>
              <a:rPr lang="en-US" dirty="0"/>
              <a:t>Several variables affect the digital divide: </a:t>
            </a:r>
          </a:p>
          <a:p>
            <a:pPr marL="0" indent="0">
              <a:buNone/>
            </a:pPr>
            <a:r>
              <a:rPr lang="en-US" dirty="0"/>
              <a:t>■​Infrastructure—Some parts of the world do not have access to the internet. ■​Education—A person could have access to the internet but not have the education to use it. </a:t>
            </a:r>
          </a:p>
          <a:p>
            <a:pPr marL="0" indent="0">
              <a:buNone/>
            </a:pPr>
            <a:r>
              <a:rPr lang="en-US" dirty="0"/>
              <a:t>■​Indifference—A person could have access to the internet but choose not to use it. </a:t>
            </a:r>
          </a:p>
          <a:p>
            <a:pPr marL="0" indent="0">
              <a:buNone/>
            </a:pPr>
            <a:r>
              <a:rPr lang="en-US" dirty="0"/>
              <a:t>■​Cost—The cost of accessing the internet could make using it unaffordable.</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114</a:t>
            </a:fld>
            <a:endParaRPr lang="en-US" dirty="0"/>
          </a:p>
        </p:txBody>
      </p:sp>
    </p:spTree>
    <p:extLst>
      <p:ext uri="{BB962C8B-B14F-4D97-AF65-F5344CB8AC3E}">
        <p14:creationId xmlns:p14="http://schemas.microsoft.com/office/powerpoint/2010/main" val="2396694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a:t>
            </a:r>
            <a:r>
              <a:rPr lang="en-US" b="1" dirty="0"/>
              <a:t>computing innovation</a:t>
            </a:r>
            <a:r>
              <a:rPr lang="en-US" dirty="0"/>
              <a:t> includes a program as an integral part of its function. Some examples of modern computing innovations include the following:</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115</a:t>
            </a:fld>
            <a:endParaRPr lang="en-US" dirty="0"/>
          </a:p>
        </p:txBody>
      </p:sp>
      <p:pic>
        <p:nvPicPr>
          <p:cNvPr id="5" name="Picture 4">
            <a:extLst>
              <a:ext uri="{FF2B5EF4-FFF2-40B4-BE49-F238E27FC236}">
                <a16:creationId xmlns:a16="http://schemas.microsoft.com/office/drawing/2014/main" id="{FBED0713-ABB0-3245-9C1E-4FF8AA0BBE0C}"/>
              </a:ext>
            </a:extLst>
          </p:cNvPr>
          <p:cNvPicPr>
            <a:picLocks noChangeAspect="1"/>
          </p:cNvPicPr>
          <p:nvPr/>
        </p:nvPicPr>
        <p:blipFill>
          <a:blip r:embed="rId2"/>
          <a:stretch>
            <a:fillRect/>
          </a:stretch>
        </p:blipFill>
        <p:spPr>
          <a:xfrm>
            <a:off x="291152" y="1781088"/>
            <a:ext cx="3048000" cy="2540000"/>
          </a:xfrm>
          <a:prstGeom prst="rect">
            <a:avLst/>
          </a:prstGeom>
        </p:spPr>
      </p:pic>
      <p:pic>
        <p:nvPicPr>
          <p:cNvPr id="6" name="Picture 5">
            <a:extLst>
              <a:ext uri="{FF2B5EF4-FFF2-40B4-BE49-F238E27FC236}">
                <a16:creationId xmlns:a16="http://schemas.microsoft.com/office/drawing/2014/main" id="{984F14B2-79FB-6E4A-BBA0-4AC54D4F31EE}"/>
              </a:ext>
            </a:extLst>
          </p:cNvPr>
          <p:cNvPicPr>
            <a:picLocks noChangeAspect="1"/>
          </p:cNvPicPr>
          <p:nvPr/>
        </p:nvPicPr>
        <p:blipFill>
          <a:blip r:embed="rId3"/>
          <a:stretch>
            <a:fillRect/>
          </a:stretch>
        </p:blipFill>
        <p:spPr>
          <a:xfrm>
            <a:off x="3613150" y="1767440"/>
            <a:ext cx="1917700" cy="2730500"/>
          </a:xfrm>
          <a:prstGeom prst="rect">
            <a:avLst/>
          </a:prstGeom>
        </p:spPr>
      </p:pic>
      <p:pic>
        <p:nvPicPr>
          <p:cNvPr id="7" name="Picture 6">
            <a:extLst>
              <a:ext uri="{FF2B5EF4-FFF2-40B4-BE49-F238E27FC236}">
                <a16:creationId xmlns:a16="http://schemas.microsoft.com/office/drawing/2014/main" id="{756B2BF6-CDF1-EF45-A76C-322382E06A3E}"/>
              </a:ext>
            </a:extLst>
          </p:cNvPr>
          <p:cNvPicPr>
            <a:picLocks noChangeAspect="1"/>
          </p:cNvPicPr>
          <p:nvPr/>
        </p:nvPicPr>
        <p:blipFill>
          <a:blip r:embed="rId4"/>
          <a:stretch>
            <a:fillRect/>
          </a:stretch>
        </p:blipFill>
        <p:spPr>
          <a:xfrm>
            <a:off x="272150" y="4446809"/>
            <a:ext cx="5168900" cy="1219200"/>
          </a:xfrm>
          <a:prstGeom prst="rect">
            <a:avLst/>
          </a:prstGeom>
        </p:spPr>
      </p:pic>
    </p:spTree>
    <p:extLst>
      <p:ext uri="{BB962C8B-B14F-4D97-AF65-F5344CB8AC3E}">
        <p14:creationId xmlns:p14="http://schemas.microsoft.com/office/powerpoint/2010/main" val="58737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 computing innovation can have both a beneficial and a harmful effect on societies, cultures, or economies. An effect may be an impact, a result, or an outcome. Beneficial and/or harmful effects are contextual and interpretive. </a:t>
            </a:r>
          </a:p>
          <a:p>
            <a:pPr marL="0" indent="0">
              <a:buNone/>
            </a:pPr>
            <a:endParaRPr lang="en-US" dirty="0"/>
          </a:p>
          <a:p>
            <a:pPr marL="0" indent="0">
              <a:buNone/>
            </a:pPr>
            <a:r>
              <a:rPr lang="en-US" dirty="0"/>
              <a:t>A single effect can be viewed as both beneficial and harmful by different people or even by the same person. </a:t>
            </a:r>
          </a:p>
          <a:p>
            <a:pPr marL="0" indent="0">
              <a:buNone/>
            </a:pPr>
            <a:endParaRPr lang="en-US" dirty="0"/>
          </a:p>
          <a:p>
            <a:pPr marL="0" indent="0">
              <a:buNone/>
            </a:pPr>
            <a:r>
              <a:rPr lang="en-US" dirty="0"/>
              <a:t>For example, GPS in a car can predict the time of arrival during a long car trip by tracking the speed of a car and the distance needed to travel. This can be beneficial to the driver to know his or her time of arrival. However, this same innovation can be harmful to the user if the police gain access to this data and give the driver a speeding ticket.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116</a:t>
            </a:fld>
            <a:endParaRPr lang="en-US" dirty="0"/>
          </a:p>
        </p:txBody>
      </p:sp>
    </p:spTree>
    <p:extLst>
      <p:ext uri="{BB962C8B-B14F-4D97-AF65-F5344CB8AC3E}">
        <p14:creationId xmlns:p14="http://schemas.microsoft.com/office/powerpoint/2010/main" val="383270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Computing innovations can reflect existing human bias.﻿Since computing innovations are created by people, the innovations created can reflect bias that the programmers bring with them. Programmers should take action to reduce biases at all levels of software development. Machine learning algorithms that are trained on biased datasets will give biased results. </a:t>
            </a:r>
          </a:p>
          <a:p>
            <a:pPr marL="0" indent="0">
              <a:buNone/>
            </a:pPr>
            <a:endParaRPr lang="en-US" dirty="0"/>
          </a:p>
          <a:p>
            <a:pPr marL="0" indent="0">
              <a:buNone/>
            </a:pPr>
            <a:r>
              <a:rPr lang="en-US" b="1" dirty="0"/>
              <a:t>Crowdsourcing</a:t>
            </a:r>
            <a:r>
              <a:rPr lang="en-US" dirty="0"/>
              <a:t> is a sourcing model in which individuals or organizations obtain goods and services, including ideas and finances, from a large group of internet users. Examples include "idea competitions" and "innovation contests" such as Netflix Prize and Lego Ideas.</a:t>
            </a:r>
          </a:p>
          <a:p>
            <a:pPr marL="0" indent="0">
              <a:buNone/>
            </a:pPr>
            <a:endParaRPr lang="en-US" dirty="0"/>
          </a:p>
          <a:p>
            <a:pPr marL="0" indent="0">
              <a:buNone/>
            </a:pPr>
            <a:r>
              <a:rPr lang="en-US" b="1" dirty="0">
                <a:latin typeface="Gill Sans MT" panose="020B0502020104020203" pitchFamily="34" charset="77"/>
                <a:ea typeface="Tahoma" panose="020B0604030504040204" pitchFamily="34" charset="0"/>
                <a:cs typeface="Tahoma" panose="020B0604030504040204" pitchFamily="34" charset="0"/>
              </a:rPr>
              <a:t>Citizen science </a:t>
            </a:r>
            <a:r>
              <a:rPr lang="en-US" dirty="0">
                <a:latin typeface="Gill Sans MT" panose="020B0502020104020203" pitchFamily="34" charset="77"/>
                <a:ea typeface="Tahoma" panose="020B0604030504040204" pitchFamily="34" charset="0"/>
                <a:cs typeface="Tahoma" panose="020B0604030504040204" pitchFamily="34" charset="0"/>
              </a:rPr>
              <a:t>is scientific research conducted in whole or part by distributed individuals, many of whom may not be scientists, who contribute relevant data to research using their own computing devices e.g.</a:t>
            </a:r>
            <a:r>
              <a:rPr lang="en-US" altLang="en-US" dirty="0">
                <a:latin typeface="Gill Sans MT" panose="020B0502020104020203" pitchFamily="34" charset="77"/>
              </a:rPr>
              <a:t> </a:t>
            </a:r>
            <a:r>
              <a:rPr lang="en-US" altLang="en-US" dirty="0" err="1">
                <a:latin typeface="Gill Sans MT" panose="020B0502020104020203" pitchFamily="34" charset="77"/>
              </a:rPr>
              <a:t>folding@home</a:t>
            </a:r>
            <a:r>
              <a:rPr lang="en-US" altLang="en-US" dirty="0">
                <a:latin typeface="Gill Sans MT" panose="020B0502020104020203" pitchFamily="34" charset="77"/>
              </a:rPr>
              <a:t>(protein folding) and Galaxy Zoo(classify galaxies).</a:t>
            </a:r>
            <a:endParaRPr lang="en-US" dirty="0">
              <a:latin typeface="Gill Sans MT" panose="020B0502020104020203" pitchFamily="34" charset="77"/>
              <a:ea typeface="Tahoma" panose="020B0604030504040204" pitchFamily="34" charset="0"/>
              <a:cs typeface="Tahoma" panose="020B0604030504040204" pitchFamily="34" charset="0"/>
            </a:endParaRP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117</a:t>
            </a:fld>
            <a:endParaRPr lang="en-US" dirty="0"/>
          </a:p>
        </p:txBody>
      </p:sp>
    </p:spTree>
    <p:extLst>
      <p:ext uri="{BB962C8B-B14F-4D97-AF65-F5344CB8AC3E}">
        <p14:creationId xmlns:p14="http://schemas.microsoft.com/office/powerpoint/2010/main" val="300532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38D7ADF-E686-184F-A04A-069F9601FE24}"/>
              </a:ext>
            </a:extLst>
          </p:cNvPr>
          <p:cNvSpPr>
            <a:spLocks noGrp="1" noChangeArrowheads="1"/>
          </p:cNvSpPr>
          <p:nvPr>
            <p:ph type="title"/>
          </p:nvPr>
        </p:nvSpPr>
        <p:spPr>
          <a:xfrm>
            <a:off x="129105" y="97852"/>
            <a:ext cx="7586786" cy="552318"/>
          </a:xfrm>
        </p:spPr>
        <p:txBody>
          <a:bodyPr/>
          <a:lstStyle/>
          <a:p>
            <a:r>
              <a:rPr lang="en-US" dirty="0"/>
              <a:t>Big Idea 5: Impact of Computing</a:t>
            </a:r>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2CA53A1D-0CFC-9346-9F25-D3084700DDD8}"/>
              </a:ext>
            </a:extLst>
          </p:cNvPr>
          <p:cNvSpPr>
            <a:spLocks noGrp="1" noChangeArrowheads="1"/>
          </p:cNvSpPr>
          <p:nvPr>
            <p:ph type="body" idx="1"/>
          </p:nvPr>
        </p:nvSpPr>
        <p:spPr>
          <a:xfrm>
            <a:off x="215757" y="697177"/>
            <a:ext cx="8650841" cy="4890824"/>
          </a:xfrm>
        </p:spPr>
        <p:txBody>
          <a:bodyPr/>
          <a:lstStyle/>
          <a:p>
            <a:pPr marL="0" indent="0" eaLnBrk="1" hangingPunct="1">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 and </a:t>
            </a: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 have enabled broad access to digital information. Open and curated scientific databases have benefited scientific researchers.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Creative Commons</a:t>
            </a:r>
            <a:r>
              <a:rPr lang="en-US" altLang="en-US" sz="1667" dirty="0">
                <a:latin typeface="Tahoma" panose="020B0604030504040204" pitchFamily="34" charset="0"/>
                <a:ea typeface="ＭＳ Ｐゴシック" panose="020B0600070205080204" pitchFamily="34" charset="-128"/>
              </a:rPr>
              <a:t>—a public copyright license that enables the free distribution</a:t>
            </a:r>
            <a:br>
              <a:rPr lang="en-US" altLang="en-US" sz="1667" dirty="0">
                <a:latin typeface="Tahoma" panose="020B0604030504040204" pitchFamily="34" charset="0"/>
                <a:ea typeface="ＭＳ Ｐゴシック" panose="020B0600070205080204" pitchFamily="34" charset="-128"/>
              </a:rPr>
            </a:br>
            <a:r>
              <a:rPr lang="en-US" altLang="en-US" sz="1667" dirty="0">
                <a:latin typeface="Tahoma" panose="020B0604030504040204" pitchFamily="34" charset="0"/>
                <a:ea typeface="ＭＳ Ｐゴシック" panose="020B0600070205080204" pitchFamily="34" charset="-128"/>
              </a:rPr>
              <a:t>of an otherwise copyrighted work. This is used when the content creator wants to give others the right to share, use, and build upon the work they have created.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source</a:t>
            </a:r>
            <a:r>
              <a:rPr lang="en-US" altLang="en-US" sz="1667" dirty="0">
                <a:latin typeface="Tahoma" panose="020B0604030504040204" pitchFamily="34" charset="0"/>
                <a:ea typeface="ＭＳ Ｐゴシック" panose="020B0600070205080204" pitchFamily="34" charset="-128"/>
              </a:rPr>
              <a:t>—programs that are made freely available and may be redistributed and modified(examples: Firefox browser, OpenOffice(in competition with Microsoft Office).</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a:buNone/>
            </a:pPr>
            <a:r>
              <a:rPr lang="en-US" altLang="en-US" sz="1667" b="1" dirty="0">
                <a:latin typeface="Tahoma" panose="020B0604030504040204" pitchFamily="34" charset="0"/>
                <a:ea typeface="ＭＳ Ｐゴシック" panose="020B0600070205080204" pitchFamily="34" charset="-128"/>
              </a:rPr>
              <a:t>open access</a:t>
            </a:r>
            <a:r>
              <a:rPr lang="en-US" altLang="en-US" sz="1667" dirty="0">
                <a:latin typeface="Tahoma" panose="020B0604030504040204" pitchFamily="34" charset="0"/>
                <a:ea typeface="ＭＳ Ｐゴシック" panose="020B0600070205080204" pitchFamily="34" charset="-128"/>
              </a:rPr>
              <a:t>—online research output free of any and all restrictions on access and free of many restrictions on use, such as copyright or license restrictions </a:t>
            </a:r>
          </a:p>
          <a:p>
            <a:pPr marL="0" indent="0">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8E500075-EA97-AA49-B495-75D97CC93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416" y="2378238"/>
            <a:ext cx="2002896" cy="478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3">
            <a:extLst>
              <a:ext uri="{FF2B5EF4-FFF2-40B4-BE49-F238E27FC236}">
                <a16:creationId xmlns:a16="http://schemas.microsoft.com/office/drawing/2014/main" id="{9B31DD18-EA56-DD47-95FC-383AD8B4C32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79287" y="4501377"/>
            <a:ext cx="653521" cy="1019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TextBox 4">
            <a:extLst>
              <a:ext uri="{FF2B5EF4-FFF2-40B4-BE49-F238E27FC236}">
                <a16:creationId xmlns:a16="http://schemas.microsoft.com/office/drawing/2014/main" id="{672F2BC1-5427-3747-BA9D-8CE15AA370E3}"/>
              </a:ext>
            </a:extLst>
          </p:cNvPr>
          <p:cNvSpPr txBox="1">
            <a:spLocks noChangeArrowheads="1"/>
          </p:cNvSpPr>
          <p:nvPr/>
        </p:nvSpPr>
        <p:spPr bwMode="auto">
          <a:xfrm>
            <a:off x="1763746" y="4777860"/>
            <a:ext cx="131856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t>Open Access</a:t>
            </a:r>
          </a:p>
        </p:txBody>
      </p:sp>
    </p:spTree>
    <p:extLst>
      <p:ext uri="{BB962C8B-B14F-4D97-AF65-F5344CB8AC3E}">
        <p14:creationId xmlns:p14="http://schemas.microsoft.com/office/powerpoint/2010/main" val="42238149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r>
              <a:rPr lang="en-US" b="1" dirty="0"/>
              <a:t>Security</a:t>
            </a:r>
            <a:r>
              <a:rPr lang="en-US" dirty="0"/>
              <a:t> is needed to protect the confidentiality, integrity, and availability of information. Security protects that data from cyber attacks and hacking. </a:t>
            </a:r>
          </a:p>
          <a:p>
            <a:pPr marL="0" indent="0">
              <a:buNone/>
            </a:pPr>
            <a:endParaRPr lang="en-US" dirty="0"/>
          </a:p>
          <a:p>
            <a:pPr marL="0" indent="0">
              <a:buNone/>
            </a:pPr>
            <a:r>
              <a:rPr lang="en-US" b="1" dirty="0"/>
              <a:t>Privacy</a:t>
            </a:r>
            <a:r>
              <a:rPr lang="en-US" dirty="0"/>
              <a:t> is the right to control data generated by one’s usage of computing innovations and restrict the flow of that data to third parties.</a:t>
            </a:r>
          </a:p>
          <a:p>
            <a:pPr marL="0" indent="0">
              <a:buNone/>
            </a:pPr>
            <a:endParaRPr lang="en-US" dirty="0"/>
          </a:p>
          <a:p>
            <a:pPr marL="0" indent="0">
              <a:buNone/>
            </a:pPr>
            <a:r>
              <a:rPr lang="en-US" dirty="0"/>
              <a:t>﻿</a:t>
            </a:r>
            <a:r>
              <a:rPr lang="en-US" b="1" dirty="0"/>
              <a:t>Personally, identifiable information (PII)</a:t>
            </a:r>
            <a:r>
              <a:rPr lang="en-US" dirty="0"/>
              <a:t> is information about an individual that identifies, links, relates, or describes that person. Examples of PII include the following:</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119</a:t>
            </a:fld>
            <a:endParaRPr lang="en-US" dirty="0"/>
          </a:p>
        </p:txBody>
      </p:sp>
      <p:pic>
        <p:nvPicPr>
          <p:cNvPr id="5" name="Picture 4">
            <a:extLst>
              <a:ext uri="{FF2B5EF4-FFF2-40B4-BE49-F238E27FC236}">
                <a16:creationId xmlns:a16="http://schemas.microsoft.com/office/drawing/2014/main" id="{15D7B97F-DF09-4042-8BBF-63B865B0EDAA}"/>
              </a:ext>
            </a:extLst>
          </p:cNvPr>
          <p:cNvPicPr>
            <a:picLocks noChangeAspect="1"/>
          </p:cNvPicPr>
          <p:nvPr/>
        </p:nvPicPr>
        <p:blipFill>
          <a:blip r:embed="rId2"/>
          <a:stretch>
            <a:fillRect/>
          </a:stretch>
        </p:blipFill>
        <p:spPr>
          <a:xfrm>
            <a:off x="1270000" y="3937530"/>
            <a:ext cx="3302000" cy="1663700"/>
          </a:xfrm>
          <a:prstGeom prst="rect">
            <a:avLst/>
          </a:prstGeom>
        </p:spPr>
      </p:pic>
      <p:pic>
        <p:nvPicPr>
          <p:cNvPr id="6" name="Picture 5">
            <a:extLst>
              <a:ext uri="{FF2B5EF4-FFF2-40B4-BE49-F238E27FC236}">
                <a16:creationId xmlns:a16="http://schemas.microsoft.com/office/drawing/2014/main" id="{92A1D1F3-D2EB-2848-BF7F-60CC84C45F51}"/>
              </a:ext>
            </a:extLst>
          </p:cNvPr>
          <p:cNvPicPr>
            <a:picLocks noChangeAspect="1"/>
          </p:cNvPicPr>
          <p:nvPr/>
        </p:nvPicPr>
        <p:blipFill>
          <a:blip r:embed="rId3"/>
          <a:stretch>
            <a:fillRect/>
          </a:stretch>
        </p:blipFill>
        <p:spPr>
          <a:xfrm>
            <a:off x="4660900" y="3937530"/>
            <a:ext cx="3213100" cy="1270000"/>
          </a:xfrm>
          <a:prstGeom prst="rect">
            <a:avLst/>
          </a:prstGeom>
        </p:spPr>
      </p:pic>
    </p:spTree>
    <p:extLst>
      <p:ext uri="{BB962C8B-B14F-4D97-AF65-F5344CB8AC3E}">
        <p14:creationId xmlns:p14="http://schemas.microsoft.com/office/powerpoint/2010/main" val="243867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﻿PII can be analyzed and processed by businesses and shared with other companies.﻿ PII has monetary value. The entire business model for some computing innovations is to sell user information to targeted advertisers.</a:t>
            </a:r>
          </a:p>
          <a:p>
            <a:pPr marL="0" indent="0">
              <a:buNone/>
            </a:pPr>
            <a:r>
              <a:rPr lang="en-US" dirty="0"/>
              <a:t>﻿</a:t>
            </a:r>
          </a:p>
          <a:p>
            <a:pPr marL="0" indent="0">
              <a:buNone/>
            </a:pPr>
            <a:r>
              <a:rPr lang="en-US" dirty="0"/>
              <a:t>As a result, concerns have been raised over how companies handle the sensitive information of their consumers.</a:t>
            </a:r>
          </a:p>
          <a:p>
            <a:pPr marL="0" indent="0">
              <a:buNone/>
            </a:pPr>
            <a:endParaRPr lang="en-US" dirty="0"/>
          </a:p>
          <a:p>
            <a:pPr marL="0" indent="0">
              <a:buNone/>
            </a:pPr>
            <a:r>
              <a:rPr lang="en-US" dirty="0"/>
              <a:t>﻿A computing innovation generates metadata that can have the effect of reducing the privacy of the user. </a:t>
            </a:r>
            <a:r>
              <a:rPr lang="en-US" b="1" dirty="0"/>
              <a:t>Metadata</a:t>
            </a:r>
            <a:r>
              <a:rPr lang="en-US" dirty="0"/>
              <a:t> can include geolocation, time, date, filename, and so on. This rapid sharing of user data can often have significant impacts beyond the intended purpose or control of the programmer.</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120</a:t>
            </a:fld>
            <a:endParaRPr lang="en-US" dirty="0"/>
          </a:p>
        </p:txBody>
      </p:sp>
    </p:spTree>
    <p:extLst>
      <p:ext uri="{BB962C8B-B14F-4D97-AF65-F5344CB8AC3E}">
        <p14:creationId xmlns:p14="http://schemas.microsoft.com/office/powerpoint/2010/main" val="233024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﻿Authentication measures protect devices and information from unauthorized access. Examples of authentication measures include passwords and multifactor authentication. A strong password should be easy to remember but difficult for someone else to guess.</a:t>
            </a:r>
          </a:p>
          <a:p>
            <a:pPr marL="0" indent="0">
              <a:buNone/>
            </a:pPr>
            <a:endParaRPr lang="en-US" dirty="0"/>
          </a:p>
          <a:p>
            <a:pPr marL="0" indent="0">
              <a:buNone/>
            </a:pPr>
            <a:r>
              <a:rPr lang="en-US" dirty="0"/>
              <a:t>﻿</a:t>
            </a:r>
            <a:r>
              <a:rPr lang="en-US" b="1" dirty="0"/>
              <a:t>Multifactor authentication</a:t>
            </a:r>
            <a:r>
              <a:rPr lang="en-US" dirty="0"/>
              <a:t> is a method of computer access control in which a user is granted access only after successfully presenting several pieces of evidence to an authentication mechanism, typically in at least two of the following categories: </a:t>
            </a:r>
          </a:p>
          <a:p>
            <a:pPr marL="0" indent="0">
              <a:buNone/>
            </a:pPr>
            <a:r>
              <a:rPr lang="en-US" dirty="0"/>
              <a:t>■​Knowledge—something the user knows </a:t>
            </a:r>
          </a:p>
          <a:p>
            <a:pPr marL="0" indent="0">
              <a:buNone/>
            </a:pPr>
            <a:r>
              <a:rPr lang="en-US" dirty="0"/>
              <a:t>■​Possession—something the user has </a:t>
            </a:r>
          </a:p>
          <a:p>
            <a:pPr marL="0" indent="0">
              <a:buNone/>
            </a:pPr>
            <a:r>
              <a:rPr lang="en-US" dirty="0"/>
              <a:t>■​Inherence—something the user is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121</a:t>
            </a:fld>
            <a:endParaRPr lang="en-US" dirty="0"/>
          </a:p>
        </p:txBody>
      </p:sp>
    </p:spTree>
    <p:extLst>
      <p:ext uri="{BB962C8B-B14F-4D97-AF65-F5344CB8AC3E}">
        <p14:creationId xmlns:p14="http://schemas.microsoft.com/office/powerpoint/2010/main" val="61997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696036"/>
            <a:ext cx="8979374" cy="5018964"/>
          </a:xfrm>
        </p:spPr>
        <p:txBody>
          <a:bodyPr>
            <a:normAutofit lnSpcReduction="10000"/>
          </a:bodyPr>
          <a:lstStyle/>
          <a:p>
            <a:pPr marL="0" indent="0">
              <a:buNone/>
            </a:pPr>
            <a:r>
              <a:rPr lang="en-US" dirty="0"/>
              <a:t>﻿</a:t>
            </a:r>
            <a:r>
              <a:rPr lang="en-US" b="1" dirty="0"/>
              <a:t>Digital certificate authorities</a:t>
            </a:r>
            <a:r>
              <a:rPr lang="en-US" dirty="0"/>
              <a:t> issue </a:t>
            </a:r>
            <a:r>
              <a:rPr lang="en-US" b="1" dirty="0"/>
              <a:t>digital certificates</a:t>
            </a:r>
            <a:r>
              <a:rPr lang="en-US" dirty="0"/>
              <a:t> that validate the ownership of encryption keys used in secure communications and are based on a trust model.</a:t>
            </a:r>
          </a:p>
          <a:p>
            <a:pPr marL="0" indent="0">
              <a:buNone/>
            </a:pPr>
            <a:endParaRPr lang="en-US" dirty="0"/>
          </a:p>
          <a:p>
            <a:pPr marL="0" indent="0">
              <a:buNone/>
            </a:pPr>
            <a:r>
              <a:rPr lang="en-US" dirty="0"/>
              <a:t>﻿To increase security, encryption is used. Encryption uses cryptographic algorithms to encrypt data. </a:t>
            </a:r>
            <a:r>
              <a:rPr lang="en-US" b="1" dirty="0"/>
              <a:t>Encryption</a:t>
            </a:r>
            <a:r>
              <a:rPr lang="en-US" dirty="0"/>
              <a:t> is the process of encoding data to prevent unauthorized access. </a:t>
            </a:r>
            <a:r>
              <a:rPr lang="en-US" b="1" dirty="0"/>
              <a:t>Decryption</a:t>
            </a:r>
            <a:r>
              <a:rPr lang="en-US" dirty="0"/>
              <a:t> is the process of decoding the data. </a:t>
            </a:r>
          </a:p>
          <a:p>
            <a:pPr marL="0" indent="0">
              <a:buNone/>
            </a:pPr>
            <a:endParaRPr lang="en-US" dirty="0"/>
          </a:p>
          <a:p>
            <a:pPr marL="0" indent="0">
              <a:buNone/>
            </a:pPr>
            <a:r>
              <a:rPr lang="en-US" b="1" dirty="0"/>
              <a:t>Symmetric key encryption</a:t>
            </a:r>
            <a:r>
              <a:rPr lang="en-US" dirty="0"/>
              <a:t> uses the same key for both encryption and decryption. The one key is a shared secret and relies on both sides keeping their key secret.</a:t>
            </a:r>
          </a:p>
          <a:p>
            <a:pPr marL="0" indent="0">
              <a:buNone/>
            </a:pPr>
            <a:endParaRPr lang="en-US" dirty="0"/>
          </a:p>
          <a:p>
            <a:pPr marL="0" indent="0">
              <a:buNone/>
            </a:pPr>
            <a:r>
              <a:rPr lang="en-US" dirty="0"/>
              <a:t>﻿</a:t>
            </a:r>
            <a:r>
              <a:rPr lang="en-US" b="1" dirty="0"/>
              <a:t>Public key encryption</a:t>
            </a:r>
            <a:r>
              <a:rPr lang="en-US" dirty="0"/>
              <a:t> (also called </a:t>
            </a:r>
            <a:r>
              <a:rPr lang="en-US" b="1" dirty="0"/>
              <a:t>asymmetric encryption</a:t>
            </a:r>
            <a:r>
              <a:rPr lang="en-US" dirty="0"/>
              <a:t>) uses two keys—one private and one public. Anyone with the public key can encrypt data, and the public key is public. To decrypt, a second key, which is private, is needed.</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122</a:t>
            </a:fld>
            <a:endParaRPr lang="en-US" dirty="0"/>
          </a:p>
        </p:txBody>
      </p:sp>
    </p:spTree>
    <p:extLst>
      <p:ext uri="{BB962C8B-B14F-4D97-AF65-F5344CB8AC3E}">
        <p14:creationId xmlns:p14="http://schemas.microsoft.com/office/powerpoint/2010/main" val="703136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lstStyle/>
          <a:p>
            <a:pPr marL="0" indent="0">
              <a:buNone/>
            </a:pPr>
            <a:r>
              <a:rPr lang="en-US" dirty="0"/>
              <a:t>﻿</a:t>
            </a:r>
          </a:p>
          <a:p>
            <a:pPr marL="0" indent="0">
              <a:buNone/>
            </a:pPr>
            <a:endParaRPr lang="en-US" b="1"/>
          </a:p>
          <a:p>
            <a:pPr marL="0" indent="0">
              <a:buNone/>
            </a:pPr>
            <a:r>
              <a:rPr lang="en-US" b="1"/>
              <a:t>Malware</a:t>
            </a:r>
            <a:r>
              <a:rPr lang="en-US"/>
              <a:t> </a:t>
            </a:r>
            <a:r>
              <a:rPr lang="en-US" dirty="0"/>
              <a:t>is malicious software intended to damage a computing system or take partial control or its operations. Malware can be spread over email, executable files, instant messaging, social media, freeware, shareware, and many other methods.</a:t>
            </a:r>
          </a:p>
          <a:p>
            <a:pPr marL="0" indent="0">
              <a:buNone/>
            </a:pPr>
            <a:endParaRPr lang="en-US" dirty="0"/>
          </a:p>
          <a:p>
            <a:pPr marL="0" indent="0">
              <a:buNone/>
            </a:pPr>
            <a:r>
              <a:rPr lang="en-US" dirty="0"/>
              <a:t>﻿Computer </a:t>
            </a:r>
            <a:r>
              <a:rPr lang="en-US" b="1" dirty="0"/>
              <a:t>viruses</a:t>
            </a:r>
            <a:r>
              <a:rPr lang="en-US" dirty="0"/>
              <a:t> are malicious programs that can copy themselves and gain access to a computer in an unauthorized way. Viruses often perform some type of harmful activity on infected host computers.</a:t>
            </a:r>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123</a:t>
            </a:fld>
            <a:endParaRPr lang="en-US" dirty="0"/>
          </a:p>
        </p:txBody>
      </p:sp>
    </p:spTree>
    <p:extLst>
      <p:ext uri="{BB962C8B-B14F-4D97-AF65-F5344CB8AC3E}">
        <p14:creationId xmlns:p14="http://schemas.microsoft.com/office/powerpoint/2010/main" val="3935816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3FED-EEF1-464C-A9A0-7EBDB1DA46E8}"/>
              </a:ext>
            </a:extLst>
          </p:cNvPr>
          <p:cNvSpPr>
            <a:spLocks noGrp="1"/>
          </p:cNvSpPr>
          <p:nvPr>
            <p:ph type="title"/>
          </p:nvPr>
        </p:nvSpPr>
        <p:spPr>
          <a:xfrm>
            <a:off x="164626" y="113770"/>
            <a:ext cx="7886700" cy="691448"/>
          </a:xfrm>
        </p:spPr>
        <p:txBody>
          <a:bodyPr/>
          <a:lstStyle/>
          <a:p>
            <a:r>
              <a:rPr lang="en-US" dirty="0"/>
              <a:t>Big Idea 5: Impact of Computing</a:t>
            </a:r>
          </a:p>
        </p:txBody>
      </p:sp>
      <p:sp>
        <p:nvSpPr>
          <p:cNvPr id="3" name="Content Placeholder 2">
            <a:extLst>
              <a:ext uri="{FF2B5EF4-FFF2-40B4-BE49-F238E27FC236}">
                <a16:creationId xmlns:a16="http://schemas.microsoft.com/office/drawing/2014/main" id="{3770FE9B-403E-D54D-910D-E86CFE4C2FAF}"/>
              </a:ext>
            </a:extLst>
          </p:cNvPr>
          <p:cNvSpPr>
            <a:spLocks noGrp="1"/>
          </p:cNvSpPr>
          <p:nvPr>
            <p:ph idx="1"/>
          </p:nvPr>
        </p:nvSpPr>
        <p:spPr>
          <a:xfrm>
            <a:off x="164626" y="805218"/>
            <a:ext cx="8814748" cy="4796012"/>
          </a:xfrm>
        </p:spPr>
        <p:txBody>
          <a:bodyPr>
            <a:normAutofit lnSpcReduction="10000"/>
          </a:bodyPr>
          <a:lstStyle/>
          <a:p>
            <a:pPr marL="0" indent="0">
              <a:buNone/>
            </a:pPr>
            <a:r>
              <a:rPr lang="en-US" dirty="0"/>
              <a:t>﻿Unauthorized access can be gained to computers in several ways. One method is phishing. </a:t>
            </a:r>
            <a:r>
              <a:rPr lang="en-US" b="1" dirty="0"/>
              <a:t>Phishing</a:t>
            </a:r>
            <a:r>
              <a:rPr lang="en-US" dirty="0"/>
              <a:t> is a technique that directs users to unrelated sites that trick the user into giving personal data. Phishing is a technique used by cyber criminals posing as a legitimate institution to lure individuals into providing sensitive data, such as PII, banking and credit card details, and passwords.</a:t>
            </a:r>
          </a:p>
          <a:p>
            <a:pPr marL="0" indent="0">
              <a:buNone/>
            </a:pPr>
            <a:endParaRPr lang="en-US" dirty="0"/>
          </a:p>
          <a:p>
            <a:pPr marL="0" indent="0">
              <a:buNone/>
            </a:pPr>
            <a:r>
              <a:rPr lang="en-US" dirty="0"/>
              <a:t>﻿</a:t>
            </a:r>
            <a:r>
              <a:rPr lang="en-US" b="1" dirty="0"/>
              <a:t>Keylogging</a:t>
            </a:r>
            <a:r>
              <a:rPr lang="en-US" dirty="0"/>
              <a:t> is another method involving unauthorized access to a computer. Keylogging is the use of a program to record every keystroke made by the computer user in order to gain fraudulent access to passwords and other confidential information.</a:t>
            </a:r>
          </a:p>
          <a:p>
            <a:pPr marL="0" indent="0">
              <a:buNone/>
            </a:pPr>
            <a:endParaRPr lang="en-US" dirty="0"/>
          </a:p>
          <a:p>
            <a:pPr marL="0" indent="0">
              <a:buNone/>
            </a:pPr>
            <a:r>
              <a:rPr lang="en-US" dirty="0"/>
              <a:t>﻿Data sent over public networks can be intercepted, analyzed, and modified. One way that this can happen is through a </a:t>
            </a:r>
            <a:r>
              <a:rPr lang="en-US" b="1" dirty="0"/>
              <a:t>rogue access point</a:t>
            </a:r>
            <a:r>
              <a:rPr lang="en-US" dirty="0"/>
              <a:t>. A rogue access point is a wireless access point that gives unauthorized access to secure networks.</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D4E55E8-1CA4-A544-9032-E81BBD4E2B1F}"/>
              </a:ext>
            </a:extLst>
          </p:cNvPr>
          <p:cNvSpPr>
            <a:spLocks noGrp="1"/>
          </p:cNvSpPr>
          <p:nvPr>
            <p:ph type="sldNum" sz="quarter" idx="12"/>
          </p:nvPr>
        </p:nvSpPr>
        <p:spPr/>
        <p:txBody>
          <a:bodyPr/>
          <a:lstStyle/>
          <a:p>
            <a:fld id="{D57F1E4F-1CFF-5643-939E-02111984F565}" type="slidenum">
              <a:rPr lang="en-US" smtClean="0"/>
              <a:t>124</a:t>
            </a:fld>
            <a:endParaRPr lang="en-US" dirty="0"/>
          </a:p>
        </p:txBody>
      </p:sp>
    </p:spTree>
    <p:extLst>
      <p:ext uri="{BB962C8B-B14F-4D97-AF65-F5344CB8AC3E}">
        <p14:creationId xmlns:p14="http://schemas.microsoft.com/office/powerpoint/2010/main" val="12876358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125</a:t>
            </a:fld>
            <a:endParaRPr lang="en-US" dirty="0"/>
          </a:p>
        </p:txBody>
      </p:sp>
    </p:spTree>
    <p:extLst>
      <p:ext uri="{BB962C8B-B14F-4D97-AF65-F5344CB8AC3E}">
        <p14:creationId xmlns:p14="http://schemas.microsoft.com/office/powerpoint/2010/main" val="1253310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normAutofit fontScale="77500" lnSpcReduction="20000"/>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normAutofit lnSpcReduction="10000"/>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normAutofit lnSpcReduction="10000"/>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normAutofit fontScale="92500" lnSpcReduction="10000"/>
          </a:bodyPr>
          <a:lstStyle/>
          <a:p>
            <a:pPr marL="0" indent="0">
              <a:buNone/>
            </a:pPr>
            <a:r>
              <a:rPr lang="en-US" sz="2400" dirty="0"/>
              <a:t>﻿Abstraction Examples Used on the AP Exam:</a:t>
            </a:r>
          </a:p>
          <a:p>
            <a:pPr marL="0" indent="0">
              <a:buNone/>
            </a:pPr>
            <a:r>
              <a:rPr lang="en-US" dirty="0"/>
              <a:t>One common type of abstraction is </a:t>
            </a:r>
            <a:r>
              <a:rPr lang="en-US" b="1" dirty="0"/>
              <a:t>procedural abstraction</a:t>
            </a:r>
            <a:r>
              <a:rPr lang="en-US" dirty="0"/>
              <a:t>, which provides a name for a process and allows a procedure to be used only knowing what it does, not how it does it. </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6745732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311287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Conditionals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6639603D-D999-F841-92E4-5490469D9F61}"/>
              </a:ext>
            </a:extLst>
          </p:cNvPr>
          <p:cNvPicPr>
            <a:picLocks noChangeAspect="1"/>
          </p:cNvPicPr>
          <p:nvPr/>
        </p:nvPicPr>
        <p:blipFill>
          <a:blip r:embed="rId2"/>
          <a:stretch>
            <a:fillRect/>
          </a:stretch>
        </p:blipFill>
        <p:spPr>
          <a:xfrm>
            <a:off x="0" y="1369218"/>
            <a:ext cx="4838700" cy="3314700"/>
          </a:xfrm>
          <a:prstGeom prst="rect">
            <a:avLst/>
          </a:prstGeom>
        </p:spPr>
      </p:pic>
      <p:pic>
        <p:nvPicPr>
          <p:cNvPr id="6" name="Picture 5">
            <a:extLst>
              <a:ext uri="{FF2B5EF4-FFF2-40B4-BE49-F238E27FC236}">
                <a16:creationId xmlns:a16="http://schemas.microsoft.com/office/drawing/2014/main" id="{56132510-7B25-F54D-B024-2938939ABE23}"/>
              </a:ext>
            </a:extLst>
          </p:cNvPr>
          <p:cNvPicPr>
            <a:picLocks noChangeAspect="1"/>
          </p:cNvPicPr>
          <p:nvPr/>
        </p:nvPicPr>
        <p:blipFill>
          <a:blip r:embed="rId3"/>
          <a:stretch>
            <a:fillRect/>
          </a:stretch>
        </p:blipFill>
        <p:spPr>
          <a:xfrm>
            <a:off x="4378948" y="818392"/>
            <a:ext cx="4585853" cy="4630702"/>
          </a:xfrm>
          <a:prstGeom prst="rect">
            <a:avLst/>
          </a:prstGeom>
        </p:spPr>
      </p:pic>
    </p:spTree>
    <p:extLst>
      <p:ext uri="{BB962C8B-B14F-4D97-AF65-F5344CB8AC3E}">
        <p14:creationId xmlns:p14="http://schemas.microsoft.com/office/powerpoint/2010/main" val="2541800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1: Repeat n Times</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endParaRPr lang="en-US" dirty="0"/>
          </a:p>
          <a:p>
            <a:pPr marL="0" indent="0">
              <a:buNone/>
            </a:pPr>
            <a:r>
              <a:rPr lang="en-US" dirty="0"/>
              <a:t>The code in block of statements is executed n times.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6" name="Picture 5">
            <a:extLst>
              <a:ext uri="{FF2B5EF4-FFF2-40B4-BE49-F238E27FC236}">
                <a16:creationId xmlns:a16="http://schemas.microsoft.com/office/drawing/2014/main" id="{247C1823-A6CE-8543-82E8-30932A1D79C4}"/>
              </a:ext>
            </a:extLst>
          </p:cNvPr>
          <p:cNvPicPr>
            <a:picLocks noChangeAspect="1"/>
          </p:cNvPicPr>
          <p:nvPr/>
        </p:nvPicPr>
        <p:blipFill>
          <a:blip r:embed="rId2"/>
          <a:stretch>
            <a:fillRect/>
          </a:stretch>
        </p:blipFill>
        <p:spPr>
          <a:xfrm>
            <a:off x="357186" y="2034514"/>
            <a:ext cx="5181600" cy="3187700"/>
          </a:xfrm>
          <a:prstGeom prst="rect">
            <a:avLst/>
          </a:prstGeom>
        </p:spPr>
      </p:pic>
    </p:spTree>
    <p:extLst>
      <p:ext uri="{BB962C8B-B14F-4D97-AF65-F5344CB8AC3E}">
        <p14:creationId xmlns:p14="http://schemas.microsoft.com/office/powerpoint/2010/main" val="1653005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2: Repeat Until Condition</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code in block of statements is repeated until the Boolean expression condition evaluates to true.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7" name="Picture 6">
            <a:extLst>
              <a:ext uri="{FF2B5EF4-FFF2-40B4-BE49-F238E27FC236}">
                <a16:creationId xmlns:a16="http://schemas.microsoft.com/office/drawing/2014/main" id="{4A631EFE-427C-274B-BC44-446FED4061EE}"/>
              </a:ext>
            </a:extLst>
          </p:cNvPr>
          <p:cNvPicPr>
            <a:picLocks noChangeAspect="1"/>
          </p:cNvPicPr>
          <p:nvPr/>
        </p:nvPicPr>
        <p:blipFill>
          <a:blip r:embed="rId2"/>
          <a:stretch>
            <a:fillRect/>
          </a:stretch>
        </p:blipFill>
        <p:spPr>
          <a:xfrm>
            <a:off x="269055" y="1902471"/>
            <a:ext cx="5232400" cy="3263900"/>
          </a:xfrm>
          <a:prstGeom prst="rect">
            <a:avLst/>
          </a:prstGeom>
        </p:spPr>
      </p:pic>
      <p:sp>
        <p:nvSpPr>
          <p:cNvPr id="5" name="TextBox 4">
            <a:extLst>
              <a:ext uri="{FF2B5EF4-FFF2-40B4-BE49-F238E27FC236}">
                <a16:creationId xmlns:a16="http://schemas.microsoft.com/office/drawing/2014/main" id="{853138BB-819E-2545-8AB0-FBAD491B7713}"/>
              </a:ext>
            </a:extLst>
          </p:cNvPr>
          <p:cNvSpPr txBox="1"/>
          <p:nvPr/>
        </p:nvSpPr>
        <p:spPr>
          <a:xfrm>
            <a:off x="4432395" y="2055036"/>
            <a:ext cx="4791696" cy="2554545"/>
          </a:xfrm>
          <a:prstGeom prst="rect">
            <a:avLst/>
          </a:prstGeom>
          <a:noFill/>
        </p:spPr>
        <p:txBody>
          <a:bodyPr wrap="none" rtlCol="0">
            <a:spAutoFit/>
          </a:bodyPr>
          <a:lstStyle/>
          <a:p>
            <a:r>
              <a:rPr lang="en-US" sz="2000" dirty="0">
                <a:solidFill>
                  <a:srgbClr val="FF0000"/>
                </a:solidFill>
              </a:rPr>
              <a:t>This is different than Python’s while loop.</a:t>
            </a:r>
          </a:p>
          <a:p>
            <a:r>
              <a:rPr lang="en-US" sz="2000" dirty="0">
                <a:solidFill>
                  <a:srgbClr val="FF0000"/>
                </a:solidFill>
              </a:rPr>
              <a:t>Python’s while loop runs as long as the </a:t>
            </a:r>
          </a:p>
          <a:p>
            <a:r>
              <a:rPr lang="en-US" sz="2000" dirty="0">
                <a:solidFill>
                  <a:srgbClr val="FF0000"/>
                </a:solidFill>
              </a:rPr>
              <a:t>condition is true and terminates when </a:t>
            </a:r>
          </a:p>
          <a:p>
            <a:r>
              <a:rPr lang="en-US" sz="2000" dirty="0">
                <a:solidFill>
                  <a:srgbClr val="FF0000"/>
                </a:solidFill>
              </a:rPr>
              <a:t>the condition is false.</a:t>
            </a:r>
          </a:p>
          <a:p>
            <a:endParaRPr lang="en-US" sz="2000" dirty="0">
              <a:solidFill>
                <a:srgbClr val="FF0000"/>
              </a:solidFill>
            </a:endParaRPr>
          </a:p>
          <a:p>
            <a:r>
              <a:rPr lang="en-US" sz="2000" dirty="0">
                <a:solidFill>
                  <a:srgbClr val="FF0000"/>
                </a:solidFill>
              </a:rPr>
              <a:t>REPEAT UNTIL (condition) loop runs as </a:t>
            </a:r>
          </a:p>
          <a:p>
            <a:r>
              <a:rPr lang="en-US" sz="2000" dirty="0">
                <a:solidFill>
                  <a:srgbClr val="FF0000"/>
                </a:solidFill>
              </a:rPr>
              <a:t>long as the condition is false and terminates </a:t>
            </a:r>
          </a:p>
          <a:p>
            <a:r>
              <a:rPr lang="en-US" sz="2000" dirty="0">
                <a:solidFill>
                  <a:srgbClr val="FF0000"/>
                </a:solidFill>
              </a:rPr>
              <a:t>when the condition is true.</a:t>
            </a:r>
          </a:p>
        </p:txBody>
      </p:sp>
    </p:spTree>
    <p:extLst>
      <p:ext uri="{BB962C8B-B14F-4D97-AF65-F5344CB8AC3E}">
        <p14:creationId xmlns:p14="http://schemas.microsoft.com/office/powerpoint/2010/main" val="1270277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4B0E-E83F-7B4B-B832-F443C99FA95B}"/>
              </a:ext>
            </a:extLst>
          </p:cNvPr>
          <p:cNvSpPr>
            <a:spLocks noGrp="1"/>
          </p:cNvSpPr>
          <p:nvPr>
            <p:ph type="title"/>
          </p:nvPr>
        </p:nvSpPr>
        <p:spPr>
          <a:xfrm>
            <a:off x="179199" y="285714"/>
            <a:ext cx="7074008" cy="563634"/>
          </a:xfrm>
        </p:spPr>
        <p:txBody>
          <a:bodyPr/>
          <a:lstStyle/>
          <a:p>
            <a:r>
              <a:rPr lang="en-US" dirty="0"/>
              <a:t>Loop 3: Looping Through a List</a:t>
            </a:r>
          </a:p>
        </p:txBody>
      </p:sp>
      <p:sp>
        <p:nvSpPr>
          <p:cNvPr id="3" name="Content Placeholder 2">
            <a:extLst>
              <a:ext uri="{FF2B5EF4-FFF2-40B4-BE49-F238E27FC236}">
                <a16:creationId xmlns:a16="http://schemas.microsoft.com/office/drawing/2014/main" id="{617496A9-175F-A24C-9726-F8EDA5EE6192}"/>
              </a:ext>
            </a:extLst>
          </p:cNvPr>
          <p:cNvSpPr>
            <a:spLocks noGrp="1"/>
          </p:cNvSpPr>
          <p:nvPr>
            <p:ph idx="1"/>
          </p:nvPr>
        </p:nvSpPr>
        <p:spPr>
          <a:xfrm>
            <a:off x="179199" y="849348"/>
            <a:ext cx="8336151" cy="4298121"/>
          </a:xfrm>
        </p:spPr>
        <p:txBody>
          <a:bodyPr/>
          <a:lstStyle/>
          <a:p>
            <a:pPr marL="0" indent="0">
              <a:buNone/>
            </a:pPr>
            <a:r>
              <a:rPr lang="en-US" dirty="0"/>
              <a:t>The variable item is assigned the value of each element of </a:t>
            </a:r>
            <a:r>
              <a:rPr lang="en-US" dirty="0" err="1"/>
              <a:t>aList</a:t>
            </a:r>
            <a:r>
              <a:rPr lang="en-US" dirty="0"/>
              <a:t> sequentially, in order, from the first element to the last element. The code in block of statements is executed once for each assignment of item. </a:t>
            </a:r>
          </a:p>
          <a:p>
            <a:pPr marL="0" indent="0">
              <a:buNone/>
            </a:pPr>
            <a:endParaRPr lang="en-US" dirty="0"/>
          </a:p>
        </p:txBody>
      </p:sp>
      <p:sp>
        <p:nvSpPr>
          <p:cNvPr id="4" name="Slide Number Placeholder 3">
            <a:extLst>
              <a:ext uri="{FF2B5EF4-FFF2-40B4-BE49-F238E27FC236}">
                <a16:creationId xmlns:a16="http://schemas.microsoft.com/office/drawing/2014/main" id="{F63BF943-8F27-BD43-A18D-85571A5EECF7}"/>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5" name="Picture 4">
            <a:extLst>
              <a:ext uri="{FF2B5EF4-FFF2-40B4-BE49-F238E27FC236}">
                <a16:creationId xmlns:a16="http://schemas.microsoft.com/office/drawing/2014/main" id="{C6676BC3-A8B8-F142-982E-55D8DD78BF03}"/>
              </a:ext>
            </a:extLst>
          </p:cNvPr>
          <p:cNvPicPr>
            <a:picLocks noChangeAspect="1"/>
          </p:cNvPicPr>
          <p:nvPr/>
        </p:nvPicPr>
        <p:blipFill>
          <a:blip r:embed="rId2"/>
          <a:stretch>
            <a:fillRect/>
          </a:stretch>
        </p:blipFill>
        <p:spPr>
          <a:xfrm>
            <a:off x="380141" y="1968766"/>
            <a:ext cx="4749800" cy="3009900"/>
          </a:xfrm>
          <a:prstGeom prst="rect">
            <a:avLst/>
          </a:prstGeom>
        </p:spPr>
      </p:pic>
    </p:spTree>
    <p:extLst>
      <p:ext uri="{BB962C8B-B14F-4D97-AF65-F5344CB8AC3E}">
        <p14:creationId xmlns:p14="http://schemas.microsoft.com/office/powerpoint/2010/main" val="11666459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a:xfrm>
            <a:off x="211832" y="113770"/>
            <a:ext cx="7886700" cy="812565"/>
          </a:xfrm>
        </p:spPr>
        <p:txBody>
          <a:bodyPr/>
          <a:lstStyle/>
          <a:p>
            <a:r>
              <a:rPr lang="en-US" dirty="0"/>
              <a:t>Example: Looping Through a List</a:t>
            </a:r>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a:xfrm>
            <a:off x="423167" y="2170324"/>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356687" y="926335"/>
            <a:ext cx="5596991" cy="3862330"/>
          </a:xfrm>
          <a:prstGeom prst="rect">
            <a:avLst/>
          </a:prstGeom>
        </p:spPr>
      </p:pic>
    </p:spTree>
    <p:extLst>
      <p:ext uri="{BB962C8B-B14F-4D97-AF65-F5344CB8AC3E}">
        <p14:creationId xmlns:p14="http://schemas.microsoft.com/office/powerpoint/2010/main" val="119660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909947"/>
            <a:ext cx="2057400" cy="304271"/>
          </a:xfrm>
        </p:spPr>
        <p:txBody>
          <a:bodyPr/>
          <a:lstStyle/>
          <a:p>
            <a:fld id="{D57F1E4F-1CFF-5643-939E-02111984F565}" type="slidenum">
              <a:rPr lang="en-US" smtClean="0"/>
              <a:t>62</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2007047"/>
            <a:ext cx="3047629" cy="2308324"/>
          </a:xfrm>
          <a:prstGeom prst="rect">
            <a:avLst/>
          </a:prstGeom>
          <a:noFill/>
        </p:spPr>
        <p:txBody>
          <a:bodyPr wrap="square" rtlCol="0">
            <a:spAutoFit/>
          </a:bodyPr>
          <a:lstStyle/>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DISPLAY(sum)</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6694" y="2052784"/>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8207584" cy="646331"/>
          </a:xfrm>
          <a:prstGeom prst="rect">
            <a:avLst/>
          </a:prstGeom>
          <a:noFill/>
        </p:spPr>
        <p:txBody>
          <a:bodyPr wrap="square">
            <a:spAutoFit/>
          </a:bodyPr>
          <a:lstStyle/>
          <a:p>
            <a:r>
              <a:rPr lang="en-US" sz="3600" dirty="0"/>
              <a:t>Loop 4: Looping Through a List(version 2)</a:t>
            </a:r>
            <a:endParaRPr lang="en-US" sz="3300" dirty="0"/>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84950" y="2354882"/>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7085" y="3455449"/>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63189" y="991947"/>
            <a:ext cx="7404074" cy="4093428"/>
          </a:xfrm>
          <a:prstGeom prst="rect">
            <a:avLst/>
          </a:prstGeom>
          <a:noFill/>
        </p:spPr>
        <p:txBody>
          <a:bodyPr wrap="square">
            <a:spAutoFit/>
          </a:bodyPr>
          <a:lstStyle/>
          <a:p>
            <a:pPr marL="0" indent="0">
              <a:buNone/>
            </a:pPr>
            <a:r>
              <a:rPr lang="en-US" sz="2000" dirty="0"/>
              <a:t>Another way to loop through a list is to loop LENGTH(list) TIMES. What does the following code do?</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Print out the sum of a list of numbers.</a:t>
            </a:r>
          </a:p>
        </p:txBody>
      </p:sp>
    </p:spTree>
    <p:extLst>
      <p:ext uri="{BB962C8B-B14F-4D97-AF65-F5344CB8AC3E}">
        <p14:creationId xmlns:p14="http://schemas.microsoft.com/office/powerpoint/2010/main" val="378319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r>
              <a:rPr lang="en-US" dirty="0"/>
              <a:t>What does the code do?</a:t>
            </a:r>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6" name="Picture 5">
            <a:extLst>
              <a:ext uri="{FF2B5EF4-FFF2-40B4-BE49-F238E27FC236}">
                <a16:creationId xmlns:a16="http://schemas.microsoft.com/office/drawing/2014/main" id="{98BF413C-201C-6642-8E75-917578108DC4}"/>
              </a:ext>
            </a:extLst>
          </p:cNvPr>
          <p:cNvPicPr>
            <a:picLocks noChangeAspect="1"/>
          </p:cNvPicPr>
          <p:nvPr/>
        </p:nvPicPr>
        <p:blipFill>
          <a:blip r:embed="rId2"/>
          <a:stretch>
            <a:fillRect/>
          </a:stretch>
        </p:blipFill>
        <p:spPr>
          <a:xfrm>
            <a:off x="419003" y="3337147"/>
            <a:ext cx="1333500" cy="317500"/>
          </a:xfrm>
          <a:prstGeom prst="rect">
            <a:avLst/>
          </a:prstGeom>
        </p:spPr>
      </p:pic>
      <p:pic>
        <p:nvPicPr>
          <p:cNvPr id="7" name="Picture 6">
            <a:extLst>
              <a:ext uri="{FF2B5EF4-FFF2-40B4-BE49-F238E27FC236}">
                <a16:creationId xmlns:a16="http://schemas.microsoft.com/office/drawing/2014/main" id="{C25D195D-7134-7D41-9754-D49DD7966C97}"/>
              </a:ext>
            </a:extLst>
          </p:cNvPr>
          <p:cNvPicPr>
            <a:picLocks noChangeAspect="1"/>
          </p:cNvPicPr>
          <p:nvPr/>
        </p:nvPicPr>
        <p:blipFill>
          <a:blip r:embed="rId3"/>
          <a:stretch>
            <a:fillRect/>
          </a:stretch>
        </p:blipFill>
        <p:spPr>
          <a:xfrm>
            <a:off x="1564362" y="3156764"/>
            <a:ext cx="444500" cy="457200"/>
          </a:xfrm>
          <a:prstGeom prst="rect">
            <a:avLst/>
          </a:prstGeom>
        </p:spPr>
      </p:pic>
      <p:pic>
        <p:nvPicPr>
          <p:cNvPr id="8" name="Picture 7">
            <a:extLst>
              <a:ext uri="{FF2B5EF4-FFF2-40B4-BE49-F238E27FC236}">
                <a16:creationId xmlns:a16="http://schemas.microsoft.com/office/drawing/2014/main" id="{9DCE85B0-C55F-7F4B-9C8B-45A610527E39}"/>
              </a:ext>
            </a:extLst>
          </p:cNvPr>
          <p:cNvPicPr>
            <a:picLocks noChangeAspect="1"/>
          </p:cNvPicPr>
          <p:nvPr/>
        </p:nvPicPr>
        <p:blipFill>
          <a:blip r:embed="rId4"/>
          <a:stretch>
            <a:fillRect/>
          </a:stretch>
        </p:blipFill>
        <p:spPr>
          <a:xfrm>
            <a:off x="217685" y="312326"/>
            <a:ext cx="7093035" cy="2169124"/>
          </a:xfrm>
          <a:prstGeom prst="rect">
            <a:avLst/>
          </a:prstGeom>
        </p:spPr>
      </p:pic>
      <p:pic>
        <p:nvPicPr>
          <p:cNvPr id="9" name="Picture 8">
            <a:extLst>
              <a:ext uri="{FF2B5EF4-FFF2-40B4-BE49-F238E27FC236}">
                <a16:creationId xmlns:a16="http://schemas.microsoft.com/office/drawing/2014/main" id="{3D276F2B-2021-A047-A908-42BCD43E9452}"/>
              </a:ext>
            </a:extLst>
          </p:cNvPr>
          <p:cNvPicPr>
            <a:picLocks noChangeAspect="1"/>
          </p:cNvPicPr>
          <p:nvPr/>
        </p:nvPicPr>
        <p:blipFill>
          <a:blip r:embed="rId5"/>
          <a:stretch>
            <a:fillRect/>
          </a:stretch>
        </p:blipFill>
        <p:spPr>
          <a:xfrm>
            <a:off x="133651" y="3069317"/>
            <a:ext cx="7674709" cy="970625"/>
          </a:xfrm>
          <a:prstGeom prst="rect">
            <a:avLst/>
          </a:prstGeom>
        </p:spPr>
      </p:pic>
      <p:pic>
        <p:nvPicPr>
          <p:cNvPr id="10" name="Picture 9">
            <a:extLst>
              <a:ext uri="{FF2B5EF4-FFF2-40B4-BE49-F238E27FC236}">
                <a16:creationId xmlns:a16="http://schemas.microsoft.com/office/drawing/2014/main" id="{AC9BF027-68C3-B348-837F-3D3F8630117D}"/>
              </a:ext>
            </a:extLst>
          </p:cNvPr>
          <p:cNvPicPr>
            <a:picLocks noChangeAspect="1"/>
          </p:cNvPicPr>
          <p:nvPr/>
        </p:nvPicPr>
        <p:blipFill>
          <a:blip r:embed="rId6"/>
          <a:stretch>
            <a:fillRect/>
          </a:stretch>
        </p:blipFill>
        <p:spPr>
          <a:xfrm>
            <a:off x="2669640" y="2521763"/>
            <a:ext cx="3145533" cy="443727"/>
          </a:xfrm>
          <a:prstGeom prst="rect">
            <a:avLst/>
          </a:prstGeom>
        </p:spPr>
      </p:pic>
      <p:pic>
        <p:nvPicPr>
          <p:cNvPr id="2" name="Picture 1">
            <a:extLst>
              <a:ext uri="{FF2B5EF4-FFF2-40B4-BE49-F238E27FC236}">
                <a16:creationId xmlns:a16="http://schemas.microsoft.com/office/drawing/2014/main" id="{55F015AD-5D1E-0E4C-87FA-2570DA06C5C2}"/>
              </a:ext>
            </a:extLst>
          </p:cNvPr>
          <p:cNvPicPr>
            <a:picLocks noChangeAspect="1"/>
          </p:cNvPicPr>
          <p:nvPr/>
        </p:nvPicPr>
        <p:blipFill>
          <a:blip r:embed="rId7"/>
          <a:stretch>
            <a:fillRect/>
          </a:stretch>
        </p:blipFill>
        <p:spPr>
          <a:xfrm>
            <a:off x="217685" y="2542474"/>
            <a:ext cx="1426180" cy="398004"/>
          </a:xfrm>
          <a:prstGeom prst="rect">
            <a:avLst/>
          </a:prstGeom>
        </p:spPr>
      </p:pic>
    </p:spTree>
    <p:extLst>
      <p:ext uri="{BB962C8B-B14F-4D97-AF65-F5344CB8AC3E}">
        <p14:creationId xmlns:p14="http://schemas.microsoft.com/office/powerpoint/2010/main" val="23817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2101708" y="4957914"/>
            <a:ext cx="2057400" cy="304271"/>
          </a:xfrm>
        </p:spPr>
        <p:txBody>
          <a:bodyPr/>
          <a:lstStyle/>
          <a:p>
            <a:fld id="{D57F1E4F-1CFF-5643-939E-02111984F565}" type="slidenum">
              <a:rPr lang="en-US" smtClean="0"/>
              <a:t>66</a:t>
            </a:fld>
            <a:endParaRPr lang="en-US" dirty="0"/>
          </a:p>
        </p:txBody>
      </p:sp>
      <p:sp>
        <p:nvSpPr>
          <p:cNvPr id="7" name="TextBox 6">
            <a:extLst>
              <a:ext uri="{FF2B5EF4-FFF2-40B4-BE49-F238E27FC236}">
                <a16:creationId xmlns:a16="http://schemas.microsoft.com/office/drawing/2014/main" id="{A8C8329B-7F88-6A4C-B9E2-DCDF5B90373C}"/>
              </a:ext>
            </a:extLst>
          </p:cNvPr>
          <p:cNvSpPr txBox="1"/>
          <p:nvPr/>
        </p:nvSpPr>
        <p:spPr>
          <a:xfrm>
            <a:off x="1017145" y="852757"/>
            <a:ext cx="850105" cy="369332"/>
          </a:xfrm>
          <a:prstGeom prst="rect">
            <a:avLst/>
          </a:prstGeom>
          <a:noFill/>
        </p:spPr>
        <p:txBody>
          <a:bodyPr wrap="none" rtlCol="0">
            <a:spAutoFit/>
          </a:bodyPr>
          <a:lstStyle/>
          <a:p>
            <a:r>
              <a:rPr lang="en-US" sz="1800" dirty="0"/>
              <a:t>scores </a:t>
            </a:r>
          </a:p>
        </p:txBody>
      </p:sp>
      <p:pic>
        <p:nvPicPr>
          <p:cNvPr id="8" name="Picture 7">
            <a:extLst>
              <a:ext uri="{FF2B5EF4-FFF2-40B4-BE49-F238E27FC236}">
                <a16:creationId xmlns:a16="http://schemas.microsoft.com/office/drawing/2014/main" id="{9A610DEE-65BC-4945-B25B-6FB233B9FB23}"/>
              </a:ext>
            </a:extLst>
          </p:cNvPr>
          <p:cNvPicPr>
            <a:picLocks noChangeAspect="1"/>
          </p:cNvPicPr>
          <p:nvPr/>
        </p:nvPicPr>
        <p:blipFill>
          <a:blip r:embed="rId2"/>
          <a:stretch>
            <a:fillRect/>
          </a:stretch>
        </p:blipFill>
        <p:spPr>
          <a:xfrm>
            <a:off x="1708979" y="901564"/>
            <a:ext cx="609600" cy="304800"/>
          </a:xfrm>
          <a:prstGeom prst="rect">
            <a:avLst/>
          </a:prstGeom>
        </p:spPr>
      </p:pic>
      <p:sp>
        <p:nvSpPr>
          <p:cNvPr id="9" name="TextBox 8">
            <a:extLst>
              <a:ext uri="{FF2B5EF4-FFF2-40B4-BE49-F238E27FC236}">
                <a16:creationId xmlns:a16="http://schemas.microsoft.com/office/drawing/2014/main" id="{C85E3CCA-3237-1B46-86F8-E3BF268309D5}"/>
              </a:ext>
            </a:extLst>
          </p:cNvPr>
          <p:cNvSpPr txBox="1"/>
          <p:nvPr/>
        </p:nvSpPr>
        <p:spPr>
          <a:xfrm>
            <a:off x="2298873" y="837032"/>
            <a:ext cx="1977464" cy="369332"/>
          </a:xfrm>
          <a:prstGeom prst="rect">
            <a:avLst/>
          </a:prstGeom>
          <a:noFill/>
        </p:spPr>
        <p:txBody>
          <a:bodyPr wrap="none" rtlCol="0">
            <a:spAutoFit/>
          </a:bodyPr>
          <a:lstStyle/>
          <a:p>
            <a:r>
              <a:rPr lang="en-US" sz="1800" dirty="0"/>
              <a:t>[90, 89, 98, 100, 90]</a:t>
            </a:r>
          </a:p>
        </p:txBody>
      </p:sp>
      <p:sp>
        <p:nvSpPr>
          <p:cNvPr id="10" name="TextBox 9">
            <a:extLst>
              <a:ext uri="{FF2B5EF4-FFF2-40B4-BE49-F238E27FC236}">
                <a16:creationId xmlns:a16="http://schemas.microsoft.com/office/drawing/2014/main" id="{BDEEB2CD-68CF-4E43-8CF1-C187ACF02450}"/>
              </a:ext>
            </a:extLst>
          </p:cNvPr>
          <p:cNvSpPr txBox="1"/>
          <p:nvPr/>
        </p:nvSpPr>
        <p:spPr>
          <a:xfrm>
            <a:off x="1046257" y="1272282"/>
            <a:ext cx="678391" cy="369332"/>
          </a:xfrm>
          <a:prstGeom prst="rect">
            <a:avLst/>
          </a:prstGeom>
          <a:noFill/>
        </p:spPr>
        <p:txBody>
          <a:bodyPr wrap="none" rtlCol="0">
            <a:spAutoFit/>
          </a:bodyPr>
          <a:lstStyle/>
          <a:p>
            <a:r>
              <a:rPr lang="en-US" sz="1800" dirty="0"/>
              <a:t>total </a:t>
            </a:r>
          </a:p>
        </p:txBody>
      </p:sp>
      <p:pic>
        <p:nvPicPr>
          <p:cNvPr id="11" name="Picture 10">
            <a:extLst>
              <a:ext uri="{FF2B5EF4-FFF2-40B4-BE49-F238E27FC236}">
                <a16:creationId xmlns:a16="http://schemas.microsoft.com/office/drawing/2014/main" id="{95F4D163-4874-254C-B086-073E1F81FD2C}"/>
              </a:ext>
            </a:extLst>
          </p:cNvPr>
          <p:cNvPicPr>
            <a:picLocks noChangeAspect="1"/>
          </p:cNvPicPr>
          <p:nvPr/>
        </p:nvPicPr>
        <p:blipFill>
          <a:blip r:embed="rId2"/>
          <a:stretch>
            <a:fillRect/>
          </a:stretch>
        </p:blipFill>
        <p:spPr>
          <a:xfrm>
            <a:off x="1789461" y="1321089"/>
            <a:ext cx="609600" cy="304800"/>
          </a:xfrm>
          <a:prstGeom prst="rect">
            <a:avLst/>
          </a:prstGeom>
        </p:spPr>
      </p:pic>
      <p:sp>
        <p:nvSpPr>
          <p:cNvPr id="12" name="TextBox 11">
            <a:extLst>
              <a:ext uri="{FF2B5EF4-FFF2-40B4-BE49-F238E27FC236}">
                <a16:creationId xmlns:a16="http://schemas.microsoft.com/office/drawing/2014/main" id="{4E1955F5-09BC-544F-9BA5-A8F9807F3DB8}"/>
              </a:ext>
            </a:extLst>
          </p:cNvPr>
          <p:cNvSpPr txBox="1"/>
          <p:nvPr/>
        </p:nvSpPr>
        <p:spPr>
          <a:xfrm>
            <a:off x="2356815" y="1278549"/>
            <a:ext cx="1767663" cy="369332"/>
          </a:xfrm>
          <a:prstGeom prst="rect">
            <a:avLst/>
          </a:prstGeom>
          <a:noFill/>
        </p:spPr>
        <p:txBody>
          <a:bodyPr wrap="none" rtlCol="0">
            <a:spAutoFit/>
          </a:bodyPr>
          <a:lstStyle/>
          <a:p>
            <a:r>
              <a:rPr lang="en-US" sz="1800" dirty="0" err="1"/>
              <a:t>finalTotal</a:t>
            </a:r>
            <a:r>
              <a:rPr lang="en-US" sz="1800" dirty="0"/>
              <a:t>(scores)</a:t>
            </a:r>
          </a:p>
        </p:txBody>
      </p:sp>
      <p:sp>
        <p:nvSpPr>
          <p:cNvPr id="13" name="TextBox 12">
            <a:extLst>
              <a:ext uri="{FF2B5EF4-FFF2-40B4-BE49-F238E27FC236}">
                <a16:creationId xmlns:a16="http://schemas.microsoft.com/office/drawing/2014/main" id="{2AD7AF5E-441E-994C-85F4-59FC3A55A596}"/>
              </a:ext>
            </a:extLst>
          </p:cNvPr>
          <p:cNvSpPr txBox="1"/>
          <p:nvPr/>
        </p:nvSpPr>
        <p:spPr>
          <a:xfrm>
            <a:off x="1036190" y="1759094"/>
            <a:ext cx="1600375" cy="369332"/>
          </a:xfrm>
          <a:prstGeom prst="rect">
            <a:avLst/>
          </a:prstGeom>
          <a:noFill/>
        </p:spPr>
        <p:txBody>
          <a:bodyPr wrap="none" rtlCol="0">
            <a:spAutoFit/>
          </a:bodyPr>
          <a:lstStyle/>
          <a:p>
            <a:r>
              <a:rPr lang="en-US" sz="1800" dirty="0"/>
              <a:t>DISPLAY(total)</a:t>
            </a:r>
          </a:p>
        </p:txBody>
      </p:sp>
      <p:sp>
        <p:nvSpPr>
          <p:cNvPr id="14" name="TextBox 13">
            <a:extLst>
              <a:ext uri="{FF2B5EF4-FFF2-40B4-BE49-F238E27FC236}">
                <a16:creationId xmlns:a16="http://schemas.microsoft.com/office/drawing/2014/main" id="{BF1CB500-2212-BC4A-8E65-762C2645EA7D}"/>
              </a:ext>
            </a:extLst>
          </p:cNvPr>
          <p:cNvSpPr txBox="1"/>
          <p:nvPr/>
        </p:nvSpPr>
        <p:spPr>
          <a:xfrm>
            <a:off x="1064377" y="2623505"/>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934453" y="3205301"/>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298873" y="4048821"/>
            <a:ext cx="609600" cy="304800"/>
          </a:xfrm>
          <a:prstGeom prst="rect">
            <a:avLst/>
          </a:prstGeom>
        </p:spPr>
      </p:pic>
      <p:pic>
        <p:nvPicPr>
          <p:cNvPr id="17" name="Picture 16">
            <a:extLst>
              <a:ext uri="{FF2B5EF4-FFF2-40B4-BE49-F238E27FC236}">
                <a16:creationId xmlns:a16="http://schemas.microsoft.com/office/drawing/2014/main" id="{33D5DD91-58ED-C743-92F6-1F9D69F8A91A}"/>
              </a:ext>
            </a:extLst>
          </p:cNvPr>
          <p:cNvPicPr>
            <a:picLocks noChangeAspect="1"/>
          </p:cNvPicPr>
          <p:nvPr/>
        </p:nvPicPr>
        <p:blipFill>
          <a:blip r:embed="rId3"/>
          <a:stretch>
            <a:fillRect/>
          </a:stretch>
        </p:blipFill>
        <p:spPr>
          <a:xfrm>
            <a:off x="4572000" y="3917878"/>
            <a:ext cx="2108200" cy="15494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89145" y="129329"/>
            <a:ext cx="4572000" cy="646972"/>
          </a:xfrm>
          <a:prstGeom prst="rect">
            <a:avLst/>
          </a:prstGeom>
          <a:noFill/>
        </p:spPr>
        <p:txBody>
          <a:bodyPr wrap="square">
            <a:spAutoFit/>
          </a:bodyPr>
          <a:lstStyle/>
          <a:p>
            <a:pPr marL="0" indent="0">
              <a:buNone/>
            </a:pPr>
            <a:r>
              <a:rPr lang="en-US" sz="2200" dirty="0"/>
              <a:t>What is the output?</a:t>
            </a:r>
          </a:p>
          <a:p>
            <a:pPr marL="0" indent="0">
              <a:buNone/>
            </a:pPr>
            <a:endParaRPr lang="en-US" dirty="0"/>
          </a:p>
        </p:txBody>
      </p:sp>
      <p:cxnSp>
        <p:nvCxnSpPr>
          <p:cNvPr id="21" name="Straight Arrow Connector 20">
            <a:extLst>
              <a:ext uri="{FF2B5EF4-FFF2-40B4-BE49-F238E27FC236}">
                <a16:creationId xmlns:a16="http://schemas.microsoft.com/office/drawing/2014/main" id="{3482DE5B-C0E3-8547-A90B-2D17F56DB199}"/>
              </a:ext>
            </a:extLst>
          </p:cNvPr>
          <p:cNvCxnSpPr>
            <a:cxnSpLocks/>
          </p:cNvCxnSpPr>
          <p:nvPr/>
        </p:nvCxnSpPr>
        <p:spPr>
          <a:xfrm flipH="1">
            <a:off x="3240646" y="1625889"/>
            <a:ext cx="622437" cy="93557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F201175-31C3-1745-A15C-C34119DBFA8E}"/>
              </a:ext>
            </a:extLst>
          </p:cNvPr>
          <p:cNvSpPr txBox="1"/>
          <p:nvPr/>
        </p:nvSpPr>
        <p:spPr>
          <a:xfrm>
            <a:off x="4365890" y="1620594"/>
            <a:ext cx="4693593" cy="1938992"/>
          </a:xfrm>
          <a:prstGeom prst="rect">
            <a:avLst/>
          </a:prstGeom>
          <a:noFill/>
        </p:spPr>
        <p:txBody>
          <a:bodyPr wrap="none" rtlCol="0">
            <a:spAutoFit/>
          </a:bodyPr>
          <a:lstStyle/>
          <a:p>
            <a:r>
              <a:rPr lang="en-US" sz="2000" dirty="0">
                <a:solidFill>
                  <a:srgbClr val="FF0000"/>
                </a:solidFill>
              </a:rPr>
              <a:t>Note: In Python, we put function definitions</a:t>
            </a:r>
          </a:p>
          <a:p>
            <a:r>
              <a:rPr lang="en-US" sz="2000" dirty="0">
                <a:solidFill>
                  <a:srgbClr val="FF0000"/>
                </a:solidFill>
              </a:rPr>
              <a:t>on top of the file. Any code that calls </a:t>
            </a:r>
          </a:p>
          <a:p>
            <a:r>
              <a:rPr lang="en-US" sz="2000" dirty="0">
                <a:solidFill>
                  <a:srgbClr val="FF0000"/>
                </a:solidFill>
              </a:rPr>
              <a:t>functions is below the function definitions. </a:t>
            </a:r>
          </a:p>
          <a:p>
            <a:endParaRPr lang="en-US" sz="2000" dirty="0">
              <a:solidFill>
                <a:srgbClr val="FF0000"/>
              </a:solidFill>
            </a:endParaRPr>
          </a:p>
          <a:p>
            <a:r>
              <a:rPr lang="en-US" sz="2000" dirty="0">
                <a:solidFill>
                  <a:srgbClr val="FF0000"/>
                </a:solidFill>
              </a:rPr>
              <a:t>On the AP exam, function definitions can</a:t>
            </a:r>
          </a:p>
          <a:p>
            <a:r>
              <a:rPr lang="en-US" sz="2000" dirty="0">
                <a:solidFill>
                  <a:srgbClr val="FF0000"/>
                </a:solidFill>
              </a:rPr>
              <a:t>before function calls as shown here.</a:t>
            </a:r>
          </a:p>
        </p:txBody>
      </p:sp>
      <p:sp>
        <p:nvSpPr>
          <p:cNvPr id="25" name="TextBox 24">
            <a:extLst>
              <a:ext uri="{FF2B5EF4-FFF2-40B4-BE49-F238E27FC236}">
                <a16:creationId xmlns:a16="http://schemas.microsoft.com/office/drawing/2014/main" id="{A266F0CB-5452-5247-AB02-DD3645FD4063}"/>
              </a:ext>
            </a:extLst>
          </p:cNvPr>
          <p:cNvSpPr txBox="1"/>
          <p:nvPr/>
        </p:nvSpPr>
        <p:spPr>
          <a:xfrm>
            <a:off x="2618234" y="1705737"/>
            <a:ext cx="1101584" cy="308418"/>
          </a:xfrm>
          <a:prstGeom prst="rect">
            <a:avLst/>
          </a:prstGeom>
          <a:noFill/>
        </p:spPr>
        <p:txBody>
          <a:bodyPr wrap="none" rtlCol="0">
            <a:spAutoFit/>
          </a:bodyPr>
          <a:lstStyle/>
          <a:p>
            <a:r>
              <a:rPr lang="en-US" dirty="0">
                <a:solidFill>
                  <a:srgbClr val="FF0000"/>
                </a:solidFill>
              </a:rPr>
              <a:t>Function call</a:t>
            </a:r>
          </a:p>
        </p:txBody>
      </p:sp>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normAutofit lnSpcReduction="10000"/>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67</a:t>
            </a:fld>
            <a:endParaRPr lang="en-US" dirty="0"/>
          </a:p>
        </p:txBody>
      </p:sp>
    </p:spTree>
    <p:extLst>
      <p:ext uri="{BB962C8B-B14F-4D97-AF65-F5344CB8AC3E}">
        <p14:creationId xmlns:p14="http://schemas.microsoft.com/office/powerpoint/2010/main" val="132765236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68</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236494"/>
            <a:ext cx="3103542" cy="2585323"/>
          </a:xfrm>
          <a:prstGeom prst="rect">
            <a:avLst/>
          </a:prstGeom>
          <a:noFill/>
        </p:spPr>
        <p:txBody>
          <a:bodyPr wrap="none" rtlCol="0">
            <a:spAutoFit/>
          </a:bodyPr>
          <a:lstStyle/>
          <a:p>
            <a:r>
              <a:rPr lang="en-US" sz="1800" dirty="0"/>
              <a:t>PROCEDURE </a:t>
            </a:r>
            <a:r>
              <a:rPr lang="en-US" sz="1800" dirty="0" err="1"/>
              <a:t>findTotal</a:t>
            </a:r>
            <a:r>
              <a:rPr lang="en-US" sz="1800" dirty="0"/>
              <a:t>(scores)</a:t>
            </a:r>
          </a:p>
          <a:p>
            <a:r>
              <a:rPr lang="en-US" sz="1800" dirty="0"/>
              <a:t>{</a:t>
            </a:r>
          </a:p>
          <a:p>
            <a:r>
              <a:rPr lang="en-US" sz="1800" dirty="0"/>
              <a:t>	sum           0</a:t>
            </a:r>
          </a:p>
          <a:p>
            <a:r>
              <a:rPr lang="en-US" sz="1800" dirty="0"/>
              <a:t>	FOR EACH item IN scores</a:t>
            </a:r>
          </a:p>
          <a:p>
            <a:r>
              <a:rPr lang="en-US" sz="1800" dirty="0"/>
              <a:t>	{</a:t>
            </a:r>
          </a:p>
          <a:p>
            <a:r>
              <a:rPr lang="en-US" sz="1800" dirty="0"/>
              <a:t>		sum 		sum + item</a:t>
            </a:r>
          </a:p>
          <a:p>
            <a:r>
              <a:rPr lang="en-US" sz="1800" dirty="0"/>
              <a:t>	}</a:t>
            </a:r>
          </a:p>
          <a:p>
            <a:r>
              <a:rPr lang="en-US" sz="1800" dirty="0"/>
              <a:t>	RETURN sum</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1818290"/>
            <a:ext cx="609600" cy="304800"/>
          </a:xfrm>
          <a:prstGeom prst="rect">
            <a:avLst/>
          </a:prstGeom>
        </p:spPr>
      </p:pic>
      <p:pic>
        <p:nvPicPr>
          <p:cNvPr id="16" name="Picture 15">
            <a:extLst>
              <a:ext uri="{FF2B5EF4-FFF2-40B4-BE49-F238E27FC236}">
                <a16:creationId xmlns:a16="http://schemas.microsoft.com/office/drawing/2014/main" id="{5D846CC9-97A9-3846-A9BC-D138B2F10F21}"/>
              </a:ext>
            </a:extLst>
          </p:cNvPr>
          <p:cNvPicPr>
            <a:picLocks noChangeAspect="1"/>
          </p:cNvPicPr>
          <p:nvPr/>
        </p:nvPicPr>
        <p:blipFill>
          <a:blip r:embed="rId2"/>
          <a:stretch>
            <a:fillRect/>
          </a:stretch>
        </p:blipFill>
        <p:spPr>
          <a:xfrm>
            <a:off x="2062567" y="2661810"/>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309693" y="327600"/>
            <a:ext cx="4572000" cy="600164"/>
          </a:xfrm>
          <a:prstGeom prst="rect">
            <a:avLst/>
          </a:prstGeom>
          <a:noFill/>
        </p:spPr>
        <p:txBody>
          <a:bodyPr wrap="square">
            <a:spAutoFit/>
          </a:bodyPr>
          <a:lstStyle/>
          <a:p>
            <a:r>
              <a:rPr lang="en-US" sz="3300" dirty="0"/>
              <a:t>Find sum of a list</a:t>
            </a:r>
          </a:p>
        </p:txBody>
      </p:sp>
    </p:spTree>
    <p:extLst>
      <p:ext uri="{BB962C8B-B14F-4D97-AF65-F5344CB8AC3E}">
        <p14:creationId xmlns:p14="http://schemas.microsoft.com/office/powerpoint/2010/main" val="396138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6" name="Picture 5">
            <a:extLst>
              <a:ext uri="{FF2B5EF4-FFF2-40B4-BE49-F238E27FC236}">
                <a16:creationId xmlns:a16="http://schemas.microsoft.com/office/drawing/2014/main" id="{57F7151E-2B07-334F-A613-1E1AEFEF05A6}"/>
              </a:ext>
            </a:extLst>
          </p:cNvPr>
          <p:cNvPicPr>
            <a:picLocks noChangeAspect="1"/>
          </p:cNvPicPr>
          <p:nvPr/>
        </p:nvPicPr>
        <p:blipFill>
          <a:blip r:embed="rId2"/>
          <a:stretch>
            <a:fillRect/>
          </a:stretch>
        </p:blipFill>
        <p:spPr>
          <a:xfrm>
            <a:off x="927245" y="1413918"/>
            <a:ext cx="5619115" cy="3558773"/>
          </a:xfrm>
          <a:prstGeom prst="rect">
            <a:avLst/>
          </a:prstGeom>
        </p:spPr>
      </p:pic>
      <p:pic>
        <p:nvPicPr>
          <p:cNvPr id="9" name="Picture 8">
            <a:extLst>
              <a:ext uri="{FF2B5EF4-FFF2-40B4-BE49-F238E27FC236}">
                <a16:creationId xmlns:a16="http://schemas.microsoft.com/office/drawing/2014/main" id="{A8BA79FC-4878-0A4B-B1F7-DC82F1A53C23}"/>
              </a:ext>
            </a:extLst>
          </p:cNvPr>
          <p:cNvPicPr>
            <a:picLocks noChangeAspect="1"/>
          </p:cNvPicPr>
          <p:nvPr/>
        </p:nvPicPr>
        <p:blipFill>
          <a:blip r:embed="rId3"/>
          <a:stretch>
            <a:fillRect/>
          </a:stretch>
        </p:blipFill>
        <p:spPr>
          <a:xfrm>
            <a:off x="1054388" y="4877718"/>
            <a:ext cx="685800" cy="596900"/>
          </a:xfrm>
          <a:prstGeom prst="rect">
            <a:avLst/>
          </a:prstGeom>
        </p:spPr>
      </p:pic>
    </p:spTree>
    <p:extLst>
      <p:ext uri="{BB962C8B-B14F-4D97-AF65-F5344CB8AC3E}">
        <p14:creationId xmlns:p14="http://schemas.microsoft.com/office/powerpoint/2010/main" val="171398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a:xfrm>
            <a:off x="1865402" y="3570903"/>
            <a:ext cx="2057400" cy="304271"/>
          </a:xfrm>
        </p:spPr>
        <p:txBody>
          <a:bodyPr/>
          <a:lstStyle/>
          <a:p>
            <a:fld id="{D57F1E4F-1CFF-5643-939E-02111984F565}" type="slidenum">
              <a:rPr lang="en-US" smtClean="0"/>
              <a:t>70</a:t>
            </a:fld>
            <a:endParaRPr lang="en-US" dirty="0"/>
          </a:p>
        </p:txBody>
      </p:sp>
      <p:sp>
        <p:nvSpPr>
          <p:cNvPr id="14" name="TextBox 13">
            <a:extLst>
              <a:ext uri="{FF2B5EF4-FFF2-40B4-BE49-F238E27FC236}">
                <a16:creationId xmlns:a16="http://schemas.microsoft.com/office/drawing/2014/main" id="{BF1CB500-2212-BC4A-8E65-762C2645EA7D}"/>
              </a:ext>
            </a:extLst>
          </p:cNvPr>
          <p:cNvSpPr txBox="1"/>
          <p:nvPr/>
        </p:nvSpPr>
        <p:spPr>
          <a:xfrm>
            <a:off x="828071" y="1668003"/>
            <a:ext cx="3065070" cy="3139321"/>
          </a:xfrm>
          <a:prstGeom prst="rect">
            <a:avLst/>
          </a:prstGeom>
          <a:noFill/>
        </p:spPr>
        <p:txBody>
          <a:bodyPr wrap="none" rtlCol="0">
            <a:spAutoFit/>
          </a:bodyPr>
          <a:lstStyle/>
          <a:p>
            <a:r>
              <a:rPr lang="en-US" sz="1800" dirty="0"/>
              <a:t>PROCEDURE </a:t>
            </a:r>
            <a:r>
              <a:rPr lang="en-US" sz="1800" dirty="0" err="1"/>
              <a:t>findAverage</a:t>
            </a:r>
            <a:r>
              <a:rPr lang="en-US" sz="1800" dirty="0"/>
              <a:t>(list)</a:t>
            </a:r>
          </a:p>
          <a:p>
            <a:r>
              <a:rPr lang="en-US" sz="1800" dirty="0"/>
              <a:t>{</a:t>
            </a:r>
          </a:p>
          <a:p>
            <a:r>
              <a:rPr lang="en-US" sz="1800" dirty="0"/>
              <a:t>	sum           0</a:t>
            </a:r>
          </a:p>
          <a:p>
            <a:r>
              <a:rPr lang="en-US" sz="1800" dirty="0"/>
              <a:t>	n		  LENGTH(list)</a:t>
            </a:r>
          </a:p>
          <a:p>
            <a:endParaRPr lang="en-US" sz="1800" dirty="0"/>
          </a:p>
          <a:p>
            <a:r>
              <a:rPr lang="en-US" sz="1800" dirty="0"/>
              <a:t>	REPEAT n TIMES</a:t>
            </a:r>
          </a:p>
          <a:p>
            <a:r>
              <a:rPr lang="en-US" sz="1800" dirty="0"/>
              <a:t>	{</a:t>
            </a:r>
          </a:p>
          <a:p>
            <a:r>
              <a:rPr lang="en-US" sz="1800" dirty="0"/>
              <a:t>		sum 		sum + item</a:t>
            </a:r>
          </a:p>
          <a:p>
            <a:r>
              <a:rPr lang="en-US" sz="1800" dirty="0"/>
              <a:t>	}</a:t>
            </a:r>
          </a:p>
          <a:p>
            <a:r>
              <a:rPr lang="en-US" sz="1800" dirty="0"/>
              <a:t>	RETURN sum / n</a:t>
            </a:r>
          </a:p>
          <a:p>
            <a:r>
              <a:rPr lang="en-US" sz="1800" dirty="0"/>
              <a:t>}</a:t>
            </a:r>
          </a:p>
        </p:txBody>
      </p:sp>
      <p:pic>
        <p:nvPicPr>
          <p:cNvPr id="15" name="Picture 14">
            <a:extLst>
              <a:ext uri="{FF2B5EF4-FFF2-40B4-BE49-F238E27FC236}">
                <a16:creationId xmlns:a16="http://schemas.microsoft.com/office/drawing/2014/main" id="{7EA51CE6-EF06-4A44-8078-EEE073BD606C}"/>
              </a:ext>
            </a:extLst>
          </p:cNvPr>
          <p:cNvPicPr>
            <a:picLocks noChangeAspect="1"/>
          </p:cNvPicPr>
          <p:nvPr/>
        </p:nvPicPr>
        <p:blipFill>
          <a:blip r:embed="rId2"/>
          <a:stretch>
            <a:fillRect/>
          </a:stretch>
        </p:blipFill>
        <p:spPr>
          <a:xfrm>
            <a:off x="1698147" y="2249799"/>
            <a:ext cx="609600" cy="304800"/>
          </a:xfrm>
          <a:prstGeom prst="rect">
            <a:avLst/>
          </a:prstGeom>
        </p:spPr>
      </p:pic>
      <p:sp>
        <p:nvSpPr>
          <p:cNvPr id="19" name="TextBox 18">
            <a:extLst>
              <a:ext uri="{FF2B5EF4-FFF2-40B4-BE49-F238E27FC236}">
                <a16:creationId xmlns:a16="http://schemas.microsoft.com/office/drawing/2014/main" id="{95B9D095-80D4-624F-A150-54E6DAAB8946}"/>
              </a:ext>
            </a:extLst>
          </p:cNvPr>
          <p:cNvSpPr txBox="1"/>
          <p:nvPr/>
        </p:nvSpPr>
        <p:spPr>
          <a:xfrm>
            <a:off x="227499" y="186884"/>
            <a:ext cx="7539764" cy="600164"/>
          </a:xfrm>
          <a:prstGeom prst="rect">
            <a:avLst/>
          </a:prstGeom>
          <a:noFill/>
        </p:spPr>
        <p:txBody>
          <a:bodyPr wrap="square">
            <a:spAutoFit/>
          </a:bodyPr>
          <a:lstStyle/>
          <a:p>
            <a:r>
              <a:rPr lang="en-US" sz="3300" dirty="0"/>
              <a:t>Find average of a list(implementation #2)</a:t>
            </a:r>
          </a:p>
        </p:txBody>
      </p:sp>
      <p:pic>
        <p:nvPicPr>
          <p:cNvPr id="7" name="Picture 6">
            <a:extLst>
              <a:ext uri="{FF2B5EF4-FFF2-40B4-BE49-F238E27FC236}">
                <a16:creationId xmlns:a16="http://schemas.microsoft.com/office/drawing/2014/main" id="{D2C132E4-6BDD-384D-9FA3-9B25ABE9DE6A}"/>
              </a:ext>
            </a:extLst>
          </p:cNvPr>
          <p:cNvPicPr>
            <a:picLocks noChangeAspect="1"/>
          </p:cNvPicPr>
          <p:nvPr/>
        </p:nvPicPr>
        <p:blipFill>
          <a:blip r:embed="rId2"/>
          <a:stretch>
            <a:fillRect/>
          </a:stretch>
        </p:blipFill>
        <p:spPr>
          <a:xfrm>
            <a:off x="1496767" y="2548528"/>
            <a:ext cx="609600" cy="304800"/>
          </a:xfrm>
          <a:prstGeom prst="rect">
            <a:avLst/>
          </a:prstGeom>
        </p:spPr>
      </p:pic>
      <p:pic>
        <p:nvPicPr>
          <p:cNvPr id="8" name="Picture 7">
            <a:extLst>
              <a:ext uri="{FF2B5EF4-FFF2-40B4-BE49-F238E27FC236}">
                <a16:creationId xmlns:a16="http://schemas.microsoft.com/office/drawing/2014/main" id="{0222D3BD-C3C5-9844-AB9C-D1B16CEC774B}"/>
              </a:ext>
            </a:extLst>
          </p:cNvPr>
          <p:cNvPicPr>
            <a:picLocks noChangeAspect="1"/>
          </p:cNvPicPr>
          <p:nvPr/>
        </p:nvPicPr>
        <p:blipFill>
          <a:blip r:embed="rId2"/>
          <a:stretch>
            <a:fillRect/>
          </a:stretch>
        </p:blipFill>
        <p:spPr>
          <a:xfrm>
            <a:off x="2049864" y="3641918"/>
            <a:ext cx="609600" cy="304800"/>
          </a:xfrm>
          <a:prstGeom prst="rect">
            <a:avLst/>
          </a:prstGeom>
        </p:spPr>
      </p:pic>
      <p:sp>
        <p:nvSpPr>
          <p:cNvPr id="11" name="TextBox 10">
            <a:extLst>
              <a:ext uri="{FF2B5EF4-FFF2-40B4-BE49-F238E27FC236}">
                <a16:creationId xmlns:a16="http://schemas.microsoft.com/office/drawing/2014/main" id="{EEBCAA59-5807-DF4A-A9D9-FD5D400282D2}"/>
              </a:ext>
            </a:extLst>
          </p:cNvPr>
          <p:cNvSpPr txBox="1"/>
          <p:nvPr/>
        </p:nvSpPr>
        <p:spPr>
          <a:xfrm>
            <a:off x="373463" y="787048"/>
            <a:ext cx="5698563" cy="400110"/>
          </a:xfrm>
          <a:prstGeom prst="rect">
            <a:avLst/>
          </a:prstGeom>
          <a:noFill/>
        </p:spPr>
        <p:txBody>
          <a:bodyPr wrap="square">
            <a:spAutoFit/>
          </a:bodyPr>
          <a:lstStyle/>
          <a:p>
            <a:pPr marL="0" indent="0">
              <a:buNone/>
            </a:pPr>
            <a:r>
              <a:rPr lang="en-US" sz="2000" dirty="0">
                <a:solidFill>
                  <a:srgbClr val="FF0000"/>
                </a:solidFill>
              </a:rPr>
              <a:t>Implementation #2: Use REPEAT n times loop.</a:t>
            </a:r>
          </a:p>
        </p:txBody>
      </p:sp>
    </p:spTree>
    <p:extLst>
      <p:ext uri="{BB962C8B-B14F-4D97-AF65-F5344CB8AC3E}">
        <p14:creationId xmlns:p14="http://schemas.microsoft.com/office/powerpoint/2010/main" val="27281342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cxnSp>
        <p:nvCxnSpPr>
          <p:cNvPr id="12" name="Straight Arrow Connector 11">
            <a:extLst>
              <a:ext uri="{FF2B5EF4-FFF2-40B4-BE49-F238E27FC236}">
                <a16:creationId xmlns:a16="http://schemas.microsoft.com/office/drawing/2014/main" id="{B0C7D7B6-55E9-AE4F-A583-B73A55C8BBD4}"/>
              </a:ext>
            </a:extLst>
          </p:cNvPr>
          <p:cNvCxnSpPr>
            <a:cxnSpLocks/>
          </p:cNvCxnSpPr>
          <p:nvPr/>
        </p:nvCxnSpPr>
        <p:spPr>
          <a:xfrm flipH="1">
            <a:off x="2358911" y="4015106"/>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4EED4926-2E61-A64D-95F4-586D988EAB8F}"/>
              </a:ext>
            </a:extLst>
          </p:cNvPr>
          <p:cNvPicPr>
            <a:picLocks noChangeAspect="1"/>
          </p:cNvPicPr>
          <p:nvPr/>
        </p:nvPicPr>
        <p:blipFill>
          <a:blip r:embed="rId6"/>
          <a:stretch>
            <a:fillRect/>
          </a:stretch>
        </p:blipFill>
        <p:spPr>
          <a:xfrm>
            <a:off x="1639309" y="3854780"/>
            <a:ext cx="645282" cy="359665"/>
          </a:xfrm>
          <a:prstGeom prst="rect">
            <a:avLst/>
          </a:prstGeom>
        </p:spPr>
      </p:pic>
      <p:pic>
        <p:nvPicPr>
          <p:cNvPr id="13" name="Picture 12">
            <a:extLst>
              <a:ext uri="{FF2B5EF4-FFF2-40B4-BE49-F238E27FC236}">
                <a16:creationId xmlns:a16="http://schemas.microsoft.com/office/drawing/2014/main" id="{B6EC1D26-C046-9649-A617-9AEA381A9027}"/>
              </a:ext>
            </a:extLst>
          </p:cNvPr>
          <p:cNvPicPr>
            <a:picLocks noChangeAspect="1"/>
          </p:cNvPicPr>
          <p:nvPr/>
        </p:nvPicPr>
        <p:blipFill>
          <a:blip r:embed="rId7"/>
          <a:stretch>
            <a:fillRect/>
          </a:stretch>
        </p:blipFill>
        <p:spPr>
          <a:xfrm>
            <a:off x="2828817" y="3806012"/>
            <a:ext cx="808235" cy="404118"/>
          </a:xfrm>
          <a:prstGeom prst="rect">
            <a:avLst/>
          </a:prstGeom>
        </p:spPr>
      </p:pic>
      <p:pic>
        <p:nvPicPr>
          <p:cNvPr id="14" name="Picture 13">
            <a:extLst>
              <a:ext uri="{FF2B5EF4-FFF2-40B4-BE49-F238E27FC236}">
                <a16:creationId xmlns:a16="http://schemas.microsoft.com/office/drawing/2014/main" id="{EE4F0ADD-EC0A-5641-9A82-5125AE7EC2C0}"/>
              </a:ext>
            </a:extLst>
          </p:cNvPr>
          <p:cNvPicPr>
            <a:picLocks noChangeAspect="1"/>
          </p:cNvPicPr>
          <p:nvPr/>
        </p:nvPicPr>
        <p:blipFill>
          <a:blip r:embed="rId8"/>
          <a:stretch>
            <a:fillRect/>
          </a:stretch>
        </p:blipFill>
        <p:spPr>
          <a:xfrm>
            <a:off x="1036180" y="4286812"/>
            <a:ext cx="402202" cy="380461"/>
          </a:xfrm>
          <a:prstGeom prst="rect">
            <a:avLst/>
          </a:prstGeom>
        </p:spPr>
      </p:pic>
      <p:pic>
        <p:nvPicPr>
          <p:cNvPr id="15" name="Picture 14">
            <a:extLst>
              <a:ext uri="{FF2B5EF4-FFF2-40B4-BE49-F238E27FC236}">
                <a16:creationId xmlns:a16="http://schemas.microsoft.com/office/drawing/2014/main" id="{FC867182-B629-414E-A13C-C154B5C0C940}"/>
              </a:ext>
            </a:extLst>
          </p:cNvPr>
          <p:cNvPicPr>
            <a:picLocks noChangeAspect="1"/>
          </p:cNvPicPr>
          <p:nvPr/>
        </p:nvPicPr>
        <p:blipFill>
          <a:blip r:embed="rId9"/>
          <a:stretch>
            <a:fillRect/>
          </a:stretch>
        </p:blipFill>
        <p:spPr>
          <a:xfrm>
            <a:off x="1061088" y="4752868"/>
            <a:ext cx="1702657" cy="371324"/>
          </a:xfrm>
          <a:prstGeom prst="rect">
            <a:avLst/>
          </a:prstGeom>
        </p:spPr>
      </p:pic>
      <p:pic>
        <p:nvPicPr>
          <p:cNvPr id="16" name="Picture 15">
            <a:extLst>
              <a:ext uri="{FF2B5EF4-FFF2-40B4-BE49-F238E27FC236}">
                <a16:creationId xmlns:a16="http://schemas.microsoft.com/office/drawing/2014/main" id="{52001A2D-4AF4-BF43-83DC-1475FBE7E512}"/>
              </a:ext>
            </a:extLst>
          </p:cNvPr>
          <p:cNvPicPr>
            <a:picLocks noChangeAspect="1"/>
          </p:cNvPicPr>
          <p:nvPr/>
        </p:nvPicPr>
        <p:blipFill>
          <a:blip r:embed="rId10"/>
          <a:stretch>
            <a:fillRect/>
          </a:stretch>
        </p:blipFill>
        <p:spPr>
          <a:xfrm>
            <a:off x="482348" y="5131939"/>
            <a:ext cx="385149" cy="395558"/>
          </a:xfrm>
          <a:prstGeom prst="rect">
            <a:avLst/>
          </a:prstGeom>
        </p:spPr>
      </p:pic>
    </p:spTree>
    <p:extLst>
      <p:ext uri="{BB962C8B-B14F-4D97-AF65-F5344CB8AC3E}">
        <p14:creationId xmlns:p14="http://schemas.microsoft.com/office/powerpoint/2010/main" val="3770493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cxnSp>
        <p:nvCxnSpPr>
          <p:cNvPr id="12" name="Straight Arrow Connector 11">
            <a:extLst>
              <a:ext uri="{FF2B5EF4-FFF2-40B4-BE49-F238E27FC236}">
                <a16:creationId xmlns:a16="http://schemas.microsoft.com/office/drawing/2014/main" id="{D3E4155D-97CA-6743-9072-16CF458BD022}"/>
              </a:ext>
            </a:extLst>
          </p:cNvPr>
          <p:cNvCxnSpPr>
            <a:cxnSpLocks/>
          </p:cNvCxnSpPr>
          <p:nvPr/>
        </p:nvCxnSpPr>
        <p:spPr>
          <a:xfrm flipH="1">
            <a:off x="2525302" y="4210488"/>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61E13992-342B-3F43-9905-D5C2783E953F}"/>
              </a:ext>
            </a:extLst>
          </p:cNvPr>
          <p:cNvPicPr>
            <a:picLocks noChangeAspect="1"/>
          </p:cNvPicPr>
          <p:nvPr/>
        </p:nvPicPr>
        <p:blipFill>
          <a:blip r:embed="rId2"/>
          <a:stretch>
            <a:fillRect/>
          </a:stretch>
        </p:blipFill>
        <p:spPr>
          <a:xfrm>
            <a:off x="873985" y="2952388"/>
            <a:ext cx="3769934" cy="1097301"/>
          </a:xfrm>
          <a:prstGeom prst="rect">
            <a:avLst/>
          </a:prstGeom>
        </p:spPr>
      </p:pic>
      <p:pic>
        <p:nvPicPr>
          <p:cNvPr id="13" name="Picture 12">
            <a:extLst>
              <a:ext uri="{FF2B5EF4-FFF2-40B4-BE49-F238E27FC236}">
                <a16:creationId xmlns:a16="http://schemas.microsoft.com/office/drawing/2014/main" id="{225EC6C4-E14D-664C-8E1D-55FFBDA41F27}"/>
              </a:ext>
            </a:extLst>
          </p:cNvPr>
          <p:cNvPicPr>
            <a:picLocks noChangeAspect="1"/>
          </p:cNvPicPr>
          <p:nvPr/>
        </p:nvPicPr>
        <p:blipFill>
          <a:blip r:embed="rId3"/>
          <a:stretch>
            <a:fillRect/>
          </a:stretch>
        </p:blipFill>
        <p:spPr>
          <a:xfrm>
            <a:off x="1798976" y="4021825"/>
            <a:ext cx="736600" cy="368300"/>
          </a:xfrm>
          <a:prstGeom prst="rect">
            <a:avLst/>
          </a:prstGeom>
        </p:spPr>
      </p:pic>
      <p:pic>
        <p:nvPicPr>
          <p:cNvPr id="14" name="Picture 13">
            <a:extLst>
              <a:ext uri="{FF2B5EF4-FFF2-40B4-BE49-F238E27FC236}">
                <a16:creationId xmlns:a16="http://schemas.microsoft.com/office/drawing/2014/main" id="{184622FE-4CAA-3A4E-8EC8-16E94AAD8A62}"/>
              </a:ext>
            </a:extLst>
          </p:cNvPr>
          <p:cNvPicPr>
            <a:picLocks noChangeAspect="1"/>
          </p:cNvPicPr>
          <p:nvPr/>
        </p:nvPicPr>
        <p:blipFill>
          <a:blip r:embed="rId4"/>
          <a:stretch>
            <a:fillRect/>
          </a:stretch>
        </p:blipFill>
        <p:spPr>
          <a:xfrm>
            <a:off x="2916719" y="3999992"/>
            <a:ext cx="1727200" cy="444500"/>
          </a:xfrm>
          <a:prstGeom prst="rect">
            <a:avLst/>
          </a:prstGeom>
        </p:spPr>
      </p:pic>
      <p:pic>
        <p:nvPicPr>
          <p:cNvPr id="15" name="Picture 14">
            <a:extLst>
              <a:ext uri="{FF2B5EF4-FFF2-40B4-BE49-F238E27FC236}">
                <a16:creationId xmlns:a16="http://schemas.microsoft.com/office/drawing/2014/main" id="{F7CF937C-9DF3-A848-BD0B-F882089CA644}"/>
              </a:ext>
            </a:extLst>
          </p:cNvPr>
          <p:cNvPicPr>
            <a:picLocks noChangeAspect="1"/>
          </p:cNvPicPr>
          <p:nvPr/>
        </p:nvPicPr>
        <p:blipFill>
          <a:blip r:embed="rId5"/>
          <a:stretch>
            <a:fillRect/>
          </a:stretch>
        </p:blipFill>
        <p:spPr>
          <a:xfrm>
            <a:off x="994028" y="1820188"/>
            <a:ext cx="2786862" cy="759211"/>
          </a:xfrm>
          <a:prstGeom prst="rect">
            <a:avLst/>
          </a:prstGeom>
        </p:spPr>
      </p:pic>
      <p:pic>
        <p:nvPicPr>
          <p:cNvPr id="16" name="Picture 15">
            <a:extLst>
              <a:ext uri="{FF2B5EF4-FFF2-40B4-BE49-F238E27FC236}">
                <a16:creationId xmlns:a16="http://schemas.microsoft.com/office/drawing/2014/main" id="{2B3957C8-B57C-0441-9A3E-AD721B1724E7}"/>
              </a:ext>
            </a:extLst>
          </p:cNvPr>
          <p:cNvPicPr>
            <a:picLocks noChangeAspect="1"/>
          </p:cNvPicPr>
          <p:nvPr/>
        </p:nvPicPr>
        <p:blipFill>
          <a:blip r:embed="rId6"/>
          <a:stretch>
            <a:fillRect/>
          </a:stretch>
        </p:blipFill>
        <p:spPr>
          <a:xfrm>
            <a:off x="276403" y="984530"/>
            <a:ext cx="4295597" cy="897302"/>
          </a:xfrm>
          <a:prstGeom prst="rect">
            <a:avLst/>
          </a:prstGeom>
        </p:spPr>
      </p:pic>
      <p:pic>
        <p:nvPicPr>
          <p:cNvPr id="17" name="Picture 16">
            <a:extLst>
              <a:ext uri="{FF2B5EF4-FFF2-40B4-BE49-F238E27FC236}">
                <a16:creationId xmlns:a16="http://schemas.microsoft.com/office/drawing/2014/main" id="{234EC555-8570-3049-B12C-A52871A93048}"/>
              </a:ext>
            </a:extLst>
          </p:cNvPr>
          <p:cNvPicPr>
            <a:picLocks noChangeAspect="1"/>
          </p:cNvPicPr>
          <p:nvPr/>
        </p:nvPicPr>
        <p:blipFill>
          <a:blip r:embed="rId7"/>
          <a:stretch>
            <a:fillRect/>
          </a:stretch>
        </p:blipFill>
        <p:spPr>
          <a:xfrm>
            <a:off x="980377" y="5038052"/>
            <a:ext cx="1670356" cy="384621"/>
          </a:xfrm>
          <a:prstGeom prst="rect">
            <a:avLst/>
          </a:prstGeom>
        </p:spPr>
      </p:pic>
      <p:pic>
        <p:nvPicPr>
          <p:cNvPr id="18" name="Picture 17">
            <a:extLst>
              <a:ext uri="{FF2B5EF4-FFF2-40B4-BE49-F238E27FC236}">
                <a16:creationId xmlns:a16="http://schemas.microsoft.com/office/drawing/2014/main" id="{BD627C9B-7B07-BA4A-9B6B-19CD49E193C1}"/>
              </a:ext>
            </a:extLst>
          </p:cNvPr>
          <p:cNvPicPr>
            <a:picLocks noChangeAspect="1"/>
          </p:cNvPicPr>
          <p:nvPr/>
        </p:nvPicPr>
        <p:blipFill>
          <a:blip r:embed="rId8"/>
          <a:stretch>
            <a:fillRect/>
          </a:stretch>
        </p:blipFill>
        <p:spPr>
          <a:xfrm>
            <a:off x="1014126" y="4635024"/>
            <a:ext cx="431800" cy="546100"/>
          </a:xfrm>
          <a:prstGeom prst="rect">
            <a:avLst/>
          </a:prstGeom>
        </p:spPr>
      </p:pic>
      <p:pic>
        <p:nvPicPr>
          <p:cNvPr id="19" name="Picture 18">
            <a:extLst>
              <a:ext uri="{FF2B5EF4-FFF2-40B4-BE49-F238E27FC236}">
                <a16:creationId xmlns:a16="http://schemas.microsoft.com/office/drawing/2014/main" id="{F587046F-9F11-BA46-9D06-03D5ADE0C69B}"/>
              </a:ext>
            </a:extLst>
          </p:cNvPr>
          <p:cNvPicPr>
            <a:picLocks noChangeAspect="1"/>
          </p:cNvPicPr>
          <p:nvPr/>
        </p:nvPicPr>
        <p:blipFill>
          <a:blip r:embed="rId8"/>
          <a:stretch>
            <a:fillRect/>
          </a:stretch>
        </p:blipFill>
        <p:spPr>
          <a:xfrm>
            <a:off x="355865" y="5298474"/>
            <a:ext cx="431800" cy="546100"/>
          </a:xfrm>
          <a:prstGeom prst="rect">
            <a:avLst/>
          </a:prstGeom>
        </p:spPr>
      </p:pic>
      <p:sp>
        <p:nvSpPr>
          <p:cNvPr id="20" name="TextBox 19">
            <a:extLst>
              <a:ext uri="{FF2B5EF4-FFF2-40B4-BE49-F238E27FC236}">
                <a16:creationId xmlns:a16="http://schemas.microsoft.com/office/drawing/2014/main" id="{3AAFF40B-E505-6344-9DAA-4EE26DD4FC24}"/>
              </a:ext>
            </a:extLst>
          </p:cNvPr>
          <p:cNvSpPr txBox="1"/>
          <p:nvPr/>
        </p:nvSpPr>
        <p:spPr>
          <a:xfrm>
            <a:off x="1014126" y="2489710"/>
            <a:ext cx="1683474" cy="400110"/>
          </a:xfrm>
          <a:prstGeom prst="rect">
            <a:avLst/>
          </a:prstGeom>
          <a:noFill/>
        </p:spPr>
        <p:txBody>
          <a:bodyPr wrap="square" rtlCol="0">
            <a:spAutoFit/>
          </a:bodyPr>
          <a:lstStyle/>
          <a:p>
            <a:r>
              <a:rPr lang="en-US" sz="2000" dirty="0"/>
              <a:t>count          1 </a:t>
            </a:r>
          </a:p>
        </p:txBody>
      </p:sp>
      <p:cxnSp>
        <p:nvCxnSpPr>
          <p:cNvPr id="21" name="Straight Arrow Connector 20">
            <a:extLst>
              <a:ext uri="{FF2B5EF4-FFF2-40B4-BE49-F238E27FC236}">
                <a16:creationId xmlns:a16="http://schemas.microsoft.com/office/drawing/2014/main" id="{DB16CF04-808C-C04B-919C-11D47B59BF8C}"/>
              </a:ext>
            </a:extLst>
          </p:cNvPr>
          <p:cNvCxnSpPr>
            <a:cxnSpLocks/>
          </p:cNvCxnSpPr>
          <p:nvPr/>
        </p:nvCxnSpPr>
        <p:spPr>
          <a:xfrm flipH="1">
            <a:off x="1883577" y="2702424"/>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189EED-B8F1-7D4B-BAEC-AC8DC7CF2358}"/>
              </a:ext>
            </a:extLst>
          </p:cNvPr>
          <p:cNvSpPr txBox="1"/>
          <p:nvPr/>
        </p:nvSpPr>
        <p:spPr>
          <a:xfrm>
            <a:off x="1459126" y="4332157"/>
            <a:ext cx="2730309" cy="400110"/>
          </a:xfrm>
          <a:prstGeom prst="rect">
            <a:avLst/>
          </a:prstGeom>
          <a:noFill/>
        </p:spPr>
        <p:txBody>
          <a:bodyPr wrap="square" rtlCol="0">
            <a:spAutoFit/>
          </a:bodyPr>
          <a:lstStyle/>
          <a:p>
            <a:r>
              <a:rPr lang="en-US" sz="2000" dirty="0"/>
              <a:t>count          count + 1 </a:t>
            </a:r>
          </a:p>
        </p:txBody>
      </p:sp>
      <p:cxnSp>
        <p:nvCxnSpPr>
          <p:cNvPr id="24" name="Straight Arrow Connector 23">
            <a:extLst>
              <a:ext uri="{FF2B5EF4-FFF2-40B4-BE49-F238E27FC236}">
                <a16:creationId xmlns:a16="http://schemas.microsoft.com/office/drawing/2014/main" id="{D754C82B-28DA-454E-9339-DC10C74B07F7}"/>
              </a:ext>
            </a:extLst>
          </p:cNvPr>
          <p:cNvCxnSpPr>
            <a:cxnSpLocks/>
          </p:cNvCxnSpPr>
          <p:nvPr/>
        </p:nvCxnSpPr>
        <p:spPr>
          <a:xfrm flipH="1">
            <a:off x="2328578" y="4544871"/>
            <a:ext cx="311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418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2"/>
          <a:stretch>
            <a:fillRect/>
          </a:stretch>
        </p:blipFill>
        <p:spPr>
          <a:xfrm>
            <a:off x="152661" y="4812529"/>
            <a:ext cx="6946900" cy="774700"/>
          </a:xfrm>
          <a:prstGeom prst="rect">
            <a:avLst/>
          </a:prstGeom>
        </p:spPr>
      </p:pic>
      <p:pic>
        <p:nvPicPr>
          <p:cNvPr id="6" name="Picture 5">
            <a:extLst>
              <a:ext uri="{FF2B5EF4-FFF2-40B4-BE49-F238E27FC236}">
                <a16:creationId xmlns:a16="http://schemas.microsoft.com/office/drawing/2014/main" id="{30007BA2-31C6-9B48-9674-D40C304B877A}"/>
              </a:ext>
            </a:extLst>
          </p:cNvPr>
          <p:cNvPicPr>
            <a:picLocks noChangeAspect="1"/>
          </p:cNvPicPr>
          <p:nvPr/>
        </p:nvPicPr>
        <p:blipFill>
          <a:blip r:embed="rId3"/>
          <a:stretch>
            <a:fillRect/>
          </a:stretch>
        </p:blipFill>
        <p:spPr>
          <a:xfrm>
            <a:off x="745704" y="2220761"/>
            <a:ext cx="4155069" cy="2577766"/>
          </a:xfrm>
          <a:prstGeom prst="rect">
            <a:avLst/>
          </a:prstGeom>
        </p:spPr>
      </p:pic>
      <p:pic>
        <p:nvPicPr>
          <p:cNvPr id="8" name="Picture 7">
            <a:extLst>
              <a:ext uri="{FF2B5EF4-FFF2-40B4-BE49-F238E27FC236}">
                <a16:creationId xmlns:a16="http://schemas.microsoft.com/office/drawing/2014/main" id="{649FE077-4EB3-3944-8DC4-82ED81D97235}"/>
              </a:ext>
            </a:extLst>
          </p:cNvPr>
          <p:cNvPicPr>
            <a:picLocks noChangeAspect="1"/>
          </p:cNvPicPr>
          <p:nvPr/>
        </p:nvPicPr>
        <p:blipFill>
          <a:blip r:embed="rId4"/>
          <a:stretch>
            <a:fillRect/>
          </a:stretch>
        </p:blipFill>
        <p:spPr>
          <a:xfrm>
            <a:off x="1299040" y="1888180"/>
            <a:ext cx="1716995" cy="466344"/>
          </a:xfrm>
          <a:prstGeom prst="rect">
            <a:avLst/>
          </a:prstGeom>
        </p:spPr>
      </p:pic>
      <p:pic>
        <p:nvPicPr>
          <p:cNvPr id="11" name="Picture 10">
            <a:extLst>
              <a:ext uri="{FF2B5EF4-FFF2-40B4-BE49-F238E27FC236}">
                <a16:creationId xmlns:a16="http://schemas.microsoft.com/office/drawing/2014/main" id="{43D9CB86-968B-C249-83D6-7425596E5320}"/>
              </a:ext>
            </a:extLst>
          </p:cNvPr>
          <p:cNvPicPr>
            <a:picLocks noChangeAspect="1"/>
          </p:cNvPicPr>
          <p:nvPr/>
        </p:nvPicPr>
        <p:blipFill>
          <a:blip r:embed="rId5"/>
          <a:stretch>
            <a:fillRect/>
          </a:stretch>
        </p:blipFill>
        <p:spPr>
          <a:xfrm>
            <a:off x="519487" y="1180855"/>
            <a:ext cx="3713466" cy="785919"/>
          </a:xfrm>
          <a:prstGeom prst="rect">
            <a:avLst/>
          </a:prstGeom>
        </p:spPr>
      </p:pic>
    </p:spTree>
    <p:extLst>
      <p:ext uri="{BB962C8B-B14F-4D97-AF65-F5344CB8AC3E}">
        <p14:creationId xmlns:p14="http://schemas.microsoft.com/office/powerpoint/2010/main" val="344393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2"/>
          <a:stretch>
            <a:fillRect/>
          </a:stretch>
        </p:blipFill>
        <p:spPr>
          <a:xfrm>
            <a:off x="1074759" y="4771878"/>
            <a:ext cx="6934200" cy="812800"/>
          </a:xfrm>
          <a:prstGeom prst="rect">
            <a:avLst/>
          </a:prstGeom>
        </p:spPr>
      </p:pic>
      <p:sp>
        <p:nvSpPr>
          <p:cNvPr id="10" name="TextBox 9">
            <a:extLst>
              <a:ext uri="{FF2B5EF4-FFF2-40B4-BE49-F238E27FC236}">
                <a16:creationId xmlns:a16="http://schemas.microsoft.com/office/drawing/2014/main" id="{1E3C63B3-CB0F-6A48-A184-D59D47D946FB}"/>
              </a:ext>
            </a:extLst>
          </p:cNvPr>
          <p:cNvSpPr txBox="1"/>
          <p:nvPr/>
        </p:nvSpPr>
        <p:spPr>
          <a:xfrm>
            <a:off x="530852" y="1405218"/>
            <a:ext cx="3179012" cy="3416320"/>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ELSE</a:t>
            </a:r>
          </a:p>
          <a:p>
            <a:r>
              <a:rPr lang="en-US" sz="1800" dirty="0"/>
              <a:t>			min 		0</a:t>
            </a:r>
          </a:p>
          <a:p>
            <a:r>
              <a:rPr lang="en-US" sz="1800" dirty="0"/>
              <a:t>	}</a:t>
            </a:r>
          </a:p>
          <a:p>
            <a:r>
              <a:rPr lang="en-US" sz="1800" dirty="0"/>
              <a:t>	RETURN min</a:t>
            </a:r>
          </a:p>
          <a:p>
            <a:r>
              <a:rPr lang="en-US" sz="1800" dirty="0"/>
              <a:t>}</a:t>
            </a:r>
          </a:p>
        </p:txBody>
      </p:sp>
      <p:pic>
        <p:nvPicPr>
          <p:cNvPr id="11" name="Picture 10">
            <a:extLst>
              <a:ext uri="{FF2B5EF4-FFF2-40B4-BE49-F238E27FC236}">
                <a16:creationId xmlns:a16="http://schemas.microsoft.com/office/drawing/2014/main" id="{ECE962E9-8DD1-2C47-A667-B46AEB4B8647}"/>
              </a:ext>
            </a:extLst>
          </p:cNvPr>
          <p:cNvPicPr>
            <a:picLocks noChangeAspect="1"/>
          </p:cNvPicPr>
          <p:nvPr/>
        </p:nvPicPr>
        <p:blipFill>
          <a:blip r:embed="rId3"/>
          <a:stretch>
            <a:fillRect/>
          </a:stretch>
        </p:blipFill>
        <p:spPr>
          <a:xfrm>
            <a:off x="1400928" y="1987014"/>
            <a:ext cx="609600" cy="304800"/>
          </a:xfrm>
          <a:prstGeom prst="rect">
            <a:avLst/>
          </a:prstGeom>
        </p:spPr>
      </p:pic>
      <p:pic>
        <p:nvPicPr>
          <p:cNvPr id="12" name="Picture 11">
            <a:extLst>
              <a:ext uri="{FF2B5EF4-FFF2-40B4-BE49-F238E27FC236}">
                <a16:creationId xmlns:a16="http://schemas.microsoft.com/office/drawing/2014/main" id="{24C979FD-0455-F048-8F54-3DAB83AB8933}"/>
              </a:ext>
            </a:extLst>
          </p:cNvPr>
          <p:cNvPicPr>
            <a:picLocks noChangeAspect="1"/>
          </p:cNvPicPr>
          <p:nvPr/>
        </p:nvPicPr>
        <p:blipFill>
          <a:blip r:embed="rId3"/>
          <a:stretch>
            <a:fillRect/>
          </a:stretch>
        </p:blipFill>
        <p:spPr>
          <a:xfrm>
            <a:off x="2104395" y="3097659"/>
            <a:ext cx="609600" cy="304800"/>
          </a:xfrm>
          <a:prstGeom prst="rect">
            <a:avLst/>
          </a:prstGeom>
        </p:spPr>
      </p:pic>
      <p:pic>
        <p:nvPicPr>
          <p:cNvPr id="13" name="Picture 12">
            <a:extLst>
              <a:ext uri="{FF2B5EF4-FFF2-40B4-BE49-F238E27FC236}">
                <a16:creationId xmlns:a16="http://schemas.microsoft.com/office/drawing/2014/main" id="{DB30B97A-DCC0-E543-B4F6-9E49931556E1}"/>
              </a:ext>
            </a:extLst>
          </p:cNvPr>
          <p:cNvPicPr>
            <a:picLocks noChangeAspect="1"/>
          </p:cNvPicPr>
          <p:nvPr/>
        </p:nvPicPr>
        <p:blipFill>
          <a:blip r:embed="rId3"/>
          <a:stretch>
            <a:fillRect/>
          </a:stretch>
        </p:blipFill>
        <p:spPr>
          <a:xfrm>
            <a:off x="2089536" y="3650944"/>
            <a:ext cx="609600" cy="304800"/>
          </a:xfrm>
          <a:prstGeom prst="rect">
            <a:avLst/>
          </a:prstGeom>
        </p:spPr>
      </p:pic>
    </p:spTree>
    <p:extLst>
      <p:ext uri="{BB962C8B-B14F-4D97-AF65-F5344CB8AC3E}">
        <p14:creationId xmlns:p14="http://schemas.microsoft.com/office/powerpoint/2010/main" val="11412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8" name="TextBox 7">
            <a:extLst>
              <a:ext uri="{FF2B5EF4-FFF2-40B4-BE49-F238E27FC236}">
                <a16:creationId xmlns:a16="http://schemas.microsoft.com/office/drawing/2014/main" id="{CCF89D1D-BD89-AA4D-9793-43ECD3AD302A}"/>
              </a:ext>
            </a:extLst>
          </p:cNvPr>
          <p:cNvSpPr txBox="1"/>
          <p:nvPr/>
        </p:nvSpPr>
        <p:spPr>
          <a:xfrm>
            <a:off x="800502" y="1378932"/>
            <a:ext cx="3179012" cy="3139321"/>
          </a:xfrm>
          <a:prstGeom prst="rect">
            <a:avLst/>
          </a:prstGeom>
          <a:noFill/>
        </p:spPr>
        <p:txBody>
          <a:bodyPr wrap="none" rtlCol="0">
            <a:spAutoFit/>
          </a:bodyPr>
          <a:lstStyle/>
          <a:p>
            <a:r>
              <a:rPr lang="en-US" sz="1800" dirty="0"/>
              <a:t>PROCEDURE </a:t>
            </a:r>
            <a:r>
              <a:rPr lang="en-US" sz="1800" dirty="0" err="1"/>
              <a:t>findMinimum</a:t>
            </a:r>
            <a:r>
              <a:rPr lang="en-US" sz="1800" dirty="0"/>
              <a:t>(list)</a:t>
            </a:r>
          </a:p>
          <a:p>
            <a:r>
              <a:rPr lang="en-US" sz="1800" dirty="0"/>
              <a:t>{</a:t>
            </a:r>
          </a:p>
          <a:p>
            <a:r>
              <a:rPr lang="en-US" sz="1800" dirty="0"/>
              <a:t>	min           list[1]</a:t>
            </a:r>
          </a:p>
          <a:p>
            <a:r>
              <a:rPr lang="en-US" sz="1800" dirty="0"/>
              <a:t>	FOR EACH item IN list</a:t>
            </a:r>
          </a:p>
          <a:p>
            <a:r>
              <a:rPr lang="en-US" sz="1800" dirty="0"/>
              <a:t>	{</a:t>
            </a:r>
          </a:p>
          <a:p>
            <a:r>
              <a:rPr lang="en-US" sz="1800" dirty="0"/>
              <a:t>		IF(item &lt; min)</a:t>
            </a:r>
          </a:p>
          <a:p>
            <a:r>
              <a:rPr lang="en-US" sz="1800" dirty="0"/>
              <a:t>			min 		item</a:t>
            </a:r>
          </a:p>
          <a:p>
            <a:r>
              <a:rPr lang="en-US" sz="1800" dirty="0"/>
              <a:t>	}</a:t>
            </a:r>
          </a:p>
          <a:p>
            <a:endParaRPr lang="en-US" sz="1800" dirty="0"/>
          </a:p>
          <a:p>
            <a:r>
              <a:rPr lang="en-US" sz="1800" dirty="0"/>
              <a:t>	RETURN min</a:t>
            </a:r>
          </a:p>
          <a:p>
            <a:r>
              <a:rPr lang="en-US" sz="1800" dirty="0"/>
              <a:t>}</a:t>
            </a:r>
          </a:p>
        </p:txBody>
      </p:sp>
      <p:pic>
        <p:nvPicPr>
          <p:cNvPr id="9" name="Picture 8">
            <a:extLst>
              <a:ext uri="{FF2B5EF4-FFF2-40B4-BE49-F238E27FC236}">
                <a16:creationId xmlns:a16="http://schemas.microsoft.com/office/drawing/2014/main" id="{2FFF7F82-0962-7642-9C97-3D3AD6E3DB48}"/>
              </a:ext>
            </a:extLst>
          </p:cNvPr>
          <p:cNvPicPr>
            <a:picLocks noChangeAspect="1"/>
          </p:cNvPicPr>
          <p:nvPr/>
        </p:nvPicPr>
        <p:blipFill>
          <a:blip r:embed="rId2"/>
          <a:stretch>
            <a:fillRect/>
          </a:stretch>
        </p:blipFill>
        <p:spPr>
          <a:xfrm>
            <a:off x="1670578" y="1960728"/>
            <a:ext cx="609600" cy="304800"/>
          </a:xfrm>
          <a:prstGeom prst="rect">
            <a:avLst/>
          </a:prstGeom>
        </p:spPr>
      </p:pic>
      <p:pic>
        <p:nvPicPr>
          <p:cNvPr id="10" name="Picture 9">
            <a:extLst>
              <a:ext uri="{FF2B5EF4-FFF2-40B4-BE49-F238E27FC236}">
                <a16:creationId xmlns:a16="http://schemas.microsoft.com/office/drawing/2014/main" id="{54E6213A-EDD4-794C-BCD2-0034E1DA08A3}"/>
              </a:ext>
            </a:extLst>
          </p:cNvPr>
          <p:cNvPicPr>
            <a:picLocks noChangeAspect="1"/>
          </p:cNvPicPr>
          <p:nvPr/>
        </p:nvPicPr>
        <p:blipFill>
          <a:blip r:embed="rId2"/>
          <a:stretch>
            <a:fillRect/>
          </a:stretch>
        </p:blipFill>
        <p:spPr>
          <a:xfrm>
            <a:off x="2374045" y="3071373"/>
            <a:ext cx="609600" cy="304800"/>
          </a:xfrm>
          <a:prstGeom prst="rect">
            <a:avLst/>
          </a:prstGeom>
        </p:spPr>
      </p:pic>
    </p:spTree>
    <p:extLst>
      <p:ext uri="{BB962C8B-B14F-4D97-AF65-F5344CB8AC3E}">
        <p14:creationId xmlns:p14="http://schemas.microsoft.com/office/powerpoint/2010/main" val="429386348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76</a:t>
            </a:fld>
            <a:endParaRPr lang="en-US" dirty="0"/>
          </a:p>
        </p:txBody>
      </p:sp>
      <p:sp>
        <p:nvSpPr>
          <p:cNvPr id="7" name="TextBox 6">
            <a:extLst>
              <a:ext uri="{FF2B5EF4-FFF2-40B4-BE49-F238E27FC236}">
                <a16:creationId xmlns:a16="http://schemas.microsoft.com/office/drawing/2014/main" id="{114BD19E-4EF5-6C4C-9385-20455A059377}"/>
              </a:ext>
            </a:extLst>
          </p:cNvPr>
          <p:cNvSpPr txBox="1"/>
          <p:nvPr/>
        </p:nvSpPr>
        <p:spPr>
          <a:xfrm>
            <a:off x="4541859" y="1580606"/>
            <a:ext cx="4081438" cy="3323987"/>
          </a:xfrm>
          <a:prstGeom prst="rect">
            <a:avLst/>
          </a:prstGeom>
          <a:noFill/>
        </p:spPr>
        <p:txBody>
          <a:bodyPr wrap="none" rtlCol="0">
            <a:spAutoFit/>
          </a:bodyPr>
          <a:lstStyle/>
          <a:p>
            <a:r>
              <a:rPr lang="en-US" sz="2100" dirty="0">
                <a:solidFill>
                  <a:srgbClr val="FF0000"/>
                </a:solidFill>
              </a:rPr>
              <a:t>This code also works if we remove </a:t>
            </a:r>
          </a:p>
          <a:p>
            <a:r>
              <a:rPr lang="en-US" sz="2100" dirty="0">
                <a:solidFill>
                  <a:srgbClr val="FF0000"/>
                </a:solidFill>
              </a:rPr>
              <a:t>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
        <p:nvSpPr>
          <p:cNvPr id="11" name="TextBox 10">
            <a:extLst>
              <a:ext uri="{FF2B5EF4-FFF2-40B4-BE49-F238E27FC236}">
                <a16:creationId xmlns:a16="http://schemas.microsoft.com/office/drawing/2014/main" id="{BE62E06D-8CB7-714E-916C-7D96ACAAD5B3}"/>
              </a:ext>
            </a:extLst>
          </p:cNvPr>
          <p:cNvSpPr txBox="1"/>
          <p:nvPr/>
        </p:nvSpPr>
        <p:spPr>
          <a:xfrm>
            <a:off x="397380" y="841943"/>
            <a:ext cx="3449727" cy="4801314"/>
          </a:xfrm>
          <a:prstGeom prst="rect">
            <a:avLst/>
          </a:prstGeom>
          <a:noFill/>
        </p:spPr>
        <p:txBody>
          <a:bodyPr wrap="none" rtlCol="0">
            <a:spAutoFit/>
          </a:bodyPr>
          <a:lstStyle/>
          <a:p>
            <a:r>
              <a:rPr lang="en-US" sz="1800" dirty="0"/>
              <a:t>PROCEDURE </a:t>
            </a:r>
            <a:r>
              <a:rPr lang="en-US" sz="1800" dirty="0" err="1"/>
              <a:t>findWord</a:t>
            </a:r>
            <a:r>
              <a:rPr lang="en-US" sz="1800" dirty="0"/>
              <a:t>(list, word)</a:t>
            </a:r>
          </a:p>
          <a:p>
            <a:r>
              <a:rPr lang="en-US" sz="1800" dirty="0"/>
              <a:t>{</a:t>
            </a:r>
          </a:p>
          <a:p>
            <a:r>
              <a:rPr lang="en-US" sz="1800" dirty="0"/>
              <a:t>	index           1</a:t>
            </a:r>
          </a:p>
          <a:p>
            <a:r>
              <a:rPr lang="en-US" sz="1800" dirty="0"/>
              <a:t>	FOR EACH item IN list</a:t>
            </a:r>
          </a:p>
          <a:p>
            <a:r>
              <a:rPr lang="en-US" sz="1800" dirty="0"/>
              <a:t>	{</a:t>
            </a:r>
          </a:p>
          <a:p>
            <a:r>
              <a:rPr lang="en-US" sz="1800" dirty="0"/>
              <a:t>		IF(item = word)</a:t>
            </a:r>
          </a:p>
          <a:p>
            <a:r>
              <a:rPr lang="en-US" sz="1800" dirty="0"/>
              <a:t>		{</a:t>
            </a:r>
          </a:p>
          <a:p>
            <a:r>
              <a:rPr lang="en-US" sz="1800" dirty="0"/>
              <a:t>			RETURN index</a:t>
            </a:r>
          </a:p>
          <a:p>
            <a:r>
              <a:rPr lang="en-US" sz="1800" dirty="0"/>
              <a:t>		}</a:t>
            </a:r>
          </a:p>
          <a:p>
            <a:r>
              <a:rPr lang="en-US" sz="1800" dirty="0"/>
              <a:t>		ELSE	</a:t>
            </a:r>
          </a:p>
          <a:p>
            <a:r>
              <a:rPr lang="en-US" sz="1800" dirty="0"/>
              <a:t>		{</a:t>
            </a:r>
          </a:p>
          <a:p>
            <a:r>
              <a:rPr lang="en-US" sz="1800" dirty="0"/>
              <a:t>                 index 		  index + 1</a:t>
            </a:r>
          </a:p>
          <a:p>
            <a:r>
              <a:rPr lang="en-US" sz="1800" dirty="0"/>
              <a:t>		}</a:t>
            </a:r>
          </a:p>
          <a:p>
            <a:r>
              <a:rPr lang="en-US" sz="1800" dirty="0"/>
              <a:t>	}</a:t>
            </a:r>
          </a:p>
          <a:p>
            <a:endParaRPr lang="en-US" sz="1800" dirty="0"/>
          </a:p>
          <a:p>
            <a:r>
              <a:rPr lang="en-US" sz="1800" dirty="0"/>
              <a:t>	RETURN “Word not in list”</a:t>
            </a:r>
          </a:p>
          <a:p>
            <a:r>
              <a:rPr lang="en-US" sz="1800" dirty="0"/>
              <a:t>}</a:t>
            </a:r>
          </a:p>
        </p:txBody>
      </p:sp>
      <p:pic>
        <p:nvPicPr>
          <p:cNvPr id="12" name="Picture 11">
            <a:extLst>
              <a:ext uri="{FF2B5EF4-FFF2-40B4-BE49-F238E27FC236}">
                <a16:creationId xmlns:a16="http://schemas.microsoft.com/office/drawing/2014/main" id="{E2FC998F-5A89-5E49-85F2-45ADD01E6853}"/>
              </a:ext>
            </a:extLst>
          </p:cNvPr>
          <p:cNvPicPr>
            <a:picLocks noChangeAspect="1"/>
          </p:cNvPicPr>
          <p:nvPr/>
        </p:nvPicPr>
        <p:blipFill>
          <a:blip r:embed="rId2"/>
          <a:stretch>
            <a:fillRect/>
          </a:stretch>
        </p:blipFill>
        <p:spPr>
          <a:xfrm>
            <a:off x="1396348" y="1436923"/>
            <a:ext cx="609600" cy="304800"/>
          </a:xfrm>
          <a:prstGeom prst="rect">
            <a:avLst/>
          </a:prstGeom>
        </p:spPr>
      </p:pic>
      <p:pic>
        <p:nvPicPr>
          <p:cNvPr id="13" name="Picture 12">
            <a:extLst>
              <a:ext uri="{FF2B5EF4-FFF2-40B4-BE49-F238E27FC236}">
                <a16:creationId xmlns:a16="http://schemas.microsoft.com/office/drawing/2014/main" id="{FFD23275-AE49-1144-9E50-B6BF0E99D71C}"/>
              </a:ext>
            </a:extLst>
          </p:cNvPr>
          <p:cNvPicPr>
            <a:picLocks noChangeAspect="1"/>
          </p:cNvPicPr>
          <p:nvPr/>
        </p:nvPicPr>
        <p:blipFill>
          <a:blip r:embed="rId2"/>
          <a:stretch>
            <a:fillRect/>
          </a:stretch>
        </p:blipFill>
        <p:spPr>
          <a:xfrm>
            <a:off x="2103573" y="3905551"/>
            <a:ext cx="603504" cy="301752"/>
          </a:xfrm>
          <a:prstGeom prst="rect">
            <a:avLst/>
          </a:prstGeom>
        </p:spPr>
      </p:pic>
    </p:spTree>
    <p:extLst>
      <p:ext uri="{BB962C8B-B14F-4D97-AF65-F5344CB8AC3E}">
        <p14:creationId xmlns:p14="http://schemas.microsoft.com/office/powerpoint/2010/main" val="4198540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78</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50" y="1993960"/>
            <a:ext cx="7886700" cy="3626115"/>
          </a:xfr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82</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92</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94</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95</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96</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97</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98</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99</a:t>
            </a:fld>
            <a:endParaRPr lang="en-US" dirty="0"/>
          </a:p>
        </p:txBody>
      </p:sp>
    </p:spTree>
    <p:extLst>
      <p:ext uri="{BB962C8B-B14F-4D97-AF65-F5344CB8AC3E}">
        <p14:creationId xmlns:p14="http://schemas.microsoft.com/office/powerpoint/2010/main" val="4023327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13190</TotalTime>
  <Words>7741</Words>
  <Application>Microsoft Macintosh PowerPoint</Application>
  <PresentationFormat>On-screen Show (16:10)</PresentationFormat>
  <Paragraphs>924</Paragraphs>
  <Slides>125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125</vt:i4>
      </vt:variant>
    </vt:vector>
  </HeadingPairs>
  <TitlesOfParts>
    <vt:vector size="131"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Conditionals</vt:lpstr>
      <vt:lpstr>Loop 1: Repeat n Times</vt:lpstr>
      <vt:lpstr>Loop 2: Repeat Until Condition</vt:lpstr>
      <vt:lpstr>Loop 3: Looping Through a List</vt:lpstr>
      <vt:lpstr>Example: Looping Through a List</vt:lpstr>
      <vt:lpstr>PowerPoint Presentation</vt:lpstr>
      <vt:lpstr>PowerPoint Presentation</vt:lpstr>
      <vt:lpstr>PowerPoint Presentation</vt:lpstr>
      <vt:lpstr>PowerPoint Presentation</vt:lpstr>
      <vt:lpstr>PowerPoint Presentation</vt:lpstr>
      <vt:lpstr>Algorithms to Know</vt:lpstr>
      <vt:lpstr>PowerPoint Presentation</vt:lpstr>
      <vt:lpstr>Find average of a list(implementation #1)</vt:lpstr>
      <vt:lpstr>PowerPoint Presentation</vt:lpstr>
      <vt:lpstr>Find maximum of a list(implementation #1)</vt:lpstr>
      <vt:lpstr>Find maximum of a list(implementation #2)</vt:lpstr>
      <vt:lpstr>Common Error Example 1</vt:lpstr>
      <vt:lpstr>Common Error Example 2</vt:lpstr>
      <vt:lpstr>Correct findMinimum</vt:lpstr>
      <vt:lpstr>Find word from list of words</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Algorithmic Efficiency</vt:lpstr>
      <vt:lpstr>Algorithmic Efficiency</vt:lpstr>
      <vt:lpstr>PowerPoint Presentation</vt:lpstr>
      <vt:lpstr>PowerPoint Presentation</vt:lpstr>
      <vt:lpstr>Big Idea 4: Computer Systems and Network</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4: Computer Systems and Networks</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Big Idea 5: Impact of Computing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Nguyen</cp:lastModifiedBy>
  <cp:revision>93</cp:revision>
  <dcterms:created xsi:type="dcterms:W3CDTF">2020-01-25T14:46:43Z</dcterms:created>
  <dcterms:modified xsi:type="dcterms:W3CDTF">2022-04-11T11:50:30Z</dcterms:modified>
</cp:coreProperties>
</file>