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23" r:id="rId10"/>
    <p:sldId id="341" r:id="rId11"/>
    <p:sldId id="337" r:id="rId12"/>
    <p:sldId id="343" r:id="rId13"/>
    <p:sldId id="352" r:id="rId14"/>
    <p:sldId id="344" r:id="rId15"/>
    <p:sldId id="345" r:id="rId16"/>
    <p:sldId id="347" r:id="rId17"/>
    <p:sldId id="346" r:id="rId18"/>
    <p:sldId id="313" r:id="rId19"/>
    <p:sldId id="339" r:id="rId20"/>
    <p:sldId id="314" r:id="rId21"/>
    <p:sldId id="338" r:id="rId22"/>
    <p:sldId id="342" r:id="rId23"/>
    <p:sldId id="316" r:id="rId24"/>
    <p:sldId id="325" r:id="rId25"/>
    <p:sldId id="318" r:id="rId26"/>
    <p:sldId id="351" r:id="rId27"/>
    <p:sldId id="317" r:id="rId28"/>
    <p:sldId id="340" r:id="rId29"/>
    <p:sldId id="348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56420-F59F-4945-BA02-53AF79C1F3AC}" v="1577" dt="2019-10-22T14:22:15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50"/>
    <p:restoredTop sz="93692"/>
  </p:normalViewPr>
  <p:slideViewPr>
    <p:cSldViewPr snapToGrid="0" snapToObjects="1">
      <p:cViewPr varScale="1">
        <p:scale>
          <a:sx n="131" d="100"/>
          <a:sy n="131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2T14:22:15.711" v="5396" actId="20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01:07:09.945" v="5228" actId="20577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2T01:07:09.945" v="5228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14:22:15.711" v="5396" actId="207"/>
        <pc:sldMkLst>
          <pc:docMk/>
          <pc:sldMk cId="2425898968" sldId="352"/>
        </pc:sldMkLst>
        <pc:spChg chg="mod">
          <ac:chgData name="Long B Nguyen" userId="f59fb8f3-a021-417a-8bc1-65c8d471c621" providerId="ADAL" clId="{6ED56420-F59F-4945-BA02-53AF79C1F3AC}" dt="2019-10-22T14:22:15.711" v="5396" actId="207"/>
          <ac:spMkLst>
            <pc:docMk/>
            <pc:sldMk cId="2425898968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[]: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tuple unpacking: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have a list of lists.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[1][2]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6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[4]: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[2][1]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[5]: 8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Compute the sum of a 2D list.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for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row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in </a:t>
            </a:r>
            <a:r>
              <a:rPr lang="en-US" sz="2000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item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in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row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	sum += item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print(sum)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45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9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The enumerate() function adds a index to elements of an </a:t>
            </a:r>
            <a:r>
              <a:rPr lang="en-US" dirty="0" err="1"/>
              <a:t>iterable</a:t>
            </a:r>
            <a:r>
              <a:rPr lang="en-US" dirty="0"/>
              <a:t> and returns it.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print(item)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print(index, value)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0 bread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1 milk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2 ham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print(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 with 2D 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useful if we want to access indices of 2D lists.  For example, we can use indices to modify the 2D list.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row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value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(row):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            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col_index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Out[50]: [[3, 3, 3], [3, 3, 3], [3, 3, 3]]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Mike: [70,81, 84]</a:t>
            </a:r>
          </a:p>
          <a:p>
            <a:pPr marL="0" indent="0">
              <a:buNone/>
            </a:pPr>
            <a:r>
              <a:rPr lang="en-US" dirty="0"/>
              <a:t>Sarah: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</a:t>
            </a:r>
            <a:r>
              <a:rPr lang="en-US" dirty="0" err="1"/>
              <a:t>nam</a:t>
            </a:r>
            <a:r>
              <a:rPr lang="en-US" dirty="0"/>
              <a:t>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are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 </a:t>
            </a: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'ninety'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2, 'three': 3, 'ninety': 90}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'four'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KeyError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, 'four' not set as key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20, 'three': 3}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6, 'two': 20, 'three': 3} 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keys and values of dictionaries can be different types. However, a dictionary key must be immutable(int, float, bool, str, tuple).  A dictionary value can be any object.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4.5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[1],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3.5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(1, 5)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4.5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numbers.keys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['one, 'two, 'three']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checks keys 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'one'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two 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use indexing.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numbers[x], end="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 Use the method items() and tuple unpacking.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Let's manually add test scores to a database.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unpacking Sarah's info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score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since 'Sarah' is already in database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database[name].append(score)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add Sarah's score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		    # to her record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since 'John' is not in database, need to initialize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database['John'] = []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database['John'].append(90)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automate the previous example using a for loop. </a:t>
            </a:r>
            <a:endParaRPr lang="en-US" sz="20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,81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name, score = student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tuple unpacking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not 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 = [] # create new key/value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336666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 # add score to list 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a tuple is the same as a list!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slicing is the same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(1, 2)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</a:t>
            </a:r>
            <a:r>
              <a:rPr lang="en-US" b="1" dirty="0">
                <a:latin typeface="Inconsolata Medium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“Mike Smith”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2 1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Note: In Java, you would need a temporary variable for this. </a:t>
            </a: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(1, 2, 3)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(s)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nested loop: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4265</TotalTime>
  <Words>1604</Words>
  <Application>Microsoft Macintosh PowerPoint</Application>
  <PresentationFormat>On-screen Show (16:10)</PresentationFormat>
  <Paragraphs>384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Gill Sans MT</vt:lpstr>
      <vt:lpstr>Inconsolata Medium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List of Tuples</vt:lpstr>
      <vt:lpstr>List of Tuples</vt:lpstr>
      <vt:lpstr>List of Tuples</vt:lpstr>
      <vt:lpstr>List of Lists(2D lists)</vt:lpstr>
      <vt:lpstr>List of Lists(2D lists)</vt:lpstr>
      <vt:lpstr>enumerate()</vt:lpstr>
      <vt:lpstr>enumerate()</vt:lpstr>
      <vt:lpstr>enumerate()</vt:lpstr>
      <vt:lpstr>enumerate() with 2D lists</vt:lpstr>
      <vt:lpstr>Dictionaries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Iterables</vt:lpstr>
      <vt:lpstr>Iterables</vt:lpstr>
      <vt:lpstr>Iterables</vt:lpstr>
      <vt:lpstr>Example of a Use for Dictionaries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2019-10-22T14:22:21Z</dcterms:modified>
</cp:coreProperties>
</file>