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311" r:id="rId9"/>
    <p:sldId id="336" r:id="rId10"/>
    <p:sldId id="292" r:id="rId11"/>
    <p:sldId id="310" r:id="rId12"/>
    <p:sldId id="294" r:id="rId13"/>
    <p:sldId id="296" r:id="rId14"/>
    <p:sldId id="297" r:id="rId15"/>
    <p:sldId id="298" r:id="rId16"/>
    <p:sldId id="299" r:id="rId17"/>
    <p:sldId id="300" r:id="rId18"/>
    <p:sldId id="303" r:id="rId19"/>
    <p:sldId id="307" r:id="rId20"/>
    <p:sldId id="337" r:id="rId21"/>
    <p:sldId id="356" r:id="rId22"/>
    <p:sldId id="284" r:id="rId2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C73A9-B3EB-C748-BF65-3EC096E6A149}" v="1773" dt="2021-06-05T15:51:11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A1C73A9-B3EB-C748-BF65-3EC096E6A149}"/>
    <pc:docChg chg="undo custSel addSld delSld modSld">
      <pc:chgData name="Long B Nguyen" userId="f59fb8f3-a021-417a-8bc1-65c8d471c621" providerId="ADAL" clId="{FA1C73A9-B3EB-C748-BF65-3EC096E6A149}" dt="2021-06-05T15:52:14.167" v="1946" actId="20577"/>
      <pc:docMkLst>
        <pc:docMk/>
      </pc:docMkLst>
      <pc:sldChg chg="modSp mod">
        <pc:chgData name="Long B Nguyen" userId="f59fb8f3-a021-417a-8bc1-65c8d471c621" providerId="ADAL" clId="{FA1C73A9-B3EB-C748-BF65-3EC096E6A149}" dt="2021-06-05T15:52:14.167" v="1946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A1C73A9-B3EB-C748-BF65-3EC096E6A149}" dt="2021-06-05T15:52:14.167" v="1946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04:15:44.450" v="62" actId="20577"/>
        <pc:sldMkLst>
          <pc:docMk/>
          <pc:sldMk cId="4018759955" sldId="274"/>
        </pc:sldMkLst>
        <pc:spChg chg="mod">
          <ac:chgData name="Long B Nguyen" userId="f59fb8f3-a021-417a-8bc1-65c8d471c621" providerId="ADAL" clId="{FA1C73A9-B3EB-C748-BF65-3EC096E6A149}" dt="2021-06-05T04:15:44.450" v="62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17:26.642" v="129" actId="20577"/>
        <pc:sldMkLst>
          <pc:docMk/>
          <pc:sldMk cId="3908189275" sldId="275"/>
        </pc:sldMkLst>
        <pc:spChg chg="mod">
          <ac:chgData name="Long B Nguyen" userId="f59fb8f3-a021-417a-8bc1-65c8d471c621" providerId="ADAL" clId="{FA1C73A9-B3EB-C748-BF65-3EC096E6A149}" dt="2021-06-05T04:13:05.665" v="56" actId="1076"/>
          <ac:spMkLst>
            <pc:docMk/>
            <pc:sldMk cId="3908189275" sldId="275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04:17:26.642" v="129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3:32.929" v="547" actId="2696"/>
        <pc:sldMkLst>
          <pc:docMk/>
          <pc:sldMk cId="3369363658" sldId="278"/>
        </pc:sldMkLst>
      </pc:sldChg>
      <pc:sldChg chg="modSp del mod">
        <pc:chgData name="Long B Nguyen" userId="f59fb8f3-a021-417a-8bc1-65c8d471c621" providerId="ADAL" clId="{FA1C73A9-B3EB-C748-BF65-3EC096E6A149}" dt="2021-06-05T11:21:31.934" v="612" actId="2696"/>
        <pc:sldMkLst>
          <pc:docMk/>
          <pc:sldMk cId="2479426709" sldId="279"/>
        </pc:sldMkLst>
        <pc:spChg chg="mod">
          <ac:chgData name="Long B Nguyen" userId="f59fb8f3-a021-417a-8bc1-65c8d471c621" providerId="ADAL" clId="{FA1C73A9-B3EB-C748-BF65-3EC096E6A149}" dt="2021-06-05T11:21:02.847" v="589" actId="21"/>
          <ac:spMkLst>
            <pc:docMk/>
            <pc:sldMk cId="2479426709" sldId="27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20:19.169" v="366" actId="20577"/>
        <pc:sldMkLst>
          <pc:docMk/>
          <pc:sldMk cId="99755680" sldId="291"/>
        </pc:sldMkLst>
        <pc:spChg chg="mod">
          <ac:chgData name="Long B Nguyen" userId="f59fb8f3-a021-417a-8bc1-65c8d471c621" providerId="ADAL" clId="{FA1C73A9-B3EB-C748-BF65-3EC096E6A149}" dt="2021-06-05T04:20:19.169" v="366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25:58.886" v="793" actId="20577"/>
        <pc:sldMkLst>
          <pc:docMk/>
          <pc:sldMk cId="847072393" sldId="292"/>
        </pc:sldMkLst>
        <pc:spChg chg="mod">
          <ac:chgData name="Long B Nguyen" userId="f59fb8f3-a021-417a-8bc1-65c8d471c621" providerId="ADAL" clId="{FA1C73A9-B3EB-C748-BF65-3EC096E6A149}" dt="2021-06-05T11:25:58.886" v="793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33:42.841" v="999" actId="207"/>
        <pc:sldMkLst>
          <pc:docMk/>
          <pc:sldMk cId="3060343526" sldId="294"/>
        </pc:sldMkLst>
        <pc:spChg chg="mod">
          <ac:chgData name="Long B Nguyen" userId="f59fb8f3-a021-417a-8bc1-65c8d471c621" providerId="ADAL" clId="{FA1C73A9-B3EB-C748-BF65-3EC096E6A149}" dt="2021-06-05T11:32:57.336" v="956" actId="20577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33:42.841" v="999" actId="207"/>
          <ac:spMkLst>
            <pc:docMk/>
            <pc:sldMk cId="3060343526" sldId="29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4:49.341" v="548" actId="2696"/>
        <pc:sldMkLst>
          <pc:docMk/>
          <pc:sldMk cId="2474375338" sldId="295"/>
        </pc:sldMkLst>
      </pc:sldChg>
      <pc:sldChg chg="modSp modAnim">
        <pc:chgData name="Long B Nguyen" userId="f59fb8f3-a021-417a-8bc1-65c8d471c621" providerId="ADAL" clId="{FA1C73A9-B3EB-C748-BF65-3EC096E6A149}" dt="2021-06-05T11:35:38.295" v="1115" actId="20577"/>
        <pc:sldMkLst>
          <pc:docMk/>
          <pc:sldMk cId="3888808614" sldId="296"/>
        </pc:sldMkLst>
        <pc:spChg chg="mod">
          <ac:chgData name="Long B Nguyen" userId="f59fb8f3-a021-417a-8bc1-65c8d471c621" providerId="ADAL" clId="{FA1C73A9-B3EB-C748-BF65-3EC096E6A149}" dt="2021-06-05T11:35:38.295" v="1115" actId="20577"/>
          <ac:spMkLst>
            <pc:docMk/>
            <pc:sldMk cId="3888808614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35:49.676" v="1123" actId="20577"/>
        <pc:sldMkLst>
          <pc:docMk/>
          <pc:sldMk cId="4019361075" sldId="298"/>
        </pc:sldMkLst>
        <pc:spChg chg="mod">
          <ac:chgData name="Long B Nguyen" userId="f59fb8f3-a021-417a-8bc1-65c8d471c621" providerId="ADAL" clId="{FA1C73A9-B3EB-C748-BF65-3EC096E6A149}" dt="2021-06-05T11:35:49.676" v="1123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FA1C73A9-B3EB-C748-BF65-3EC096E6A149}" dt="2021-06-05T15:16:02.237" v="1898" actId="20577"/>
        <pc:sldMkLst>
          <pc:docMk/>
          <pc:sldMk cId="3334677996" sldId="299"/>
        </pc:sldMkLst>
        <pc:spChg chg="add mod">
          <ac:chgData name="Long B Nguyen" userId="f59fb8f3-a021-417a-8bc1-65c8d471c621" providerId="ADAL" clId="{FA1C73A9-B3EB-C748-BF65-3EC096E6A149}" dt="2021-06-05T11:44:53.129" v="1246" actId="1076"/>
          <ac:spMkLst>
            <pc:docMk/>
            <pc:sldMk cId="3334677996" sldId="299"/>
            <ac:spMk id="3" creationId="{5616269A-374C-164A-9816-B9D01C34F4B9}"/>
          </ac:spMkLst>
        </pc:spChg>
        <pc:spChg chg="mod">
          <ac:chgData name="Long B Nguyen" userId="f59fb8f3-a021-417a-8bc1-65c8d471c621" providerId="ADAL" clId="{FA1C73A9-B3EB-C748-BF65-3EC096E6A149}" dt="2021-06-05T15:16:02.237" v="1898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A1C73A9-B3EB-C748-BF65-3EC096E6A149}" dt="2021-06-05T15:51:16.401" v="1934" actId="20577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A1C73A9-B3EB-C748-BF65-3EC096E6A149}" dt="2021-06-05T15:51:16.401" v="1934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del mod">
        <pc:chgData name="Long B Nguyen" userId="f59fb8f3-a021-417a-8bc1-65c8d471c621" providerId="ADAL" clId="{FA1C73A9-B3EB-C748-BF65-3EC096E6A149}" dt="2021-06-05T11:23:36.661" v="707" actId="2696"/>
        <pc:sldMkLst>
          <pc:docMk/>
          <pc:sldMk cId="3018705465" sldId="301"/>
        </pc:sldMkLst>
        <pc:spChg chg="mod">
          <ac:chgData name="Long B Nguyen" userId="f59fb8f3-a021-417a-8bc1-65c8d471c621" providerId="ADAL" clId="{FA1C73A9-B3EB-C748-BF65-3EC096E6A149}" dt="2021-06-05T11:22:07.387" v="617" actId="21"/>
          <ac:spMkLst>
            <pc:docMk/>
            <pc:sldMk cId="3018705465" sldId="30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23:34.355" v="706" actId="20577"/>
        <pc:sldMkLst>
          <pc:docMk/>
          <pc:sldMk cId="2221515130" sldId="302"/>
        </pc:sldMkLst>
        <pc:spChg chg="mod">
          <ac:chgData name="Long B Nguyen" userId="f59fb8f3-a021-417a-8bc1-65c8d471c621" providerId="ADAL" clId="{FA1C73A9-B3EB-C748-BF65-3EC096E6A149}" dt="2021-06-05T11:21:41.821" v="613" actId="1076"/>
          <ac:spMkLst>
            <pc:docMk/>
            <pc:sldMk cId="2221515130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23:34.355" v="706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2:05:31.500" v="1807" actId="207"/>
        <pc:sldMkLst>
          <pc:docMk/>
          <pc:sldMk cId="2524324013" sldId="303"/>
        </pc:sldMkLst>
        <pc:spChg chg="mod">
          <ac:chgData name="Long B Nguyen" userId="f59fb8f3-a021-417a-8bc1-65c8d471c621" providerId="ADAL" clId="{FA1C73A9-B3EB-C748-BF65-3EC096E6A149}" dt="2021-06-05T12:05:31.500" v="1807" actId="207"/>
          <ac:spMkLst>
            <pc:docMk/>
            <pc:sldMk cId="252432401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2:05:42.861" v="1808" actId="2696"/>
        <pc:sldMkLst>
          <pc:docMk/>
          <pc:sldMk cId="3612046097" sldId="304"/>
        </pc:sldMkLst>
      </pc:sldChg>
      <pc:sldChg chg="del">
        <pc:chgData name="Long B Nguyen" userId="f59fb8f3-a021-417a-8bc1-65c8d471c621" providerId="ADAL" clId="{FA1C73A9-B3EB-C748-BF65-3EC096E6A149}" dt="2021-06-05T12:05:45.605" v="1809" actId="2696"/>
        <pc:sldMkLst>
          <pc:docMk/>
          <pc:sldMk cId="3701226577" sldId="305"/>
        </pc:sldMkLst>
      </pc:sldChg>
      <pc:sldChg chg="del">
        <pc:chgData name="Long B Nguyen" userId="f59fb8f3-a021-417a-8bc1-65c8d471c621" providerId="ADAL" clId="{FA1C73A9-B3EB-C748-BF65-3EC096E6A149}" dt="2021-06-05T11:53:58.397" v="1541" actId="2696"/>
        <pc:sldMkLst>
          <pc:docMk/>
          <pc:sldMk cId="3900668933" sldId="306"/>
        </pc:sldMkLst>
      </pc:sldChg>
      <pc:sldChg chg="addSp modSp mod modAnim">
        <pc:chgData name="Long B Nguyen" userId="f59fb8f3-a021-417a-8bc1-65c8d471c621" providerId="ADAL" clId="{FA1C73A9-B3EB-C748-BF65-3EC096E6A149}" dt="2021-06-05T15:15:26.230" v="1891" actId="20577"/>
        <pc:sldMkLst>
          <pc:docMk/>
          <pc:sldMk cId="824515891" sldId="307"/>
        </pc:sldMkLst>
        <pc:spChg chg="add mod">
          <ac:chgData name="Long B Nguyen" userId="f59fb8f3-a021-417a-8bc1-65c8d471c621" providerId="ADAL" clId="{FA1C73A9-B3EB-C748-BF65-3EC096E6A149}" dt="2021-06-05T15:15:26.230" v="1891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A1C73A9-B3EB-C748-BF65-3EC096E6A149}" dt="2021-06-05T12:06:28.674" v="1849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5:16:50.302" v="1910" actId="2696"/>
        <pc:sldMkLst>
          <pc:docMk/>
          <pc:sldMk cId="641334177" sldId="308"/>
        </pc:sldMkLst>
      </pc:sldChg>
      <pc:sldChg chg="del">
        <pc:chgData name="Long B Nguyen" userId="f59fb8f3-a021-417a-8bc1-65c8d471c621" providerId="ADAL" clId="{FA1C73A9-B3EB-C748-BF65-3EC096E6A149}" dt="2021-06-05T15:17:00.120" v="1911" actId="2696"/>
        <pc:sldMkLst>
          <pc:docMk/>
          <pc:sldMk cId="3912850767" sldId="309"/>
        </pc:sldMkLst>
      </pc:sldChg>
      <pc:sldChg chg="modSp modAnim">
        <pc:chgData name="Long B Nguyen" userId="f59fb8f3-a021-417a-8bc1-65c8d471c621" providerId="ADAL" clId="{FA1C73A9-B3EB-C748-BF65-3EC096E6A149}" dt="2021-06-05T11:31:43.541" v="893" actId="207"/>
        <pc:sldMkLst>
          <pc:docMk/>
          <pc:sldMk cId="4013144405" sldId="310"/>
        </pc:sldMkLst>
        <pc:spChg chg="mod">
          <ac:chgData name="Long B Nguyen" userId="f59fb8f3-a021-417a-8bc1-65c8d471c621" providerId="ADAL" clId="{FA1C73A9-B3EB-C748-BF65-3EC096E6A149}" dt="2021-06-05T11:31:43.541" v="893" actId="20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11:24:14.213" v="756" actId="20577"/>
        <pc:sldMkLst>
          <pc:docMk/>
          <pc:sldMk cId="4209926949" sldId="311"/>
        </pc:sldMkLst>
        <pc:spChg chg="mod">
          <ac:chgData name="Long B Nguyen" userId="f59fb8f3-a021-417a-8bc1-65c8d471c621" providerId="ADAL" clId="{FA1C73A9-B3EB-C748-BF65-3EC096E6A149}" dt="2021-06-05T11:24:14.213" v="756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0:22.340" v="367" actId="2696"/>
        <pc:sldMkLst>
          <pc:docMk/>
          <pc:sldMk cId="2217973748" sldId="312"/>
        </pc:sldMkLst>
      </pc:sldChg>
      <pc:sldChg chg="del">
        <pc:chgData name="Long B Nguyen" userId="f59fb8f3-a021-417a-8bc1-65c8d471c621" providerId="ADAL" clId="{FA1C73A9-B3EB-C748-BF65-3EC096E6A149}" dt="2021-06-05T15:50:15.911" v="1916" actId="2696"/>
        <pc:sldMkLst>
          <pc:docMk/>
          <pc:sldMk cId="1315440788" sldId="313"/>
        </pc:sldMkLst>
      </pc:sldChg>
      <pc:sldChg chg="delSp modSp add mod delAnim modAnim">
        <pc:chgData name="Long B Nguyen" userId="f59fb8f3-a021-417a-8bc1-65c8d471c621" providerId="ADAL" clId="{FA1C73A9-B3EB-C748-BF65-3EC096E6A149}" dt="2021-06-05T11:51:18.474" v="1540" actId="20577"/>
        <pc:sldMkLst>
          <pc:docMk/>
          <pc:sldMk cId="1628785944" sldId="336"/>
        </pc:sldMkLst>
        <pc:spChg chg="mod">
          <ac:chgData name="Long B Nguyen" userId="f59fb8f3-a021-417a-8bc1-65c8d471c621" providerId="ADAL" clId="{FA1C73A9-B3EB-C748-BF65-3EC096E6A149}" dt="2021-06-05T11:46:36.583" v="1295" actId="20577"/>
          <ac:spMkLst>
            <pc:docMk/>
            <pc:sldMk cId="1628785944" sldId="336"/>
            <ac:spMk id="2" creationId="{AA3A228F-61D0-D949-A5E7-F83756230BF8}"/>
          </ac:spMkLst>
        </pc:spChg>
        <pc:spChg chg="del mod">
          <ac:chgData name="Long B Nguyen" userId="f59fb8f3-a021-417a-8bc1-65c8d471c621" providerId="ADAL" clId="{FA1C73A9-B3EB-C748-BF65-3EC096E6A149}" dt="2021-06-05T11:47:26.422" v="1415" actId="478"/>
          <ac:spMkLst>
            <pc:docMk/>
            <pc:sldMk cId="1628785944" sldId="336"/>
            <ac:spMk id="4" creationId="{42731CB2-C74B-2442-916C-3C51C2CD9B58}"/>
          </ac:spMkLst>
        </pc:spChg>
        <pc:spChg chg="del">
          <ac:chgData name="Long B Nguyen" userId="f59fb8f3-a021-417a-8bc1-65c8d471c621" providerId="ADAL" clId="{FA1C73A9-B3EB-C748-BF65-3EC096E6A149}" dt="2021-06-05T11:47:39.734" v="1434" actId="478"/>
          <ac:spMkLst>
            <pc:docMk/>
            <pc:sldMk cId="1628785944" sldId="336"/>
            <ac:spMk id="6" creationId="{15EA9413-4DF1-674A-A4A8-6163F4F1D022}"/>
          </ac:spMkLst>
        </pc:spChg>
        <pc:spChg chg="del">
          <ac:chgData name="Long B Nguyen" userId="f59fb8f3-a021-417a-8bc1-65c8d471c621" providerId="ADAL" clId="{FA1C73A9-B3EB-C748-BF65-3EC096E6A149}" dt="2021-06-05T11:48:22.469" v="1478" actId="478"/>
          <ac:spMkLst>
            <pc:docMk/>
            <pc:sldMk cId="1628785944" sldId="336"/>
            <ac:spMk id="7" creationId="{3A370C33-776E-B041-9FF0-69E39873A4A4}"/>
          </ac:spMkLst>
        </pc:spChg>
        <pc:spChg chg="del mod">
          <ac:chgData name="Long B Nguyen" userId="f59fb8f3-a021-417a-8bc1-65c8d471c621" providerId="ADAL" clId="{FA1C73A9-B3EB-C748-BF65-3EC096E6A149}" dt="2021-06-05T11:48:25.574" v="1480" actId="478"/>
          <ac:spMkLst>
            <pc:docMk/>
            <pc:sldMk cId="1628785944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FA1C73A9-B3EB-C748-BF65-3EC096E6A149}" dt="2021-06-05T11:51:18.474" v="1540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4967516" sldId="337"/>
        </pc:sldMkLst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9828880" sldId="356"/>
        </pc:sldMkLst>
      </pc:sldChg>
    </pc:docChg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10-08T13:50:00.053" v="721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10-08T13:02:33.560" v="7074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10-08T13:02:33.560" v="7074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10-08T13:50:00.053" v="7219" actId="20577"/>
        <pc:sldMkLst>
          <pc:docMk/>
          <pc:sldMk cId="4209926949" sldId="311"/>
        </pc:sldMkLst>
        <pc:spChg chg="mod">
          <ac:chgData name="Long B Nguyen" userId="f59fb8f3-a021-417a-8bc1-65c8d471c621" providerId="ADAL" clId="{2C9BD3C4-A72C-C34E-A2E2-4164CEFFD187}" dt="2019-10-08T13:50:00.053" v="7219" actId="20577"/>
          <ac:spMkLst>
            <pc:docMk/>
            <pc:sldMk cId="4209926949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668B5952-4FAF-5144-B2D4-2A40AC3B34FF}"/>
    <pc:docChg chg="custSel addSld delSld modSld">
      <pc:chgData name="Long B Nguyen" userId="f59fb8f3-a021-417a-8bc1-65c8d471c621" providerId="ADAL" clId="{668B5952-4FAF-5144-B2D4-2A40AC3B34FF}" dt="2020-12-15T17:40:02.015" v="760" actId="14100"/>
      <pc:docMkLst>
        <pc:docMk/>
      </pc:docMkLst>
      <pc:sldChg chg="modSp mod">
        <pc:chgData name="Long B Nguyen" userId="f59fb8f3-a021-417a-8bc1-65c8d471c621" providerId="ADAL" clId="{668B5952-4FAF-5144-B2D4-2A40AC3B34FF}" dt="2020-12-01T13:18:08.734" v="2" actId="14100"/>
        <pc:sldMkLst>
          <pc:docMk/>
          <pc:sldMk cId="4018759955" sldId="274"/>
        </pc:sldMkLst>
        <pc:spChg chg="mod">
          <ac:chgData name="Long B Nguyen" userId="f59fb8f3-a021-417a-8bc1-65c8d471c621" providerId="ADAL" clId="{668B5952-4FAF-5144-B2D4-2A40AC3B34FF}" dt="2020-12-01T13:18:03.451" v="0" actId="1076"/>
          <ac:spMkLst>
            <pc:docMk/>
            <pc:sldMk cId="4018759955" sldId="27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18:08.734" v="2" actId="14100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13:22:21.797" v="103" actId="14100"/>
        <pc:sldMkLst>
          <pc:docMk/>
          <pc:sldMk cId="1114720448" sldId="276"/>
        </pc:sldMkLst>
        <pc:spChg chg="mod">
          <ac:chgData name="Long B Nguyen" userId="f59fb8f3-a021-417a-8bc1-65c8d471c621" providerId="ADAL" clId="{668B5952-4FAF-5144-B2D4-2A40AC3B34FF}" dt="2020-12-01T13:22:19.538" v="102" actId="1076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22:21.797" v="103" actId="14100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2T18:31:47.780" v="654"/>
        <pc:sldMkLst>
          <pc:docMk/>
          <pc:sldMk cId="99755680" sldId="291"/>
        </pc:sldMkLst>
        <pc:spChg chg="mod">
          <ac:chgData name="Long B Nguyen" userId="f59fb8f3-a021-417a-8bc1-65c8d471c621" providerId="ADAL" clId="{668B5952-4FAF-5144-B2D4-2A40AC3B34FF}" dt="2020-12-01T13:19:45.274" v="43" actId="1076"/>
          <ac:spMkLst>
            <pc:docMk/>
            <pc:sldMk cId="99755680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18:30:57.605" v="644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5:29.813" v="128" actId="14100"/>
        <pc:sldMkLst>
          <pc:docMk/>
          <pc:sldMk cId="847072393" sldId="292"/>
        </pc:sldMkLst>
        <pc:spChg chg="mod">
          <ac:chgData name="Long B Nguyen" userId="f59fb8f3-a021-417a-8bc1-65c8d471c621" providerId="ADAL" clId="{668B5952-4FAF-5144-B2D4-2A40AC3B34FF}" dt="2020-12-01T21:05:24.624" v="126" actId="1076"/>
          <ac:spMkLst>
            <pc:docMk/>
            <pc:sldMk cId="847072393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5:29.813" v="128" actId="14100"/>
          <ac:spMkLst>
            <pc:docMk/>
            <pc:sldMk cId="847072393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19.248" v="134" actId="14100"/>
        <pc:sldMkLst>
          <pc:docMk/>
          <pc:sldMk cId="3060343526" sldId="294"/>
        </pc:sldMkLst>
        <pc:spChg chg="mod">
          <ac:chgData name="Long B Nguyen" userId="f59fb8f3-a021-417a-8bc1-65c8d471c621" providerId="ADAL" clId="{668B5952-4FAF-5144-B2D4-2A40AC3B34FF}" dt="2020-12-01T21:07:13.635" v="132" actId="1076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19.248" v="134" actId="14100"/>
          <ac:spMkLst>
            <pc:docMk/>
            <pc:sldMk cId="3060343526" sldId="294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68B5952-4FAF-5144-B2D4-2A40AC3B34FF}" dt="2020-12-03T15:37:03.654" v="742" actId="2696"/>
        <pc:sldMkLst>
          <pc:docMk/>
          <pc:sldMk cId="450853280" sldId="295"/>
        </pc:sldMkLst>
        <pc:spChg chg="mod">
          <ac:chgData name="Long B Nguyen" userId="f59fb8f3-a021-417a-8bc1-65c8d471c621" providerId="ADAL" clId="{668B5952-4FAF-5144-B2D4-2A40AC3B34FF}" dt="2020-12-01T21:07:23.597" v="135" actId="1076"/>
          <ac:spMkLst>
            <pc:docMk/>
            <pc:sldMk cId="450853280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26.060" v="136" actId="14100"/>
          <ac:spMkLst>
            <pc:docMk/>
            <pc:sldMk cId="450853280" sldId="29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68B5952-4FAF-5144-B2D4-2A40AC3B34FF}" dt="2020-12-03T15:37:08.774" v="743"/>
        <pc:sldMkLst>
          <pc:docMk/>
          <pc:sldMk cId="2474375338" sldId="295"/>
        </pc:sldMkLst>
      </pc:sldChg>
      <pc:sldChg chg="modSp mod">
        <pc:chgData name="Long B Nguyen" userId="f59fb8f3-a021-417a-8bc1-65c8d471c621" providerId="ADAL" clId="{668B5952-4FAF-5144-B2D4-2A40AC3B34FF}" dt="2020-12-01T21:07:34.554" v="138" actId="14100"/>
        <pc:sldMkLst>
          <pc:docMk/>
          <pc:sldMk cId="3888808614" sldId="296"/>
        </pc:sldMkLst>
        <pc:spChg chg="mod">
          <ac:chgData name="Long B Nguyen" userId="f59fb8f3-a021-417a-8bc1-65c8d471c621" providerId="ADAL" clId="{668B5952-4FAF-5144-B2D4-2A40AC3B34FF}" dt="2020-12-01T21:07:32.391" v="137" actId="1076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34.554" v="138" actId="14100"/>
          <ac:spMkLst>
            <pc:docMk/>
            <pc:sldMk cId="3888808614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50.288" v="140" actId="14100"/>
        <pc:sldMkLst>
          <pc:docMk/>
          <pc:sldMk cId="1027235231" sldId="297"/>
        </pc:sldMkLst>
        <pc:spChg chg="mod">
          <ac:chgData name="Long B Nguyen" userId="f59fb8f3-a021-417a-8bc1-65c8d471c621" providerId="ADAL" clId="{668B5952-4FAF-5144-B2D4-2A40AC3B34FF}" dt="2020-12-01T21:07:48.048" v="139" actId="1076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50.288" v="140" actId="14100"/>
          <ac:spMkLst>
            <pc:docMk/>
            <pc:sldMk cId="102723523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01.891" v="142" actId="14100"/>
        <pc:sldMkLst>
          <pc:docMk/>
          <pc:sldMk cId="4019361075" sldId="298"/>
        </pc:sldMkLst>
        <pc:spChg chg="mod">
          <ac:chgData name="Long B Nguyen" userId="f59fb8f3-a021-417a-8bc1-65c8d471c621" providerId="ADAL" clId="{668B5952-4FAF-5144-B2D4-2A40AC3B34FF}" dt="2020-12-01T21:07:59.410" v="141" actId="1076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01.891" v="142" actId="14100"/>
          <ac:spMkLst>
            <pc:docMk/>
            <pc:sldMk cId="4019361075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10.652" v="144" actId="14100"/>
        <pc:sldMkLst>
          <pc:docMk/>
          <pc:sldMk cId="3334677996" sldId="299"/>
        </pc:sldMkLst>
        <pc:spChg chg="mod">
          <ac:chgData name="Long B Nguyen" userId="f59fb8f3-a021-417a-8bc1-65c8d471c621" providerId="ADAL" clId="{668B5952-4FAF-5144-B2D4-2A40AC3B34FF}" dt="2020-12-01T21:08:08.332" v="143" actId="1076"/>
          <ac:spMkLst>
            <pc:docMk/>
            <pc:sldMk cId="3334677996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10.652" v="144" actId="14100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32.018" v="148" actId="1076"/>
        <pc:sldMkLst>
          <pc:docMk/>
          <pc:sldMk cId="1511080215" sldId="300"/>
        </pc:sldMkLst>
        <pc:spChg chg="mod">
          <ac:chgData name="Long B Nguyen" userId="f59fb8f3-a021-417a-8bc1-65c8d471c621" providerId="ADAL" clId="{668B5952-4FAF-5144-B2D4-2A40AC3B34FF}" dt="2020-12-01T21:08:18.360" v="145" actId="1076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21.549" v="146" actId="14100"/>
          <ac:spMkLst>
            <pc:docMk/>
            <pc:sldMk cId="1511080215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668B5952-4FAF-5144-B2D4-2A40AC3B34FF}" dt="2020-12-01T21:08:32.018" v="148" actId="107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668B5952-4FAF-5144-B2D4-2A40AC3B34FF}" dt="2020-12-01T21:10:02.904" v="150" actId="1076"/>
        <pc:sldMkLst>
          <pc:docMk/>
          <pc:sldMk cId="2524324013" sldId="303"/>
        </pc:sldMkLst>
        <pc:spChg chg="mod">
          <ac:chgData name="Long B Nguyen" userId="f59fb8f3-a021-417a-8bc1-65c8d471c621" providerId="ADAL" clId="{668B5952-4FAF-5144-B2D4-2A40AC3B34FF}" dt="2020-12-01T21:10:00.003" v="149" actId="1076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10:02.904" v="150" actId="1076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3:46:42.885" v="152" actId="14100"/>
        <pc:sldMkLst>
          <pc:docMk/>
          <pc:sldMk cId="3900668933" sldId="306"/>
        </pc:sldMkLst>
        <pc:spChg chg="mod">
          <ac:chgData name="Long B Nguyen" userId="f59fb8f3-a021-417a-8bc1-65c8d471c621" providerId="ADAL" clId="{668B5952-4FAF-5144-B2D4-2A40AC3B34FF}" dt="2020-12-01T23:46:40.794" v="151" actId="1076"/>
          <ac:spMkLst>
            <pc:docMk/>
            <pc:sldMk cId="3900668933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3:46:42.885" v="152" actId="14100"/>
          <ac:spMkLst>
            <pc:docMk/>
            <pc:sldMk cId="3900668933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15T17:40:02.015" v="760" actId="14100"/>
        <pc:sldMkLst>
          <pc:docMk/>
          <pc:sldMk cId="641334177" sldId="308"/>
        </pc:sldMkLst>
        <pc:spChg chg="mod">
          <ac:chgData name="Long B Nguyen" userId="f59fb8f3-a021-417a-8bc1-65c8d471c621" providerId="ADAL" clId="{668B5952-4FAF-5144-B2D4-2A40AC3B34FF}" dt="2020-12-02T01:00:40.317" v="155" actId="1076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15T17:40:02.015" v="760" actId="14100"/>
          <ac:spMkLst>
            <pc:docMk/>
            <pc:sldMk cId="641334177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2T00:59:34.433" v="154" actId="14100"/>
        <pc:sldMkLst>
          <pc:docMk/>
          <pc:sldMk cId="3912850767" sldId="309"/>
        </pc:sldMkLst>
        <pc:spChg chg="mod">
          <ac:chgData name="Long B Nguyen" userId="f59fb8f3-a021-417a-8bc1-65c8d471c621" providerId="ADAL" clId="{668B5952-4FAF-5144-B2D4-2A40AC3B34FF}" dt="2020-12-02T00:59:31.951" v="153" actId="1076"/>
          <ac:spMkLst>
            <pc:docMk/>
            <pc:sldMk cId="3912850767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00:59:34.433" v="154" actId="14100"/>
          <ac:spMkLst>
            <pc:docMk/>
            <pc:sldMk cId="3912850767" sldId="30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4T14:10:32.424" v="744" actId="20577"/>
        <pc:sldMkLst>
          <pc:docMk/>
          <pc:sldMk cId="4013144405" sldId="310"/>
        </pc:sldMkLst>
        <pc:spChg chg="mod">
          <ac:chgData name="Long B Nguyen" userId="f59fb8f3-a021-417a-8bc1-65c8d471c621" providerId="ADAL" clId="{668B5952-4FAF-5144-B2D4-2A40AC3B34FF}" dt="2020-12-01T21:06:26.319" v="129" actId="1076"/>
          <ac:spMkLst>
            <pc:docMk/>
            <pc:sldMk cId="4013144405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4T14:10:32.424" v="744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1T21:04:08.746" v="125" actId="20577"/>
        <pc:sldMkLst>
          <pc:docMk/>
          <pc:sldMk cId="4209926949" sldId="311"/>
        </pc:sldMkLst>
        <pc:spChg chg="mod">
          <ac:chgData name="Long B Nguyen" userId="f59fb8f3-a021-417a-8bc1-65c8d471c621" providerId="ADAL" clId="{668B5952-4FAF-5144-B2D4-2A40AC3B34FF}" dt="2020-12-01T21:03:42.300" v="112" actId="1076"/>
          <ac:spMkLst>
            <pc:docMk/>
            <pc:sldMk cId="4209926949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4:08.746" v="125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18:31:26.489" v="647"/>
        <pc:sldMkLst>
          <pc:docMk/>
          <pc:sldMk cId="2217973748" sldId="312"/>
        </pc:sldMkLst>
        <pc:spChg chg="mod">
          <ac:chgData name="Long B Nguyen" userId="f59fb8f3-a021-417a-8bc1-65c8d471c621" providerId="ADAL" clId="{668B5952-4FAF-5144-B2D4-2A40AC3B34FF}" dt="2020-12-01T13:22:13.928" v="101" actId="207"/>
          <ac:spMkLst>
            <pc:docMk/>
            <pc:sldMk cId="2217973748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01:55:42.985" v="631" actId="20577"/>
        <pc:sldMkLst>
          <pc:docMk/>
          <pc:sldMk cId="1315440788" sldId="313"/>
        </pc:sldMkLst>
        <pc:spChg chg="mod">
          <ac:chgData name="Long B Nguyen" userId="f59fb8f3-a021-417a-8bc1-65c8d471c621" providerId="ADAL" clId="{668B5952-4FAF-5144-B2D4-2A40AC3B34FF}" dt="2020-12-02T01:55:42.985" v="631" actId="20577"/>
          <ac:spMkLst>
            <pc:docMk/>
            <pc:sldMk cId="1315440788" sldId="31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1" y="807383"/>
            <a:ext cx="875503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29" y="258683"/>
            <a:ext cx="7053542" cy="683886"/>
          </a:xfrm>
        </p:spPr>
        <p:txBody>
          <a:bodyPr/>
          <a:lstStyle/>
          <a:p>
            <a:r>
              <a:rPr lang="en-US" dirty="0"/>
              <a:t>f-Strings Precision(optional)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942569"/>
            <a:ext cx="8532829" cy="46248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import math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math.pi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“{x}”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3.141592653589793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“{x:.2f}”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“{x:.3f}”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3.142</a:t>
            </a: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6" y="212384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6" y="896270"/>
            <a:ext cx="8821874" cy="46952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‘that’s not legal’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SyntaxError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: invalid syntax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Instead, we can use double quotes outside the string. Or alternatively, use double quotes inside and single quotes outside.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“It’s legal to do this.”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‘And he said, “This is ok.”’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88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23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35534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19420"/>
            <a:ext cx="8775574" cy="46720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shown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Multiline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65" y="719191"/>
            <a:ext cx="8848066" cy="487231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dirty="0"/>
              <a:t>To span multiple lines, put three single quotes or three double quotes around the string instead of one. The string can then span as many lines as you want:</a:t>
            </a:r>
            <a:endParaRPr lang="en-GB" sz="2000" b="1" dirty="0">
              <a:solidFill>
                <a:srgbClr val="34A327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</a:t>
            </a:r>
            <a:r>
              <a:rPr lang="en-US" b="1" dirty="0">
                <a:solidFill>
                  <a:srgbClr val="CD7923"/>
                </a:solidFill>
                <a:latin typeface="Inconsolata" panose="020B0609030003000000" pitchFamily="49" charset="77"/>
              </a:rPr>
              <a:t> = '''three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D7923"/>
                </a:solidFill>
                <a:latin typeface="Inconsolata" panose="020B0609030003000000" pitchFamily="49" charset="77"/>
              </a:rPr>
              <a:t>  lines 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D7923"/>
                </a:solidFill>
                <a:latin typeface="Inconsolata" panose="020B0609030003000000" pitchFamily="49" charset="77"/>
              </a:rPr>
              <a:t>     of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D7923"/>
                </a:solidFill>
                <a:latin typeface="Inconsolata" panose="020B0609030003000000" pitchFamily="49" charset="77"/>
              </a:rPr>
              <a:t>output’’’ 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</a:t>
            </a:r>
          </a:p>
          <a:p>
            <a:pPr marL="0" indent="0">
              <a:buNone/>
            </a:pPr>
            <a:endParaRPr lang="en-US" b="1" dirty="0">
              <a:solidFill>
                <a:srgbClr val="B23622"/>
              </a:solidFill>
              <a:latin typeface="Inconsolata" panose="020B0609030003000000" pitchFamily="49" charset="77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Note that the spacing is preserved.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Multiline strings are often used in documentation strings as we will see later.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6269A-374C-164A-9816-B9D01C34F4B9}"/>
              </a:ext>
            </a:extLst>
          </p:cNvPr>
          <p:cNvSpPr txBox="1"/>
          <p:nvPr/>
        </p:nvSpPr>
        <p:spPr>
          <a:xfrm>
            <a:off x="4352115" y="1829006"/>
            <a:ext cx="12473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three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lines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of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34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83153"/>
              </p:ext>
            </p:extLst>
          </p:nvPr>
        </p:nvGraphicFramePr>
        <p:xfrm>
          <a:off x="242474" y="1941704"/>
          <a:ext cx="82931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59567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times value appears in the string.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6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hellobyehihellohihello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latin typeface="Inconsolata" panose="020B0609030003000000" pitchFamily="49" charset="77"/>
              </a:rPr>
              <a:t>s.count</a:t>
            </a:r>
            <a:r>
              <a:rPr lang="en-US" b="1" dirty="0">
                <a:latin typeface="Inconsolata" panose="020B0609030003000000" pitchFamily="49" charset="77"/>
              </a:rPr>
              <a:t>("hello")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("bye")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("chao"))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i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print(x)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868B-3F7C-FF4D-8166-7EE57683F6E5}"/>
              </a:ext>
            </a:extLst>
          </p:cNvPr>
          <p:cNvSpPr txBox="1"/>
          <p:nvPr/>
        </p:nvSpPr>
        <p:spPr>
          <a:xfrm>
            <a:off x="4010619" y="1915684"/>
            <a:ext cx="32447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Equivalently:</a:t>
            </a: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r>
              <a:rPr lang="en-US" sz="2000" b="1" dirty="0">
                <a:latin typeface="Inconsolata" panose="020B0609030003000000" pitchFamily="49" charset="77"/>
              </a:rPr>
              <a:t>for 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 in range(</a:t>
            </a:r>
            <a:r>
              <a:rPr lang="en-US" sz="2000" b="1" dirty="0" err="1"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latin typeface="Inconsolata" panose="020B0609030003000000" pitchFamily="49" charset="77"/>
              </a:rPr>
              <a:t>(s)):</a:t>
            </a:r>
          </a:p>
          <a:p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print(s[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i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])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Searching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fruit_lst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6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a word from a list of words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two parameters: a list of words and a target word. The function returns the index of the target word in the list. If the target word is not in the list, returns -1.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search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lst_words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, target): 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== target: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return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words = ["hi", "hello", "goodbye", "</a:t>
            </a:r>
            <a:r>
              <a:rPr lang="en-US" b="1" dirty="0" err="1">
                <a:latin typeface="Inconsolata" panose="020B0609030003000000" pitchFamily="49" charset="77"/>
              </a:rPr>
              <a:t>hola</a:t>
            </a:r>
            <a:r>
              <a:rPr lang="en-US" b="1" dirty="0">
                <a:latin typeface="Inconsolata" panose="020B0609030003000000" pitchFamily="49" charset="77"/>
              </a:rPr>
              <a:t>", "bonjour"]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"goodbye"))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"bye"))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index = search(words, "bonjour")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					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98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2" y="12349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2" y="807383"/>
            <a:ext cx="880133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Strings in Python are created with single , double quotes or triple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"""spam"""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807383"/>
            <a:ext cx="8792753" cy="478412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concatenation with +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message2 = 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print(message2)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what do you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like?spam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  <a:r>
              <a:rPr lang="en-US" dirty="0">
                <a:solidFill>
                  <a:srgbClr val="FF0000"/>
                </a:solidFill>
              </a:rPr>
              <a:t>This is exactly the same as indexing into a list!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:-1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all except the last character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2:5:-1</a:t>
            </a:r>
            <a:r>
              <a:rPr lang="en-US" sz="1900" b="1" dirty="0">
                <a:latin typeface="Inconsolata" panose="020B0609030003000000" pitchFamily="49" charset="77"/>
              </a:rPr>
              <a:t>] 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empty string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5:2:-1</a:t>
            </a:r>
            <a:r>
              <a:rPr lang="en-US" sz="1900" b="1" dirty="0">
                <a:latin typeface="Inconsolata" panose="020B0609030003000000" pitchFamily="49" charset="77"/>
              </a:rPr>
              <a:t>] 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from 5 to 2 backwards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47636" cy="4667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step size is negative, the default starting index is the last element and the default end is the first element inclusive.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start index is the last element.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:-3:-1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no, last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stop index is the first element inclusive.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1::-1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yp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first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slicing works the same way!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[1, 2, 3, 4, 5]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[5, 4, 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5266</TotalTime>
  <Words>1769</Words>
  <Application>Microsoft Macintosh PowerPoint</Application>
  <PresentationFormat>On-screen Show (16:10)</PresentationFormat>
  <Paragraphs>290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UbuntuMono</vt:lpstr>
      <vt:lpstr>Arial</vt:lpstr>
      <vt:lpstr>Courier New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List Slicing</vt:lpstr>
      <vt:lpstr>f-Strings</vt:lpstr>
      <vt:lpstr>f-Strings</vt:lpstr>
      <vt:lpstr>f-Strings Precision(optional)</vt:lpstr>
      <vt:lpstr>Special Characters</vt:lpstr>
      <vt:lpstr>Escape Sequence</vt:lpstr>
      <vt:lpstr>Escape Sequence</vt:lpstr>
      <vt:lpstr>Multiline String</vt:lpstr>
      <vt:lpstr>String Methods</vt:lpstr>
      <vt:lpstr>String Methods</vt:lpstr>
      <vt:lpstr>For Loops with Strings</vt:lpstr>
      <vt:lpstr>split()</vt:lpstr>
      <vt:lpstr>Find a word from a list of words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2019-10-08T13:48:39Z</cp:lastPrinted>
  <dcterms:created xsi:type="dcterms:W3CDTF">2019-05-29T16:38:51Z</dcterms:created>
  <dcterms:modified xsi:type="dcterms:W3CDTF">2021-06-05T15:52:16Z</dcterms:modified>
</cp:coreProperties>
</file>