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52" r:id="rId10"/>
    <p:sldId id="323" r:id="rId11"/>
    <p:sldId id="341" r:id="rId12"/>
    <p:sldId id="337" r:id="rId13"/>
    <p:sldId id="344" r:id="rId14"/>
    <p:sldId id="345" r:id="rId15"/>
    <p:sldId id="347" r:id="rId16"/>
    <p:sldId id="346" r:id="rId17"/>
    <p:sldId id="313" r:id="rId18"/>
    <p:sldId id="339" r:id="rId19"/>
    <p:sldId id="314" r:id="rId20"/>
    <p:sldId id="338" r:id="rId21"/>
    <p:sldId id="342" r:id="rId22"/>
    <p:sldId id="325" r:id="rId23"/>
    <p:sldId id="353" r:id="rId24"/>
    <p:sldId id="318" r:id="rId25"/>
    <p:sldId id="340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DEDF6-CF42-4D41-8B40-38D23F731E13}" v="2130" dt="2021-06-06T21:43:0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41EE4946-0BC6-CA47-8644-05F1F8021EAE}"/>
    <pc:docChg chg="delSld modSld">
      <pc:chgData name="Long B Nguyen" userId="f59fb8f3-a021-417a-8bc1-65c8d471c621" providerId="ADAL" clId="{41EE4946-0BC6-CA47-8644-05F1F8021EAE}" dt="2021-01-06T15:27:58.350" v="1403" actId="20577"/>
      <pc:docMkLst>
        <pc:docMk/>
      </pc:docMkLst>
      <pc:sldChg chg="modSp mod">
        <pc:chgData name="Long B Nguyen" userId="f59fb8f3-a021-417a-8bc1-65c8d471c621" providerId="ADAL" clId="{41EE4946-0BC6-CA47-8644-05F1F8021EAE}" dt="2021-01-06T12:58:15.457" v="721" actId="14100"/>
        <pc:sldMkLst>
          <pc:docMk/>
          <pc:sldMk cId="114946794" sldId="313"/>
        </pc:sldMkLst>
        <pc:spChg chg="mod">
          <ac:chgData name="Long B Nguyen" userId="f59fb8f3-a021-417a-8bc1-65c8d471c621" providerId="ADAL" clId="{41EE4946-0BC6-CA47-8644-05F1F8021EAE}" dt="2021-01-06T12:58:12.633" v="720" actId="1076"/>
          <ac:spMkLst>
            <pc:docMk/>
            <pc:sldMk cId="114946794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15.457" v="721" actId="14100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3:55.505" v="1174" actId="20577"/>
        <pc:sldMkLst>
          <pc:docMk/>
          <pc:sldMk cId="18163085" sldId="314"/>
        </pc:sldMkLst>
        <pc:spChg chg="mod">
          <ac:chgData name="Long B Nguyen" userId="f59fb8f3-a021-417a-8bc1-65c8d471c621" providerId="ADAL" clId="{41EE4946-0BC6-CA47-8644-05F1F8021EAE}" dt="2021-01-06T12:58:28.232" v="724" actId="1076"/>
          <ac:spMkLst>
            <pc:docMk/>
            <pc:sldMk cId="18163085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3:55.505" v="1174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5:15:08.483" v="1363" actId="20577"/>
        <pc:sldMkLst>
          <pc:docMk/>
          <pc:sldMk cId="2648987374" sldId="316"/>
        </pc:sldMkLst>
        <pc:spChg chg="mod">
          <ac:chgData name="Long B Nguyen" userId="f59fb8f3-a021-417a-8bc1-65c8d471c621" providerId="ADAL" clId="{41EE4946-0BC6-CA47-8644-05F1F8021EAE}" dt="2021-01-06T12:58:49.721" v="730" actId="1076"/>
          <ac:spMkLst>
            <pc:docMk/>
            <pc:sldMk cId="2648987374" sldId="31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15:08.483" v="1363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1:28.705" v="825" actId="14100"/>
        <pc:sldMkLst>
          <pc:docMk/>
          <pc:sldMk cId="3246446892" sldId="317"/>
        </pc:sldMkLst>
        <pc:spChg chg="mod">
          <ac:chgData name="Long B Nguyen" userId="f59fb8f3-a021-417a-8bc1-65c8d471c621" providerId="ADAL" clId="{41EE4946-0BC6-CA47-8644-05F1F8021EAE}" dt="2021-01-06T13:01:17.981" v="824" actId="14100"/>
          <ac:spMkLst>
            <pc:docMk/>
            <pc:sldMk cId="3246446892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1:28.705" v="825" actId="14100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44.523" v="1227" actId="20577"/>
        <pc:sldMkLst>
          <pc:docMk/>
          <pc:sldMk cId="67073653" sldId="318"/>
        </pc:sldMkLst>
        <pc:spChg chg="mod">
          <ac:chgData name="Long B Nguyen" userId="f59fb8f3-a021-417a-8bc1-65c8d471c621" providerId="ADAL" clId="{41EE4946-0BC6-CA47-8644-05F1F8021EAE}" dt="2021-01-06T13:00:37.396" v="781" actId="20577"/>
          <ac:spMkLst>
            <pc:docMk/>
            <pc:sldMk cId="67073653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44.523" v="1227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2:02.915" v="438" actId="14100"/>
        <pc:sldMkLst>
          <pc:docMk/>
          <pc:sldMk cId="1997478848" sldId="319"/>
        </pc:sldMkLst>
        <pc:spChg chg="mod">
          <ac:chgData name="Long B Nguyen" userId="f59fb8f3-a021-417a-8bc1-65c8d471c621" providerId="ADAL" clId="{41EE4946-0BC6-CA47-8644-05F1F8021EAE}" dt="2021-01-06T12:52:00.259" v="437" actId="1076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2:02.915" v="438" actId="14100"/>
          <ac:spMkLst>
            <pc:docMk/>
            <pc:sldMk cId="1997478848" sldId="319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3:58.607" v="543" actId="20577"/>
        <pc:sldMkLst>
          <pc:docMk/>
          <pc:sldMk cId="1289346350" sldId="323"/>
        </pc:sldMkLst>
        <pc:spChg chg="mod">
          <ac:chgData name="Long B Nguyen" userId="f59fb8f3-a021-417a-8bc1-65c8d471c621" providerId="ADAL" clId="{41EE4946-0BC6-CA47-8644-05F1F8021EAE}" dt="2021-01-06T12:53:12.163" v="526" actId="1076"/>
          <ac:spMkLst>
            <pc:docMk/>
            <pc:sldMk cId="1289346350" sldId="323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2:14.239" v="441" actId="1076"/>
          <ac:spMkLst>
            <pc:docMk/>
            <pc:sldMk cId="1289346350" sldId="323"/>
            <ac:spMk id="3" creationId="{1F595A19-8A49-BF47-A3C1-91AA31CC8096}"/>
          </ac:spMkLst>
        </pc:spChg>
        <pc:spChg chg="mod">
          <ac:chgData name="Long B Nguyen" userId="f59fb8f3-a021-417a-8bc1-65c8d471c621" providerId="ADAL" clId="{41EE4946-0BC6-CA47-8644-05F1F8021EAE}" dt="2021-01-06T12:53:58.607" v="543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5:15.640" v="1203"/>
        <pc:sldMkLst>
          <pc:docMk/>
          <pc:sldMk cId="2693651593" sldId="325"/>
        </pc:sldMkLst>
        <pc:spChg chg="mod">
          <ac:chgData name="Long B Nguyen" userId="f59fb8f3-a021-417a-8bc1-65c8d471c621" providerId="ADAL" clId="{41EE4946-0BC6-CA47-8644-05F1F8021EAE}" dt="2021-01-06T12:58:58.736" v="732" actId="1076"/>
          <ac:spMkLst>
            <pc:docMk/>
            <pc:sldMk cId="2693651593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5:15.640" v="1203"/>
          <ac:spMkLst>
            <pc:docMk/>
            <pc:sldMk cId="2693651593" sldId="32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41EE4946-0BC6-CA47-8644-05F1F8021EAE}" dt="2021-01-05T13:49:14.642" v="47" actId="20577"/>
        <pc:sldMkLst>
          <pc:docMk/>
          <pc:sldMk cId="214403129" sldId="333"/>
        </pc:sldMkLst>
        <pc:spChg chg="mod">
          <ac:chgData name="Long B Nguyen" userId="f59fb8f3-a021-417a-8bc1-65c8d471c621" providerId="ADAL" clId="{41EE4946-0BC6-CA47-8644-05F1F8021EAE}" dt="2021-01-05T13:49:14.642" v="47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45.414" v="433" actId="14100"/>
        <pc:sldMkLst>
          <pc:docMk/>
          <pc:sldMk cId="247153204" sldId="335"/>
        </pc:sldMkLst>
        <pc:spChg chg="mod">
          <ac:chgData name="Long B Nguyen" userId="f59fb8f3-a021-417a-8bc1-65c8d471c621" providerId="ADAL" clId="{41EE4946-0BC6-CA47-8644-05F1F8021EAE}" dt="2021-01-06T12:51:42.685" v="432" actId="1076"/>
          <ac:spMkLst>
            <pc:docMk/>
            <pc:sldMk cId="247153204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45.414" v="433" actId="14100"/>
          <ac:spMkLst>
            <pc:docMk/>
            <pc:sldMk cId="247153204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38.805" v="431" actId="14100"/>
        <pc:sldMkLst>
          <pc:docMk/>
          <pc:sldMk cId="3783627139" sldId="336"/>
        </pc:sldMkLst>
        <pc:spChg chg="mod">
          <ac:chgData name="Long B Nguyen" userId="f59fb8f3-a021-417a-8bc1-65c8d471c621" providerId="ADAL" clId="{41EE4946-0BC6-CA47-8644-05F1F8021EAE}" dt="2021-01-06T12:51:34.224" v="429" actId="1076"/>
          <ac:spMkLst>
            <pc:docMk/>
            <pc:sldMk cId="3783627139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38.805" v="431" actId="14100"/>
          <ac:spMkLst>
            <pc:docMk/>
            <pc:sldMk cId="3783627139" sldId="33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41EE4946-0BC6-CA47-8644-05F1F8021EAE}" dt="2021-01-06T12:57:17.894" v="679" actId="20577"/>
        <pc:sldMkLst>
          <pc:docMk/>
          <pc:sldMk cId="2765901336" sldId="337"/>
        </pc:sldMkLst>
        <pc:spChg chg="mod">
          <ac:chgData name="Long B Nguyen" userId="f59fb8f3-a021-417a-8bc1-65c8d471c621" providerId="ADAL" clId="{41EE4946-0BC6-CA47-8644-05F1F8021EAE}" dt="2021-01-06T12:54:10.910" v="553" actId="1037"/>
          <ac:spMkLst>
            <pc:docMk/>
            <pc:sldMk cId="2765901336" sldId="337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17.894" v="679" actId="20577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41EE4946-0BC6-CA47-8644-05F1F8021EAE}" dt="2021-01-06T12:56:58.552" v="678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4:38.912" v="1202" actId="20577"/>
        <pc:sldMkLst>
          <pc:docMk/>
          <pc:sldMk cId="2368568690" sldId="338"/>
        </pc:sldMkLst>
        <pc:spChg chg="mod">
          <ac:chgData name="Long B Nguyen" userId="f59fb8f3-a021-417a-8bc1-65c8d471c621" providerId="ADAL" clId="{41EE4946-0BC6-CA47-8644-05F1F8021EAE}" dt="2021-01-06T12:58:35.463" v="726" actId="1076"/>
          <ac:spMkLst>
            <pc:docMk/>
            <pc:sldMk cId="236856869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4:38.912" v="1202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31:03.603" v="931" actId="20577"/>
        <pc:sldMkLst>
          <pc:docMk/>
          <pc:sldMk cId="3131687406" sldId="339"/>
        </pc:sldMkLst>
        <pc:spChg chg="mod">
          <ac:chgData name="Long B Nguyen" userId="f59fb8f3-a021-417a-8bc1-65c8d471c621" providerId="ADAL" clId="{41EE4946-0BC6-CA47-8644-05F1F8021EAE}" dt="2021-01-06T12:58:20.503" v="722" actId="1076"/>
          <ac:spMkLst>
            <pc:docMk/>
            <pc:sldMk cId="3131687406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1:03.603" v="931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5:27:58.350" v="1403" actId="20577"/>
        <pc:sldMkLst>
          <pc:docMk/>
          <pc:sldMk cId="994161803" sldId="340"/>
        </pc:sldMkLst>
        <pc:spChg chg="mod">
          <ac:chgData name="Long B Nguyen" userId="f59fb8f3-a021-417a-8bc1-65c8d471c621" providerId="ADAL" clId="{41EE4946-0BC6-CA47-8644-05F1F8021EAE}" dt="2021-01-06T13:01:36.231" v="826" actId="1076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27:58.350" v="1403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4:01.896" v="550" actId="20577"/>
        <pc:sldMkLst>
          <pc:docMk/>
          <pc:sldMk cId="2834108163" sldId="341"/>
        </pc:sldMkLst>
        <pc:spChg chg="mod">
          <ac:chgData name="Long B Nguyen" userId="f59fb8f3-a021-417a-8bc1-65c8d471c621" providerId="ADAL" clId="{41EE4946-0BC6-CA47-8644-05F1F8021EAE}" dt="2021-01-06T12:53:37.298" v="532" actId="1076"/>
          <ac:spMkLst>
            <pc:docMk/>
            <pc:sldMk cId="2834108163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4:01.896" v="550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2:58:45.510" v="729" actId="14100"/>
        <pc:sldMkLst>
          <pc:docMk/>
          <pc:sldMk cId="2283393882" sldId="342"/>
        </pc:sldMkLst>
        <pc:spChg chg="mod">
          <ac:chgData name="Long B Nguyen" userId="f59fb8f3-a021-417a-8bc1-65c8d471c621" providerId="ADAL" clId="{41EE4946-0BC6-CA47-8644-05F1F8021EAE}" dt="2021-01-06T12:58:42.551" v="728" actId="1076"/>
          <ac:spMkLst>
            <pc:docMk/>
            <pc:sldMk cId="228339388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45.510" v="729" actId="14100"/>
          <ac:spMkLst>
            <pc:docMk/>
            <pc:sldMk cId="2283393882" sldId="34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1.916" v="92" actId="2696"/>
        <pc:sldMkLst>
          <pc:docMk/>
          <pc:sldMk cId="2714252416" sldId="343"/>
        </pc:sldMkLst>
      </pc:sldChg>
      <pc:sldChg chg="modSp mod modAnim">
        <pc:chgData name="Long B Nguyen" userId="f59fb8f3-a021-417a-8bc1-65c8d471c621" providerId="ADAL" clId="{41EE4946-0BC6-CA47-8644-05F1F8021EAE}" dt="2021-01-06T12:57:34.415" v="681" actId="14100"/>
        <pc:sldMkLst>
          <pc:docMk/>
          <pc:sldMk cId="3596157879" sldId="344"/>
        </pc:sldMkLst>
        <pc:spChg chg="mod">
          <ac:chgData name="Long B Nguyen" userId="f59fb8f3-a021-417a-8bc1-65c8d471c621" providerId="ADAL" clId="{41EE4946-0BC6-CA47-8644-05F1F8021EAE}" dt="2021-01-06T12:57:27.058" v="680" actId="1076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7:34.415" v="681" actId="14100"/>
          <ac:spMkLst>
            <pc:docMk/>
            <pc:sldMk cId="3596157879" sldId="344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7:51.945" v="715" actId="1035"/>
        <pc:sldMkLst>
          <pc:docMk/>
          <pc:sldMk cId="1211608734" sldId="345"/>
        </pc:sldMkLst>
        <pc:spChg chg="mod">
          <ac:chgData name="Long B Nguyen" userId="f59fb8f3-a021-417a-8bc1-65c8d471c621" providerId="ADAL" clId="{41EE4946-0BC6-CA47-8644-05F1F8021EAE}" dt="2021-01-06T12:57:39.649" v="682" actId="1076"/>
          <ac:spMkLst>
            <pc:docMk/>
            <pc:sldMk cId="1211608734" sldId="345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51.945" v="715" actId="1035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41EE4946-0BC6-CA47-8644-05F1F8021EAE}" dt="2021-01-06T12:57:43.448" v="683" actId="14100"/>
          <ac:spMkLst>
            <pc:docMk/>
            <pc:sldMk cId="1211608734" sldId="345"/>
            <ac:spMk id="9" creationId="{E3B2E017-30B2-884B-A113-B419A2ED51AD}"/>
          </ac:spMkLst>
        </pc:spChg>
        <pc:cxnChg chg="add mod">
          <ac:chgData name="Long B Nguyen" userId="f59fb8f3-a021-417a-8bc1-65c8d471c621" providerId="ADAL" clId="{41EE4946-0BC6-CA47-8644-05F1F8021EAE}" dt="2021-01-06T12:57:51.945" v="715" actId="1035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">
        <pc:chgData name="Long B Nguyen" userId="f59fb8f3-a021-417a-8bc1-65c8d471c621" providerId="ADAL" clId="{41EE4946-0BC6-CA47-8644-05F1F8021EAE}" dt="2021-01-06T15:00:36.562" v="1361" actId="20577"/>
        <pc:sldMkLst>
          <pc:docMk/>
          <pc:sldMk cId="4020528382" sldId="346"/>
        </pc:sldMkLst>
        <pc:spChg chg="mod">
          <ac:chgData name="Long B Nguyen" userId="f59fb8f3-a021-417a-8bc1-65c8d471c621" providerId="ADAL" clId="{41EE4946-0BC6-CA47-8644-05F1F8021EAE}" dt="2021-01-06T12:58:05.328" v="718" actId="1076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5:00:36.562" v="1361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4:56:14.191" v="1359" actId="20577"/>
        <pc:sldMkLst>
          <pc:docMk/>
          <pc:sldMk cId="1535116463" sldId="347"/>
        </pc:sldMkLst>
        <pc:spChg chg="mod">
          <ac:chgData name="Long B Nguyen" userId="f59fb8f3-a021-417a-8bc1-65c8d471c621" providerId="ADAL" clId="{41EE4946-0BC6-CA47-8644-05F1F8021EAE}" dt="2021-01-06T12:57:57.342" v="716" actId="1076"/>
          <ac:spMkLst>
            <pc:docMk/>
            <pc:sldMk cId="1535116463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56:14.191" v="1359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2:01.745" v="829" actId="14100"/>
        <pc:sldMkLst>
          <pc:docMk/>
          <pc:sldMk cId="1701624766" sldId="348"/>
        </pc:sldMkLst>
        <pc:spChg chg="mod">
          <ac:chgData name="Long B Nguyen" userId="f59fb8f3-a021-417a-8bc1-65c8d471c621" providerId="ADAL" clId="{41EE4946-0BC6-CA47-8644-05F1F8021EAE}" dt="2021-01-06T13:01:58.272" v="828" actId="1076"/>
          <ac:spMkLst>
            <pc:docMk/>
            <pc:sldMk cId="1701624766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2:01.745" v="829" actId="14100"/>
          <ac:spMkLst>
            <pc:docMk/>
            <pc:sldMk cId="1701624766" sldId="3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45:12.762" v="1358" actId="20577"/>
        <pc:sldMkLst>
          <pc:docMk/>
          <pc:sldMk cId="1363458133" sldId="349"/>
        </pc:sldMkLst>
        <pc:spChg chg="mod">
          <ac:chgData name="Long B Nguyen" userId="f59fb8f3-a021-417a-8bc1-65c8d471c621" providerId="ADAL" clId="{41EE4946-0BC6-CA47-8644-05F1F8021EAE}" dt="2021-01-06T12:51:49.934" v="434" actId="1076"/>
          <ac:spMkLst>
            <pc:docMk/>
            <pc:sldMk cId="1363458133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45:12.762" v="1358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4:38:46.768" v="1303" actId="1076"/>
        <pc:sldMkLst>
          <pc:docMk/>
          <pc:sldMk cId="651500207" sldId="351"/>
        </pc:sldMkLst>
        <pc:spChg chg="mod">
          <ac:chgData name="Long B Nguyen" userId="f59fb8f3-a021-417a-8bc1-65c8d471c621" providerId="ADAL" clId="{41EE4946-0BC6-CA47-8644-05F1F8021EAE}" dt="2021-01-06T13:00:41.905" v="791" actId="20577"/>
          <ac:spMkLst>
            <pc:docMk/>
            <pc:sldMk cId="651500207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4:38:46.768" v="1303" actId="1076"/>
          <ac:spMkLst>
            <pc:docMk/>
            <pc:sldMk cId="651500207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7.838" v="93" actId="2696"/>
        <pc:sldMkLst>
          <pc:docMk/>
          <pc:sldMk cId="2425898968" sldId="352"/>
        </pc:sldMkLst>
      </pc:sldChg>
    </pc:docChg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14:22:15.711" v="5396" actId="20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14:22:15.711" v="5396" actId="207"/>
        <pc:sldMkLst>
          <pc:docMk/>
          <pc:sldMk cId="2425898968" sldId="352"/>
        </pc:sldMkLst>
        <pc:spChg chg="mod">
          <ac:chgData name="Long B Nguyen" userId="f59fb8f3-a021-417a-8bc1-65c8d471c621" providerId="ADAL" clId="{6ED56420-F59F-4945-BA02-53AF79C1F3AC}" dt="2019-10-22T14:22:15.711" v="5396" actId="207"/>
          <ac:spMkLst>
            <pc:docMk/>
            <pc:sldMk cId="2425898968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5BDEDF6-CF42-4D41-8B40-38D23F731E13}"/>
    <pc:docChg chg="custSel addSld delSld modSld">
      <pc:chgData name="Long B Nguyen" userId="f59fb8f3-a021-417a-8bc1-65c8d471c621" providerId="ADAL" clId="{85BDEDF6-CF42-4D41-8B40-38D23F731E13}" dt="2021-06-06T21:43:08" v="2744" actId="20577"/>
      <pc:docMkLst>
        <pc:docMk/>
      </pc:docMkLst>
      <pc:sldChg chg="modSp mod">
        <pc:chgData name="Long B Nguyen" userId="f59fb8f3-a021-417a-8bc1-65c8d471c621" providerId="ADAL" clId="{85BDEDF6-CF42-4D41-8B40-38D23F731E13}" dt="2021-06-05T16:15:39.262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85BDEDF6-CF42-4D41-8B40-38D23F731E13}" dt="2021-06-05T16:15:39.262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85BDEDF6-CF42-4D41-8B40-38D23F731E13}" dt="2021-06-05T16:58:04.727" v="1073" actId="20577"/>
        <pc:sldMkLst>
          <pc:docMk/>
          <pc:sldMk cId="114946794" sldId="313"/>
        </pc:sldMkLst>
        <pc:spChg chg="mod">
          <ac:chgData name="Long B Nguyen" userId="f59fb8f3-a021-417a-8bc1-65c8d471c621" providerId="ADAL" clId="{85BDEDF6-CF42-4D41-8B40-38D23F731E13}" dt="2021-06-05T16:58:04.727" v="1073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23:12:23.758" v="1225" actId="20577"/>
        <pc:sldMkLst>
          <pc:docMk/>
          <pc:sldMk cId="18163085" sldId="314"/>
        </pc:sldMkLst>
        <pc:spChg chg="mod">
          <ac:chgData name="Long B Nguyen" userId="f59fb8f3-a021-417a-8bc1-65c8d471c621" providerId="ADAL" clId="{85BDEDF6-CF42-4D41-8B40-38D23F731E13}" dt="2021-06-05T23:12:23.758" v="1225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85BDEDF6-CF42-4D41-8B40-38D23F731E13}" dt="2021-06-06T20:57:01.453" v="1779" actId="2696"/>
        <pc:sldMkLst>
          <pc:docMk/>
          <pc:sldMk cId="2648987374" sldId="316"/>
        </pc:sldMkLst>
        <pc:spChg chg="mod">
          <ac:chgData name="Long B Nguyen" userId="f59fb8f3-a021-417a-8bc1-65c8d471c621" providerId="ADAL" clId="{85BDEDF6-CF42-4D41-8B40-38D23F731E13}" dt="2021-06-05T23:16:05.238" v="1469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33.585" v="1778" actId="2696"/>
        <pc:sldMkLst>
          <pc:docMk/>
          <pc:sldMk cId="3246446892" sldId="317"/>
        </pc:sldMkLst>
      </pc:sldChg>
      <pc:sldChg chg="modSp modAnim">
        <pc:chgData name="Long B Nguyen" userId="f59fb8f3-a021-417a-8bc1-65c8d471c621" providerId="ADAL" clId="{85BDEDF6-CF42-4D41-8B40-38D23F731E13}" dt="2021-06-06T20:55:45.136" v="1776" actId="20577"/>
        <pc:sldMkLst>
          <pc:docMk/>
          <pc:sldMk cId="67073653" sldId="318"/>
        </pc:sldMkLst>
        <pc:spChg chg="mod">
          <ac:chgData name="Long B Nguyen" userId="f59fb8f3-a021-417a-8bc1-65c8d471c621" providerId="ADAL" clId="{85BDEDF6-CF42-4D41-8B40-38D23F731E13}" dt="2021-06-06T20:55:45.136" v="1776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41:20.365" v="45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85BDEDF6-CF42-4D41-8B40-38D23F731E13}" dt="2021-06-05T16:41:20.365" v="459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85BDEDF6-CF42-4D41-8B40-38D23F731E13}" dt="2021-06-05T16:53:47.980" v="70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85BDEDF6-CF42-4D41-8B40-38D23F731E13}" dt="2021-06-05T16:53:03.048" v="677" actId="1076"/>
          <ac:spMkLst>
            <pc:docMk/>
            <pc:sldMk cId="1289346350" sldId="323"/>
            <ac:spMk id="3" creationId="{1F595A19-8A49-BF47-A3C1-91AA31CC8096}"/>
          </ac:spMkLst>
        </pc:spChg>
        <pc:spChg chg="add del mod">
          <ac:chgData name="Long B Nguyen" userId="f59fb8f3-a021-417a-8bc1-65c8d471c621" providerId="ADAL" clId="{85BDEDF6-CF42-4D41-8B40-38D23F731E13}" dt="2021-06-05T16:52:59.431" v="676" actId="478"/>
          <ac:spMkLst>
            <pc:docMk/>
            <pc:sldMk cId="1289346350" sldId="323"/>
            <ac:spMk id="5" creationId="{41914BAD-A6B7-0443-80A4-BA84DAE2E16A}"/>
          </ac:spMkLst>
        </pc:spChg>
        <pc:spChg chg="mod">
          <ac:chgData name="Long B Nguyen" userId="f59fb8f3-a021-417a-8bc1-65c8d471c621" providerId="ADAL" clId="{85BDEDF6-CF42-4D41-8B40-38D23F731E13}" dt="2021-06-05T16:53:47.980" v="70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85BDEDF6-CF42-4D41-8B40-38D23F731E13}" dt="2021-06-06T21:43:08" v="2744" actId="20577"/>
        <pc:sldMkLst>
          <pc:docMk/>
          <pc:sldMk cId="1133323522" sldId="325"/>
        </pc:sldMkLst>
        <pc:spChg chg="mod">
          <ac:chgData name="Long B Nguyen" userId="f59fb8f3-a021-417a-8bc1-65c8d471c621" providerId="ADAL" clId="{85BDEDF6-CF42-4D41-8B40-38D23F731E13}" dt="2021-06-06T21:43:08" v="2744" actId="20577"/>
          <ac:spMkLst>
            <pc:docMk/>
            <pc:sldMk cId="1133323522" sldId="325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85BDEDF6-CF42-4D41-8B40-38D23F731E13}" dt="2021-06-06T20:57:12.071" v="1780" actId="2696"/>
        <pc:sldMkLst>
          <pc:docMk/>
          <pc:sldMk cId="2693651593" sldId="325"/>
        </pc:sldMkLst>
        <pc:spChg chg="mod">
          <ac:chgData name="Long B Nguyen" userId="f59fb8f3-a021-417a-8bc1-65c8d471c621" providerId="ADAL" clId="{85BDEDF6-CF42-4D41-8B40-38D23F731E13}" dt="2021-06-05T23:17:10.095" v="1551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18:14.764" v="41" actId="207"/>
        <pc:sldMkLst>
          <pc:docMk/>
          <pc:sldMk cId="214403129" sldId="333"/>
        </pc:sldMkLst>
        <pc:spChg chg="mod">
          <ac:chgData name="Long B Nguyen" userId="f59fb8f3-a021-417a-8bc1-65c8d471c621" providerId="ADAL" clId="{85BDEDF6-CF42-4D41-8B40-38D23F731E13}" dt="2021-06-05T16:17:42.433" v="20" actId="1076"/>
          <ac:spMkLst>
            <pc:docMk/>
            <pc:sldMk cId="214403129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18:14.764" v="41" actId="20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5BDEDF6-CF42-4D41-8B40-38D23F731E13}" dt="2021-06-05T16:37:10.118" v="140" actId="20577"/>
        <pc:sldMkLst>
          <pc:docMk/>
          <pc:sldMk cId="2112071836" sldId="334"/>
        </pc:sldMkLst>
        <pc:spChg chg="mod">
          <ac:chgData name="Long B Nguyen" userId="f59fb8f3-a021-417a-8bc1-65c8d471c621" providerId="ADAL" clId="{85BDEDF6-CF42-4D41-8B40-38D23F731E13}" dt="2021-06-05T16:18:30.056" v="42" actId="1076"/>
          <ac:spMkLst>
            <pc:docMk/>
            <pc:sldMk cId="211207183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37:10.118" v="140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06.548" v="329" actId="207"/>
        <pc:sldMkLst>
          <pc:docMk/>
          <pc:sldMk cId="247153204" sldId="335"/>
        </pc:sldMkLst>
        <pc:spChg chg="mod">
          <ac:chgData name="Long B Nguyen" userId="f59fb8f3-a021-417a-8bc1-65c8d471c621" providerId="ADAL" clId="{85BDEDF6-CF42-4D41-8B40-38D23F731E13}" dt="2021-06-05T16:39:06.548" v="329" actId="207"/>
          <ac:spMkLst>
            <pc:docMk/>
            <pc:sldMk cId="247153204" sldId="33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39:57.389" v="371" actId="20577"/>
        <pc:sldMkLst>
          <pc:docMk/>
          <pc:sldMk cId="3783627139" sldId="336"/>
        </pc:sldMkLst>
        <pc:spChg chg="mod">
          <ac:chgData name="Long B Nguyen" userId="f59fb8f3-a021-417a-8bc1-65c8d471c621" providerId="ADAL" clId="{85BDEDF6-CF42-4D41-8B40-38D23F731E13}" dt="2021-06-05T16:39:57.389" v="371" actId="20577"/>
          <ac:spMkLst>
            <pc:docMk/>
            <pc:sldMk cId="3783627139" sldId="336"/>
            <ac:spMk id="9" creationId="{E3B2E017-30B2-884B-A113-B419A2ED51AD}"/>
          </ac:spMkLst>
        </pc:spChg>
      </pc:sldChg>
      <pc:sldChg chg="delSp modSp mod">
        <pc:chgData name="Long B Nguyen" userId="f59fb8f3-a021-417a-8bc1-65c8d471c621" providerId="ADAL" clId="{85BDEDF6-CF42-4D41-8B40-38D23F731E13}" dt="2021-06-05T16:54:47.738" v="739" actId="20577"/>
        <pc:sldMkLst>
          <pc:docMk/>
          <pc:sldMk cId="2765901336" sldId="337"/>
        </pc:sldMkLst>
        <pc:spChg chg="del">
          <ac:chgData name="Long B Nguyen" userId="f59fb8f3-a021-417a-8bc1-65c8d471c621" providerId="ADAL" clId="{85BDEDF6-CF42-4D41-8B40-38D23F731E13}" dt="2021-06-05T16:54:09.043" v="708" actId="478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85BDEDF6-CF42-4D41-8B40-38D23F731E13}" dt="2021-06-05T16:54:47.738" v="739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23:13:11.944" v="1276" actId="207"/>
        <pc:sldMkLst>
          <pc:docMk/>
          <pc:sldMk cId="2368568690" sldId="338"/>
        </pc:sldMkLst>
        <pc:spChg chg="mod">
          <ac:chgData name="Long B Nguyen" userId="f59fb8f3-a021-417a-8bc1-65c8d471c621" providerId="ADAL" clId="{85BDEDF6-CF42-4D41-8B40-38D23F731E13}" dt="2021-06-05T23:13:11.944" v="1276" actId="207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8:50.503" v="1143" actId="20577"/>
        <pc:sldMkLst>
          <pc:docMk/>
          <pc:sldMk cId="3131687406" sldId="339"/>
        </pc:sldMkLst>
        <pc:spChg chg="mod">
          <ac:chgData name="Long B Nguyen" userId="f59fb8f3-a021-417a-8bc1-65c8d471c621" providerId="ADAL" clId="{85BDEDF6-CF42-4D41-8B40-38D23F731E13}" dt="2021-06-05T16:58:50.503" v="1143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5BDEDF6-CF42-4D41-8B40-38D23F731E13}" dt="2021-06-06T21:42:14.950" v="2711" actId="207"/>
        <pc:sldMkLst>
          <pc:docMk/>
          <pc:sldMk cId="994161803" sldId="340"/>
        </pc:sldMkLst>
        <pc:spChg chg="add mod">
          <ac:chgData name="Long B Nguyen" userId="f59fb8f3-a021-417a-8bc1-65c8d471c621" providerId="ADAL" clId="{85BDEDF6-CF42-4D41-8B40-38D23F731E13}" dt="2021-06-06T21:42:14.950" v="2711" actId="207"/>
          <ac:spMkLst>
            <pc:docMk/>
            <pc:sldMk cId="994161803" sldId="340"/>
            <ac:spMk id="3" creationId="{F0C14AE6-7201-7F45-A50E-CCAE460FDEC7}"/>
          </ac:spMkLst>
        </pc:spChg>
        <pc:spChg chg="mod">
          <ac:chgData name="Long B Nguyen" userId="f59fb8f3-a021-417a-8bc1-65c8d471c621" providerId="ADAL" clId="{85BDEDF6-CF42-4D41-8B40-38D23F731E13}" dt="2021-06-06T21:39:43.046" v="2475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4:37.147" v="726" actId="20577"/>
        <pc:sldMkLst>
          <pc:docMk/>
          <pc:sldMk cId="2834108163" sldId="341"/>
        </pc:sldMkLst>
        <pc:spChg chg="mod">
          <ac:chgData name="Long B Nguyen" userId="f59fb8f3-a021-417a-8bc1-65c8d471c621" providerId="ADAL" clId="{85BDEDF6-CF42-4D41-8B40-38D23F731E13}" dt="2021-06-05T16:54:37.147" v="726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23:15:07.644" v="1417" actId="20577"/>
        <pc:sldMkLst>
          <pc:docMk/>
          <pc:sldMk cId="2283393882" sldId="342"/>
        </pc:sldMkLst>
        <pc:spChg chg="mod">
          <ac:chgData name="Long B Nguyen" userId="f59fb8f3-a021-417a-8bc1-65c8d471c621" providerId="ADAL" clId="{85BDEDF6-CF42-4D41-8B40-38D23F731E13}" dt="2021-06-05T23:15:07.644" v="1417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85BDEDF6-CF42-4D41-8B40-38D23F731E13}" dt="2021-06-05T16:55:56.743" v="916" actId="20577"/>
        <pc:sldMkLst>
          <pc:docMk/>
          <pc:sldMk cId="3596157879" sldId="344"/>
        </pc:sldMkLst>
        <pc:spChg chg="mod">
          <ac:chgData name="Long B Nguyen" userId="f59fb8f3-a021-417a-8bc1-65c8d471c621" providerId="ADAL" clId="{85BDEDF6-CF42-4D41-8B40-38D23F731E13}" dt="2021-06-05T16:55:56.743" v="916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85BDEDF6-CF42-4D41-8B40-38D23F731E13}" dt="2021-06-05T16:56:27.350" v="946" actId="14100"/>
        <pc:sldMkLst>
          <pc:docMk/>
          <pc:sldMk cId="1211608734" sldId="345"/>
        </pc:sldMkLst>
        <pc:spChg chg="mod">
          <ac:chgData name="Long B Nguyen" userId="f59fb8f3-a021-417a-8bc1-65c8d471c621" providerId="ADAL" clId="{85BDEDF6-CF42-4D41-8B40-38D23F731E13}" dt="2021-06-05T16:56:21.728" v="945" actId="1076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85BDEDF6-CF42-4D41-8B40-38D23F731E13}" dt="2021-06-05T16:56:17.691" v="944" actId="20577"/>
          <ac:spMkLst>
            <pc:docMk/>
            <pc:sldMk cId="1211608734" sldId="345"/>
            <ac:spMk id="9" creationId="{E3B2E017-30B2-884B-A113-B419A2ED51AD}"/>
          </ac:spMkLst>
        </pc:spChg>
        <pc:cxnChg chg="mod">
          <ac:chgData name="Long B Nguyen" userId="f59fb8f3-a021-417a-8bc1-65c8d471c621" providerId="ADAL" clId="{85BDEDF6-CF42-4D41-8B40-38D23F731E13}" dt="2021-06-05T16:56:27.350" v="946" actId="14100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Anim">
        <pc:chgData name="Long B Nguyen" userId="f59fb8f3-a021-417a-8bc1-65c8d471c621" providerId="ADAL" clId="{85BDEDF6-CF42-4D41-8B40-38D23F731E13}" dt="2021-06-05T16:57:41.805" v="1058" actId="207"/>
        <pc:sldMkLst>
          <pc:docMk/>
          <pc:sldMk cId="4020528382" sldId="346"/>
        </pc:sldMkLst>
        <pc:spChg chg="mod">
          <ac:chgData name="Long B Nguyen" userId="f59fb8f3-a021-417a-8bc1-65c8d471c621" providerId="ADAL" clId="{85BDEDF6-CF42-4D41-8B40-38D23F731E13}" dt="2021-06-05T16:57:41.805" v="1058" actId="207"/>
          <ac:spMkLst>
            <pc:docMk/>
            <pc:sldMk cId="4020528382" sldId="34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5BDEDF6-CF42-4D41-8B40-38D23F731E13}" dt="2021-06-05T16:57:00.773" v="987" actId="20577"/>
        <pc:sldMkLst>
          <pc:docMk/>
          <pc:sldMk cId="1535116463" sldId="347"/>
        </pc:sldMkLst>
        <pc:spChg chg="mod">
          <ac:chgData name="Long B Nguyen" userId="f59fb8f3-a021-417a-8bc1-65c8d471c621" providerId="ADAL" clId="{85BDEDF6-CF42-4D41-8B40-38D23F731E13}" dt="2021-06-05T16:57:00.773" v="987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1:12:03.191" v="1996" actId="2696"/>
        <pc:sldMkLst>
          <pc:docMk/>
          <pc:sldMk cId="1701624766" sldId="348"/>
        </pc:sldMkLst>
      </pc:sldChg>
      <pc:sldChg chg="modSp">
        <pc:chgData name="Long B Nguyen" userId="f59fb8f3-a021-417a-8bc1-65c8d471c621" providerId="ADAL" clId="{85BDEDF6-CF42-4D41-8B40-38D23F731E13}" dt="2021-06-05T16:38:37.285" v="30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85BDEDF6-CF42-4D41-8B40-38D23F731E13}" dt="2021-06-05T16:38:37.285" v="30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BDEDF6-CF42-4D41-8B40-38D23F731E13}" dt="2021-06-06T20:56:21.924" v="1777" actId="2696"/>
        <pc:sldMkLst>
          <pc:docMk/>
          <pc:sldMk cId="651500207" sldId="351"/>
        </pc:sldMkLst>
      </pc:sldChg>
      <pc:sldChg chg="modSp add mod modAnim">
        <pc:chgData name="Long B Nguyen" userId="f59fb8f3-a021-417a-8bc1-65c8d471c621" providerId="ADAL" clId="{85BDEDF6-CF42-4D41-8B40-38D23F731E13}" dt="2021-06-05T16:51:48.626" v="607" actId="20577"/>
        <pc:sldMkLst>
          <pc:docMk/>
          <pc:sldMk cId="1998372078" sldId="352"/>
        </pc:sldMkLst>
        <pc:spChg chg="mod">
          <ac:chgData name="Long B Nguyen" userId="f59fb8f3-a021-417a-8bc1-65c8d471c621" providerId="ADAL" clId="{85BDEDF6-CF42-4D41-8B40-38D23F731E13}" dt="2021-06-05T16:51:03.492" v="481" actId="20577"/>
          <ac:spMkLst>
            <pc:docMk/>
            <pc:sldMk cId="1998372078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85BDEDF6-CF42-4D41-8B40-38D23F731E13}" dt="2021-06-05T16:51:48.626" v="607" actId="20577"/>
          <ac:spMkLst>
            <pc:docMk/>
            <pc:sldMk cId="1998372078" sldId="352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5BDEDF6-CF42-4D41-8B40-38D23F731E13}" dt="2021-06-06T20:54:11.944" v="1745" actId="2696"/>
        <pc:sldMkLst>
          <pc:docMk/>
          <pc:sldMk cId="1898971143" sldId="353"/>
        </pc:sldMkLst>
      </pc:sldChg>
      <pc:sldChg chg="modSp add modAnim">
        <pc:chgData name="Long B Nguyen" userId="f59fb8f3-a021-417a-8bc1-65c8d471c621" providerId="ADAL" clId="{85BDEDF6-CF42-4D41-8B40-38D23F731E13}" dt="2021-06-06T21:11:42.499" v="1995" actId="20577"/>
        <pc:sldMkLst>
          <pc:docMk/>
          <pc:sldMk cId="2962743079" sldId="353"/>
        </pc:sldMkLst>
        <pc:spChg chg="mod">
          <ac:chgData name="Long B Nguyen" userId="f59fb8f3-a021-417a-8bc1-65c8d471c621" providerId="ADAL" clId="{85BDEDF6-CF42-4D41-8B40-38D23F731E13}" dt="2021-06-06T21:11:42.499" v="1995" actId="20577"/>
          <ac:spMkLst>
            <pc:docMk/>
            <pc:sldMk cId="2962743079" sldId="35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551146"/>
            <a:ext cx="8427505" cy="516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 </a:t>
            </a:r>
          </a:p>
          <a:p>
            <a:pPr marL="0" indent="0">
              <a:buNone/>
            </a:pPr>
            <a:r>
              <a:rPr lang="en-US" dirty="0"/>
              <a:t>There are three ways to iterate over a list of tuples.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1) Using nested loop: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5A19-8A49-BF47-A3C1-91AA31CC8096}"/>
              </a:ext>
            </a:extLst>
          </p:cNvPr>
          <p:cNvSpPr txBox="1"/>
          <p:nvPr/>
        </p:nvSpPr>
        <p:spPr>
          <a:xfrm>
            <a:off x="2187360" y="4136181"/>
            <a:ext cx="6348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We can use a list of lists in this example.</a:t>
            </a:r>
          </a:p>
          <a:p>
            <a:r>
              <a:rPr lang="en-US" sz="2000" dirty="0"/>
              <a:t>But this is a case where a list of tuples is a bit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116298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00184"/>
            <a:ext cx="8427505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2) Using []: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3) Using tuple unpacking. This is most pythonic method. 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print(name,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4" y="10891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4" y="792797"/>
            <a:ext cx="8415140" cy="4933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 For example, if we need to modify elements of a list, having access to the indices is useful. </a:t>
            </a:r>
          </a:p>
          <a:p>
            <a:pPr marL="0" indent="0">
              <a:buNone/>
            </a:pPr>
            <a:r>
              <a:rPr lang="en-US" dirty="0"/>
              <a:t>The enumerate() function adds an index to elements of the list and returns it.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print(item)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1" y="7819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12" y="762078"/>
            <a:ext cx="8375362" cy="495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print(index, value)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CFD14-89EB-C849-9A89-08AB0AD92B9A}"/>
              </a:ext>
            </a:extLst>
          </p:cNvPr>
          <p:cNvSpPr txBox="1"/>
          <p:nvPr/>
        </p:nvSpPr>
        <p:spPr>
          <a:xfrm>
            <a:off x="2361616" y="3079962"/>
            <a:ext cx="17700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This is a tuple!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CF91C8-C6D4-F242-9F06-E8AF543563B7}"/>
              </a:ext>
            </a:extLst>
          </p:cNvPr>
          <p:cNvCxnSpPr>
            <a:cxnSpLocks/>
          </p:cNvCxnSpPr>
          <p:nvPr/>
        </p:nvCxnSpPr>
        <p:spPr>
          <a:xfrm flipH="1" flipV="1">
            <a:off x="1613043" y="2260315"/>
            <a:ext cx="1305345" cy="72586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2" y="141350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25236"/>
            <a:ext cx="8377401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3" y="116298"/>
            <a:ext cx="7053542" cy="683886"/>
          </a:xfrm>
        </p:spPr>
        <p:txBody>
          <a:bodyPr/>
          <a:lstStyle/>
          <a:p>
            <a:r>
              <a:rPr lang="en-US" dirty="0"/>
              <a:t>enumerate() with 2D 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" y="800184"/>
            <a:ext cx="8414980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useful if we want to access indices of 2D lists.  For example, we can use indices to modify the 2D list.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     [7, 8, 9]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row </a:t>
            </a:r>
            <a:r>
              <a:rPr lang="en-US" sz="2000" b="1" dirty="0">
                <a:solidFill>
                  <a:srgbClr val="D03BFF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value </a:t>
            </a:r>
            <a:r>
              <a:rPr lang="en-US" sz="2000" b="1" dirty="0">
                <a:solidFill>
                  <a:srgbClr val="D03BFF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(row):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        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][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[[3, 3, 3], [3, 3, 3], [3, 3, 3]]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25236"/>
            <a:ext cx="838992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 Smith: [70,81, 84]</a:t>
            </a:r>
          </a:p>
          <a:p>
            <a:pPr marL="0" indent="0">
              <a:buNone/>
            </a:pPr>
            <a:r>
              <a:rPr lang="en-US" dirty="0"/>
              <a:t>Sarah Johnson: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name(keys)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25236"/>
            <a:ext cx="8339824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must be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3.1</a:t>
            </a:r>
            <a:endParaRPr lang="en-US" sz="2400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data))</a:t>
            </a:r>
            <a:r>
              <a:rPr lang="en-US" b="1" dirty="0">
                <a:latin typeface="Inconsolata" panose="020B0609030003000000" pitchFamily="49" charset="77"/>
              </a:rPr>
              <a:t>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5" y="800185"/>
            <a:ext cx="8833967" cy="4665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'Andy'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2.9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{'Mike': 3.1, 'Sarah': 3.6, 'John': 3.4, 'Andy': 2.9}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'Courtney'</a:t>
            </a:r>
            <a:r>
              <a:rPr lang="en-US" b="1" dirty="0">
                <a:latin typeface="Inconsolata" panose="020B0609030003000000" pitchFamily="49" charset="77"/>
              </a:rPr>
              <a:t>]) 	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KeyError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'Courtney' not in set of keys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28824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12711"/>
            <a:ext cx="8875064" cy="4694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3.6, 'John': 3.4}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{'Mike': 3.2, 'Sarah': 3.8, 'John': 3.4}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1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2" y="800184"/>
            <a:ext cx="8440032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 A dictionary value can be any object.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(3, 5)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4.5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True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(1, 5)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True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[1]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(3, 5)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4.5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"a"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(1, 5)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2349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07383"/>
            <a:ext cx="836487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checks keys </a:t>
            </a:r>
            <a:r>
              <a:rPr lang="en-US" dirty="0">
                <a:latin typeface="Gill Sans MT" panose="020B0502020104020203" pitchFamily="34" charset="77"/>
              </a:rPr>
              <a:t>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scores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print('Mike'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print(5 in scores)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print('Michele' 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scores)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will allow use to loop through a dictionary.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23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data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Mike Sarah John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compute the average GPA.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"Mike"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"Sarah"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"John"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3.4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grades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grades[student]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average = sum/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(grades)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812710"/>
            <a:ext cx="8385261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One use of a dictionary is keep track of frequency count.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baby','shark','do','do','do','do','do','do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frequency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= {}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words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if word </a:t>
            </a:r>
            <a:r>
              <a:rPr lang="en-US" b="1" dirty="0">
                <a:solidFill>
                  <a:schemeClr val="accent2"/>
                </a:solidFill>
                <a:latin typeface="Inconsolata" panose="020B0609030003000000" pitchFamily="49" charset="77"/>
              </a:rPr>
              <a:t>not 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frequency: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frequency[word]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frequency[word] += 1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print(frequency)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{'baby': 1, 'shark': 1, 'do': 6}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14AE6-7201-7F45-A50E-CCAE460FDEC7}"/>
              </a:ext>
            </a:extLst>
          </p:cNvPr>
          <p:cNvSpPr txBox="1"/>
          <p:nvPr/>
        </p:nvSpPr>
        <p:spPr>
          <a:xfrm>
            <a:off x="4753704" y="2349668"/>
            <a:ext cx="3781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We will use this code to do word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frequency analysis of the works of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Shakespeare!</a:t>
            </a:r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98" y="123498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8" y="807384"/>
            <a:ext cx="8680700" cy="461737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807383"/>
            <a:ext cx="8548099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))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[1, 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7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7" y="807383"/>
            <a:ext cx="8522365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[1, 2, 3]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[1] = 5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ok! a list is mutable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= 1  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 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a tuple is immutable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Note: a tuple takes less memory than a list and can be generally manipulated faster.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1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2" y="807385"/>
            <a:ext cx="8314772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an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</a:t>
            </a:r>
            <a:r>
              <a:rPr lang="en-US" b="1" dirty="0">
                <a:latin typeface="Inconsolata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 Smith”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5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5" y="807385"/>
            <a:ext cx="8685203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b, a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2 1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 = tuple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		# (1, 2, 3)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lst2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(s)		# [1, 2, 3]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Iterating over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Like lists, we can iterate over a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y in 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print(y)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6216</TotalTime>
  <Words>1885</Words>
  <Application>Microsoft Macintosh PowerPoint</Application>
  <PresentationFormat>On-screen Show (16:10)</PresentationFormat>
  <Paragraphs>332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Iterating over tuples</vt:lpstr>
      <vt:lpstr>List of Tuples</vt:lpstr>
      <vt:lpstr>List of Tuples</vt:lpstr>
      <vt:lpstr>List of Tuples</vt:lpstr>
      <vt:lpstr>enumerate()</vt:lpstr>
      <vt:lpstr>enumerate()</vt:lpstr>
      <vt:lpstr>enumerate()</vt:lpstr>
      <vt:lpstr>enumerate() with 2D lists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Iterating over keys a dictionary</vt:lpstr>
      <vt:lpstr>Iterating over keys a dictionary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2021-06-06T21:43:10Z</dcterms:modified>
</cp:coreProperties>
</file>