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5" r:id="rId12"/>
    <p:sldId id="350" r:id="rId13"/>
    <p:sldId id="331" r:id="rId14"/>
    <p:sldId id="347" r:id="rId15"/>
    <p:sldId id="348" r:id="rId16"/>
    <p:sldId id="353" r:id="rId17"/>
    <p:sldId id="351" r:id="rId18"/>
    <p:sldId id="352" r:id="rId19"/>
    <p:sldId id="300" r:id="rId20"/>
    <p:sldId id="332" r:id="rId21"/>
    <p:sldId id="341" r:id="rId22"/>
    <p:sldId id="284" r:id="rId2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9A8A5-2AEE-8349-A56F-AA85D50C2543}" v="3114" dt="2021-06-05T15:42:02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/>
    <p:restoredTop sz="93692"/>
  </p:normalViewPr>
  <p:slideViewPr>
    <p:cSldViewPr snapToGrid="0" snapToObjects="1">
      <p:cViewPr varScale="1">
        <p:scale>
          <a:sx n="147" d="100"/>
          <a:sy n="14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15:49:16.011" v="4011" actId="2696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15:48:13.077" v="4009" actId="2165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15:48:13.077" v="4009" actId="2165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modSp add del mod modAnim">
        <pc:chgData name="Long B Nguyen" userId="f59fb8f3-a021-417a-8bc1-65c8d471c621" providerId="ADAL" clId="{7279A8A5-2AEE-8349-A56F-AA85D50C2543}" dt="2021-06-05T15:49:15.983" v="4010" actId="2696"/>
        <pc:sldMkLst>
          <pc:docMk/>
          <pc:sldMk cId="388596446" sldId="337"/>
        </pc:sldMkLst>
        <pc:spChg chg="mod">
          <ac:chgData name="Long B Nguyen" userId="f59fb8f3-a021-417a-8bc1-65c8d471c621" providerId="ADAL" clId="{7279A8A5-2AEE-8349-A56F-AA85D50C2543}" dt="2021-06-05T15:34:34.069" v="3438" actId="207"/>
          <ac:spMkLst>
            <pc:docMk/>
            <pc:sldMk cId="388596446" sldId="33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15:35:39.806" v="3448" actId="20577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15:35:39.806" v="3448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del">
        <pc:chgData name="Long B Nguyen" userId="f59fb8f3-a021-417a-8bc1-65c8d471c621" providerId="ADAL" clId="{7279A8A5-2AEE-8349-A56F-AA85D50C2543}" dt="2021-06-05T15:35:45.254" v="3449" actId="2696"/>
        <pc:sldMkLst>
          <pc:docMk/>
          <pc:sldMk cId="3549579413" sldId="346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7279A8A5-2AEE-8349-A56F-AA85D50C2543}" dt="2021-06-05T15:49:16.011" v="4011" actId="2696"/>
        <pc:sldMkLst>
          <pc:docMk/>
          <pc:sldMk cId="167397306" sldId="356"/>
        </pc:sldMkLst>
        <pc:spChg chg="mod">
          <ac:chgData name="Long B Nguyen" userId="f59fb8f3-a021-417a-8bc1-65c8d471c621" providerId="ADAL" clId="{7279A8A5-2AEE-8349-A56F-AA85D50C2543}" dt="2021-06-05T15:36:10.990" v="3496" actId="20577"/>
          <ac:spMkLst>
            <pc:docMk/>
            <pc:sldMk cId="167397306" sldId="356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15:42:02.995" v="4007" actId="20577"/>
          <ac:spMkLst>
            <pc:docMk/>
            <pc:sldMk cId="167397306" sldId="356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15:35:51.795" v="3451" actId="2696"/>
        <pc:sldMkLst>
          <pc:docMk/>
          <pc:sldMk cId="2596182445" sldId="356"/>
        </pc:sldMkLst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54880" y="184183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6335"/>
              </p:ext>
            </p:extLst>
          </p:nvPr>
        </p:nvGraphicFramePr>
        <p:xfrm>
          <a:off x="564883" y="2033726"/>
          <a:ext cx="8293100" cy="215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248190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range and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is a flat sequence which holds item of one type(characters).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1674</Words>
  <Application>Microsoft Macintosh PowerPoint</Application>
  <PresentationFormat>On-screen Show (16:10)</PresentationFormat>
  <Paragraphs>234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2021-06-05T15:49:46Z</dcterms:modified>
</cp:coreProperties>
</file>