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91" r:id="rId1"/>
  </p:sldMasterIdLst>
  <p:sldIdLst>
    <p:sldId id="256" r:id="rId2"/>
    <p:sldId id="286" r:id="rId3"/>
    <p:sldId id="282" r:id="rId4"/>
    <p:sldId id="307" r:id="rId5"/>
    <p:sldId id="283" r:id="rId6"/>
    <p:sldId id="308" r:id="rId7"/>
    <p:sldId id="309" r:id="rId8"/>
    <p:sldId id="310" r:id="rId9"/>
    <p:sldId id="257" r:id="rId10"/>
    <p:sldId id="287" r:id="rId11"/>
    <p:sldId id="288" r:id="rId12"/>
    <p:sldId id="289" r:id="rId13"/>
    <p:sldId id="295" r:id="rId14"/>
    <p:sldId id="290" r:id="rId15"/>
    <p:sldId id="291" r:id="rId16"/>
    <p:sldId id="296" r:id="rId17"/>
    <p:sldId id="292" r:id="rId18"/>
    <p:sldId id="297" r:id="rId19"/>
    <p:sldId id="293" r:id="rId20"/>
    <p:sldId id="298" r:id="rId21"/>
    <p:sldId id="299" r:id="rId22"/>
    <p:sldId id="294" r:id="rId23"/>
    <p:sldId id="300" r:id="rId24"/>
    <p:sldId id="301" r:id="rId25"/>
    <p:sldId id="303" r:id="rId26"/>
    <p:sldId id="304" r:id="rId27"/>
    <p:sldId id="305" r:id="rId28"/>
    <p:sldId id="306" r:id="rId29"/>
    <p:sldId id="311" r:id="rId30"/>
    <p:sldId id="284" r:id="rId31"/>
  </p:sldIdLst>
  <p:sldSz cx="9144000" cy="5715000" type="screen16x10"/>
  <p:notesSz cx="6858000" cy="9144000"/>
  <p:defaultTextStyle>
    <a:defPPr>
      <a:defRPr lang="en-US"/>
    </a:defPPr>
    <a:lvl1pPr marL="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356616" rtl="0" eaLnBrk="1" latinLnBrk="0" hangingPunct="1">
      <a:defRPr sz="1404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F795C0-FEDA-E84F-993A-5AC8F4EC703F}" v="49" dt="2021-06-05T03:55:13.1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669"/>
    <p:restoredTop sz="93692"/>
  </p:normalViewPr>
  <p:slideViewPr>
    <p:cSldViewPr snapToGrid="0" snapToObjects="1">
      <p:cViewPr varScale="1">
        <p:scale>
          <a:sx n="106" d="100"/>
          <a:sy n="106" d="100"/>
        </p:scale>
        <p:origin x="17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ong B Nguyen" userId="f59fb8f3-a021-417a-8bc1-65c8d471c621" providerId="ADAL" clId="{C6451DEB-47FC-9B48-B2AC-0C987BB51814}"/>
    <pc:docChg chg="custSel addSld delSld modSld">
      <pc:chgData name="Long B Nguyen" userId="f59fb8f3-a021-417a-8bc1-65c8d471c621" providerId="ADAL" clId="{C6451DEB-47FC-9B48-B2AC-0C987BB51814}" dt="2021-06-03T12:55:36.536" v="2495" actId="20577"/>
      <pc:docMkLst>
        <pc:docMk/>
      </pc:docMkLst>
      <pc:sldChg chg="modSp mod">
        <pc:chgData name="Long B Nguyen" userId="f59fb8f3-a021-417a-8bc1-65c8d471c621" providerId="ADAL" clId="{C6451DEB-47FC-9B48-B2AC-0C987BB51814}" dt="2021-06-02T17:17:41.434" v="1700" actId="1037"/>
        <pc:sldMkLst>
          <pc:docMk/>
          <pc:sldMk cId="4247104139" sldId="256"/>
        </pc:sldMkLst>
        <pc:spChg chg="mod">
          <ac:chgData name="Long B Nguyen" userId="f59fb8f3-a021-417a-8bc1-65c8d471c621" providerId="ADAL" clId="{C6451DEB-47FC-9B48-B2AC-0C987BB51814}" dt="2021-06-02T17:17:41.434" v="1700" actId="103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">
        <pc:chgData name="Long B Nguyen" userId="f59fb8f3-a021-417a-8bc1-65c8d471c621" providerId="ADAL" clId="{C6451DEB-47FC-9B48-B2AC-0C987BB51814}" dt="2021-06-02T17:24:14.818" v="1981" actId="14100"/>
        <pc:sldMkLst>
          <pc:docMk/>
          <pc:sldMk cId="278045358" sldId="257"/>
        </pc:sldMkLst>
        <pc:spChg chg="mod">
          <ac:chgData name="Long B Nguyen" userId="f59fb8f3-a021-417a-8bc1-65c8d471c621" providerId="ADAL" clId="{C6451DEB-47FC-9B48-B2AC-0C987BB51814}" dt="2021-06-02T17:24:07.351" v="1979" actId="1076"/>
          <ac:spMkLst>
            <pc:docMk/>
            <pc:sldMk cId="278045358" sldId="25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4:14.818" v="1981" actId="14100"/>
          <ac:spMkLst>
            <pc:docMk/>
            <pc:sldMk cId="278045358" sldId="257"/>
            <ac:spMk id="9" creationId="{E3B2E017-30B2-884B-A113-B419A2ED51AD}"/>
          </ac:spMkLst>
        </pc:spChg>
      </pc:sldChg>
      <pc:sldChg chg="add">
        <pc:chgData name="Long B Nguyen" userId="f59fb8f3-a021-417a-8bc1-65c8d471c621" providerId="ADAL" clId="{C6451DEB-47FC-9B48-B2AC-0C987BB51814}" dt="2021-06-02T17:06:30.423" v="1684"/>
        <pc:sldMkLst>
          <pc:docMk/>
          <pc:sldMk cId="2224797641" sldId="282"/>
        </pc:sldMkLst>
      </pc:sldChg>
      <pc:sldChg chg="modSp add mod">
        <pc:chgData name="Long B Nguyen" userId="f59fb8f3-a021-417a-8bc1-65c8d471c621" providerId="ADAL" clId="{C6451DEB-47FC-9B48-B2AC-0C987BB51814}" dt="2021-06-02T23:29:50.898" v="2088" actId="1076"/>
        <pc:sldMkLst>
          <pc:docMk/>
          <pc:sldMk cId="1901109340" sldId="283"/>
        </pc:sldMkLst>
        <pc:spChg chg="mod">
          <ac:chgData name="Long B Nguyen" userId="f59fb8f3-a021-417a-8bc1-65c8d471c621" providerId="ADAL" clId="{C6451DEB-47FC-9B48-B2AC-0C987BB51814}" dt="2021-06-02T23:29:40.188" v="2084" actId="1076"/>
          <ac:spMkLst>
            <pc:docMk/>
            <pc:sldMk cId="1901109340" sldId="28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42.260" v="2085" actId="14100"/>
          <ac:spMkLst>
            <pc:docMk/>
            <pc:sldMk cId="1901109340" sldId="283"/>
            <ac:spMk id="9" creationId="{E3B2E017-30B2-884B-A113-B419A2ED51AD}"/>
          </ac:spMkLst>
        </pc:spChg>
        <pc:graphicFrameChg chg="mod">
          <ac:chgData name="Long B Nguyen" userId="f59fb8f3-a021-417a-8bc1-65c8d471c621" providerId="ADAL" clId="{C6451DEB-47FC-9B48-B2AC-0C987BB51814}" dt="2021-06-02T23:29:45.419" v="2086" actId="1076"/>
          <ac:graphicFrameMkLst>
            <pc:docMk/>
            <pc:sldMk cId="1901109340" sldId="283"/>
            <ac:graphicFrameMk id="3" creationId="{D1A8B361-4859-D745-85D5-8B7414EF4CC9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47.900" v="2087" actId="1076"/>
          <ac:graphicFrameMkLst>
            <pc:docMk/>
            <pc:sldMk cId="1901109340" sldId="283"/>
            <ac:graphicFrameMk id="5" creationId="{6B28EE87-25E5-6843-B881-8A5CBDEB8778}"/>
          </ac:graphicFrameMkLst>
        </pc:graphicFrameChg>
        <pc:graphicFrameChg chg="mod">
          <ac:chgData name="Long B Nguyen" userId="f59fb8f3-a021-417a-8bc1-65c8d471c621" providerId="ADAL" clId="{C6451DEB-47FC-9B48-B2AC-0C987BB51814}" dt="2021-06-02T23:29:50.898" v="2088" actId="1076"/>
          <ac:graphicFrameMkLst>
            <pc:docMk/>
            <pc:sldMk cId="1901109340" sldId="283"/>
            <ac:graphicFrameMk id="8" creationId="{77EBC987-A315-0D4B-9537-E689EC60B366}"/>
          </ac:graphicFrameMkLst>
        </pc:graphicFrameChg>
      </pc:sldChg>
      <pc:sldChg chg="modSp mod">
        <pc:chgData name="Long B Nguyen" userId="f59fb8f3-a021-417a-8bc1-65c8d471c621" providerId="ADAL" clId="{C6451DEB-47FC-9B48-B2AC-0C987BB51814}" dt="2021-06-02T23:31:07.735" v="2194" actId="20577"/>
        <pc:sldMkLst>
          <pc:docMk/>
          <pc:sldMk cId="131840209" sldId="286"/>
        </pc:sldMkLst>
        <pc:spChg chg="mod">
          <ac:chgData name="Long B Nguyen" userId="f59fb8f3-a021-417a-8bc1-65c8d471c621" providerId="ADAL" clId="{C6451DEB-47FC-9B48-B2AC-0C987BB51814}" dt="2021-06-02T17:17:27.896" v="1688" actId="1076"/>
          <ac:spMkLst>
            <pc:docMk/>
            <pc:sldMk cId="131840209" sldId="28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1:07.735" v="2194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7:38.080" v="78" actId="20577"/>
        <pc:sldMkLst>
          <pc:docMk/>
          <pc:sldMk cId="1313115290" sldId="287"/>
        </pc:sldMkLst>
        <pc:spChg chg="mod">
          <ac:chgData name="Long B Nguyen" userId="f59fb8f3-a021-417a-8bc1-65c8d471c621" providerId="ADAL" clId="{C6451DEB-47FC-9B48-B2AC-0C987BB51814}" dt="2021-06-01T18:02:49.736" v="0" actId="1076"/>
          <ac:spMkLst>
            <pc:docMk/>
            <pc:sldMk cId="1313115290" sldId="28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7:38.080" v="78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8:00.931" v="112" actId="20577"/>
        <pc:sldMkLst>
          <pc:docMk/>
          <pc:sldMk cId="2339437966" sldId="288"/>
        </pc:sldMkLst>
        <pc:spChg chg="mod">
          <ac:chgData name="Long B Nguyen" userId="f59fb8f3-a021-417a-8bc1-65c8d471c621" providerId="ADAL" clId="{C6451DEB-47FC-9B48-B2AC-0C987BB51814}" dt="2021-06-01T18:03:08.911" v="3" actId="1076"/>
          <ac:spMkLst>
            <pc:docMk/>
            <pc:sldMk cId="2339437966" sldId="28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8:00.931" v="112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9:04.157" v="189" actId="20577"/>
        <pc:sldMkLst>
          <pc:docMk/>
          <pc:sldMk cId="1454012366" sldId="289"/>
        </pc:sldMkLst>
        <pc:spChg chg="mod">
          <ac:chgData name="Long B Nguyen" userId="f59fb8f3-a021-417a-8bc1-65c8d471c621" providerId="ADAL" clId="{C6451DEB-47FC-9B48-B2AC-0C987BB51814}" dt="2021-06-01T18:03:27.463" v="6" actId="1076"/>
          <ac:spMkLst>
            <pc:docMk/>
            <pc:sldMk cId="1454012366" sldId="28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04.157" v="189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0:18.466" v="280" actId="20577"/>
        <pc:sldMkLst>
          <pc:docMk/>
          <pc:sldMk cId="3872931043" sldId="290"/>
        </pc:sldMkLst>
        <pc:spChg chg="mod">
          <ac:chgData name="Long B Nguyen" userId="f59fb8f3-a021-417a-8bc1-65c8d471c621" providerId="ADAL" clId="{C6451DEB-47FC-9B48-B2AC-0C987BB51814}" dt="2021-06-01T18:04:06.187" v="12" actId="1076"/>
          <ac:spMkLst>
            <pc:docMk/>
            <pc:sldMk cId="3872931043" sldId="29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18.466" v="280" actId="20577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0:47.586" v="294"/>
        <pc:sldMkLst>
          <pc:docMk/>
          <pc:sldMk cId="3525539036" sldId="291"/>
        </pc:sldMkLst>
        <pc:spChg chg="mod">
          <ac:chgData name="Long B Nguyen" userId="f59fb8f3-a021-417a-8bc1-65c8d471c621" providerId="ADAL" clId="{C6451DEB-47FC-9B48-B2AC-0C987BB51814}" dt="2021-06-01T18:04:40.974" v="15" actId="1076"/>
          <ac:spMkLst>
            <pc:docMk/>
            <pc:sldMk cId="3525539036" sldId="29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0:47.586" v="294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11:40.103" v="361" actId="20577"/>
        <pc:sldMkLst>
          <pc:docMk/>
          <pc:sldMk cId="4245538547" sldId="292"/>
        </pc:sldMkLst>
        <pc:spChg chg="mod">
          <ac:chgData name="Long B Nguyen" userId="f59fb8f3-a021-417a-8bc1-65c8d471c621" providerId="ADAL" clId="{C6451DEB-47FC-9B48-B2AC-0C987BB51814}" dt="2021-06-01T18:05:15.749" v="20" actId="1076"/>
          <ac:spMkLst>
            <pc:docMk/>
            <pc:sldMk cId="4245538547" sldId="29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40.103" v="361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10.106" v="376" actId="1076"/>
        <pc:sldMkLst>
          <pc:docMk/>
          <pc:sldMk cId="439805773" sldId="293"/>
        </pc:sldMkLst>
        <pc:spChg chg="mod">
          <ac:chgData name="Long B Nguyen" userId="f59fb8f3-a021-417a-8bc1-65c8d471c621" providerId="ADAL" clId="{C6451DEB-47FC-9B48-B2AC-0C987BB51814}" dt="2021-06-01T18:05:52.644" v="25" actId="1076"/>
          <ac:spMkLst>
            <pc:docMk/>
            <pc:sldMk cId="439805773" sldId="293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10.106" v="376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C6451DEB-47FC-9B48-B2AC-0C987BB51814}" dt="2021-06-01T18:05:55.544" v="26" actId="14100"/>
          <ac:spMkLst>
            <pc:docMk/>
            <pc:sldMk cId="439805773" sldId="293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34.550" v="34" actId="14100"/>
        <pc:sldMkLst>
          <pc:docMk/>
          <pc:sldMk cId="3539054576" sldId="294"/>
        </pc:sldMkLst>
        <pc:spChg chg="mod">
          <ac:chgData name="Long B Nguyen" userId="f59fb8f3-a021-417a-8bc1-65c8d471c621" providerId="ADAL" clId="{C6451DEB-47FC-9B48-B2AC-0C987BB51814}" dt="2021-06-01T18:06:31.792" v="33" actId="1076"/>
          <ac:spMkLst>
            <pc:docMk/>
            <pc:sldMk cId="3539054576" sldId="294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34.550" v="34" actId="14100"/>
          <ac:spMkLst>
            <pc:docMk/>
            <pc:sldMk cId="3539054576" sldId="294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C6451DEB-47FC-9B48-B2AC-0C987BB51814}" dt="2021-06-01T18:09:30.639" v="223" actId="20577"/>
        <pc:sldMkLst>
          <pc:docMk/>
          <pc:sldMk cId="4293870304" sldId="295"/>
        </pc:sldMkLst>
        <pc:spChg chg="mod">
          <ac:chgData name="Long B Nguyen" userId="f59fb8f3-a021-417a-8bc1-65c8d471c621" providerId="ADAL" clId="{C6451DEB-47FC-9B48-B2AC-0C987BB51814}" dt="2021-06-01T18:03:48.654" v="9" actId="1076"/>
          <ac:spMkLst>
            <pc:docMk/>
            <pc:sldMk cId="4293870304" sldId="295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9:30.639" v="223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1:00.134" v="308"/>
        <pc:sldMkLst>
          <pc:docMk/>
          <pc:sldMk cId="2255397433" sldId="296"/>
        </pc:sldMkLst>
        <pc:spChg chg="mod">
          <ac:chgData name="Long B Nguyen" userId="f59fb8f3-a021-417a-8bc1-65c8d471c621" providerId="ADAL" clId="{C6451DEB-47FC-9B48-B2AC-0C987BB51814}" dt="2021-06-01T18:04:57.187" v="17" actId="1076"/>
          <ac:spMkLst>
            <pc:docMk/>
            <pc:sldMk cId="2255397433" sldId="29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1:00.134" v="308"/>
          <ac:spMkLst>
            <pc:docMk/>
            <pc:sldMk cId="2255397433" sldId="296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12:01.012" v="375" actId="20577"/>
        <pc:sldMkLst>
          <pc:docMk/>
          <pc:sldMk cId="3118285161" sldId="297"/>
        </pc:sldMkLst>
        <pc:spChg chg="mod">
          <ac:chgData name="Long B Nguyen" userId="f59fb8f3-a021-417a-8bc1-65c8d471c621" providerId="ADAL" clId="{C6451DEB-47FC-9B48-B2AC-0C987BB51814}" dt="2021-06-01T18:05:34.591" v="22" actId="1076"/>
          <ac:spMkLst>
            <pc:docMk/>
            <pc:sldMk cId="3118285161" sldId="29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12:01.012" v="375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15.879" v="30" actId="14100"/>
        <pc:sldMkLst>
          <pc:docMk/>
          <pc:sldMk cId="925425861" sldId="298"/>
        </pc:sldMkLst>
        <pc:spChg chg="mod">
          <ac:chgData name="Long B Nguyen" userId="f59fb8f3-a021-417a-8bc1-65c8d471c621" providerId="ADAL" clId="{C6451DEB-47FC-9B48-B2AC-0C987BB51814}" dt="2021-06-01T18:06:10.762" v="28" actId="1076"/>
          <ac:spMkLst>
            <pc:docMk/>
            <pc:sldMk cId="925425861" sldId="29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15.879" v="30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26.798" v="32" actId="14100"/>
        <pc:sldMkLst>
          <pc:docMk/>
          <pc:sldMk cId="705650197" sldId="299"/>
        </pc:sldMkLst>
        <pc:spChg chg="mod">
          <ac:chgData name="Long B Nguyen" userId="f59fb8f3-a021-417a-8bc1-65c8d471c621" providerId="ADAL" clId="{C6451DEB-47FC-9B48-B2AC-0C987BB51814}" dt="2021-06-01T18:06:23.746" v="31" actId="1076"/>
          <ac:spMkLst>
            <pc:docMk/>
            <pc:sldMk cId="705650197" sldId="299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26.798" v="32" actId="14100"/>
          <ac:spMkLst>
            <pc:docMk/>
            <pc:sldMk cId="705650197" sldId="299"/>
            <ac:spMk id="9" creationId="{E3B2E017-30B2-884B-A113-B419A2ED51AD}"/>
          </ac:spMkLst>
        </pc:spChg>
      </pc:sldChg>
      <pc:sldChg chg="modSp mod">
        <pc:chgData name="Long B Nguyen" userId="f59fb8f3-a021-417a-8bc1-65c8d471c621" providerId="ADAL" clId="{C6451DEB-47FC-9B48-B2AC-0C987BB51814}" dt="2021-06-01T18:06:52.408" v="36" actId="14100"/>
        <pc:sldMkLst>
          <pc:docMk/>
          <pc:sldMk cId="3463737959" sldId="300"/>
        </pc:sldMkLst>
        <pc:spChg chg="mod">
          <ac:chgData name="Long B Nguyen" userId="f59fb8f3-a021-417a-8bc1-65c8d471c621" providerId="ADAL" clId="{C6451DEB-47FC-9B48-B2AC-0C987BB51814}" dt="2021-06-01T18:06:49.959" v="35" actId="1076"/>
          <ac:spMkLst>
            <pc:docMk/>
            <pc:sldMk cId="3463737959" sldId="30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18:06:52.408" v="36" actId="14100"/>
          <ac:spMkLst>
            <pc:docMk/>
            <pc:sldMk cId="3463737959" sldId="300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1T20:08:54.895" v="592" actId="20577"/>
        <pc:sldMkLst>
          <pc:docMk/>
          <pc:sldMk cId="2651057456" sldId="301"/>
        </pc:sldMkLst>
        <pc:spChg chg="mod">
          <ac:chgData name="Long B Nguyen" userId="f59fb8f3-a021-417a-8bc1-65c8d471c621" providerId="ADAL" clId="{C6451DEB-47FC-9B48-B2AC-0C987BB51814}" dt="2021-06-01T19:59:45.544" v="386" actId="20577"/>
          <ac:spMkLst>
            <pc:docMk/>
            <pc:sldMk cId="2651057456" sldId="301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0:08:54.895" v="592" actId="20577"/>
          <ac:spMkLst>
            <pc:docMk/>
            <pc:sldMk cId="2651057456" sldId="301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42:21.354" v="1003" actId="2696"/>
        <pc:sldMkLst>
          <pc:docMk/>
          <pc:sldMk cId="2980401543" sldId="302"/>
        </pc:sldMkLst>
        <pc:spChg chg="mod">
          <ac:chgData name="Long B Nguyen" userId="f59fb8f3-a021-417a-8bc1-65c8d471c621" providerId="ADAL" clId="{C6451DEB-47FC-9B48-B2AC-0C987BB51814}" dt="2021-06-01T20:15:12.610" v="595" actId="20577"/>
          <ac:spMkLst>
            <pc:docMk/>
            <pc:sldMk cId="2980401543" sldId="302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37:17.184" v="934" actId="20577"/>
          <ac:spMkLst>
            <pc:docMk/>
            <pc:sldMk cId="2980401543" sldId="302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2T00:15:02.959" v="1663" actId="20577"/>
        <pc:sldMkLst>
          <pc:docMk/>
          <pc:sldMk cId="1859033805" sldId="303"/>
        </pc:sldMkLst>
        <pc:spChg chg="mod">
          <ac:chgData name="Long B Nguyen" userId="f59fb8f3-a021-417a-8bc1-65c8d471c621" providerId="ADAL" clId="{C6451DEB-47FC-9B48-B2AC-0C987BB51814}" dt="2021-06-02T00:15:02.959" v="1663" actId="20577"/>
          <ac:spMkLst>
            <pc:docMk/>
            <pc:sldMk cId="1859033805" sldId="303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47:28.509" v="1185" actId="1076"/>
          <ac:spMkLst>
            <pc:docMk/>
            <pc:sldMk cId="1859033805" sldId="303"/>
            <ac:spMk id="3" creationId="{D0118ADC-87BF-D746-964B-0502A8DBD7C9}"/>
          </ac:spMkLst>
        </pc:spChg>
        <pc:spChg chg="add del mod">
          <ac:chgData name="Long B Nguyen" userId="f59fb8f3-a021-417a-8bc1-65c8d471c621" providerId="ADAL" clId="{C6451DEB-47FC-9B48-B2AC-0C987BB51814}" dt="2021-06-01T23:49:49.967" v="1188" actId="478"/>
          <ac:spMkLst>
            <pc:docMk/>
            <pc:sldMk cId="1859033805" sldId="303"/>
            <ac:spMk id="5" creationId="{9AC55E6B-37C7-E542-8599-CA0419CEAF5F}"/>
          </ac:spMkLst>
        </pc:spChg>
        <pc:spChg chg="add mod">
          <ac:chgData name="Long B Nguyen" userId="f59fb8f3-a021-417a-8bc1-65c8d471c621" providerId="ADAL" clId="{C6451DEB-47FC-9B48-B2AC-0C987BB51814}" dt="2021-06-01T23:51:52.985" v="1242" actId="20577"/>
          <ac:spMkLst>
            <pc:docMk/>
            <pc:sldMk cId="1859033805" sldId="303"/>
            <ac:spMk id="6" creationId="{BA864EF2-6059-EC40-901B-CC48430DD43C}"/>
          </ac:spMkLst>
        </pc:spChg>
        <pc:spChg chg="mod">
          <ac:chgData name="Long B Nguyen" userId="f59fb8f3-a021-417a-8bc1-65c8d471c621" providerId="ADAL" clId="{C6451DEB-47FC-9B48-B2AC-0C987BB51814}" dt="2021-06-01T23:42:09.602" v="1002" actId="14100"/>
          <ac:spMkLst>
            <pc:docMk/>
            <pc:sldMk cId="1859033805" sldId="303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07.325" v="1673" actId="20577"/>
        <pc:sldMkLst>
          <pc:docMk/>
          <pc:sldMk cId="3746122933" sldId="304"/>
        </pc:sldMkLst>
        <pc:spChg chg="mod">
          <ac:chgData name="Long B Nguyen" userId="f59fb8f3-a021-417a-8bc1-65c8d471c621" providerId="ADAL" clId="{C6451DEB-47FC-9B48-B2AC-0C987BB51814}" dt="2021-06-02T00:15:07.325" v="1673" actId="20577"/>
          <ac:spMkLst>
            <pc:docMk/>
            <pc:sldMk cId="3746122933" sldId="304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2:19.955" v="1252" actId="1076"/>
          <ac:spMkLst>
            <pc:docMk/>
            <pc:sldMk cId="3746122933" sldId="304"/>
            <ac:spMk id="4" creationId="{40453567-7673-614C-8F1B-E8DF32DDBBEA}"/>
          </ac:spMkLst>
        </pc:spChg>
        <pc:spChg chg="mod">
          <ac:chgData name="Long B Nguyen" userId="f59fb8f3-a021-417a-8bc1-65c8d471c621" providerId="ADAL" clId="{C6451DEB-47FC-9B48-B2AC-0C987BB51814}" dt="2021-06-01T23:42:59.112" v="1038" actId="20577"/>
          <ac:spMkLst>
            <pc:docMk/>
            <pc:sldMk cId="3746122933" sldId="304"/>
            <ac:spMk id="9" creationId="{E3B2E017-30B2-884B-A113-B419A2ED51AD}"/>
          </ac:spMkLst>
        </pc:spChg>
      </pc:sldChg>
      <pc:sldChg chg="addSp modSp add mod">
        <pc:chgData name="Long B Nguyen" userId="f59fb8f3-a021-417a-8bc1-65c8d471c621" providerId="ADAL" clId="{C6451DEB-47FC-9B48-B2AC-0C987BB51814}" dt="2021-06-02T00:15:12.409" v="1683" actId="20577"/>
        <pc:sldMkLst>
          <pc:docMk/>
          <pc:sldMk cId="3711384961" sldId="305"/>
        </pc:sldMkLst>
        <pc:spChg chg="mod">
          <ac:chgData name="Long B Nguyen" userId="f59fb8f3-a021-417a-8bc1-65c8d471c621" providerId="ADAL" clId="{C6451DEB-47FC-9B48-B2AC-0C987BB51814}" dt="2021-06-02T00:15:12.409" v="1683" actId="20577"/>
          <ac:spMkLst>
            <pc:docMk/>
            <pc:sldMk cId="3711384961" sldId="305"/>
            <ac:spMk id="2" creationId="{AA3A228F-61D0-D949-A5E7-F83756230BF8}"/>
          </ac:spMkLst>
        </pc:spChg>
        <pc:spChg chg="add mod">
          <ac:chgData name="Long B Nguyen" userId="f59fb8f3-a021-417a-8bc1-65c8d471c621" providerId="ADAL" clId="{C6451DEB-47FC-9B48-B2AC-0C987BB51814}" dt="2021-06-01T23:53:48.048" v="1373" actId="20577"/>
          <ac:spMkLst>
            <pc:docMk/>
            <pc:sldMk cId="3711384961" sldId="305"/>
            <ac:spMk id="4" creationId="{AC0D1BAF-5E7D-594E-8234-3B7F6E5B181D}"/>
          </ac:spMkLst>
        </pc:spChg>
        <pc:spChg chg="mod">
          <ac:chgData name="Long B Nguyen" userId="f59fb8f3-a021-417a-8bc1-65c8d471c621" providerId="ADAL" clId="{C6451DEB-47FC-9B48-B2AC-0C987BB51814}" dt="2021-06-01T23:52:37.835" v="1304" actId="20577"/>
          <ac:spMkLst>
            <pc:docMk/>
            <pc:sldMk cId="3711384961" sldId="305"/>
            <ac:spMk id="9" creationId="{E3B2E017-30B2-884B-A113-B419A2ED51AD}"/>
          </ac:spMkLst>
        </pc:spChg>
      </pc:sldChg>
      <pc:sldChg chg="modSp add del mod">
        <pc:chgData name="Long B Nguyen" userId="f59fb8f3-a021-417a-8bc1-65c8d471c621" providerId="ADAL" clId="{C6451DEB-47FC-9B48-B2AC-0C987BB51814}" dt="2021-06-01T23:56:28.035" v="1390" actId="2696"/>
        <pc:sldMkLst>
          <pc:docMk/>
          <pc:sldMk cId="1235622914" sldId="306"/>
        </pc:sldMkLst>
        <pc:spChg chg="mod">
          <ac:chgData name="Long B Nguyen" userId="f59fb8f3-a021-417a-8bc1-65c8d471c621" providerId="ADAL" clId="{C6451DEB-47FC-9B48-B2AC-0C987BB51814}" dt="2021-06-01T23:56:06.624" v="1380" actId="1076"/>
          <ac:spMkLst>
            <pc:docMk/>
            <pc:sldMk cId="1235622914" sldId="306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1T23:56:18.504" v="1389" actId="20577"/>
          <ac:spMkLst>
            <pc:docMk/>
            <pc:sldMk cId="1235622914" sldId="306"/>
            <ac:spMk id="9" creationId="{E3B2E017-30B2-884B-A113-B419A2ED51AD}"/>
          </ac:spMkLst>
        </pc:spChg>
      </pc:sldChg>
      <pc:sldChg chg="addSp delSp modSp add mod">
        <pc:chgData name="Long B Nguyen" userId="f59fb8f3-a021-417a-8bc1-65c8d471c621" providerId="ADAL" clId="{C6451DEB-47FC-9B48-B2AC-0C987BB51814}" dt="2021-06-03T12:55:36.536" v="2495" actId="20577"/>
        <pc:sldMkLst>
          <pc:docMk/>
          <pc:sldMk cId="3843624186" sldId="306"/>
        </pc:sldMkLst>
        <pc:spChg chg="mod">
          <ac:chgData name="Long B Nguyen" userId="f59fb8f3-a021-417a-8bc1-65c8d471c621" providerId="ADAL" clId="{C6451DEB-47FC-9B48-B2AC-0C987BB51814}" dt="2021-06-03T12:52:43.460" v="2227" actId="20577"/>
          <ac:spMkLst>
            <pc:docMk/>
            <pc:sldMk cId="3843624186" sldId="306"/>
            <ac:spMk id="2" creationId="{AA3A228F-61D0-D949-A5E7-F83756230BF8}"/>
          </ac:spMkLst>
        </pc:spChg>
        <pc:spChg chg="add del mod">
          <ac:chgData name="Long B Nguyen" userId="f59fb8f3-a021-417a-8bc1-65c8d471c621" providerId="ADAL" clId="{C6451DEB-47FC-9B48-B2AC-0C987BB51814}" dt="2021-06-03T12:54:47.530" v="2407" actId="478"/>
          <ac:spMkLst>
            <pc:docMk/>
            <pc:sldMk cId="3843624186" sldId="306"/>
            <ac:spMk id="3" creationId="{E3FA655A-5AB5-F240-962A-94B89E2A3F46}"/>
          </ac:spMkLst>
        </pc:spChg>
        <pc:spChg chg="add del mod">
          <ac:chgData name="Long B Nguyen" userId="f59fb8f3-a021-417a-8bc1-65c8d471c621" providerId="ADAL" clId="{C6451DEB-47FC-9B48-B2AC-0C987BB51814}" dt="2021-06-03T12:54:48.991" v="2408" actId="478"/>
          <ac:spMkLst>
            <pc:docMk/>
            <pc:sldMk cId="3843624186" sldId="306"/>
            <ac:spMk id="5" creationId="{E3902497-A323-8444-BA6A-683A07A0DC35}"/>
          </ac:spMkLst>
        </pc:spChg>
        <pc:spChg chg="mod">
          <ac:chgData name="Long B Nguyen" userId="f59fb8f3-a021-417a-8bc1-65c8d471c621" providerId="ADAL" clId="{C6451DEB-47FC-9B48-B2AC-0C987BB51814}" dt="2021-06-03T12:55:36.536" v="2495" actId="20577"/>
          <ac:spMkLst>
            <pc:docMk/>
            <pc:sldMk cId="3843624186" sldId="306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2T23:29:32.837" v="2083" actId="20577"/>
        <pc:sldMkLst>
          <pc:docMk/>
          <pc:sldMk cId="667652132" sldId="307"/>
        </pc:sldMkLst>
        <pc:spChg chg="mod">
          <ac:chgData name="Long B Nguyen" userId="f59fb8f3-a021-417a-8bc1-65c8d471c621" providerId="ADAL" clId="{C6451DEB-47FC-9B48-B2AC-0C987BB51814}" dt="2021-06-02T17:17:06.608" v="1686" actId="1076"/>
          <ac:spMkLst>
            <pc:docMk/>
            <pc:sldMk cId="667652132" sldId="307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29:32.837" v="2083" actId="20577"/>
          <ac:spMkLst>
            <pc:docMk/>
            <pc:sldMk cId="667652132" sldId="307"/>
            <ac:spMk id="9" creationId="{E3B2E017-30B2-884B-A113-B419A2ED51AD}"/>
          </ac:spMkLst>
        </pc:spChg>
      </pc:sldChg>
      <pc:sldChg chg="modSp add mod modAnim">
        <pc:chgData name="Long B Nguyen" userId="f59fb8f3-a021-417a-8bc1-65c8d471c621" providerId="ADAL" clId="{C6451DEB-47FC-9B48-B2AC-0C987BB51814}" dt="2021-06-03T12:50:48.089" v="2197" actId="1076"/>
        <pc:sldMkLst>
          <pc:docMk/>
          <pc:sldMk cId="3984506606" sldId="308"/>
        </pc:sldMkLst>
        <pc:spChg chg="mod">
          <ac:chgData name="Long B Nguyen" userId="f59fb8f3-a021-417a-8bc1-65c8d471c621" providerId="ADAL" clId="{C6451DEB-47FC-9B48-B2AC-0C987BB51814}" dt="2021-06-03T12:50:48.089" v="2197" actId="1076"/>
          <ac:spMkLst>
            <pc:docMk/>
            <pc:sldMk cId="3984506606" sldId="308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23:30:14.197" v="2089" actId="20577"/>
          <ac:spMkLst>
            <pc:docMk/>
            <pc:sldMk cId="3984506606" sldId="308"/>
            <ac:spMk id="9" creationId="{E3B2E017-30B2-884B-A113-B419A2ED51AD}"/>
          </ac:spMkLst>
        </pc:spChg>
      </pc:sldChg>
      <pc:sldChg chg="delSp modSp add mod">
        <pc:chgData name="Long B Nguyen" userId="f59fb8f3-a021-417a-8bc1-65c8d471c621" providerId="ADAL" clId="{C6451DEB-47FC-9B48-B2AC-0C987BB51814}" dt="2021-06-03T12:50:42.203" v="2196" actId="1076"/>
        <pc:sldMkLst>
          <pc:docMk/>
          <pc:sldMk cId="331775541" sldId="309"/>
        </pc:sldMkLst>
        <pc:spChg chg="mod">
          <ac:chgData name="Long B Nguyen" userId="f59fb8f3-a021-417a-8bc1-65c8d471c621" providerId="ADAL" clId="{C6451DEB-47FC-9B48-B2AC-0C987BB51814}" dt="2021-06-03T12:50:42.203" v="2196" actId="1076"/>
          <ac:spMkLst>
            <pc:docMk/>
            <pc:sldMk cId="331775541" sldId="309"/>
            <ac:spMk id="2" creationId="{AA3A228F-61D0-D949-A5E7-F83756230BF8}"/>
          </ac:spMkLst>
        </pc:spChg>
        <pc:spChg chg="del">
          <ac:chgData name="Long B Nguyen" userId="f59fb8f3-a021-417a-8bc1-65c8d471c621" providerId="ADAL" clId="{C6451DEB-47FC-9B48-B2AC-0C987BB51814}" dt="2021-06-03T12:50:38.384" v="2195" actId="478"/>
          <ac:spMkLst>
            <pc:docMk/>
            <pc:sldMk cId="331775541" sldId="309"/>
            <ac:spMk id="7" creationId="{54065222-B30B-7641-B102-F7E79C5B1711}"/>
          </ac:spMkLst>
        </pc:spChg>
      </pc:sldChg>
      <pc:sldChg chg="modSp add mod">
        <pc:chgData name="Long B Nguyen" userId="f59fb8f3-a021-417a-8bc1-65c8d471c621" providerId="ADAL" clId="{C6451DEB-47FC-9B48-B2AC-0C987BB51814}" dt="2021-06-02T17:23:48.744" v="1978" actId="14100"/>
        <pc:sldMkLst>
          <pc:docMk/>
          <pc:sldMk cId="1342898592" sldId="310"/>
        </pc:sldMkLst>
        <pc:spChg chg="mod">
          <ac:chgData name="Long B Nguyen" userId="f59fb8f3-a021-417a-8bc1-65c8d471c621" providerId="ADAL" clId="{C6451DEB-47FC-9B48-B2AC-0C987BB51814}" dt="2021-06-02T17:23:46.487" v="1977" actId="1076"/>
          <ac:spMkLst>
            <pc:docMk/>
            <pc:sldMk cId="1342898592" sldId="310"/>
            <ac:spMk id="2" creationId="{AA3A228F-61D0-D949-A5E7-F83756230BF8}"/>
          </ac:spMkLst>
        </pc:spChg>
        <pc:spChg chg="mod">
          <ac:chgData name="Long B Nguyen" userId="f59fb8f3-a021-417a-8bc1-65c8d471c621" providerId="ADAL" clId="{C6451DEB-47FC-9B48-B2AC-0C987BB51814}" dt="2021-06-02T17:23:48.744" v="1978" actId="14100"/>
          <ac:spMkLst>
            <pc:docMk/>
            <pc:sldMk cId="1342898592" sldId="310"/>
            <ac:spMk id="9" creationId="{E3B2E017-30B2-884B-A113-B419A2ED51AD}"/>
          </ac:spMkLst>
        </pc:spChg>
      </pc:sldChg>
      <pc:sldChg chg="modSp add mod">
        <pc:chgData name="Long B Nguyen" userId="f59fb8f3-a021-417a-8bc1-65c8d471c621" providerId="ADAL" clId="{C6451DEB-47FC-9B48-B2AC-0C987BB51814}" dt="2021-06-03T12:52:38.963" v="2211" actId="20577"/>
        <pc:sldMkLst>
          <pc:docMk/>
          <pc:sldMk cId="1575070404" sldId="311"/>
        </pc:sldMkLst>
        <pc:spChg chg="mod">
          <ac:chgData name="Long B Nguyen" userId="f59fb8f3-a021-417a-8bc1-65c8d471c621" providerId="ADAL" clId="{C6451DEB-47FC-9B48-B2AC-0C987BB51814}" dt="2021-06-03T12:52:38.963" v="2211" actId="20577"/>
          <ac:spMkLst>
            <pc:docMk/>
            <pc:sldMk cId="1575070404" sldId="311"/>
            <ac:spMk id="2" creationId="{AA3A228F-61D0-D949-A5E7-F83756230BF8}"/>
          </ac:spMkLst>
        </pc:spChg>
      </pc:sldChg>
    </pc:docChg>
  </pc:docChgLst>
  <pc:docChgLst>
    <pc:chgData name="Long B Nguyen" userId="f59fb8f3-a021-417a-8bc1-65c8d471c621" providerId="ADAL" clId="{2296133F-0C64-EC42-922B-94F16C0DE057}"/>
    <pc:docChg chg="undo custSel addSld delSld modSld">
      <pc:chgData name="Long B Nguyen" userId="f59fb8f3-a021-417a-8bc1-65c8d471c621" providerId="ADAL" clId="{2296133F-0C64-EC42-922B-94F16C0DE057}" dt="2020-10-09T13:16:51.540" v="1784" actId="1076"/>
      <pc:docMkLst>
        <pc:docMk/>
      </pc:docMkLst>
      <pc:sldChg chg="modSp">
        <pc:chgData name="Long B Nguyen" userId="f59fb8f3-a021-417a-8bc1-65c8d471c621" providerId="ADAL" clId="{2296133F-0C64-EC42-922B-94F16C0DE057}" dt="2019-09-08T04:07:33.316" v="1042" actId="20577"/>
        <pc:sldMkLst>
          <pc:docMk/>
          <pc:sldMk cId="4247104139" sldId="256"/>
        </pc:sldMkLst>
        <pc:spChg chg="mod">
          <ac:chgData name="Long B Nguyen" userId="f59fb8f3-a021-417a-8bc1-65c8d471c621" providerId="ADAL" clId="{2296133F-0C64-EC42-922B-94F16C0DE057}" dt="2019-09-08T04:07:33.316" v="1042" actId="20577"/>
          <ac:spMkLst>
            <pc:docMk/>
            <pc:sldMk cId="4247104139" sldId="256"/>
            <ac:spMk id="3" creationId="{1BDC47C8-6776-7B44-9CD4-95FC91452D62}"/>
          </ac:spMkLst>
        </pc:spChg>
      </pc:sldChg>
      <pc:sldChg chg="modSp modAnim">
        <pc:chgData name="Long B Nguyen" userId="f59fb8f3-a021-417a-8bc1-65c8d471c621" providerId="ADAL" clId="{2296133F-0C64-EC42-922B-94F16C0DE057}" dt="2019-09-17T02:27:44.387" v="1642"/>
        <pc:sldMkLst>
          <pc:docMk/>
          <pc:sldMk cId="278045358" sldId="257"/>
        </pc:sldMkLst>
        <pc:spChg chg="mod">
          <ac:chgData name="Long B Nguyen" userId="f59fb8f3-a021-417a-8bc1-65c8d471c621" providerId="ADAL" clId="{2296133F-0C64-EC42-922B-94F16C0DE057}" dt="2019-09-08T02:45:08.930" v="30" actId="113"/>
          <ac:spMkLst>
            <pc:docMk/>
            <pc:sldMk cId="278045358" sldId="257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04:03:14.253" v="1029" actId="20577"/>
        <pc:sldMkLst>
          <pc:docMk/>
          <pc:sldMk cId="1438711869" sldId="284"/>
        </pc:sldMkLst>
        <pc:spChg chg="mod">
          <ac:chgData name="Long B Nguyen" userId="f59fb8f3-a021-417a-8bc1-65c8d471c621" providerId="ADAL" clId="{2296133F-0C64-EC42-922B-94F16C0DE057}" dt="2019-09-08T04:03:14.253" v="1029" actId="20577"/>
          <ac:spMkLst>
            <pc:docMk/>
            <pc:sldMk cId="1438711869" sldId="284"/>
            <ac:spMk id="9" creationId="{E3B2E017-30B2-884B-A113-B419A2ED51AD}"/>
          </ac:spMkLst>
        </pc:spChg>
      </pc:sldChg>
      <pc:sldChg chg="modSp">
        <pc:chgData name="Long B Nguyen" userId="f59fb8f3-a021-417a-8bc1-65c8d471c621" providerId="ADAL" clId="{2296133F-0C64-EC42-922B-94F16C0DE057}" dt="2019-09-08T13:44:50.943" v="1043" actId="20577"/>
        <pc:sldMkLst>
          <pc:docMk/>
          <pc:sldMk cId="131840209" sldId="286"/>
        </pc:sldMkLst>
        <pc:spChg chg="mod">
          <ac:chgData name="Long B Nguyen" userId="f59fb8f3-a021-417a-8bc1-65c8d471c621" providerId="ADAL" clId="{2296133F-0C64-EC42-922B-94F16C0DE057}" dt="2019-09-08T13:44:50.943" v="1043" actId="20577"/>
          <ac:spMkLst>
            <pc:docMk/>
            <pc:sldMk cId="131840209" sldId="286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8:20.439" v="1666" actId="207"/>
        <pc:sldMkLst>
          <pc:docMk/>
          <pc:sldMk cId="1313115290" sldId="287"/>
        </pc:sldMkLst>
        <pc:spChg chg="mod">
          <ac:chgData name="Long B Nguyen" userId="f59fb8f3-a021-417a-8bc1-65c8d471c621" providerId="ADAL" clId="{2296133F-0C64-EC42-922B-94F16C0DE057}" dt="2019-09-17T02:28:20.439" v="1666" actId="20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 modAnim">
        <pc:chgData name="Long B Nguyen" userId="f59fb8f3-a021-417a-8bc1-65c8d471c621" providerId="ADAL" clId="{2296133F-0C64-EC42-922B-94F16C0DE057}" dt="2020-10-08T14:11:00.616" v="1766" actId="20577"/>
        <pc:sldMkLst>
          <pc:docMk/>
          <pc:sldMk cId="2339437966" sldId="288"/>
        </pc:sldMkLst>
        <pc:spChg chg="mod">
          <ac:chgData name="Long B Nguyen" userId="f59fb8f3-a021-417a-8bc1-65c8d471c621" providerId="ADAL" clId="{2296133F-0C64-EC42-922B-94F16C0DE057}" dt="2020-10-08T14:11:00.616" v="1766" actId="20577"/>
          <ac:spMkLst>
            <pc:docMk/>
            <pc:sldMk cId="2339437966" sldId="288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29:32.819" v="1689"/>
        <pc:sldMkLst>
          <pc:docMk/>
          <pc:sldMk cId="1454012366" sldId="289"/>
        </pc:sldMkLst>
        <pc:spChg chg="mod">
          <ac:chgData name="Long B Nguyen" userId="f59fb8f3-a021-417a-8bc1-65c8d471c621" providerId="ADAL" clId="{2296133F-0C64-EC42-922B-94F16C0DE057}" dt="2019-09-16T13:31:22.313" v="1054" actId="20577"/>
          <ac:spMkLst>
            <pc:docMk/>
            <pc:sldMk cId="1454012366" sldId="289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09.696" v="1692"/>
        <pc:sldMkLst>
          <pc:docMk/>
          <pc:sldMk cId="3872931043" sldId="290"/>
        </pc:sldMkLst>
        <pc:spChg chg="mod">
          <ac:chgData name="Long B Nguyen" userId="f59fb8f3-a021-417a-8bc1-65c8d471c621" providerId="ADAL" clId="{2296133F-0C64-EC42-922B-94F16C0DE057}" dt="2019-09-16T13:35:20.395" v="1195" actId="113"/>
          <ac:spMkLst>
            <pc:docMk/>
            <pc:sldMk cId="3872931043" sldId="290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21.127" v="1694"/>
        <pc:sldMkLst>
          <pc:docMk/>
          <pc:sldMk cId="3525539036" sldId="291"/>
        </pc:sldMkLst>
        <pc:spChg chg="mod">
          <ac:chgData name="Long B Nguyen" userId="f59fb8f3-a021-417a-8bc1-65c8d471c621" providerId="ADAL" clId="{2296133F-0C64-EC42-922B-94F16C0DE057}" dt="2019-09-16T13:34:30.453" v="1144" actId="207"/>
          <ac:spMkLst>
            <pc:docMk/>
            <pc:sldMk cId="3525539036" sldId="291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02:30:44.122" v="1698"/>
        <pc:sldMkLst>
          <pc:docMk/>
          <pc:sldMk cId="4245538547" sldId="292"/>
        </pc:sldMkLst>
        <pc:spChg chg="mod">
          <ac:chgData name="Long B Nguyen" userId="f59fb8f3-a021-417a-8bc1-65c8d471c621" providerId="ADAL" clId="{2296133F-0C64-EC42-922B-94F16C0DE057}" dt="2019-09-16T13:36:27.508" v="1217" actId="20577"/>
          <ac:spMkLst>
            <pc:docMk/>
            <pc:sldMk cId="4245538547" sldId="292"/>
            <ac:spMk id="9" creationId="{E3B2E017-30B2-884B-A113-B419A2ED51AD}"/>
          </ac:spMkLst>
        </pc:spChg>
      </pc:sldChg>
      <pc:sldChg chg="addSp modSp mod modAnim">
        <pc:chgData name="Long B Nguyen" userId="f59fb8f3-a021-417a-8bc1-65c8d471c621" providerId="ADAL" clId="{2296133F-0C64-EC42-922B-94F16C0DE057}" dt="2020-10-09T13:16:51.540" v="1784" actId="1076"/>
        <pc:sldMkLst>
          <pc:docMk/>
          <pc:sldMk cId="439805773" sldId="293"/>
        </pc:sldMkLst>
        <pc:spChg chg="add mod">
          <ac:chgData name="Long B Nguyen" userId="f59fb8f3-a021-417a-8bc1-65c8d471c621" providerId="ADAL" clId="{2296133F-0C64-EC42-922B-94F16C0DE057}" dt="2020-10-09T13:16:51.540" v="1784" actId="1076"/>
          <ac:spMkLst>
            <pc:docMk/>
            <pc:sldMk cId="439805773" sldId="293"/>
            <ac:spMk id="3" creationId="{A93116F5-6A7B-4F40-8B65-BE37046FE4DA}"/>
          </ac:spMkLst>
        </pc:spChg>
        <pc:spChg chg="mod">
          <ac:chgData name="Long B Nguyen" userId="f59fb8f3-a021-417a-8bc1-65c8d471c621" providerId="ADAL" clId="{2296133F-0C64-EC42-922B-94F16C0DE057}" dt="2019-09-17T14:56:41.628" v="1720" actId="20577"/>
          <ac:spMkLst>
            <pc:docMk/>
            <pc:sldMk cId="439805773" sldId="293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296133F-0C64-EC42-922B-94F16C0DE057}" dt="2019-09-17T13:57:41.470" v="1716"/>
        <pc:sldMkLst>
          <pc:docMk/>
          <pc:sldMk cId="3539054576" sldId="294"/>
        </pc:sldMkLst>
        <pc:spChg chg="mod">
          <ac:chgData name="Long B Nguyen" userId="f59fb8f3-a021-417a-8bc1-65c8d471c621" providerId="ADAL" clId="{2296133F-0C64-EC42-922B-94F16C0DE057}" dt="2019-09-17T02:31:29.360" v="1705" actId="20577"/>
          <ac:spMkLst>
            <pc:docMk/>
            <pc:sldMk cId="3539054576" sldId="294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29:56.440" v="1690"/>
        <pc:sldMkLst>
          <pc:docMk/>
          <pc:sldMk cId="4293870304" sldId="295"/>
        </pc:sldMkLst>
        <pc:spChg chg="mod">
          <ac:chgData name="Long B Nguyen" userId="f59fb8f3-a021-417a-8bc1-65c8d471c621" providerId="ADAL" clId="{2296133F-0C64-EC42-922B-94F16C0DE057}" dt="2019-09-16T13:31:28.982" v="1056" actId="20577"/>
          <ac:spMkLst>
            <pc:docMk/>
            <pc:sldMk cId="4293870304" sldId="295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13:56:31.165" v="1713" actId="20577"/>
        <pc:sldMkLst>
          <pc:docMk/>
          <pc:sldMk cId="2255397433" sldId="296"/>
        </pc:sldMkLst>
        <pc:spChg chg="mod">
          <ac:chgData name="Long B Nguyen" userId="f59fb8f3-a021-417a-8bc1-65c8d471c621" providerId="ADAL" clId="{2296133F-0C64-EC42-922B-94F16C0DE057}" dt="2019-09-17T13:56:31.165" v="1713" actId="20577"/>
          <ac:spMkLst>
            <pc:docMk/>
            <pc:sldMk cId="2255397433" sldId="296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0:48.341" v="1699"/>
        <pc:sldMkLst>
          <pc:docMk/>
          <pc:sldMk cId="3118285161" sldId="297"/>
        </pc:sldMkLst>
        <pc:spChg chg="mod">
          <ac:chgData name="Long B Nguyen" userId="f59fb8f3-a021-417a-8bc1-65c8d471c621" providerId="ADAL" clId="{2296133F-0C64-EC42-922B-94F16C0DE057}" dt="2019-09-16T13:36:30.258" v="1219" actId="20577"/>
          <ac:spMkLst>
            <pc:docMk/>
            <pc:sldMk cId="3118285161" sldId="297"/>
            <ac:spMk id="9" creationId="{E3B2E017-30B2-884B-A113-B419A2ED51AD}"/>
          </ac:spMkLst>
        </pc:spChg>
      </pc:sldChg>
      <pc:sldChg chg="addSp modSp add modAnim">
        <pc:chgData name="Long B Nguyen" userId="f59fb8f3-a021-417a-8bc1-65c8d471c621" providerId="ADAL" clId="{2296133F-0C64-EC42-922B-94F16C0DE057}" dt="2019-09-17T02:31:15.588" v="1702"/>
        <pc:sldMkLst>
          <pc:docMk/>
          <pc:sldMk cId="925425861" sldId="298"/>
        </pc:sldMkLst>
        <pc:spChg chg="add mod">
          <ac:chgData name="Long B Nguyen" userId="f59fb8f3-a021-417a-8bc1-65c8d471c621" providerId="ADAL" clId="{2296133F-0C64-EC42-922B-94F16C0DE057}" dt="2019-09-16T13:44:37.960" v="1604" actId="20577"/>
          <ac:spMkLst>
            <pc:docMk/>
            <pc:sldMk cId="925425861" sldId="298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3:58.195" v="1573" actId="14100"/>
          <ac:spMkLst>
            <pc:docMk/>
            <pc:sldMk cId="925425861" sldId="298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20.183" v="1703"/>
        <pc:sldMkLst>
          <pc:docMk/>
          <pc:sldMk cId="705650197" sldId="299"/>
        </pc:sldMkLst>
        <pc:spChg chg="mod">
          <ac:chgData name="Long B Nguyen" userId="f59fb8f3-a021-417a-8bc1-65c8d471c621" providerId="ADAL" clId="{2296133F-0C64-EC42-922B-94F16C0DE057}" dt="2019-09-16T13:45:06.881" v="1623" actId="20577"/>
          <ac:spMkLst>
            <pc:docMk/>
            <pc:sldMk cId="705650197" sldId="299"/>
            <ac:spMk id="3" creationId="{7968007C-C812-5642-9F6E-4BE6D9130B23}"/>
          </ac:spMkLst>
        </pc:spChg>
        <pc:spChg chg="mod">
          <ac:chgData name="Long B Nguyen" userId="f59fb8f3-a021-417a-8bc1-65c8d471c621" providerId="ADAL" clId="{2296133F-0C64-EC42-922B-94F16C0DE057}" dt="2019-09-16T13:45:02.811" v="1613" actId="20577"/>
          <ac:spMkLst>
            <pc:docMk/>
            <pc:sldMk cId="705650197" sldId="299"/>
            <ac:spMk id="9" creationId="{E3B2E017-30B2-884B-A113-B419A2ED51AD}"/>
          </ac:spMkLst>
        </pc:spChg>
      </pc:sldChg>
      <pc:sldChg chg="modSp add modAnim">
        <pc:chgData name="Long B Nguyen" userId="f59fb8f3-a021-417a-8bc1-65c8d471c621" providerId="ADAL" clId="{2296133F-0C64-EC42-922B-94F16C0DE057}" dt="2019-09-17T02:31:37.317" v="1707"/>
        <pc:sldMkLst>
          <pc:docMk/>
          <pc:sldMk cId="3463737959" sldId="300"/>
        </pc:sldMkLst>
        <pc:spChg chg="mod">
          <ac:chgData name="Long B Nguyen" userId="f59fb8f3-a021-417a-8bc1-65c8d471c621" providerId="ADAL" clId="{2296133F-0C64-EC42-922B-94F16C0DE057}" dt="2019-09-16T13:45:45.444" v="1639" actId="20577"/>
          <ac:spMkLst>
            <pc:docMk/>
            <pc:sldMk cId="3463737959" sldId="300"/>
            <ac:spMk id="9" creationId="{E3B2E017-30B2-884B-A113-B419A2ED51AD}"/>
          </ac:spMkLst>
        </pc:spChg>
      </pc:sldChg>
    </pc:docChg>
  </pc:docChgLst>
  <pc:docChgLst>
    <pc:chgData name="Long B Nguyen" userId="f59fb8f3-a021-417a-8bc1-65c8d471c621" providerId="ADAL" clId="{20F795C0-FEDA-E84F-993A-5AC8F4EC703F}"/>
    <pc:docChg chg="undo custSel modSld">
      <pc:chgData name="Long B Nguyen" userId="f59fb8f3-a021-417a-8bc1-65c8d471c621" providerId="ADAL" clId="{20F795C0-FEDA-E84F-993A-5AC8F4EC703F}" dt="2021-06-09T15:08:05.467" v="57" actId="20577"/>
      <pc:docMkLst>
        <pc:docMk/>
      </pc:docMkLst>
      <pc:sldChg chg="modSp mod">
        <pc:chgData name="Long B Nguyen" userId="f59fb8f3-a021-417a-8bc1-65c8d471c621" providerId="ADAL" clId="{20F795C0-FEDA-E84F-993A-5AC8F4EC703F}" dt="2021-06-09T15:08:05.467" v="57" actId="20577"/>
        <pc:sldMkLst>
          <pc:docMk/>
          <pc:sldMk cId="1313115290" sldId="287"/>
        </pc:sldMkLst>
        <pc:spChg chg="mod">
          <ac:chgData name="Long B Nguyen" userId="f59fb8f3-a021-417a-8bc1-65c8d471c621" providerId="ADAL" clId="{20F795C0-FEDA-E84F-993A-5AC8F4EC703F}" dt="2021-06-09T15:08:05.467" v="57" actId="20577"/>
          <ac:spMkLst>
            <pc:docMk/>
            <pc:sldMk cId="1313115290" sldId="287"/>
            <ac:spMk id="9" creationId="{E3B2E017-30B2-884B-A113-B419A2ED51AD}"/>
          </ac:spMkLst>
        </pc:spChg>
      </pc:sldChg>
      <pc:sldChg chg="modSp modAnim">
        <pc:chgData name="Long B Nguyen" userId="f59fb8f3-a021-417a-8bc1-65c8d471c621" providerId="ADAL" clId="{20F795C0-FEDA-E84F-993A-5AC8F4EC703F}" dt="2021-06-05T03:55:13.106" v="48" actId="207"/>
        <pc:sldMkLst>
          <pc:docMk/>
          <pc:sldMk cId="1342898592" sldId="310"/>
        </pc:sldMkLst>
        <pc:spChg chg="mod">
          <ac:chgData name="Long B Nguyen" userId="f59fb8f3-a021-417a-8bc1-65c8d471c621" providerId="ADAL" clId="{20F795C0-FEDA-E84F-993A-5AC8F4EC703F}" dt="2021-06-05T03:55:13.106" v="48" actId="207"/>
          <ac:spMkLst>
            <pc:docMk/>
            <pc:sldMk cId="1342898592" sldId="310"/>
            <ac:spMk id="9" creationId="{E3B2E017-30B2-884B-A113-B419A2ED51AD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28963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21947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04271"/>
            <a:ext cx="1971675" cy="48431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04271"/>
            <a:ext cx="5800725" cy="484319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2375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9770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424782"/>
            <a:ext cx="7886700" cy="2377281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824553"/>
            <a:ext cx="7886700" cy="1250156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4383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521354"/>
            <a:ext cx="3886200" cy="362611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448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04271"/>
            <a:ext cx="7886700" cy="110463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400969"/>
            <a:ext cx="3868340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087563"/>
            <a:ext cx="3868340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400969"/>
            <a:ext cx="3887391" cy="686593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87563"/>
            <a:ext cx="3887391" cy="307049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6810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434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2545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822855"/>
            <a:ext cx="4629150" cy="4061354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33161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81000"/>
            <a:ext cx="2949178" cy="13335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822855"/>
            <a:ext cx="4629150" cy="4061354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714500"/>
            <a:ext cx="2949178" cy="3176323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6140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04271"/>
            <a:ext cx="7886700" cy="11046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521354"/>
            <a:ext cx="7886700" cy="36261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6/9/21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5296959"/>
            <a:ext cx="30861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5296959"/>
            <a:ext cx="2057400" cy="3042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27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A749-B1BA-E24B-8FB0-0604EF651F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54562" y="1623354"/>
            <a:ext cx="6619244" cy="734328"/>
          </a:xfrm>
        </p:spPr>
        <p:txBody>
          <a:bodyPr/>
          <a:lstStyle/>
          <a:p>
            <a:pPr algn="l"/>
            <a:r>
              <a:rPr lang="en-US" sz="4050" dirty="0"/>
              <a:t>Introduction to Python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BDC47C8-6776-7B44-9CD4-95FC91452D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13086" y="2550187"/>
            <a:ext cx="5414104" cy="1277135"/>
          </a:xfrm>
        </p:spPr>
        <p:txBody>
          <a:bodyPr>
            <a:normAutofit/>
          </a:bodyPr>
          <a:lstStyle/>
          <a:p>
            <a:pPr algn="l"/>
            <a:r>
              <a:rPr lang="en-US" sz="2400" b="1" dirty="0"/>
              <a:t>Conditionals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071586-F58C-CD48-BB49-60F4B2277ED8}"/>
              </a:ext>
            </a:extLst>
          </p:cNvPr>
          <p:cNvSpPr txBox="1">
            <a:spLocks/>
          </p:cNvSpPr>
          <p:nvPr/>
        </p:nvSpPr>
        <p:spPr>
          <a:xfrm>
            <a:off x="2183952" y="3285007"/>
            <a:ext cx="4507445" cy="54231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42471041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42287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26173"/>
            <a:ext cx="8694335" cy="474654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400" dirty="0">
                <a:latin typeface="UbuntuMono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31152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8" y="133741"/>
            <a:ext cx="7053542" cy="683886"/>
          </a:xfrm>
        </p:spPr>
        <p:txBody>
          <a:bodyPr/>
          <a:lstStyle/>
          <a:p>
            <a:r>
              <a:rPr lang="en-US" dirty="0"/>
              <a:t>If block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17627"/>
            <a:ext cx="8694335" cy="46944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What's the output?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5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“outside of block”) 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5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outside of block</a:t>
            </a:r>
            <a:endParaRPr lang="en-US" sz="21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339437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25195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09081"/>
            <a:ext cx="8754156" cy="4702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sequence of consecutive if statements are independent. None, some or all of them can be executed.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4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positive</a:t>
            </a: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45401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3741"/>
            <a:ext cx="7053542" cy="683886"/>
          </a:xfrm>
        </p:spPr>
        <p:txBody>
          <a:bodyPr/>
          <a:lstStyle/>
          <a:p>
            <a:r>
              <a:rPr lang="en-US" dirty="0"/>
              <a:t>Sequence of Ifs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17627"/>
            <a:ext cx="8757417" cy="458331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-8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1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1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sz="2100" b="1" dirty="0">
                <a:latin typeface="Inconsolata" panose="020B0609030003000000" pitchFamily="49" charset="77"/>
              </a:rPr>
              <a:t>(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1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4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400" dirty="0">
                <a:latin typeface="UbuntuMono"/>
              </a:rPr>
              <a:t>x is even</a:t>
            </a:r>
          </a:p>
        </p:txBody>
      </p:sp>
    </p:spTree>
    <p:extLst>
      <p:ext uri="{BB962C8B-B14F-4D97-AF65-F5344CB8AC3E}">
        <p14:creationId xmlns:p14="http://schemas.microsoft.com/office/powerpoint/2010/main" val="4293870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817895"/>
            <a:ext cx="8342282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if block followed by a sequence of 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 blocks will execute the </a:t>
            </a:r>
            <a:r>
              <a:rPr lang="en-US" b="1" dirty="0">
                <a:latin typeface="Gill Sans MT" panose="020B0502020104020203" pitchFamily="34" charset="77"/>
              </a:rPr>
              <a:t>first </a:t>
            </a:r>
            <a:r>
              <a:rPr lang="en-US" dirty="0">
                <a:latin typeface="Gill Sans MT" panose="020B0502020104020203" pitchFamily="34" charset="77"/>
              </a:rPr>
              <a:t>block whose condition evaluates to True. No block is executed if all conditions evaluate to False.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25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Note that all of the above conditions are false and thus no block is executed.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sz="20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87293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7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10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middle </a:t>
            </a:r>
            <a:r>
              <a:rPr lang="en-US" sz="2000" b="1" dirty="0" err="1"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latin typeface="Inconsolata" panose="020B0609030003000000" pitchFamily="49" charset="77"/>
              </a:rPr>
              <a:t> block is executed!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25539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5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926" y="817895"/>
            <a:ext cx="8788338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10”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15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less than 15”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dirty="0">
              <a:latin typeface="UbuntuMono"/>
            </a:endParaRPr>
          </a:p>
          <a:p>
            <a:pPr marL="342900" lvl="1" indent="0">
              <a:buNone/>
            </a:pPr>
            <a:r>
              <a:rPr lang="en-US" sz="2000" dirty="0">
                <a:latin typeface="UbuntuMono"/>
              </a:rPr>
              <a:t>x is less than 5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latin typeface="Inconsolata" panose="020B0609030003000000" pitchFamily="49" charset="77"/>
              </a:rPr>
              <a:t>Note that only the first if block is executed, even though all three conditions are true.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25539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470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470" y="817895"/>
            <a:ext cx="8402103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An `if` statement followed by a sequence of `</a:t>
            </a:r>
            <a:r>
              <a:rPr lang="en-US" dirty="0" err="1">
                <a:latin typeface="Gill Sans MT" panose="020B0502020104020203" pitchFamily="34" charset="77"/>
              </a:rPr>
              <a:t>elif</a:t>
            </a:r>
            <a:r>
              <a:rPr lang="en-US" dirty="0">
                <a:latin typeface="Gill Sans MT" panose="020B0502020104020203" pitchFamily="34" charset="77"/>
              </a:rPr>
              <a:t>` statements and ending in an `else` statement will execute the first block whose condition evaluates to `True`. If all conditions evaluate to `False`, it will execute the default `else` block.</a:t>
            </a: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zero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424553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if-</a:t>
            </a:r>
            <a:r>
              <a:rPr lang="en-US" dirty="0" err="1"/>
              <a:t>elif</a:t>
            </a:r>
            <a:r>
              <a:rPr lang="en-US" dirty="0"/>
              <a:t>-else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779793" cy="4763097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 10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negative”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positive”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zero”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x is positive</a:t>
            </a: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11828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80217"/>
            <a:ext cx="8367919" cy="47007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Use </a:t>
            </a:r>
            <a:r>
              <a:rPr lang="en-US" i="1" dirty="0">
                <a:latin typeface="Gill Sans MT" panose="020B0502020104020203" pitchFamily="34" charset="77"/>
              </a:rPr>
              <a:t>and, or,</a:t>
            </a:r>
            <a:r>
              <a:rPr lang="en-US" dirty="0">
                <a:latin typeface="Gill Sans MT" panose="020B0502020104020203" pitchFamily="34" charset="77"/>
              </a:rPr>
              <a:t> and </a:t>
            </a:r>
            <a:r>
              <a:rPr lang="en-US" i="1" dirty="0">
                <a:latin typeface="Gill Sans MT" panose="020B0502020104020203" pitchFamily="34" charset="77"/>
              </a:rPr>
              <a:t>not</a:t>
            </a:r>
            <a:r>
              <a:rPr lang="en-US" dirty="0">
                <a:latin typeface="Gill Sans MT" panose="020B0502020104020203" pitchFamily="34" charset="77"/>
              </a:rPr>
              <a:t> Boolean operators to simplify conditionals. 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10: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is equivalent to</a:t>
            </a:r>
            <a:endParaRPr lang="en-US" sz="18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3116F5-6A7B-4F40-8B65-BE37046FE4DA}"/>
              </a:ext>
            </a:extLst>
          </p:cNvPr>
          <p:cNvSpPr txBox="1"/>
          <p:nvPr/>
        </p:nvSpPr>
        <p:spPr>
          <a:xfrm>
            <a:off x="4351613" y="4326951"/>
            <a:ext cx="239360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0 &lt;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		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398057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837" y="270474"/>
            <a:ext cx="7053542" cy="683886"/>
          </a:xfrm>
        </p:spPr>
        <p:txBody>
          <a:bodyPr/>
          <a:lstStyle/>
          <a:p>
            <a:r>
              <a:rPr lang="en-US" dirty="0"/>
              <a:t>Topics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1838" y="954361"/>
            <a:ext cx="8333736" cy="4637142"/>
          </a:xfrm>
        </p:spPr>
        <p:txBody>
          <a:bodyPr/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Comparison Operators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Boolean Operations(and, or not)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Operator Precedence</a:t>
            </a:r>
          </a:p>
          <a:p>
            <a:pPr marL="457200" indent="-457200">
              <a:buAutoNum type="arabicParenR"/>
            </a:pPr>
            <a:r>
              <a:rPr lang="en-US" dirty="0">
                <a:latin typeface="Gill Sans MT" panose="020B0502020104020203" pitchFamily="34" charset="77"/>
              </a:rPr>
              <a:t>Conditionals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if, if-if,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, if-</a:t>
            </a:r>
            <a:r>
              <a:rPr lang="en-US" sz="2000" dirty="0" err="1">
                <a:latin typeface="Gill Sans MT" panose="020B0502020104020203" pitchFamily="34" charset="77"/>
              </a:rPr>
              <a:t>elif</a:t>
            </a:r>
            <a:r>
              <a:rPr lang="en-US" sz="2000" dirty="0">
                <a:latin typeface="Gill Sans MT" panose="020B0502020104020203" pitchFamily="34" charset="77"/>
              </a:rPr>
              <a:t>-else</a:t>
            </a:r>
          </a:p>
          <a:p>
            <a:pPr marL="685800" lvl="1" indent="-342900">
              <a:buFont typeface="+mj-lt"/>
              <a:buAutoNum type="alphaLcParenR"/>
            </a:pPr>
            <a:r>
              <a:rPr lang="en-US" sz="2000" dirty="0">
                <a:latin typeface="Gill Sans MT" panose="020B0502020104020203" pitchFamily="34" charset="77"/>
              </a:rPr>
              <a:t>Ternary operator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457200" indent="-457200">
              <a:buAutoNum type="arabicParenR"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b="1" dirty="0"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18402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287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2191" y="817895"/>
            <a:ext cx="8631251" cy="46941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4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7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8181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first quadrant</a:t>
            </a:r>
          </a:p>
        </p:txBody>
      </p:sp>
    </p:spTree>
    <p:extLst>
      <p:ext uri="{BB962C8B-B14F-4D97-AF65-F5344CB8AC3E}">
        <p14:creationId xmlns:p14="http://schemas.microsoft.com/office/powerpoint/2010/main" val="925425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562" y="134008"/>
            <a:ext cx="7053542" cy="683886"/>
          </a:xfrm>
        </p:spPr>
        <p:txBody>
          <a:bodyPr/>
          <a:lstStyle/>
          <a:p>
            <a:r>
              <a:rPr lang="en-US" dirty="0"/>
              <a:t>and, or, not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562" y="817895"/>
            <a:ext cx="8385011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The following code prints the quadrant of an ordered (</a:t>
            </a:r>
            <a:r>
              <a:rPr lang="en-US" dirty="0" err="1">
                <a:latin typeface="Gill Sans MT" panose="020B0502020104020203" pitchFamily="34" charset="77"/>
              </a:rPr>
              <a:t>x,y</a:t>
            </a:r>
            <a:r>
              <a:rPr lang="en-US" dirty="0">
                <a:latin typeface="Gill Sans MT" panose="020B0502020104020203" pitchFamily="34" charset="77"/>
              </a:rPr>
              <a:t>) on the Cartesian plane. 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x = -26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  y = -31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	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“first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“second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“third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and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y 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“fourth quadrant.”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b="1" dirty="0">
                <a:latin typeface="Inconsolata" panose="020B0609030003000000" pitchFamily="49" charset="77"/>
              </a:rPr>
              <a:t>:</a:t>
            </a:r>
          </a:p>
          <a:p>
            <a:pPr marL="342900" lvl="1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“on x or y axis.”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endParaRPr lang="en-US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68007C-C812-5642-9F6E-4BE6D9130B23}"/>
              </a:ext>
            </a:extLst>
          </p:cNvPr>
          <p:cNvSpPr txBox="1"/>
          <p:nvPr/>
        </p:nvSpPr>
        <p:spPr>
          <a:xfrm>
            <a:off x="5583666" y="3179036"/>
            <a:ext cx="19264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Output:</a:t>
            </a:r>
          </a:p>
          <a:p>
            <a:r>
              <a:rPr lang="en-US" sz="2000" b="1" dirty="0"/>
              <a:t>third quadrant</a:t>
            </a:r>
          </a:p>
        </p:txBody>
      </p:sp>
    </p:spTree>
    <p:extLst>
      <p:ext uri="{BB962C8B-B14F-4D97-AF65-F5344CB8AC3E}">
        <p14:creationId xmlns:p14="http://schemas.microsoft.com/office/powerpoint/2010/main" val="705650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54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654" y="817895"/>
            <a:ext cx="8367919" cy="476309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A </a:t>
            </a:r>
            <a:r>
              <a:rPr lang="en-US" i="1" dirty="0">
                <a:latin typeface="Gill Sans MT" panose="020B0502020104020203" pitchFamily="34" charset="77"/>
              </a:rPr>
              <a:t>ternary operator</a:t>
            </a:r>
            <a:r>
              <a:rPr lang="en-US" dirty="0">
                <a:latin typeface="Gill Sans MT" panose="020B0502020104020203" pitchFamily="34" charset="77"/>
              </a:rPr>
              <a:t> evaluates an expression based on the value of a </a:t>
            </a:r>
            <a:r>
              <a:rPr lang="en-US" dirty="0" err="1">
                <a:latin typeface="Gill Sans MT" panose="020B0502020104020203" pitchFamily="34" charset="77"/>
              </a:rPr>
              <a:t>boolean</a:t>
            </a:r>
            <a:r>
              <a:rPr lang="en-US" dirty="0">
                <a:latin typeface="Gill Sans MT" panose="020B0502020104020203" pitchFamily="34" charset="77"/>
              </a:rPr>
              <a:t> condition. This is sometimes called </a:t>
            </a:r>
            <a:r>
              <a:rPr lang="en-US" i="1" dirty="0">
                <a:latin typeface="Gill Sans MT" panose="020B0502020104020203" pitchFamily="34" charset="77"/>
              </a:rPr>
              <a:t>conditional expression</a:t>
            </a:r>
            <a:r>
              <a:rPr lang="en-US" dirty="0">
                <a:latin typeface="Gill Sans MT" panose="020B0502020104020203" pitchFamily="34" charset="77"/>
              </a:rPr>
              <a:t> or an </a:t>
            </a:r>
            <a:r>
              <a:rPr lang="en-US" i="1" dirty="0">
                <a:latin typeface="Gill Sans MT" panose="020B0502020104020203" pitchFamily="34" charset="77"/>
              </a:rPr>
              <a:t>inline if-else</a:t>
            </a:r>
            <a:r>
              <a:rPr lang="en-US" dirty="0">
                <a:latin typeface="Gill Sans MT" panose="020B0502020104020203" pitchFamily="34" charset="77"/>
              </a:rPr>
              <a:t> statement.</a:t>
            </a: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50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fail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539054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Ternary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60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“pass” 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&gt;= 60 else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“fail” </a:t>
            </a:r>
          </a:p>
          <a:p>
            <a:pPr marL="342900" lvl="1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grade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</a:p>
          <a:p>
            <a:pPr marL="342900" lvl="1" indent="0">
              <a:buNone/>
            </a:pPr>
            <a:endParaRPr lang="en-US" sz="20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dirty="0">
                <a:latin typeface="Gill Sans MT" panose="020B0502020104020203" pitchFamily="34" charset="77"/>
              </a:rPr>
              <a:t>pass</a:t>
            </a:r>
          </a:p>
          <a:p>
            <a:pPr marL="342900" lvl="1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463737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1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8" y="897309"/>
            <a:ext cx="8376466" cy="46836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Gill Sans MT" panose="020B0502020104020203" pitchFamily="34" charset="77"/>
              </a:rPr>
              <a:t>Write a segment of code which asks the user to enter a number and prints out whether the number is even.</a:t>
            </a: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2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even”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“x is odd”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6510574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118ADC-87BF-D746-964B-0502A8DBD7C9}"/>
              </a:ext>
            </a:extLst>
          </p:cNvPr>
          <p:cNvSpPr txBox="1"/>
          <p:nvPr/>
        </p:nvSpPr>
        <p:spPr>
          <a:xfrm>
            <a:off x="5494946" y="2442002"/>
            <a:ext cx="2543710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Does the code work?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864EF2-6059-EC40-901B-CC48430DD43C}"/>
              </a:ext>
            </a:extLst>
          </p:cNvPr>
          <p:cNvSpPr txBox="1"/>
          <p:nvPr/>
        </p:nvSpPr>
        <p:spPr>
          <a:xfrm>
            <a:off x="5494946" y="3031401"/>
            <a:ext cx="3069686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No, if x = 15, it incorrectly</a:t>
            </a:r>
          </a:p>
          <a:p>
            <a:r>
              <a:rPr lang="en-US" sz="2100" dirty="0">
                <a:solidFill>
                  <a:srgbClr val="FF0000"/>
                </a:solidFill>
              </a:rPr>
              <a:t>prints "fizz".</a:t>
            </a:r>
          </a:p>
        </p:txBody>
      </p:sp>
    </p:spTree>
    <p:extLst>
      <p:ext uri="{BB962C8B-B14F-4D97-AF65-F5344CB8AC3E}">
        <p14:creationId xmlns:p14="http://schemas.microsoft.com/office/powerpoint/2010/main" val="18590338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Write a segment of code which asks the user to enter a number. Print "fizz" if the number is a multiple of 3, "buzz" if it is a multiple of 5 and "</a:t>
            </a:r>
            <a:r>
              <a:rPr lang="en-US" sz="2000" dirty="0" err="1">
                <a:latin typeface="Gill Sans MT" panose="020B0502020104020203" pitchFamily="34" charset="77"/>
              </a:rPr>
              <a:t>fizzbuzz</a:t>
            </a:r>
            <a:r>
              <a:rPr lang="en-US" sz="2000" dirty="0">
                <a:latin typeface="Gill Sans MT" panose="020B0502020104020203" pitchFamily="34" charset="77"/>
              </a:rPr>
              <a:t>" if it is a multiple of both 3 and 5. In all other cases, print the number.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 and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</a:t>
            </a:r>
            <a:r>
              <a:rPr lang="en-US" sz="2000" b="1" dirty="0" err="1">
                <a:solidFill>
                  <a:srgbClr val="000087"/>
                </a:solidFill>
                <a:latin typeface="Inconsolata" panose="020B0609030003000000" pitchFamily="49" charset="77"/>
              </a:rPr>
              <a:t>fizzbuzz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“fizz”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 err="1">
                <a:solidFill>
                  <a:srgbClr val="006699"/>
                </a:solidFill>
                <a:latin typeface="Inconsolata" panose="020B0609030003000000" pitchFamily="49" charset="77"/>
              </a:rPr>
              <a:t>elif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“buzz”</a:t>
            </a:r>
            <a:r>
              <a:rPr lang="en-US" sz="2000" b="1" dirty="0">
                <a:latin typeface="Inconsolata" panose="020B0609030003000000" pitchFamily="49" charset="77"/>
              </a:rPr>
              <a:t>)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else: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print(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</a:t>
            </a: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0453567-7673-614C-8F1B-E8DF32DDBBEA}"/>
              </a:ext>
            </a:extLst>
          </p:cNvPr>
          <p:cNvSpPr txBox="1"/>
          <p:nvPr/>
        </p:nvSpPr>
        <p:spPr>
          <a:xfrm>
            <a:off x="4751462" y="3031401"/>
            <a:ext cx="1141659" cy="4154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Correct!</a:t>
            </a:r>
          </a:p>
        </p:txBody>
      </p:sp>
    </p:spTree>
    <p:extLst>
      <p:ext uri="{BB962C8B-B14F-4D97-AF65-F5344CB8AC3E}">
        <p14:creationId xmlns:p14="http://schemas.microsoft.com/office/powerpoint/2010/main" val="374612293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107" y="134008"/>
            <a:ext cx="7053542" cy="683886"/>
          </a:xfrm>
        </p:spPr>
        <p:txBody>
          <a:bodyPr/>
          <a:lstStyle/>
          <a:p>
            <a:r>
              <a:rPr lang="en-US" dirty="0"/>
              <a:t>Example 2: </a:t>
            </a:r>
            <a:r>
              <a:rPr lang="en-US" dirty="0" err="1"/>
              <a:t>FizzBuzz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107" y="897309"/>
            <a:ext cx="8839613" cy="468368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latin typeface="Gill Sans MT" panose="020B0502020104020203" pitchFamily="34" charset="77"/>
              </a:rPr>
              <a:t>Does the following code work?</a:t>
            </a:r>
          </a:p>
          <a:p>
            <a:pPr marL="0" indent="0">
              <a:buNone/>
            </a:pPr>
            <a:endParaRPr lang="en-US" sz="2000" dirty="0">
              <a:latin typeface="Gill Sans MT" panose="020B0502020104020203" pitchFamily="34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x = 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int(input(</a:t>
            </a:r>
            <a:r>
              <a:rPr lang="en-US" sz="2000" b="1" dirty="0">
                <a:solidFill>
                  <a:srgbClr val="CD7923"/>
                </a:solidFill>
                <a:latin typeface="Inconsolata" panose="020B0609030003000000" pitchFamily="49" charset="77"/>
              </a:rPr>
              <a:t>‘Enter an integer: ’</a:t>
            </a: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))</a:t>
            </a: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 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00"/>
                </a:solidFill>
                <a:latin typeface="Inconsolata" panose="020B0609030003000000" pitchFamily="49" charset="77"/>
              </a:rPr>
              <a:t>answer = ""</a:t>
            </a:r>
            <a:endParaRPr lang="en-US" sz="2000" b="1" dirty="0">
              <a:solidFill>
                <a:srgbClr val="CD7923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3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"fizz"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% 5 ==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"buzz"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answer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==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""</a:t>
            </a:r>
            <a:r>
              <a:rPr lang="en-US" sz="2000" b="1" dirty="0">
                <a:latin typeface="Inconsolata" panose="020B0609030003000000" pitchFamily="49" charset="77"/>
              </a:rPr>
              <a:t>: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6699"/>
                </a:solidFill>
                <a:latin typeface="Inconsolata" panose="020B0609030003000000" pitchFamily="49" charset="77"/>
              </a:rPr>
              <a:t>    answer += str(x)</a:t>
            </a:r>
            <a:endParaRPr lang="en-US" sz="20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2000" b="1" dirty="0">
                <a:solidFill>
                  <a:srgbClr val="34A327"/>
                </a:solidFill>
                <a:latin typeface="Inconsolata" panose="020B0609030003000000" pitchFamily="49" charset="77"/>
              </a:rPr>
              <a:t>print(answer)</a:t>
            </a:r>
          </a:p>
          <a:p>
            <a:pPr marL="0" indent="0">
              <a:buNone/>
            </a:pPr>
            <a:endParaRPr lang="en-US" sz="2000" b="1" dirty="0">
              <a:solidFill>
                <a:srgbClr val="34A32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2100" dirty="0">
              <a:latin typeface="Gill Sans MT" panose="020B0502020104020203" pitchFamily="34" charset="77"/>
            </a:endParaRPr>
          </a:p>
          <a:p>
            <a:pPr marL="342900" lvl="1" indent="0">
              <a:buNone/>
            </a:pPr>
            <a:endParaRPr lang="en-US" sz="2100" dirty="0">
              <a:solidFill>
                <a:srgbClr val="000087"/>
              </a:solidFill>
              <a:latin typeface="Gill Sans MT" panose="020B0502020104020203" pitchFamily="34" charset="7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0D1BAF-5E7D-594E-8234-3B7F6E5B181D}"/>
              </a:ext>
            </a:extLst>
          </p:cNvPr>
          <p:cNvSpPr txBox="1"/>
          <p:nvPr/>
        </p:nvSpPr>
        <p:spPr>
          <a:xfrm>
            <a:off x="4751462" y="3031401"/>
            <a:ext cx="3929089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100" dirty="0">
                <a:solidFill>
                  <a:srgbClr val="FF0000"/>
                </a:solidFill>
              </a:rPr>
              <a:t>Yes! Compare this to the previous</a:t>
            </a:r>
          </a:p>
          <a:p>
            <a:r>
              <a:rPr lang="en-US" sz="2100" dirty="0">
                <a:solidFill>
                  <a:srgbClr val="FF0000"/>
                </a:solidFill>
              </a:rPr>
              <a:t>slide.</a:t>
            </a:r>
          </a:p>
        </p:txBody>
      </p:sp>
    </p:spTree>
    <p:extLst>
      <p:ext uri="{BB962C8B-B14F-4D97-AF65-F5344CB8AC3E}">
        <p14:creationId xmlns:p14="http://schemas.microsoft.com/office/powerpoint/2010/main" val="37113849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1: Absolute Value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/>
              <a:t>Create </a:t>
            </a:r>
            <a:r>
              <a:rPr lang="en-US" dirty="0"/>
              <a:t>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 If you wish, you can use this same </a:t>
            </a:r>
            <a:r>
              <a:rPr lang="en-US" dirty="0" err="1"/>
              <a:t>repl</a:t>
            </a:r>
            <a:r>
              <a:rPr lang="en-US" dirty="0"/>
              <a:t> for all of the labs in this lecture. 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Write a program which asks for an integer and prints out the </a:t>
            </a:r>
            <a:r>
              <a:rPr lang="en-US" dirty="0" err="1"/>
              <a:t>absolut</a:t>
            </a:r>
            <a:r>
              <a:rPr lang="en-US" dirty="0"/>
              <a:t> value of the number. </a:t>
            </a:r>
          </a:p>
          <a:p>
            <a:pPr marL="0" indent="0">
              <a:buNone/>
            </a:pPr>
            <a:r>
              <a:rPr lang="en-US" dirty="0"/>
              <a:t>Example output 1:</a:t>
            </a:r>
          </a:p>
          <a:p>
            <a:pPr marL="0" indent="0">
              <a:buNone/>
            </a:pPr>
            <a:r>
              <a:rPr lang="en-US" dirty="0"/>
              <a:t>Enter a number: 34</a:t>
            </a:r>
          </a:p>
          <a:p>
            <a:pPr marL="0" indent="0">
              <a:buNone/>
            </a:pPr>
            <a:r>
              <a:rPr lang="en-US" dirty="0"/>
              <a:t>Absolute value of 34 is 34.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Example output 2:</a:t>
            </a:r>
          </a:p>
          <a:p>
            <a:pPr marL="0" indent="0">
              <a:buNone/>
            </a:pPr>
            <a:r>
              <a:rPr lang="en-US" dirty="0"/>
              <a:t>Enter a number: -11</a:t>
            </a:r>
          </a:p>
          <a:p>
            <a:pPr marL="0" indent="0">
              <a:buNone/>
            </a:pPr>
            <a:r>
              <a:rPr lang="en-US" dirty="0"/>
              <a:t>Absolute value of -11 is 11.</a:t>
            </a:r>
          </a:p>
          <a:p>
            <a:pPr marL="0" indent="0">
              <a:buNone/>
            </a:pP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36241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2" y="117706"/>
            <a:ext cx="7053542" cy="683886"/>
          </a:xfrm>
        </p:spPr>
        <p:txBody>
          <a:bodyPr/>
          <a:lstStyle/>
          <a:p>
            <a:r>
              <a:rPr lang="en-US" dirty="0"/>
              <a:t>Lab 2: Quadratic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252" y="801592"/>
            <a:ext cx="8411321" cy="4913407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Create a new </a:t>
            </a:r>
            <a:r>
              <a:rPr lang="en-US" dirty="0" err="1"/>
              <a:t>repl</a:t>
            </a:r>
            <a:r>
              <a:rPr lang="en-US" dirty="0"/>
              <a:t> on </a:t>
            </a:r>
            <a:r>
              <a:rPr lang="en-US" dirty="0" err="1"/>
              <a:t>repl.it</a:t>
            </a:r>
            <a:r>
              <a:rPr lang="en-US" dirty="0"/>
              <a:t>. Write a program which asks for the coefficients of the quadratic f(x) = ax^2 + bx + c and prints out the number of real roots of f(x).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Enter a: </a:t>
            </a:r>
            <a:r>
              <a:rPr lang="en-US" u="sng" dirty="0"/>
              <a:t>1</a:t>
            </a:r>
          </a:p>
          <a:p>
            <a:pPr marL="0" indent="0">
              <a:buNone/>
            </a:pPr>
            <a:r>
              <a:rPr lang="en-US" dirty="0"/>
              <a:t>Enter b: </a:t>
            </a:r>
            <a:r>
              <a:rPr lang="en-US" u="sng" dirty="0"/>
              <a:t>-2</a:t>
            </a:r>
          </a:p>
          <a:p>
            <a:pPr marL="0" indent="0">
              <a:buNone/>
            </a:pPr>
            <a:r>
              <a:rPr lang="en-US" dirty="0"/>
              <a:t>Enter c: </a:t>
            </a:r>
            <a:r>
              <a:rPr lang="en-US" u="sng" dirty="0"/>
              <a:t>-15</a:t>
            </a:r>
          </a:p>
          <a:p>
            <a:pPr marL="0" indent="0">
              <a:buNone/>
            </a:pPr>
            <a:r>
              <a:rPr lang="en-US" dirty="0"/>
              <a:t>Two real roots.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3FA655A-5AB5-F240-962A-94B89E2A3F46}"/>
              </a:ext>
            </a:extLst>
          </p:cNvPr>
          <p:cNvSpPr txBox="1"/>
          <p:nvPr/>
        </p:nvSpPr>
        <p:spPr>
          <a:xfrm>
            <a:off x="3045360" y="2606469"/>
            <a:ext cx="2355582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0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No real roots. </a:t>
            </a:r>
          </a:p>
          <a:p>
            <a:endParaRPr lang="en-US" sz="2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902497-A323-8444-BA6A-683A07A0DC35}"/>
              </a:ext>
            </a:extLst>
          </p:cNvPr>
          <p:cNvSpPr txBox="1"/>
          <p:nvPr/>
        </p:nvSpPr>
        <p:spPr>
          <a:xfrm>
            <a:off x="5888742" y="2606468"/>
            <a:ext cx="3131005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100" dirty="0"/>
              <a:t>Enter a: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Enter b: </a:t>
            </a:r>
            <a:r>
              <a:rPr lang="en-US" sz="2100" u="sng" dirty="0"/>
              <a:t>-2</a:t>
            </a:r>
          </a:p>
          <a:p>
            <a:r>
              <a:rPr lang="en-US" sz="2100" dirty="0"/>
              <a:t>Enter c: </a:t>
            </a:r>
            <a:r>
              <a:rPr lang="en-US" sz="2100" u="sng" dirty="0"/>
              <a:t>1</a:t>
            </a:r>
          </a:p>
          <a:p>
            <a:r>
              <a:rPr lang="en-US" sz="2100" dirty="0"/>
              <a:t>One repeated real root. </a:t>
            </a:r>
          </a:p>
          <a:p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15750704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EDB93F-76CE-6747-9589-BC88C1222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848" y="1492746"/>
            <a:ext cx="4604085" cy="36617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9E8B8AB9-E120-6C4A-9B5F-9F1D3643B835}"/>
              </a:ext>
            </a:extLst>
          </p:cNvPr>
          <p:cNvSpPr txBox="1"/>
          <p:nvPr/>
        </p:nvSpPr>
        <p:spPr>
          <a:xfrm>
            <a:off x="4509710" y="2446447"/>
            <a:ext cx="382848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Note that = is for assignment and</a:t>
            </a:r>
          </a:p>
          <a:p>
            <a:r>
              <a:rPr lang="en-US" sz="1800" dirty="0">
                <a:solidFill>
                  <a:srgbClr val="FF0000"/>
                </a:solidFill>
              </a:rPr>
              <a:t>== is for equals.</a:t>
            </a:r>
          </a:p>
          <a:p>
            <a:endParaRPr lang="en-US" sz="1800" dirty="0">
              <a:solidFill>
                <a:srgbClr val="FF0000"/>
              </a:solidFill>
            </a:endParaRPr>
          </a:p>
          <a:p>
            <a:r>
              <a:rPr lang="en-US" sz="1800" dirty="0">
                <a:solidFill>
                  <a:srgbClr val="FF0000"/>
                </a:solidFill>
              </a:rPr>
              <a:t>These operators return either True or </a:t>
            </a:r>
          </a:p>
          <a:p>
            <a:r>
              <a:rPr lang="en-US" sz="1800" dirty="0">
                <a:solidFill>
                  <a:srgbClr val="FF0000"/>
                </a:solidFill>
              </a:rPr>
              <a:t>False.</a:t>
            </a:r>
          </a:p>
          <a:p>
            <a:endParaRPr lang="en-US" sz="1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4797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3848" y="467027"/>
            <a:ext cx="7053542" cy="683886"/>
          </a:xfrm>
        </p:spPr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150913"/>
            <a:ext cx="8051725" cy="44405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457200" indent="-457200">
              <a:buAutoNum type="arabicParenR"/>
            </a:pPr>
            <a:r>
              <a:rPr lang="en-US" dirty="0" err="1"/>
              <a:t>Vanderplas</a:t>
            </a:r>
            <a:r>
              <a:rPr lang="en-US" dirty="0"/>
              <a:t>, Jake, A Whirlwind Tour of Python, </a:t>
            </a:r>
            <a:r>
              <a:rPr lang="en-US" dirty="0" err="1"/>
              <a:t>O’reilly</a:t>
            </a:r>
            <a:r>
              <a:rPr lang="en-US" dirty="0"/>
              <a:t> Media. </a:t>
            </a:r>
          </a:p>
          <a:p>
            <a:pPr marL="457200" indent="-457200">
              <a:buAutoNum type="arabicParenR"/>
            </a:pPr>
            <a:r>
              <a:rPr lang="en-US" dirty="0"/>
              <a:t>Richard </a:t>
            </a:r>
            <a:r>
              <a:rPr lang="en-US" dirty="0" err="1"/>
              <a:t>Halterman</a:t>
            </a:r>
            <a:r>
              <a:rPr lang="en-US" dirty="0"/>
              <a:t>, Fundamental of Python Programming.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8711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202108"/>
            <a:ext cx="7053542" cy="683886"/>
          </a:xfrm>
        </p:spPr>
        <p:txBody>
          <a:bodyPr/>
          <a:lstStyle/>
          <a:p>
            <a:r>
              <a:rPr lang="en-US" dirty="0"/>
              <a:t>Comparison Operators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2" y="965676"/>
            <a:ext cx="8342282" cy="4749324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sz="1900" b="1" dirty="0">
              <a:solidFill>
                <a:srgbClr val="0070C0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800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sz="1900" b="1" dirty="0">
                <a:latin typeface="INCONSOLATA" panose="020B0609030003000000" pitchFamily="49" charset="77"/>
              </a:rPr>
              <a:t>(10 == 5)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(a)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&lt;=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(3 != 7)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# </a:t>
            </a:r>
            <a:r>
              <a:rPr lang="en-US" sz="1900" b="1" dirty="0">
                <a:latin typeface="INCONSOLATA" panose="020B0609030003000000" pitchFamily="49" charset="77"/>
              </a:rPr>
              <a:t>True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= 1</a:t>
            </a:r>
          </a:p>
          <a:p>
            <a:pPr marL="0" indent="0">
              <a:buNone/>
            </a:pP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sz="2000" b="1" dirty="0">
                <a:latin typeface="Inconsolata" panose="020B0609030003000000" pitchFamily="49" charset="77"/>
              </a:rPr>
              <a:t>(</a:t>
            </a:r>
            <a:r>
              <a:rPr lang="en-US" sz="2000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sz="2000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sz="2000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sz="2000" b="1" dirty="0">
                <a:latin typeface="Inconsolata" panose="020B0609030003000000" pitchFamily="49" charset="77"/>
              </a:rPr>
              <a:t>) 	# False</a:t>
            </a:r>
          </a:p>
          <a:p>
            <a:pPr marL="0" indent="0">
              <a:buNone/>
            </a:pPr>
            <a:r>
              <a:rPr lang="en-US" sz="1900" b="1" dirty="0">
                <a:solidFill>
                  <a:srgbClr val="0070C0"/>
                </a:solidFill>
                <a:latin typeface="INCONSOLATA" panose="020B0609030003000000" pitchFamily="49" charset="77"/>
              </a:rPr>
              <a:t>print</a:t>
            </a:r>
            <a:r>
              <a:rPr lang="en-US" sz="1900" b="1" dirty="0">
                <a:latin typeface="INCONSOLATA" panose="020B0609030003000000" pitchFamily="49" charset="77"/>
              </a:rPr>
              <a:t>(b)</a:t>
            </a: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 		# </a:t>
            </a:r>
            <a:r>
              <a:rPr lang="en-US" sz="1900" b="1" dirty="0">
                <a:latin typeface="INCONSOLATA" panose="020B0609030003000000" pitchFamily="49" charset="77"/>
              </a:rPr>
              <a:t>False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sz="1900" b="1" dirty="0">
                <a:solidFill>
                  <a:srgbClr val="FF6600"/>
                </a:solidFill>
                <a:latin typeface="INCONSOLATA" panose="020B0609030003000000" pitchFamily="49" charset="77"/>
              </a:rPr>
              <a:t>	  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6676521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129" y="22667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30" y="910561"/>
            <a:ext cx="8362444" cy="480443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/>
              <a:t>Python provides operators to combine the values using the standard concepts of “</a:t>
            </a:r>
            <a:r>
              <a:rPr lang="en-US" b="1" dirty="0"/>
              <a:t>and</a:t>
            </a:r>
            <a:r>
              <a:rPr lang="en-US" dirty="0"/>
              <a:t>”, “</a:t>
            </a:r>
            <a:r>
              <a:rPr lang="en-US" b="1" dirty="0"/>
              <a:t>or</a:t>
            </a:r>
            <a:r>
              <a:rPr lang="en-US" dirty="0"/>
              <a:t>”, and “</a:t>
            </a:r>
            <a:r>
              <a:rPr lang="en-US" b="1" dirty="0"/>
              <a:t>not</a:t>
            </a:r>
            <a:r>
              <a:rPr lang="en-US" dirty="0"/>
              <a:t>”.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These operators are expressed using the words and, or,  and not: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Or above is "inclusive or".</a:t>
            </a:r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1A8B361-4859-D745-85D5-8B7414EF4C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24606801"/>
              </p:ext>
            </p:extLst>
          </p:nvPr>
        </p:nvGraphicFramePr>
        <p:xfrm>
          <a:off x="526231" y="2636098"/>
          <a:ext cx="1874378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722371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or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B28EE87-25E5-6843-B881-8A5CBDEB87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2816778"/>
              </p:ext>
            </p:extLst>
          </p:nvPr>
        </p:nvGraphicFramePr>
        <p:xfrm>
          <a:off x="3129804" y="2636098"/>
          <a:ext cx="1956574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572569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  <a:gridCol w="804567">
                  <a:extLst>
                    <a:ext uri="{9D8B030D-6E8A-4147-A177-3AD203B41FA5}">
                      <a16:colId xmlns:a16="http://schemas.microsoft.com/office/drawing/2014/main" val="413614507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 and 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92255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6723865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7EBC987-A315-0D4B-9537-E689EC60B3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4266949"/>
              </p:ext>
            </p:extLst>
          </p:nvPr>
        </p:nvGraphicFramePr>
        <p:xfrm>
          <a:off x="5815573" y="2975877"/>
          <a:ext cx="1321544" cy="11746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9438">
                  <a:extLst>
                    <a:ext uri="{9D8B030D-6E8A-4147-A177-3AD203B41FA5}">
                      <a16:colId xmlns:a16="http://schemas.microsoft.com/office/drawing/2014/main" val="906320275"/>
                    </a:ext>
                  </a:extLst>
                </a:gridCol>
                <a:gridCol w="742106">
                  <a:extLst>
                    <a:ext uri="{9D8B030D-6E8A-4147-A177-3AD203B41FA5}">
                      <a16:colId xmlns:a16="http://schemas.microsoft.com/office/drawing/2014/main" val="4096772832"/>
                    </a:ext>
                  </a:extLst>
                </a:gridCol>
              </a:tblGrid>
              <a:tr h="432962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not 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6100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2777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36111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11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74" y="138553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48" y="1003610"/>
            <a:ext cx="8051725" cy="4711390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4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print(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 and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)</a:t>
            </a:r>
            <a:r>
              <a:rPr lang="en-US" b="1" dirty="0">
                <a:latin typeface="Inconsolata" panose="020B0609030003000000" pitchFamily="49" charset="77"/>
              </a:rPr>
              <a:t>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  <a:r>
              <a:rPr lang="en-US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a = </a:t>
            </a:r>
            <a:r>
              <a:rPr lang="en-US" b="1" dirty="0">
                <a:latin typeface="Inconsolata" panose="020B0609030003000000" pitchFamily="49" charset="77"/>
              </a:rPr>
              <a:t>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&gt;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10</a:t>
            </a:r>
            <a:r>
              <a:rPr lang="en-US" b="1" dirty="0">
                <a:latin typeface="Inconsolata" panose="020B0609030003000000" pitchFamily="49" charset="77"/>
              </a:rPr>
              <a:t>) or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%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2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0</a:t>
            </a:r>
            <a:r>
              <a:rPr lang="en-US" b="1" dirty="0">
                <a:latin typeface="Inconsolata" panose="020B0609030003000000" pitchFamily="49" charset="77"/>
              </a:rPr>
              <a:t>) 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print(a)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b = </a:t>
            </a:r>
            <a:r>
              <a:rPr lang="en-US" b="1" dirty="0">
                <a:latin typeface="Inconsolata" panose="020B0609030003000000" pitchFamily="49" charset="77"/>
              </a:rPr>
              <a:t>not 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x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&lt;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6</a:t>
            </a:r>
            <a:r>
              <a:rPr lang="en-US" b="1" dirty="0">
                <a:latin typeface="Inconsolata" panose="020B0609030003000000" pitchFamily="49" charset="77"/>
              </a:rPr>
              <a:t>)</a:t>
            </a:r>
            <a:br>
              <a:rPr lang="en-US" b="1" dirty="0">
                <a:latin typeface="Inconsolata" panose="020B0609030003000000" pitchFamily="49" charset="77"/>
              </a:rPr>
            </a:br>
            <a:r>
              <a:rPr lang="en-US" b="1" dirty="0">
                <a:latin typeface="Inconsolata" panose="020B0609030003000000" pitchFamily="49" charset="77"/>
              </a:rPr>
              <a:t>print(b)	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or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True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print(True and False)	</a:t>
            </a:r>
            <a:r>
              <a:rPr lang="en-US" b="1" dirty="0">
                <a:solidFill>
                  <a:srgbClr val="0070C0"/>
                </a:solidFill>
                <a:latin typeface="Inconsolata" panose="020B0609030003000000" pitchFamily="49" charset="77"/>
              </a:rPr>
              <a:t># False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3984506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518" y="156309"/>
            <a:ext cx="7053542" cy="683886"/>
          </a:xfrm>
        </p:spPr>
        <p:txBody>
          <a:bodyPr/>
          <a:lstStyle/>
          <a:p>
            <a:r>
              <a:rPr lang="en-US" dirty="0"/>
              <a:t>Operator Precedence</a:t>
            </a: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8100E267-8A7A-3A4C-B842-FAFBF7A81F27}"/>
              </a:ext>
            </a:extLst>
          </p:cNvPr>
          <p:cNvGraphicFramePr>
            <a:graphicFrameLocks/>
          </p:cNvGraphicFramePr>
          <p:nvPr/>
        </p:nvGraphicFramePr>
        <p:xfrm>
          <a:off x="1768980" y="1281295"/>
          <a:ext cx="5862414" cy="38430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48059">
                  <a:extLst>
                    <a:ext uri="{9D8B030D-6E8A-4147-A177-3AD203B41FA5}">
                      <a16:colId xmlns:a16="http://schemas.microsoft.com/office/drawing/2014/main" val="2797331459"/>
                    </a:ext>
                  </a:extLst>
                </a:gridCol>
                <a:gridCol w="1808785">
                  <a:extLst>
                    <a:ext uri="{9D8B030D-6E8A-4147-A177-3AD203B41FA5}">
                      <a16:colId xmlns:a16="http://schemas.microsoft.com/office/drawing/2014/main" val="643804973"/>
                    </a:ext>
                  </a:extLst>
                </a:gridCol>
                <a:gridCol w="2905570">
                  <a:extLst>
                    <a:ext uri="{9D8B030D-6E8A-4147-A177-3AD203B41FA5}">
                      <a16:colId xmlns:a16="http://schemas.microsoft.com/office/drawing/2014/main" val="23905981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b="1" dirty="0"/>
                        <a:t>Precedence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Operation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0382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highest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exponentiation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65504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negation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99731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*, /, //,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multiplication, division, floor division, modulus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1847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+, 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adding, 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95921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==,!=,&lt;,&gt;,&lt;=,&gt;=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comparisons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0002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not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93031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and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758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logical 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31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/>
                        <a:t>lowest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assignment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7762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17755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924" y="125195"/>
            <a:ext cx="7053542" cy="683886"/>
          </a:xfrm>
        </p:spPr>
        <p:txBody>
          <a:bodyPr/>
          <a:lstStyle/>
          <a:p>
            <a:r>
              <a:rPr lang="en-US" dirty="0"/>
              <a:t>Boolean Operations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6554" y="809081"/>
            <a:ext cx="8339020" cy="4905919"/>
          </a:xfrm>
        </p:spPr>
        <p:txBody>
          <a:bodyPr>
            <a:noAutofit/>
          </a:bodyPr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Math operators have the highest precedence. Then comparison operators are followed by logical operators. The assignment operator is evaluated last. </a:t>
            </a:r>
          </a:p>
          <a:p>
            <a:pPr marL="0" indent="0">
              <a:buNone/>
            </a:pPr>
            <a:endParaRPr lang="en-US" b="1" dirty="0">
              <a:solidFill>
                <a:srgbClr val="000087"/>
              </a:solidFill>
              <a:latin typeface="Inconsolata" panose="020B0609030003000000" pitchFamily="49" charset="77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 </a:t>
            </a:r>
            <a:r>
              <a:rPr lang="en-US" b="1" dirty="0">
                <a:solidFill>
                  <a:srgbClr val="545454"/>
                </a:solidFill>
                <a:latin typeface="Inconsolata" panose="020B0609030003000000" pitchFamily="49" charset="77"/>
              </a:rPr>
              <a:t>= </a:t>
            </a:r>
            <a:r>
              <a:rPr lang="en-US" b="1" dirty="0">
                <a:solidFill>
                  <a:srgbClr val="FF6600"/>
                </a:solidFill>
                <a:latin typeface="Inconsolata" panose="020B0609030003000000" pitchFamily="49" charset="77"/>
              </a:rPr>
              <a:t>3 + 2 * 4 &lt; 14 or 3 == 5</a:t>
            </a:r>
          </a:p>
          <a:p>
            <a:pPr marL="0" indent="0">
              <a:buNone/>
            </a:pPr>
            <a:r>
              <a:rPr lang="en-US" b="1" dirty="0">
                <a:latin typeface="Inconsolata" panose="020B0609030003000000" pitchFamily="49" charset="77"/>
              </a:rPr>
              <a:t>print(</a:t>
            </a:r>
            <a:r>
              <a:rPr lang="en-US" b="1" dirty="0">
                <a:solidFill>
                  <a:srgbClr val="000087"/>
                </a:solidFill>
                <a:latin typeface="Inconsolata" panose="020B0609030003000000" pitchFamily="49" charset="77"/>
              </a:rPr>
              <a:t>result</a:t>
            </a:r>
            <a:r>
              <a:rPr lang="en-US" b="1" dirty="0">
                <a:latin typeface="Inconsolata" panose="020B0609030003000000" pitchFamily="49" charset="77"/>
              </a:rPr>
              <a:t>) 		</a:t>
            </a:r>
            <a:r>
              <a:rPr lang="en-US" b="1" dirty="0">
                <a:solidFill>
                  <a:schemeClr val="accent1"/>
                </a:solidFill>
                <a:latin typeface="Inconsolata" panose="020B0609030003000000" pitchFamily="49" charset="77"/>
              </a:rPr>
              <a:t># True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sz="1900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13428985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28F-61D0-D949-A5E7-F83756230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291" y="142287"/>
            <a:ext cx="7053542" cy="683886"/>
          </a:xfrm>
        </p:spPr>
        <p:txBody>
          <a:bodyPr/>
          <a:lstStyle/>
          <a:p>
            <a:r>
              <a:rPr lang="en-US" dirty="0"/>
              <a:t>Conditionals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3B2E017-30B2-884B-A113-B419A2ED51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291" y="826173"/>
            <a:ext cx="8668697" cy="46858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reserved word </a:t>
            </a:r>
            <a:r>
              <a:rPr lang="en-US" b="1" dirty="0"/>
              <a:t>if</a:t>
            </a:r>
            <a:r>
              <a:rPr lang="en-US" dirty="0"/>
              <a:t> begins an conditional block.</a:t>
            </a:r>
          </a:p>
          <a:p>
            <a:pPr marL="342900" lvl="1" indent="0">
              <a:buNone/>
            </a:pPr>
            <a:endParaRPr lang="en-US" sz="2100" b="1" dirty="0">
              <a:solidFill>
                <a:srgbClr val="006699"/>
              </a:solidFill>
              <a:latin typeface="Inconsolata" panose="020B0609030003000000" pitchFamily="49" charset="77"/>
            </a:endParaRPr>
          </a:p>
          <a:p>
            <a:pPr marL="342900" lvl="1" indent="0">
              <a:buNone/>
            </a:pP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if </a:t>
            </a:r>
            <a:r>
              <a:rPr lang="en-US" sz="2100" b="1" dirty="0">
                <a:solidFill>
                  <a:srgbClr val="000087"/>
                </a:solidFill>
                <a:latin typeface="Inconsolata" panose="020B0609030003000000" pitchFamily="49" charset="77"/>
              </a:rPr>
              <a:t>condition</a:t>
            </a:r>
            <a:r>
              <a:rPr lang="en-US" sz="2100" b="1" dirty="0">
                <a:latin typeface="Inconsolata" panose="020B0609030003000000" pitchFamily="49" charset="77"/>
              </a:rPr>
              <a:t>:</a:t>
            </a:r>
            <a:br>
              <a:rPr lang="en-US" sz="2100" b="1" dirty="0">
                <a:latin typeface="Inconsolata" panose="020B0609030003000000" pitchFamily="49" charset="77"/>
              </a:rPr>
            </a:br>
            <a:r>
              <a:rPr lang="en-US" sz="2100" b="1" dirty="0">
                <a:latin typeface="Inconsolata" panose="020B0609030003000000" pitchFamily="49" charset="77"/>
              </a:rPr>
              <a:t>	</a:t>
            </a:r>
            <a:r>
              <a:rPr lang="en-US" sz="2100" b="1" dirty="0">
                <a:solidFill>
                  <a:srgbClr val="006699"/>
                </a:solidFill>
                <a:latin typeface="Inconsolata" panose="020B0609030003000000" pitchFamily="49" charset="77"/>
              </a:rPr>
              <a:t>block</a:t>
            </a:r>
            <a:r>
              <a:rPr lang="en-US" sz="2100" b="1" dirty="0">
                <a:latin typeface="Inconsolata" panose="020B0609030003000000" pitchFamily="49" charset="77"/>
              </a:rPr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condition determines if the block is to be executed.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A block contains one or more statements.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statements inside of a block must be indented the same number of spaces from the left. The standard is 4 spaces.</a:t>
            </a:r>
          </a:p>
          <a:p>
            <a:pPr marL="0" indent="0">
              <a:buNone/>
            </a:pPr>
            <a:endParaRPr lang="en-US" b="1" dirty="0">
              <a:latin typeface="Inconsolata" panose="020B0609030003000000" pitchFamily="49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278045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ill Sans MT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3041</TotalTime>
  <Words>1936</Words>
  <Application>Microsoft Macintosh PowerPoint</Application>
  <PresentationFormat>On-screen Show (16:10)</PresentationFormat>
  <Paragraphs>392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UbuntuMono</vt:lpstr>
      <vt:lpstr>Arial</vt:lpstr>
      <vt:lpstr>Gill Sans MT</vt:lpstr>
      <vt:lpstr>Inconsolata</vt:lpstr>
      <vt:lpstr>Inconsolata</vt:lpstr>
      <vt:lpstr>Office Theme</vt:lpstr>
      <vt:lpstr>Introduction to Python</vt:lpstr>
      <vt:lpstr>Topics</vt:lpstr>
      <vt:lpstr>Comparison Operators</vt:lpstr>
      <vt:lpstr>Comparison Operators</vt:lpstr>
      <vt:lpstr>Boolean Operations</vt:lpstr>
      <vt:lpstr>Boolean Operations</vt:lpstr>
      <vt:lpstr>Operator Precedence</vt:lpstr>
      <vt:lpstr>Boolean Operations</vt:lpstr>
      <vt:lpstr>Conditionals</vt:lpstr>
      <vt:lpstr>If block</vt:lpstr>
      <vt:lpstr>If block</vt:lpstr>
      <vt:lpstr>Sequence of Ifs</vt:lpstr>
      <vt:lpstr>Sequence of Ifs</vt:lpstr>
      <vt:lpstr>if-elif</vt:lpstr>
      <vt:lpstr>if-elif</vt:lpstr>
      <vt:lpstr>if-elif</vt:lpstr>
      <vt:lpstr>if-elif-else</vt:lpstr>
      <vt:lpstr>if-elif-else</vt:lpstr>
      <vt:lpstr>and, or, not</vt:lpstr>
      <vt:lpstr>and, or, not</vt:lpstr>
      <vt:lpstr>and, or, not</vt:lpstr>
      <vt:lpstr>Ternary Operators</vt:lpstr>
      <vt:lpstr>Ternary Operators</vt:lpstr>
      <vt:lpstr>Example 1</vt:lpstr>
      <vt:lpstr>Example 2: FizzBuzz</vt:lpstr>
      <vt:lpstr>Example 2: FizzBuzz</vt:lpstr>
      <vt:lpstr>Example 2: FizzBuzz</vt:lpstr>
      <vt:lpstr>Lab 1: Absolute Value</vt:lpstr>
      <vt:lpstr>Lab 2: Quadratic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Coding Games in Python</dc:title>
  <dc:creator>Long B Nguyen</dc:creator>
  <cp:lastModifiedBy>Long B Nguyen</cp:lastModifiedBy>
  <cp:revision>1</cp:revision>
  <dcterms:created xsi:type="dcterms:W3CDTF">2019-05-29T16:38:51Z</dcterms:created>
  <dcterms:modified xsi:type="dcterms:W3CDTF">2021-06-09T15:08:06Z</dcterms:modified>
</cp:coreProperties>
</file>