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61" r:id="rId3"/>
    <p:sldId id="259" r:id="rId4"/>
    <p:sldId id="260" r:id="rId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0A0DA4-16A7-FA47-A408-46AEA1EB54B5}" v="823" dt="2019-11-27T14:01:51.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3"/>
    <p:restoredTop sz="93692"/>
  </p:normalViewPr>
  <p:slideViewPr>
    <p:cSldViewPr snapToGrid="0" snapToObjects="1">
      <p:cViewPr varScale="1">
        <p:scale>
          <a:sx n="127" d="100"/>
          <a:sy n="127" d="100"/>
        </p:scale>
        <p:origin x="18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Lst>
  <pc:docChgLst>
    <pc:chgData name="Long B Nguyen" userId="f59fb8f3-a021-417a-8bc1-65c8d471c621" providerId="ADAL" clId="{E5BF62A1-4F8A-BC49-8FD7-ABEA3D28ED25}"/>
  </pc:docChgLst>
  <pc:docChgLst>
    <pc:chgData name="Long B Nguyen" userId="f59fb8f3-a021-417a-8bc1-65c8d471c621" providerId="ADAL" clId="{1C1076C3-9A6E-4D4F-BB05-7938473265E6}"/>
    <pc:docChg chg="delSld modSld">
      <pc:chgData name="Long B Nguyen" userId="f59fb8f3-a021-417a-8bc1-65c8d471c621" providerId="ADAL" clId="{1C1076C3-9A6E-4D4F-BB05-7938473265E6}" dt="2019-10-22T02:14:13.438" v="77" actId="2696"/>
      <pc:docMkLst>
        <pc:docMk/>
      </pc:docMkLst>
      <pc:sldChg chg="modSp">
        <pc:chgData name="Long B Nguyen" userId="f59fb8f3-a021-417a-8bc1-65c8d471c621" providerId="ADAL" clId="{1C1076C3-9A6E-4D4F-BB05-7938473265E6}" dt="2019-10-22T02:13:51.110" v="50" actId="14100"/>
        <pc:sldMkLst>
          <pc:docMk/>
          <pc:sldMk cId="4247104139" sldId="256"/>
        </pc:sldMkLst>
        <pc:spChg chg="mod">
          <ac:chgData name="Long B Nguyen" userId="f59fb8f3-a021-417a-8bc1-65c8d471c621" providerId="ADAL" clId="{1C1076C3-9A6E-4D4F-BB05-7938473265E6}" dt="2019-10-22T02:13:51.110" v="50" actId="14100"/>
          <ac:spMkLst>
            <pc:docMk/>
            <pc:sldMk cId="4247104139" sldId="256"/>
            <ac:spMk id="3" creationId="{1BDC47C8-6776-7B44-9CD4-95FC91452D62}"/>
          </ac:spMkLst>
        </pc:spChg>
      </pc:sldChg>
    </pc:docChg>
  </pc:docChgLst>
  <pc:docChgLst>
    <pc:chgData name="Long B Nguyen" userId="f59fb8f3-a021-417a-8bc1-65c8d471c621" providerId="ADAL" clId="{6CD83B71-C243-244B-B302-DE2E82069201}"/>
  </pc:docChgLst>
  <pc:docChgLst>
    <pc:chgData name="Long B Nguyen" userId="f59fb8f3-a021-417a-8bc1-65c8d471c621" providerId="ADAL" clId="{F40A0DA4-16A7-FA47-A408-46AEA1EB54B5}"/>
    <pc:docChg chg="custSel addSld delSld modSld">
      <pc:chgData name="Long B Nguyen" userId="f59fb8f3-a021-417a-8bc1-65c8d471c621" providerId="ADAL" clId="{F40A0DA4-16A7-FA47-A408-46AEA1EB54B5}" dt="2019-11-27T14:02:58.774" v="950" actId="2696"/>
      <pc:docMkLst>
        <pc:docMk/>
      </pc:docMkLst>
      <pc:sldChg chg="addSp delSp modSp">
        <pc:chgData name="Long B Nguyen" userId="f59fb8f3-a021-417a-8bc1-65c8d471c621" providerId="ADAL" clId="{F40A0DA4-16A7-FA47-A408-46AEA1EB54B5}" dt="2019-11-26T15:19:04.856" v="8" actId="255"/>
        <pc:sldMkLst>
          <pc:docMk/>
          <pc:sldMk cId="4247104139" sldId="256"/>
        </pc:sldMkLst>
        <pc:spChg chg="del">
          <ac:chgData name="Long B Nguyen" userId="f59fb8f3-a021-417a-8bc1-65c8d471c621" providerId="ADAL" clId="{F40A0DA4-16A7-FA47-A408-46AEA1EB54B5}" dt="2019-11-26T15:18:36.392" v="0" actId="478"/>
          <ac:spMkLst>
            <pc:docMk/>
            <pc:sldMk cId="4247104139" sldId="256"/>
            <ac:spMk id="2" creationId="{6117A749-B1BA-E24B-8FB0-0604EF651FB3}"/>
          </ac:spMkLst>
        </pc:spChg>
        <pc:spChg chg="del mod">
          <ac:chgData name="Long B Nguyen" userId="f59fb8f3-a021-417a-8bc1-65c8d471c621" providerId="ADAL" clId="{F40A0DA4-16A7-FA47-A408-46AEA1EB54B5}" dt="2019-11-26T15:18:47.235" v="4" actId="478"/>
          <ac:spMkLst>
            <pc:docMk/>
            <pc:sldMk cId="4247104139" sldId="256"/>
            <ac:spMk id="3" creationId="{1BDC47C8-6776-7B44-9CD4-95FC91452D62}"/>
          </ac:spMkLst>
        </pc:spChg>
        <pc:spChg chg="add mod">
          <ac:chgData name="Long B Nguyen" userId="f59fb8f3-a021-417a-8bc1-65c8d471c621" providerId="ADAL" clId="{F40A0DA4-16A7-FA47-A408-46AEA1EB54B5}" dt="2019-11-26T15:19:04.856" v="8" actId="255"/>
          <ac:spMkLst>
            <pc:docMk/>
            <pc:sldMk cId="4247104139" sldId="256"/>
            <ac:spMk id="6" creationId="{E3D6B9BE-A788-0749-A789-3F90558489D4}"/>
          </ac:spMkLst>
        </pc:spChg>
      </pc:sldChg>
      <pc:sldChg chg="del">
        <pc:chgData name="Long B Nguyen" userId="f59fb8f3-a021-417a-8bc1-65c8d471c621" providerId="ADAL" clId="{F40A0DA4-16A7-FA47-A408-46AEA1EB54B5}" dt="2019-11-26T15:19:56.516" v="10" actId="2696"/>
        <pc:sldMkLst>
          <pc:docMk/>
          <pc:sldMk cId="278045358" sldId="257"/>
        </pc:sldMkLst>
      </pc:sldChg>
      <pc:sldChg chg="modSp add modAnim">
        <pc:chgData name="Long B Nguyen" userId="f59fb8f3-a021-417a-8bc1-65c8d471c621" providerId="ADAL" clId="{F40A0DA4-16A7-FA47-A408-46AEA1EB54B5}" dt="2019-11-27T12:44:32.694" v="621"/>
        <pc:sldMkLst>
          <pc:docMk/>
          <pc:sldMk cId="2081551775" sldId="259"/>
        </pc:sldMkLst>
        <pc:spChg chg="mod">
          <ac:chgData name="Long B Nguyen" userId="f59fb8f3-a021-417a-8bc1-65c8d471c621" providerId="ADAL" clId="{F40A0DA4-16A7-FA47-A408-46AEA1EB54B5}" dt="2019-11-27T12:38:50.546" v="254" actId="20577"/>
          <ac:spMkLst>
            <pc:docMk/>
            <pc:sldMk cId="2081551775" sldId="259"/>
            <ac:spMk id="2" creationId="{AA3A228F-61D0-D949-A5E7-F83756230BF8}"/>
          </ac:spMkLst>
        </pc:spChg>
        <pc:spChg chg="mod">
          <ac:chgData name="Long B Nguyen" userId="f59fb8f3-a021-417a-8bc1-65c8d471c621" providerId="ADAL" clId="{F40A0DA4-16A7-FA47-A408-46AEA1EB54B5}" dt="2019-11-27T12:40:46.259" v="474" actId="20577"/>
          <ac:spMkLst>
            <pc:docMk/>
            <pc:sldMk cId="2081551775" sldId="259"/>
            <ac:spMk id="9" creationId="{E3B2E017-30B2-884B-A113-B419A2ED51AD}"/>
          </ac:spMkLst>
        </pc:spChg>
        <pc:picChg chg="mod">
          <ac:chgData name="Long B Nguyen" userId="f59fb8f3-a021-417a-8bc1-65c8d471c621" providerId="ADAL" clId="{F40A0DA4-16A7-FA47-A408-46AEA1EB54B5}" dt="2019-11-27T12:39:33.754" v="357" actId="1076"/>
          <ac:picMkLst>
            <pc:docMk/>
            <pc:sldMk cId="2081551775" sldId="259"/>
            <ac:picMk id="4" creationId="{73F37A0B-B0EE-6844-BD8E-4A35679250DE}"/>
          </ac:picMkLst>
        </pc:picChg>
      </pc:sldChg>
      <pc:sldChg chg="modSp add del">
        <pc:chgData name="Long B Nguyen" userId="f59fb8f3-a021-417a-8bc1-65c8d471c621" providerId="ADAL" clId="{F40A0DA4-16A7-FA47-A408-46AEA1EB54B5}" dt="2019-11-27T12:38:02.197" v="228" actId="2696"/>
        <pc:sldMkLst>
          <pc:docMk/>
          <pc:sldMk cId="3521880031" sldId="259"/>
        </pc:sldMkLst>
        <pc:spChg chg="mod">
          <ac:chgData name="Long B Nguyen" userId="f59fb8f3-a021-417a-8bc1-65c8d471c621" providerId="ADAL" clId="{F40A0DA4-16A7-FA47-A408-46AEA1EB54B5}" dt="2019-11-27T12:35:30.488" v="90" actId="20577"/>
          <ac:spMkLst>
            <pc:docMk/>
            <pc:sldMk cId="3521880031" sldId="259"/>
            <ac:spMk id="2" creationId="{AA3A228F-61D0-D949-A5E7-F83756230BF8}"/>
          </ac:spMkLst>
        </pc:spChg>
        <pc:spChg chg="mod">
          <ac:chgData name="Long B Nguyen" userId="f59fb8f3-a021-417a-8bc1-65c8d471c621" providerId="ADAL" clId="{F40A0DA4-16A7-FA47-A408-46AEA1EB54B5}" dt="2019-11-27T12:35:19.358" v="63" actId="20577"/>
          <ac:spMkLst>
            <pc:docMk/>
            <pc:sldMk cId="3521880031" sldId="259"/>
            <ac:spMk id="9" creationId="{E3B2E017-30B2-884B-A113-B419A2ED51AD}"/>
          </ac:spMkLst>
        </pc:spChg>
      </pc:sldChg>
      <pc:sldChg chg="delSp modSp add delAnim modAnim">
        <pc:chgData name="Long B Nguyen" userId="f59fb8f3-a021-417a-8bc1-65c8d471c621" providerId="ADAL" clId="{F40A0DA4-16A7-FA47-A408-46AEA1EB54B5}" dt="2019-11-27T14:01:51.212" v="949"/>
        <pc:sldMkLst>
          <pc:docMk/>
          <pc:sldMk cId="3862788709" sldId="260"/>
        </pc:sldMkLst>
        <pc:spChg chg="mod">
          <ac:chgData name="Long B Nguyen" userId="f59fb8f3-a021-417a-8bc1-65c8d471c621" providerId="ADAL" clId="{F40A0DA4-16A7-FA47-A408-46AEA1EB54B5}" dt="2019-11-27T12:38:59.343" v="270" actId="20577"/>
          <ac:spMkLst>
            <pc:docMk/>
            <pc:sldMk cId="3862788709" sldId="260"/>
            <ac:spMk id="2" creationId="{AA3A228F-61D0-D949-A5E7-F83756230BF8}"/>
          </ac:spMkLst>
        </pc:spChg>
        <pc:spChg chg="mod">
          <ac:chgData name="Long B Nguyen" userId="f59fb8f3-a021-417a-8bc1-65c8d471c621" providerId="ADAL" clId="{F40A0DA4-16A7-FA47-A408-46AEA1EB54B5}" dt="2019-11-27T14:01:37.940" v="945" actId="1076"/>
          <ac:spMkLst>
            <pc:docMk/>
            <pc:sldMk cId="3862788709" sldId="260"/>
            <ac:spMk id="9" creationId="{E3B2E017-30B2-884B-A113-B419A2ED51AD}"/>
          </ac:spMkLst>
        </pc:spChg>
        <pc:picChg chg="del">
          <ac:chgData name="Long B Nguyen" userId="f59fb8f3-a021-417a-8bc1-65c8d471c621" providerId="ADAL" clId="{F40A0DA4-16A7-FA47-A408-46AEA1EB54B5}" dt="2019-11-27T12:41:43.186" v="524" actId="478"/>
          <ac:picMkLst>
            <pc:docMk/>
            <pc:sldMk cId="3862788709" sldId="260"/>
            <ac:picMk id="4" creationId="{73F37A0B-B0EE-6844-BD8E-4A35679250DE}"/>
          </ac:picMkLst>
        </pc:picChg>
      </pc:sldChg>
      <pc:sldChg chg="delSp modSp add delAnim modAnim">
        <pc:chgData name="Long B Nguyen" userId="f59fb8f3-a021-417a-8bc1-65c8d471c621" providerId="ADAL" clId="{F40A0DA4-16A7-FA47-A408-46AEA1EB54B5}" dt="2019-11-27T12:37:57.446" v="227" actId="20577"/>
        <pc:sldMkLst>
          <pc:docMk/>
          <pc:sldMk cId="3314607001" sldId="261"/>
        </pc:sldMkLst>
        <pc:spChg chg="mod">
          <ac:chgData name="Long B Nguyen" userId="f59fb8f3-a021-417a-8bc1-65c8d471c621" providerId="ADAL" clId="{F40A0DA4-16A7-FA47-A408-46AEA1EB54B5}" dt="2019-11-27T12:37:57.446" v="227" actId="20577"/>
          <ac:spMkLst>
            <pc:docMk/>
            <pc:sldMk cId="3314607001" sldId="261"/>
            <ac:spMk id="9" creationId="{E3B2E017-30B2-884B-A113-B419A2ED51AD}"/>
          </ac:spMkLst>
        </pc:spChg>
        <pc:picChg chg="del">
          <ac:chgData name="Long B Nguyen" userId="f59fb8f3-a021-417a-8bc1-65c8d471c621" providerId="ADAL" clId="{F40A0DA4-16A7-FA47-A408-46AEA1EB54B5}" dt="2019-11-27T12:35:46.455" v="94" actId="478"/>
          <ac:picMkLst>
            <pc:docMk/>
            <pc:sldMk cId="3314607001" sldId="261"/>
            <ac:picMk id="4" creationId="{73F37A0B-B0EE-6844-BD8E-4A35679250DE}"/>
          </ac:picMkLst>
        </pc:picChg>
      </pc:sldChg>
      <pc:sldChg chg="modSp add del modAnim">
        <pc:chgData name="Long B Nguyen" userId="f59fb8f3-a021-417a-8bc1-65c8d471c621" providerId="ADAL" clId="{F40A0DA4-16A7-FA47-A408-46AEA1EB54B5}" dt="2019-11-27T14:02:58.774" v="950" actId="2696"/>
        <pc:sldMkLst>
          <pc:docMk/>
          <pc:sldMk cId="159741588" sldId="262"/>
        </pc:sldMkLst>
        <pc:spChg chg="mod">
          <ac:chgData name="Long B Nguyen" userId="f59fb8f3-a021-417a-8bc1-65c8d471c621" providerId="ADAL" clId="{F40A0DA4-16A7-FA47-A408-46AEA1EB54B5}" dt="2019-11-27T14:01:23.602" v="937"/>
          <ac:spMkLst>
            <pc:docMk/>
            <pc:sldMk cId="159741588" sldId="262"/>
            <ac:spMk id="9" creationId="{E3B2E017-30B2-884B-A113-B419A2ED51AD}"/>
          </ac:spMkLst>
        </pc:spChg>
      </pc:sldChg>
      <pc:sldChg chg="del">
        <pc:chgData name="Long B Nguyen" userId="f59fb8f3-a021-417a-8bc1-65c8d471c621" providerId="ADAL" clId="{F40A0DA4-16A7-FA47-A408-46AEA1EB54B5}" dt="2019-11-26T15:19:56.999" v="34" actId="2696"/>
        <pc:sldMkLst>
          <pc:docMk/>
          <pc:sldMk cId="1438711869" sldId="284"/>
        </pc:sldMkLst>
      </pc:sldChg>
      <pc:sldChg chg="del">
        <pc:chgData name="Long B Nguyen" userId="f59fb8f3-a021-417a-8bc1-65c8d471c621" providerId="ADAL" clId="{F40A0DA4-16A7-FA47-A408-46AEA1EB54B5}" dt="2019-11-26T15:19:08.604" v="9" actId="2696"/>
        <pc:sldMkLst>
          <pc:docMk/>
          <pc:sldMk cId="131840209" sldId="286"/>
        </pc:sldMkLst>
      </pc:sldChg>
      <pc:sldChg chg="del">
        <pc:chgData name="Long B Nguyen" userId="f59fb8f3-a021-417a-8bc1-65c8d471c621" providerId="ADAL" clId="{F40A0DA4-16A7-FA47-A408-46AEA1EB54B5}" dt="2019-11-26T15:19:56.536" v="11" actId="2696"/>
        <pc:sldMkLst>
          <pc:docMk/>
          <pc:sldMk cId="1313115290" sldId="287"/>
        </pc:sldMkLst>
      </pc:sldChg>
      <pc:sldChg chg="del">
        <pc:chgData name="Long B Nguyen" userId="f59fb8f3-a021-417a-8bc1-65c8d471c621" providerId="ADAL" clId="{F40A0DA4-16A7-FA47-A408-46AEA1EB54B5}" dt="2019-11-26T15:19:56.557" v="12" actId="2696"/>
        <pc:sldMkLst>
          <pc:docMk/>
          <pc:sldMk cId="2339437966" sldId="288"/>
        </pc:sldMkLst>
      </pc:sldChg>
      <pc:sldChg chg="del">
        <pc:chgData name="Long B Nguyen" userId="f59fb8f3-a021-417a-8bc1-65c8d471c621" providerId="ADAL" clId="{F40A0DA4-16A7-FA47-A408-46AEA1EB54B5}" dt="2019-11-26T15:19:56.581" v="13" actId="2696"/>
        <pc:sldMkLst>
          <pc:docMk/>
          <pc:sldMk cId="1454012366" sldId="289"/>
        </pc:sldMkLst>
      </pc:sldChg>
      <pc:sldChg chg="del">
        <pc:chgData name="Long B Nguyen" userId="f59fb8f3-a021-417a-8bc1-65c8d471c621" providerId="ADAL" clId="{F40A0DA4-16A7-FA47-A408-46AEA1EB54B5}" dt="2019-11-26T15:19:56.605" v="14" actId="2696"/>
        <pc:sldMkLst>
          <pc:docMk/>
          <pc:sldMk cId="3872931043" sldId="290"/>
        </pc:sldMkLst>
      </pc:sldChg>
      <pc:sldChg chg="del">
        <pc:chgData name="Long B Nguyen" userId="f59fb8f3-a021-417a-8bc1-65c8d471c621" providerId="ADAL" clId="{F40A0DA4-16A7-FA47-A408-46AEA1EB54B5}" dt="2019-11-26T15:19:56.629" v="15" actId="2696"/>
        <pc:sldMkLst>
          <pc:docMk/>
          <pc:sldMk cId="3525539036" sldId="291"/>
        </pc:sldMkLst>
      </pc:sldChg>
      <pc:sldChg chg="del">
        <pc:chgData name="Long B Nguyen" userId="f59fb8f3-a021-417a-8bc1-65c8d471c621" providerId="ADAL" clId="{F40A0DA4-16A7-FA47-A408-46AEA1EB54B5}" dt="2019-11-26T15:19:56.650" v="16" actId="2696"/>
        <pc:sldMkLst>
          <pc:docMk/>
          <pc:sldMk cId="4245538547" sldId="292"/>
        </pc:sldMkLst>
      </pc:sldChg>
      <pc:sldChg chg="del">
        <pc:chgData name="Long B Nguyen" userId="f59fb8f3-a021-417a-8bc1-65c8d471c621" providerId="ADAL" clId="{F40A0DA4-16A7-FA47-A408-46AEA1EB54B5}" dt="2019-11-26T15:19:56.669" v="17" actId="2696"/>
        <pc:sldMkLst>
          <pc:docMk/>
          <pc:sldMk cId="439805773" sldId="293"/>
        </pc:sldMkLst>
      </pc:sldChg>
      <pc:sldChg chg="del">
        <pc:chgData name="Long B Nguyen" userId="f59fb8f3-a021-417a-8bc1-65c8d471c621" providerId="ADAL" clId="{F40A0DA4-16A7-FA47-A408-46AEA1EB54B5}" dt="2019-11-26T15:19:56.677" v="18" actId="2696"/>
        <pc:sldMkLst>
          <pc:docMk/>
          <pc:sldMk cId="3539054576" sldId="294"/>
        </pc:sldMkLst>
      </pc:sldChg>
      <pc:sldChg chg="del">
        <pc:chgData name="Long B Nguyen" userId="f59fb8f3-a021-417a-8bc1-65c8d471c621" providerId="ADAL" clId="{F40A0DA4-16A7-FA47-A408-46AEA1EB54B5}" dt="2019-11-26T15:19:56.714" v="20" actId="2696"/>
        <pc:sldMkLst>
          <pc:docMk/>
          <pc:sldMk cId="1816941262" sldId="295"/>
        </pc:sldMkLst>
      </pc:sldChg>
      <pc:sldChg chg="del">
        <pc:chgData name="Long B Nguyen" userId="f59fb8f3-a021-417a-8bc1-65c8d471c621" providerId="ADAL" clId="{F40A0DA4-16A7-FA47-A408-46AEA1EB54B5}" dt="2019-11-26T15:19:56.731" v="21" actId="2696"/>
        <pc:sldMkLst>
          <pc:docMk/>
          <pc:sldMk cId="553003360" sldId="296"/>
        </pc:sldMkLst>
      </pc:sldChg>
      <pc:sldChg chg="del">
        <pc:chgData name="Long B Nguyen" userId="f59fb8f3-a021-417a-8bc1-65c8d471c621" providerId="ADAL" clId="{F40A0DA4-16A7-FA47-A408-46AEA1EB54B5}" dt="2019-11-26T15:19:56.754" v="22" actId="2696"/>
        <pc:sldMkLst>
          <pc:docMk/>
          <pc:sldMk cId="3006175481" sldId="297"/>
        </pc:sldMkLst>
      </pc:sldChg>
      <pc:sldChg chg="del">
        <pc:chgData name="Long B Nguyen" userId="f59fb8f3-a021-417a-8bc1-65c8d471c621" providerId="ADAL" clId="{F40A0DA4-16A7-FA47-A408-46AEA1EB54B5}" dt="2019-11-26T15:19:56.776" v="23" actId="2696"/>
        <pc:sldMkLst>
          <pc:docMk/>
          <pc:sldMk cId="3150557076" sldId="298"/>
        </pc:sldMkLst>
      </pc:sldChg>
      <pc:sldChg chg="del">
        <pc:chgData name="Long B Nguyen" userId="f59fb8f3-a021-417a-8bc1-65c8d471c621" providerId="ADAL" clId="{F40A0DA4-16A7-FA47-A408-46AEA1EB54B5}" dt="2019-11-26T15:19:56.797" v="24" actId="2696"/>
        <pc:sldMkLst>
          <pc:docMk/>
          <pc:sldMk cId="1136048842" sldId="299"/>
        </pc:sldMkLst>
      </pc:sldChg>
      <pc:sldChg chg="del">
        <pc:chgData name="Long B Nguyen" userId="f59fb8f3-a021-417a-8bc1-65c8d471c621" providerId="ADAL" clId="{F40A0DA4-16A7-FA47-A408-46AEA1EB54B5}" dt="2019-11-26T15:19:56.825" v="25" actId="2696"/>
        <pc:sldMkLst>
          <pc:docMk/>
          <pc:sldMk cId="1258455770" sldId="300"/>
        </pc:sldMkLst>
      </pc:sldChg>
      <pc:sldChg chg="del">
        <pc:chgData name="Long B Nguyen" userId="f59fb8f3-a021-417a-8bc1-65c8d471c621" providerId="ADAL" clId="{F40A0DA4-16A7-FA47-A408-46AEA1EB54B5}" dt="2019-11-26T15:19:56.845" v="26" actId="2696"/>
        <pc:sldMkLst>
          <pc:docMk/>
          <pc:sldMk cId="393328173" sldId="301"/>
        </pc:sldMkLst>
      </pc:sldChg>
      <pc:sldChg chg="del">
        <pc:chgData name="Long B Nguyen" userId="f59fb8f3-a021-417a-8bc1-65c8d471c621" providerId="ADAL" clId="{F40A0DA4-16A7-FA47-A408-46AEA1EB54B5}" dt="2019-11-26T15:19:56.853" v="27" actId="2696"/>
        <pc:sldMkLst>
          <pc:docMk/>
          <pc:sldMk cId="128704095" sldId="302"/>
        </pc:sldMkLst>
      </pc:sldChg>
      <pc:sldChg chg="del">
        <pc:chgData name="Long B Nguyen" userId="f59fb8f3-a021-417a-8bc1-65c8d471c621" providerId="ADAL" clId="{F40A0DA4-16A7-FA47-A408-46AEA1EB54B5}" dt="2019-11-26T15:19:56.867" v="28" actId="2696"/>
        <pc:sldMkLst>
          <pc:docMk/>
          <pc:sldMk cId="2086449897" sldId="303"/>
        </pc:sldMkLst>
      </pc:sldChg>
      <pc:sldChg chg="del">
        <pc:chgData name="Long B Nguyen" userId="f59fb8f3-a021-417a-8bc1-65c8d471c621" providerId="ADAL" clId="{F40A0DA4-16A7-FA47-A408-46AEA1EB54B5}" dt="2019-11-26T15:19:56.886" v="29" actId="2696"/>
        <pc:sldMkLst>
          <pc:docMk/>
          <pc:sldMk cId="3670596711" sldId="304"/>
        </pc:sldMkLst>
      </pc:sldChg>
      <pc:sldChg chg="del">
        <pc:chgData name="Long B Nguyen" userId="f59fb8f3-a021-417a-8bc1-65c8d471c621" providerId="ADAL" clId="{F40A0DA4-16A7-FA47-A408-46AEA1EB54B5}" dt="2019-11-26T15:19:56.696" v="19" actId="2696"/>
        <pc:sldMkLst>
          <pc:docMk/>
          <pc:sldMk cId="1397036328" sldId="306"/>
        </pc:sldMkLst>
      </pc:sldChg>
      <pc:sldChg chg="del">
        <pc:chgData name="Long B Nguyen" userId="f59fb8f3-a021-417a-8bc1-65c8d471c621" providerId="ADAL" clId="{F40A0DA4-16A7-FA47-A408-46AEA1EB54B5}" dt="2019-11-26T15:19:56.911" v="30" actId="2696"/>
        <pc:sldMkLst>
          <pc:docMk/>
          <pc:sldMk cId="3984246490" sldId="307"/>
        </pc:sldMkLst>
      </pc:sldChg>
      <pc:sldChg chg="del">
        <pc:chgData name="Long B Nguyen" userId="f59fb8f3-a021-417a-8bc1-65c8d471c621" providerId="ADAL" clId="{F40A0DA4-16A7-FA47-A408-46AEA1EB54B5}" dt="2019-11-26T15:19:56.977" v="32" actId="2696"/>
        <pc:sldMkLst>
          <pc:docMk/>
          <pc:sldMk cId="3672999173" sldId="308"/>
        </pc:sldMkLst>
      </pc:sldChg>
      <pc:sldChg chg="del">
        <pc:chgData name="Long B Nguyen" userId="f59fb8f3-a021-417a-8bc1-65c8d471c621" providerId="ADAL" clId="{F40A0DA4-16A7-FA47-A408-46AEA1EB54B5}" dt="2019-11-26T15:19:56.944" v="31" actId="2696"/>
        <pc:sldMkLst>
          <pc:docMk/>
          <pc:sldMk cId="4055245160" sldId="310"/>
        </pc:sldMkLst>
      </pc:sldChg>
      <pc:sldChg chg="del">
        <pc:chgData name="Long B Nguyen" userId="f59fb8f3-a021-417a-8bc1-65c8d471c621" providerId="ADAL" clId="{F40A0DA4-16A7-FA47-A408-46AEA1EB54B5}" dt="2019-11-26T15:19:56.990" v="33" actId="2696"/>
        <pc:sldMkLst>
          <pc:docMk/>
          <pc:sldMk cId="4210029770" sldId="31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11/26/19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6" name="Title 5">
            <a:extLst>
              <a:ext uri="{FF2B5EF4-FFF2-40B4-BE49-F238E27FC236}">
                <a16:creationId xmlns:a16="http://schemas.microsoft.com/office/drawing/2014/main" id="{E3D6B9BE-A788-0749-A789-3F90558489D4}"/>
              </a:ext>
            </a:extLst>
          </p:cNvPr>
          <p:cNvSpPr>
            <a:spLocks noGrp="1"/>
          </p:cNvSpPr>
          <p:nvPr>
            <p:ph type="ctrTitle"/>
          </p:nvPr>
        </p:nvSpPr>
        <p:spPr>
          <a:xfrm>
            <a:off x="1143000" y="1627512"/>
            <a:ext cx="6858000" cy="1989667"/>
          </a:xfrm>
        </p:spPr>
        <p:txBody>
          <a:bodyPr>
            <a:normAutofit/>
          </a:bodyPr>
          <a:lstStyle/>
          <a:p>
            <a:r>
              <a:rPr lang="en-US" b="1" dirty="0"/>
              <a:t>Introduction to the </a:t>
            </a:r>
            <a:r>
              <a:rPr lang="en-US" b="1" dirty="0" err="1"/>
              <a:t>Jupyter</a:t>
            </a:r>
            <a:r>
              <a:rPr lang="en-US" b="1" dirty="0"/>
              <a:t> Notebook</a:t>
            </a:r>
            <a:br>
              <a:rPr lang="en-US" b="1" dirty="0"/>
            </a:br>
            <a:endParaRPr lang="en-US" dirty="0"/>
          </a:p>
        </p:txBody>
      </p:sp>
    </p:spTree>
    <p:extLst>
      <p:ext uri="{BB962C8B-B14F-4D97-AF65-F5344CB8AC3E}">
        <p14:creationId xmlns:p14="http://schemas.microsoft.com/office/powerpoint/2010/main" val="424710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Installing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en-US" dirty="0">
                <a:latin typeface="Gill Sans MT" panose="020B0502020104020203" pitchFamily="34" charset="77"/>
                <a:ea typeface="Tahoma" panose="020B0604030504040204" pitchFamily="34" charset="0"/>
                <a:cs typeface="Tahoma" panose="020B0604030504040204" pitchFamily="34" charset="0"/>
              </a:rPr>
              <a:t>If you do not have Python(or its latest version) on your computer, it is recommended that you install Anaconda distribution which includes Python and many useful packages for scientific computing and data science. </a:t>
            </a:r>
          </a:p>
          <a:p>
            <a:pPr marL="0" indent="0">
              <a:buNone/>
            </a:pP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r>
              <a:rPr lang="en-US" dirty="0">
                <a:hlinkClick r:id="rId2"/>
              </a:rPr>
              <a:t>https://www.anaconda.com/distribution/</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p:txBody>
      </p:sp>
    </p:spTree>
    <p:extLst>
      <p:ext uri="{BB962C8B-B14F-4D97-AF65-F5344CB8AC3E}">
        <p14:creationId xmlns:p14="http://schemas.microsoft.com/office/powerpoint/2010/main" val="331460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Ipython</a:t>
            </a:r>
            <a:r>
              <a:rPr lang="en-US" dirty="0"/>
              <a:t>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rPr>
              <a:t>Bundled with Anaconda is the </a:t>
            </a:r>
            <a:r>
              <a:rPr lang="en-US" dirty="0" err="1">
                <a:latin typeface="Gill Sans MT" panose="020B0502020104020203" pitchFamily="34" charset="77"/>
              </a:rPr>
              <a:t>IPython</a:t>
            </a:r>
            <a:r>
              <a:rPr lang="en-US" dirty="0">
                <a:latin typeface="Gill Sans MT" panose="020B0502020104020203" pitchFamily="34" charset="77"/>
              </a:rPr>
              <a:t> interpreter which allows you write and run code directly on the command line.</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(Mac):  Type “</a:t>
            </a:r>
            <a:r>
              <a:rPr lang="en-US" dirty="0" err="1">
                <a:latin typeface="Gill Sans MT" panose="020B0502020104020203" pitchFamily="34" charset="77"/>
              </a:rPr>
              <a:t>ipython</a:t>
            </a:r>
            <a:r>
              <a:rPr lang="en-US" dirty="0">
                <a:latin typeface="Gill Sans MT" panose="020B0502020104020203" pitchFamily="34" charset="77"/>
              </a:rPr>
              <a:t>” on your terminal. </a:t>
            </a:r>
          </a:p>
          <a:p>
            <a:pPr marL="0" indent="0">
              <a:buNone/>
            </a:pPr>
            <a:r>
              <a:rPr lang="en-US" dirty="0">
                <a:latin typeface="Gill Sans MT" panose="020B0502020104020203" pitchFamily="34" charset="77"/>
              </a:rPr>
              <a:t>(Windows): Open the “Anaconda Prompt” program. Then type “</a:t>
            </a:r>
            <a:r>
              <a:rPr lang="en-US" dirty="0" err="1">
                <a:latin typeface="Gill Sans MT" panose="020B0502020104020203" pitchFamily="34" charset="77"/>
              </a:rPr>
              <a:t>ipython</a:t>
            </a:r>
            <a:r>
              <a:rPr lang="en-US" dirty="0">
                <a:latin typeface="Gill Sans MT" panose="020B0502020104020203" pitchFamily="34" charset="77"/>
              </a:rPr>
              <a:t>”.</a:t>
            </a: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pic>
        <p:nvPicPr>
          <p:cNvPr id="4" name="Picture 3">
            <a:extLst>
              <a:ext uri="{FF2B5EF4-FFF2-40B4-BE49-F238E27FC236}">
                <a16:creationId xmlns:a16="http://schemas.microsoft.com/office/drawing/2014/main" id="{73F37A0B-B0EE-6844-BD8E-4A35679250DE}"/>
              </a:ext>
            </a:extLst>
          </p:cNvPr>
          <p:cNvPicPr>
            <a:picLocks noChangeAspect="1"/>
          </p:cNvPicPr>
          <p:nvPr/>
        </p:nvPicPr>
        <p:blipFill>
          <a:blip r:embed="rId2"/>
          <a:stretch>
            <a:fillRect/>
          </a:stretch>
        </p:blipFill>
        <p:spPr>
          <a:xfrm>
            <a:off x="483848" y="3612538"/>
            <a:ext cx="8429625" cy="1628775"/>
          </a:xfrm>
          <a:prstGeom prst="rect">
            <a:avLst/>
          </a:prstGeom>
        </p:spPr>
      </p:pic>
    </p:spTree>
    <p:extLst>
      <p:ext uri="{BB962C8B-B14F-4D97-AF65-F5344CB8AC3E}">
        <p14:creationId xmlns:p14="http://schemas.microsoft.com/office/powerpoint/2010/main" val="20815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Jupyter</a:t>
            </a:r>
            <a:r>
              <a:rPr lang="en-US" dirty="0"/>
              <a:t> Notebook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43000"/>
            <a:ext cx="8051725" cy="4572000"/>
          </a:xfrm>
        </p:spPr>
        <p:txBody>
          <a:bodyPr/>
          <a:lstStyle/>
          <a:p>
            <a:pPr marL="0" indent="0">
              <a:buNone/>
            </a:pPr>
            <a:r>
              <a:rPr lang="en-US" dirty="0" err="1">
                <a:latin typeface="Gill Sans MT" panose="020B0502020104020203" pitchFamily="34" charset="77"/>
                <a:ea typeface="Tahoma" panose="020B0604030504040204" pitchFamily="34" charset="0"/>
                <a:cs typeface="Tahoma" panose="020B0604030504040204" pitchFamily="34" charset="0"/>
              </a:rPr>
              <a:t>Jupyter</a:t>
            </a:r>
            <a:r>
              <a:rPr lang="en-US" dirty="0">
                <a:latin typeface="Gill Sans MT" panose="020B0502020104020203" pitchFamily="34" charset="77"/>
                <a:ea typeface="Tahoma" panose="020B0604030504040204" pitchFamily="34" charset="0"/>
                <a:cs typeface="Tahoma" panose="020B0604030504040204" pitchFamily="34" charset="0"/>
              </a:rPr>
              <a:t> notebook is an enhancement of the </a:t>
            </a:r>
            <a:r>
              <a:rPr lang="en-US" dirty="0" err="1">
                <a:latin typeface="Gill Sans MT" panose="020B0502020104020203" pitchFamily="34" charset="77"/>
                <a:ea typeface="Tahoma" panose="020B0604030504040204" pitchFamily="34" charset="0"/>
                <a:cs typeface="Tahoma" panose="020B0604030504040204" pitchFamily="34" charset="0"/>
              </a:rPr>
              <a:t>IPython</a:t>
            </a:r>
            <a:r>
              <a:rPr lang="en-US" dirty="0">
                <a:latin typeface="Gill Sans MT" panose="020B0502020104020203" pitchFamily="34" charset="77"/>
                <a:ea typeface="Tahoma" panose="020B0604030504040204" pitchFamily="34" charset="0"/>
                <a:cs typeface="Tahoma" panose="020B0604030504040204" pitchFamily="34" charset="0"/>
              </a:rPr>
              <a:t> interpreter.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(Mac):  Type “</a:t>
            </a:r>
            <a:r>
              <a:rPr lang="en-US" dirty="0" err="1">
                <a:latin typeface="Gill Sans MT" panose="020B0502020104020203" pitchFamily="34" charset="77"/>
              </a:rPr>
              <a:t>jupyter</a:t>
            </a:r>
            <a:r>
              <a:rPr lang="en-US" dirty="0">
                <a:latin typeface="Gill Sans MT" panose="020B0502020104020203" pitchFamily="34" charset="77"/>
              </a:rPr>
              <a:t> notebook” on your terminal. </a:t>
            </a:r>
          </a:p>
          <a:p>
            <a:pPr marL="0" indent="0">
              <a:buNone/>
            </a:pPr>
            <a:r>
              <a:rPr lang="en-US" dirty="0">
                <a:latin typeface="Gill Sans MT" panose="020B0502020104020203" pitchFamily="34" charset="77"/>
              </a:rPr>
              <a:t>(Windows): Open the “Anaconda Prompt” program. Then type </a:t>
            </a:r>
          </a:p>
          <a:p>
            <a:pPr marL="0" indent="0">
              <a:buNone/>
            </a:pPr>
            <a:r>
              <a:rPr lang="en-US" dirty="0">
                <a:latin typeface="Gill Sans MT" panose="020B0502020104020203" pitchFamily="34" charset="77"/>
              </a:rPr>
              <a:t>“</a:t>
            </a:r>
            <a:r>
              <a:rPr lang="en-US" dirty="0" err="1">
                <a:latin typeface="Gill Sans MT" panose="020B0502020104020203" pitchFamily="34" charset="77"/>
              </a:rPr>
              <a:t>jupyter</a:t>
            </a:r>
            <a:r>
              <a:rPr lang="en-US" dirty="0">
                <a:latin typeface="Gill Sans MT" panose="020B0502020104020203" pitchFamily="34" charset="77"/>
              </a:rPr>
              <a:t> notebook”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ea typeface="Tahoma" panose="020B0604030504040204" pitchFamily="34" charset="0"/>
                <a:cs typeface="Tahoma" panose="020B0604030504040204" pitchFamily="34" charset="0"/>
              </a:rPr>
              <a:t>Alternatively, for both Windows and Mac, you can open the Anaconda Navigator and click on </a:t>
            </a:r>
            <a:r>
              <a:rPr lang="en-US" dirty="0" err="1">
                <a:latin typeface="Gill Sans MT" panose="020B0502020104020203" pitchFamily="34" charset="77"/>
                <a:ea typeface="Tahoma" panose="020B0604030504040204" pitchFamily="34" charset="0"/>
                <a:cs typeface="Tahoma" panose="020B0604030504040204" pitchFamily="34" charset="0"/>
              </a:rPr>
              <a:t>Jupyter</a:t>
            </a:r>
            <a:r>
              <a:rPr lang="en-US" dirty="0">
                <a:latin typeface="Gill Sans MT" panose="020B0502020104020203" pitchFamily="34" charset="77"/>
                <a:ea typeface="Tahoma" panose="020B0604030504040204" pitchFamily="34" charset="0"/>
                <a:cs typeface="Tahoma" panose="020B0604030504040204" pitchFamily="34" charset="0"/>
              </a:rPr>
              <a:t> Notebook icon.</a:t>
            </a: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This will start a local server that can run Python code. The interface to this kernel is your default browser. No internet connection is needed to run the </a:t>
            </a:r>
            <a:r>
              <a:rPr lang="en-US" dirty="0" err="1">
                <a:latin typeface="Gill Sans MT" panose="020B0502020104020203" pitchFamily="34" charset="77"/>
              </a:rPr>
              <a:t>Jupyter</a:t>
            </a:r>
            <a:r>
              <a:rPr lang="en-US" dirty="0">
                <a:latin typeface="Gill Sans MT" panose="020B0502020104020203" pitchFamily="34" charset="77"/>
              </a:rPr>
              <a:t> Notebook program.</a:t>
            </a: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386278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2922</TotalTime>
  <Words>202</Words>
  <Application>Microsoft Macintosh PowerPoint</Application>
  <PresentationFormat>On-screen Show (16:10)</PresentationFormat>
  <Paragraphs>23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Gill Sans MT</vt:lpstr>
      <vt:lpstr>Office Theme</vt:lpstr>
      <vt:lpstr>Introduction to the Jupyter Notebook </vt:lpstr>
      <vt:lpstr>Installing Python</vt:lpstr>
      <vt:lpstr>Ipython Interpreter</vt:lpstr>
      <vt:lpstr>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2019-11-27T14:03:08Z</dcterms:modified>
</cp:coreProperties>
</file>